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png" ContentType="image/png"/>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114"/>
  </p:handoutMasterIdLst>
  <p:sldIdLst>
    <p:sldId id="384" r:id="rId3"/>
    <p:sldId id="426" r:id="rId5"/>
    <p:sldId id="652" r:id="rId6"/>
    <p:sldId id="653" r:id="rId7"/>
    <p:sldId id="654" r:id="rId8"/>
    <p:sldId id="655" r:id="rId9"/>
    <p:sldId id="656" r:id="rId10"/>
    <p:sldId id="657" r:id="rId11"/>
    <p:sldId id="658" r:id="rId12"/>
    <p:sldId id="659" r:id="rId13"/>
    <p:sldId id="660" r:id="rId14"/>
    <p:sldId id="661" r:id="rId15"/>
    <p:sldId id="662" r:id="rId16"/>
    <p:sldId id="663" r:id="rId17"/>
    <p:sldId id="664" r:id="rId18"/>
    <p:sldId id="665" r:id="rId19"/>
    <p:sldId id="666" r:id="rId20"/>
    <p:sldId id="667" r:id="rId21"/>
    <p:sldId id="668" r:id="rId22"/>
    <p:sldId id="669" r:id="rId23"/>
    <p:sldId id="670" r:id="rId24"/>
    <p:sldId id="671" r:id="rId25"/>
    <p:sldId id="672" r:id="rId26"/>
    <p:sldId id="673" r:id="rId27"/>
    <p:sldId id="674" r:id="rId28"/>
    <p:sldId id="675" r:id="rId29"/>
    <p:sldId id="676" r:id="rId30"/>
    <p:sldId id="677" r:id="rId31"/>
    <p:sldId id="678" r:id="rId32"/>
    <p:sldId id="679" r:id="rId33"/>
    <p:sldId id="846" r:id="rId34"/>
    <p:sldId id="849" r:id="rId35"/>
    <p:sldId id="850" r:id="rId36"/>
    <p:sldId id="919" r:id="rId37"/>
    <p:sldId id="851" r:id="rId38"/>
    <p:sldId id="852" r:id="rId39"/>
    <p:sldId id="853" r:id="rId40"/>
    <p:sldId id="854" r:id="rId41"/>
    <p:sldId id="855" r:id="rId42"/>
    <p:sldId id="856" r:id="rId43"/>
    <p:sldId id="857" r:id="rId44"/>
    <p:sldId id="858" r:id="rId45"/>
    <p:sldId id="860" r:id="rId46"/>
    <p:sldId id="861" r:id="rId47"/>
    <p:sldId id="862" r:id="rId48"/>
    <p:sldId id="863" r:id="rId49"/>
    <p:sldId id="864" r:id="rId50"/>
    <p:sldId id="920" r:id="rId51"/>
    <p:sldId id="865" r:id="rId52"/>
    <p:sldId id="866" r:id="rId53"/>
    <p:sldId id="868" r:id="rId54"/>
    <p:sldId id="869" r:id="rId55"/>
    <p:sldId id="870" r:id="rId56"/>
    <p:sldId id="871" r:id="rId57"/>
    <p:sldId id="872" r:id="rId58"/>
    <p:sldId id="873" r:id="rId59"/>
    <p:sldId id="921" r:id="rId60"/>
    <p:sldId id="874" r:id="rId61"/>
    <p:sldId id="875" r:id="rId62"/>
    <p:sldId id="876" r:id="rId63"/>
    <p:sldId id="877" r:id="rId64"/>
    <p:sldId id="878" r:id="rId65"/>
    <p:sldId id="922" r:id="rId66"/>
    <p:sldId id="879" r:id="rId67"/>
    <p:sldId id="880" r:id="rId68"/>
    <p:sldId id="881" r:id="rId69"/>
    <p:sldId id="882" r:id="rId70"/>
    <p:sldId id="884" r:id="rId71"/>
    <p:sldId id="885" r:id="rId72"/>
    <p:sldId id="886" r:id="rId73"/>
    <p:sldId id="887" r:id="rId74"/>
    <p:sldId id="1157" r:id="rId75"/>
    <p:sldId id="1158" r:id="rId76"/>
    <p:sldId id="1159" r:id="rId77"/>
    <p:sldId id="1160" r:id="rId78"/>
    <p:sldId id="1161" r:id="rId79"/>
    <p:sldId id="1162" r:id="rId80"/>
    <p:sldId id="1163" r:id="rId81"/>
    <p:sldId id="1164" r:id="rId82"/>
    <p:sldId id="1165" r:id="rId83"/>
    <p:sldId id="1166" r:id="rId84"/>
    <p:sldId id="1167" r:id="rId85"/>
    <p:sldId id="898" r:id="rId86"/>
    <p:sldId id="899" r:id="rId87"/>
    <p:sldId id="923" r:id="rId88"/>
    <p:sldId id="900" r:id="rId89"/>
    <p:sldId id="901" r:id="rId90"/>
    <p:sldId id="902" r:id="rId91"/>
    <p:sldId id="903" r:id="rId92"/>
    <p:sldId id="904" r:id="rId93"/>
    <p:sldId id="905" r:id="rId94"/>
    <p:sldId id="906" r:id="rId95"/>
    <p:sldId id="1170" r:id="rId96"/>
    <p:sldId id="924" r:id="rId97"/>
    <p:sldId id="907" r:id="rId98"/>
    <p:sldId id="908" r:id="rId99"/>
    <p:sldId id="909" r:id="rId100"/>
    <p:sldId id="910" r:id="rId101"/>
    <p:sldId id="911" r:id="rId102"/>
    <p:sldId id="913" r:id="rId103"/>
    <p:sldId id="914" r:id="rId104"/>
    <p:sldId id="915" r:id="rId105"/>
    <p:sldId id="916" r:id="rId106"/>
    <p:sldId id="917" r:id="rId107"/>
    <p:sldId id="1194" r:id="rId108"/>
    <p:sldId id="1191" r:id="rId109"/>
    <p:sldId id="1192" r:id="rId110"/>
    <p:sldId id="1195" r:id="rId111"/>
    <p:sldId id="1196" r:id="rId112"/>
    <p:sldId id="596" r:id="rId113"/>
  </p:sldIdLst>
  <p:sldSz cx="12192000" cy="6858000"/>
  <p:notesSz cx="6845300" cy="9396095"/>
  <p:defaultTextStyle>
    <a:defPPr>
      <a:defRPr lang="en-US"/>
    </a:defPPr>
    <a:lvl1pPr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5pPr>
    <a:lvl6pPr marL="2286000" algn="l" defTabSz="457200" rtl="0" eaLnBrk="1" latinLnBrk="0" hangingPunct="1">
      <a:defRPr sz="2400" kern="1200">
        <a:solidFill>
          <a:schemeClr val="tx1"/>
        </a:solidFill>
        <a:latin typeface="Lucida Sans" panose="020B0602030504020204" charset="0"/>
        <a:ea typeface="MS PGothic" panose="020B0600070205080204" charset="-128"/>
        <a:cs typeface="MS PGothic" panose="020B0600070205080204" charset="-128"/>
      </a:defRPr>
    </a:lvl6pPr>
    <a:lvl7pPr marL="2743200" algn="l" defTabSz="457200" rtl="0" eaLnBrk="1" latinLnBrk="0" hangingPunct="1">
      <a:defRPr sz="2400" kern="1200">
        <a:solidFill>
          <a:schemeClr val="tx1"/>
        </a:solidFill>
        <a:latin typeface="Lucida Sans" panose="020B0602030504020204" charset="0"/>
        <a:ea typeface="MS PGothic" panose="020B0600070205080204" charset="-128"/>
        <a:cs typeface="MS PGothic" panose="020B0600070205080204" charset="-128"/>
      </a:defRPr>
    </a:lvl7pPr>
    <a:lvl8pPr marL="3200400" algn="l" defTabSz="457200" rtl="0" eaLnBrk="1" latinLnBrk="0" hangingPunct="1">
      <a:defRPr sz="2400" kern="1200">
        <a:solidFill>
          <a:schemeClr val="tx1"/>
        </a:solidFill>
        <a:latin typeface="Lucida Sans" panose="020B0602030504020204" charset="0"/>
        <a:ea typeface="MS PGothic" panose="020B0600070205080204" charset="-128"/>
        <a:cs typeface="MS PGothic" panose="020B0600070205080204" charset="-128"/>
      </a:defRPr>
    </a:lvl8pPr>
    <a:lvl9pPr marL="3657600" algn="l" defTabSz="457200" rtl="0" eaLnBrk="1" latinLnBrk="0" hangingPunct="1">
      <a:defRPr sz="2400" kern="1200">
        <a:solidFill>
          <a:schemeClr val="tx1"/>
        </a:solidFill>
        <a:latin typeface="Lucida Sans" panose="020B0602030504020204" charset="0"/>
        <a:ea typeface="MS PGothic" panose="020B0600070205080204" charset="-128"/>
        <a:cs typeface="MS PGothic" panose="020B0600070205080204"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DEF1DE"/>
    <a:srgbClr val="000099"/>
    <a:srgbClr val="0000CC"/>
    <a:srgbClr val="FFFFCC"/>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57" autoAdjust="0"/>
    <p:restoredTop sz="95147" autoAdjust="0"/>
  </p:normalViewPr>
  <p:slideViewPr>
    <p:cSldViewPr>
      <p:cViewPr varScale="1">
        <p:scale>
          <a:sx n="82" d="100"/>
          <a:sy n="82" d="100"/>
        </p:scale>
        <p:origin x="571" y="72"/>
      </p:cViewPr>
      <p:guideLst>
        <p:guide orient="horz" pos="2160"/>
        <p:guide pos="3878"/>
      </p:guideLst>
    </p:cSldViewPr>
  </p:slideViewPr>
  <p:outlineViewPr>
    <p:cViewPr>
      <p:scale>
        <a:sx n="33" d="100"/>
        <a:sy n="33" d="100"/>
      </p:scale>
      <p:origin x="0" y="9846"/>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2224" y="-112"/>
      </p:cViewPr>
      <p:guideLst>
        <p:guide orient="horz" pos="2959"/>
        <p:guide pos="2177"/>
      </p:guideLst>
    </p:cSldViewPr>
  </p:notes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7" Type="http://schemas.openxmlformats.org/officeDocument/2006/relationships/tableStyles" Target="tableStyles.xml"/><Relationship Id="rId116" Type="http://schemas.openxmlformats.org/officeDocument/2006/relationships/viewProps" Target="viewProps.xml"/><Relationship Id="rId115" Type="http://schemas.openxmlformats.org/officeDocument/2006/relationships/presProps" Target="presProps.xml"/><Relationship Id="rId114" Type="http://schemas.openxmlformats.org/officeDocument/2006/relationships/handoutMaster" Target="handoutMasters/handoutMaster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ln>
          <a:effectLst/>
        </p:spPr>
        <p:txBody>
          <a:bodyPr vert="horz" wrap="square" lIns="91440" tIns="45720" rIns="91440" bIns="45720" numCol="1" anchor="t" anchorCtr="0" compatLnSpc="1"/>
          <a:lstStyle>
            <a:lvl1pPr>
              <a:defRPr sz="1200">
                <a:latin typeface="Tahoma" panose="020B0604030504040204"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ln>
          <a:effectLst/>
        </p:spPr>
        <p:txBody>
          <a:bodyPr vert="horz" wrap="square" lIns="91440" tIns="45720" rIns="91440" bIns="45720" numCol="1" anchor="b" anchorCtr="0" compatLnSpc="1"/>
          <a:lstStyle>
            <a:lvl1pPr>
              <a:defRPr sz="1200">
                <a:latin typeface="Tahoma" panose="020B0604030504040204"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charset="0"/>
              </a:defRPr>
            </a:lvl1pPr>
          </a:lstStyle>
          <a:p>
            <a:fld id="{8A029216-D615-3945-A1F3-D96FC886DA62}" type="slidenum">
              <a:rPr lang="en-US"/>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ln>
          <a:effectLst/>
        </p:spPr>
        <p:txBody>
          <a:bodyPr vert="horz" wrap="square" lIns="91440" tIns="45720" rIns="91440" bIns="45720" numCol="1" anchor="t" anchorCtr="0" compatLnSpc="1"/>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ln>
          <a:effectLst/>
        </p:spPr>
        <p:txBody>
          <a:bodyPr vert="horz" wrap="square" lIns="91440" tIns="45720" rIns="91440" bIns="45720" numCol="1" anchor="t" anchorCtr="0" compatLnSpc="1"/>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ln>
          <a:effectLst/>
        </p:spPr>
        <p:txBody>
          <a:bodyPr vert="horz" wrap="square" lIns="91440" tIns="45720" rIns="91440" bIns="45720" numCol="1" anchor="b" anchorCtr="0" compatLnSpc="1"/>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3EB9031F-EB71-7642-8F3C-6FDC1408CB92}" type="slidenum">
              <a:rPr lang="en-US"/>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anose="020B060203050402020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Lucida Sans" panose="020B0602030504020204" charset="0"/>
                <a:ea typeface="MS PGothic" panose="020B0600070205080204" charset="-128"/>
              </a:defRPr>
            </a:lvl2pPr>
            <a:lvl3pPr eaLnBrk="0" hangingPunct="0">
              <a:defRPr sz="2400">
                <a:solidFill>
                  <a:schemeClr val="tx1"/>
                </a:solidFill>
                <a:latin typeface="Lucida Sans" panose="020B0602030504020204" charset="0"/>
                <a:ea typeface="MS PGothic" panose="020B0600070205080204" charset="-128"/>
              </a:defRPr>
            </a:lvl3pPr>
            <a:lvl4pPr eaLnBrk="0" hangingPunct="0">
              <a:defRPr sz="2400">
                <a:solidFill>
                  <a:schemeClr val="tx1"/>
                </a:solidFill>
                <a:latin typeface="Lucida Sans" panose="020B0602030504020204" charset="0"/>
                <a:ea typeface="MS PGothic" panose="020B0600070205080204" charset="-128"/>
              </a:defRPr>
            </a:lvl4pPr>
            <a:lvl5pPr eaLnBrk="0" hangingPunct="0">
              <a:defRPr sz="2400">
                <a:solidFill>
                  <a:schemeClr val="tx1"/>
                </a:solidFill>
                <a:latin typeface="Lucida Sans" panose="020B0602030504020204" charset="0"/>
                <a:ea typeface="MS PGothic" panose="020B0600070205080204" charset="-128"/>
              </a:defRPr>
            </a:lvl5pPr>
            <a:lvl6pPr marL="4572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6pPr>
            <a:lvl7pPr marL="9144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7pPr>
            <a:lvl8pPr marL="13716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8pPr>
            <a:lvl9pPr marL="18288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9pPr>
          </a:lstStyle>
          <a:p>
            <a:pPr eaLnBrk="1" hangingPunct="1"/>
            <a:fld id="{E69DF897-5E92-F241-9A21-E64EA536231D}" type="slidenum">
              <a:rPr lang="en-US" sz="1200"/>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p:spPr>
      </p:sp>
      <p:sp>
        <p:nvSpPr>
          <p:cNvPr id="17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a typeface="MS PGothic" panose="020B0600070205080204" charset="-128"/>
              <a:cs typeface="MS PGothic" panose="020B060007020508020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2472" y="3801887"/>
            <a:ext cx="3142334" cy="290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826" name="Rectangle 2"/>
          <p:cNvSpPr>
            <a:spLocks noGrp="1" noChangeArrowheads="1"/>
          </p:cNvSpPr>
          <p:nvPr>
            <p:ph type="ctrTitle"/>
          </p:nvPr>
        </p:nvSpPr>
        <p:spPr>
          <a:xfrm>
            <a:off x="5711957" y="457202"/>
            <a:ext cx="6480043" cy="1731963"/>
          </a:xfrm>
        </p:spPr>
        <p:txBody>
          <a:bodyPr/>
          <a:lstStyle>
            <a:lvl1pPr algn="ctr">
              <a:defRPr sz="3200" b="1">
                <a:solidFill>
                  <a:schemeClr val="tx1"/>
                </a:solidFill>
              </a:defRPr>
            </a:lvl1pPr>
          </a:lstStyle>
          <a:p>
            <a:r>
              <a:rPr lang="zh-CN" altLang="en-US"/>
              <a:t>单击此处编辑母版标题样式</a:t>
            </a:r>
            <a:endParaRPr lang="en-US" dirty="0"/>
          </a:p>
        </p:txBody>
      </p:sp>
      <p:sp>
        <p:nvSpPr>
          <p:cNvPr id="205827" name="Rectangle 3"/>
          <p:cNvSpPr>
            <a:spLocks noGrp="1" noChangeArrowheads="1"/>
          </p:cNvSpPr>
          <p:nvPr>
            <p:ph type="subTitle" idx="1"/>
          </p:nvPr>
        </p:nvSpPr>
        <p:spPr>
          <a:xfrm>
            <a:off x="5711958" y="2492896"/>
            <a:ext cx="6480047" cy="2235200"/>
          </a:xfrm>
        </p:spPr>
        <p:txBody>
          <a:bodyPr/>
          <a:lstStyle>
            <a:lvl1pPr marL="0" indent="0" algn="r">
              <a:spcBef>
                <a:spcPts val="900"/>
              </a:spcBef>
              <a:buFont typeface="Times" charset="0"/>
              <a:buNone/>
              <a:defRPr/>
            </a:lvl1pPr>
          </a:lstStyle>
          <a:p>
            <a:r>
              <a:rPr lang="zh-CN" altLang="en-US"/>
              <a:t>单击此处编辑母版副标题样式</a:t>
            </a:r>
            <a:endParaRPr lang="en-US" dirty="0"/>
          </a:p>
        </p:txBody>
      </p:sp>
      <p:sp>
        <p:nvSpPr>
          <p:cNvPr id="4" name="矩形 3"/>
          <p:cNvSpPr/>
          <p:nvPr/>
        </p:nvSpPr>
        <p:spPr bwMode="auto">
          <a:xfrm>
            <a:off x="5711957" y="2316482"/>
            <a:ext cx="6480048" cy="45719"/>
          </a:xfrm>
          <a:prstGeom prst="rect">
            <a:avLst/>
          </a:prstGeom>
          <a:gradFill flip="none" rotWithShape="1">
            <a:gsLst>
              <a:gs pos="0">
                <a:srgbClr val="03D4A8"/>
              </a:gs>
              <a:gs pos="86253">
                <a:srgbClr val="0060C0"/>
              </a:gs>
              <a:gs pos="74590">
                <a:srgbClr val="0063C0"/>
              </a:gs>
              <a:gs pos="59985">
                <a:srgbClr val="0067C0"/>
              </a:gs>
              <a:gs pos="44191">
                <a:srgbClr val="006BC0"/>
              </a:gs>
              <a:gs pos="35030">
                <a:srgbClr val="006EC0"/>
              </a:gs>
              <a:gs pos="16668">
                <a:srgbClr val="13ABD2"/>
              </a:gs>
              <a:gs pos="9000">
                <a:srgbClr val="21D6E0"/>
              </a:gs>
              <a:gs pos="27000">
                <a:srgbClr val="0070C0"/>
              </a:gs>
              <a:gs pos="100000">
                <a:srgbClr val="005CBF"/>
              </a:gs>
            </a:gsLst>
            <a:lin ang="5400000" scaled="0"/>
            <a:tileRect r="-100000" b="-100000"/>
          </a:gradFill>
          <a:ln w="9525" cap="flat" cmpd="sng" algn="ctr">
            <a:noFill/>
            <a:prstDash val="solid"/>
            <a:miter lim="800000"/>
            <a:headEnd type="none" w="med" len="med"/>
            <a:tailEnd type="none" w="med" len="med"/>
          </a:ln>
          <a:effectLst>
            <a:outerShdw blurRad="50800" dist="50800" dir="5400000" algn="ctr" rotWithShape="0">
              <a:srgbClr val="00B0F0">
                <a:alpha val="97000"/>
              </a:srgbClr>
            </a:outerShdw>
          </a:effectLst>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Lucida Sans" panose="020B0602030504020204" charset="0"/>
            </a:endParaRP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7985"/>
            <a:ext cx="5549900" cy="5288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914401" y="152400"/>
            <a:ext cx="10871201" cy="609600"/>
          </a:xfrm>
        </p:spPr>
        <p:txBody>
          <a:bodyPr/>
          <a:lstStyle>
            <a:lvl1pPr>
              <a:defRPr sz="4000">
                <a:latin typeface="+mj-ea"/>
                <a:ea typeface="+mj-ea"/>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Rectangle 5"/>
          <p:cNvSpPr>
            <a:spLocks noGrp="1" noChangeArrowheads="1"/>
          </p:cNvSpPr>
          <p:nvPr>
            <p:ph type="dt" sz="half" idx="10"/>
          </p:nvPr>
        </p:nvSpPr>
        <p:spPr/>
        <p:txBody>
          <a:bodyPr/>
          <a:lstStyle>
            <a:lvl1pPr>
              <a:defRPr/>
            </a:lvl1pPr>
          </a:lstStyle>
          <a:p>
            <a:pPr>
              <a:defRPr/>
            </a:pPr>
            <a:endParaRPr lang="en-US"/>
          </a:p>
        </p:txBody>
      </p:sp>
      <p:sp>
        <p:nvSpPr>
          <p:cNvPr id="5" name="Rectangle 6"/>
          <p:cNvSpPr>
            <a:spLocks noGrp="1" noChangeArrowheads="1"/>
          </p:cNvSpPr>
          <p:nvPr>
            <p:ph type="ftr" sz="quarter" idx="11"/>
          </p:nvPr>
        </p:nvSpPr>
        <p:spPr/>
        <p:txBody>
          <a:bodyPr/>
          <a:lstStyle>
            <a:lvl1pPr>
              <a:defRPr/>
            </a:lvl1pPr>
          </a:lstStyle>
          <a:p>
            <a:pPr>
              <a:defRPr/>
            </a:pPr>
            <a:endParaRPr lang="en-US"/>
          </a:p>
        </p:txBody>
      </p:sp>
      <p:sp>
        <p:nvSpPr>
          <p:cNvPr id="6" name="Rectangle 7"/>
          <p:cNvSpPr>
            <a:spLocks noGrp="1" noChangeArrowheads="1"/>
          </p:cNvSpPr>
          <p:nvPr>
            <p:ph type="sldNum" sz="quarter" idx="12"/>
          </p:nvPr>
        </p:nvSpPr>
        <p:spPr/>
        <p:txBody>
          <a:bodyPr/>
          <a:lstStyle>
            <a:lvl1pPr>
              <a:defRPr/>
            </a:lvl1pPr>
          </a:lstStyle>
          <a:p>
            <a:fld id="{C1DFA8D9-15F1-AF4D-8149-0C26EB27AC9C}"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6" y="381000"/>
            <a:ext cx="2819399" cy="5867400"/>
          </a:xfrm>
        </p:spPr>
        <p:txBody>
          <a:bodyPr vert="eaVert"/>
          <a:lstStyle>
            <a:lvl1pPr>
              <a:defRPr>
                <a:latin typeface="+mj-ea"/>
                <a:ea typeface="+mj-ea"/>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14401" y="381000"/>
            <a:ext cx="8255000" cy="5867400"/>
          </a:xfrm>
        </p:spPr>
        <p:txBody>
          <a:bodyPr vert="eaVert"/>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Rectangle 5"/>
          <p:cNvSpPr>
            <a:spLocks noGrp="1" noChangeArrowheads="1"/>
          </p:cNvSpPr>
          <p:nvPr>
            <p:ph type="dt" sz="half" idx="10"/>
          </p:nvPr>
        </p:nvSpPr>
        <p:spPr/>
        <p:txBody>
          <a:bodyPr/>
          <a:lstStyle>
            <a:lvl1pPr>
              <a:defRPr/>
            </a:lvl1pPr>
          </a:lstStyle>
          <a:p>
            <a:pPr>
              <a:defRPr/>
            </a:pPr>
            <a:endParaRPr lang="en-US"/>
          </a:p>
        </p:txBody>
      </p:sp>
      <p:sp>
        <p:nvSpPr>
          <p:cNvPr id="5" name="Rectangle 6"/>
          <p:cNvSpPr>
            <a:spLocks noGrp="1" noChangeArrowheads="1"/>
          </p:cNvSpPr>
          <p:nvPr>
            <p:ph type="ftr" sz="quarter" idx="11"/>
          </p:nvPr>
        </p:nvSpPr>
        <p:spPr/>
        <p:txBody>
          <a:bodyPr/>
          <a:lstStyle>
            <a:lvl1pPr>
              <a:defRPr/>
            </a:lvl1pPr>
          </a:lstStyle>
          <a:p>
            <a:pPr>
              <a:defRPr/>
            </a:pPr>
            <a:endParaRPr lang="en-US"/>
          </a:p>
        </p:txBody>
      </p:sp>
      <p:sp>
        <p:nvSpPr>
          <p:cNvPr id="6" name="Rectangle 7"/>
          <p:cNvSpPr>
            <a:spLocks noGrp="1" noChangeArrowheads="1"/>
          </p:cNvSpPr>
          <p:nvPr>
            <p:ph type="sldNum" sz="quarter" idx="12"/>
          </p:nvPr>
        </p:nvSpPr>
        <p:spPr/>
        <p:txBody>
          <a:bodyPr/>
          <a:lstStyle>
            <a:lvl1pPr>
              <a:defRPr/>
            </a:lvl1pPr>
          </a:lstStyle>
          <a:p>
            <a:fld id="{6857BED9-9427-674C-8047-314E304C86F8}" type="slidenum">
              <a:rPr lang="en-US" smtClean="0"/>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Rectangle 5"/>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ftr" sz="quarter" idx="11"/>
          </p:nvPr>
        </p:nvSpPr>
        <p:spPr/>
        <p:txBody>
          <a:bodyPr/>
          <a:lstStyle>
            <a:lvl1pPr>
              <a:defRPr/>
            </a:lvl1pPr>
          </a:lstStyle>
          <a:p>
            <a:pPr>
              <a:defRPr/>
            </a:pPr>
            <a:endParaRPr lang="en-US"/>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0" name="Title 1"/>
          <p:cNvSpPr>
            <a:spLocks noGrp="1"/>
          </p:cNvSpPr>
          <p:nvPr>
            <p:ph type="title"/>
          </p:nvPr>
        </p:nvSpPr>
        <p:spPr>
          <a:xfrm>
            <a:off x="812800" y="73856"/>
            <a:ext cx="9956800" cy="611945"/>
          </a:xfrm>
        </p:spPr>
        <p:txBody>
          <a:bodyPr/>
          <a:lstStyle>
            <a:lvl1pPr>
              <a:defRPr sz="4000">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0"/>
            <a:ext cx="9956800" cy="685800"/>
          </a:xfrm>
        </p:spPr>
        <p:txBody>
          <a:bodyPr/>
          <a:lstStyle>
            <a:lvl1pPr>
              <a:defRPr sz="4000">
                <a:latin typeface="+mj-ea"/>
                <a:ea typeface="+mj-ea"/>
              </a:defRPr>
            </a:lvl1pPr>
          </a:lstStyle>
          <a:p>
            <a:r>
              <a:rPr lang="zh-CN" altLang="en-US"/>
              <a:t>单击此处编辑母版标题样式</a:t>
            </a:r>
            <a:endParaRPr lang="en-US" dirty="0"/>
          </a:p>
        </p:txBody>
      </p:sp>
      <p:sp>
        <p:nvSpPr>
          <p:cNvPr id="3" name="Content Placeholder 2"/>
          <p:cNvSpPr>
            <a:spLocks noGrp="1"/>
          </p:cNvSpPr>
          <p:nvPr>
            <p:ph idx="1"/>
          </p:nvPr>
        </p:nvSpPr>
        <p:spPr>
          <a:xfrm>
            <a:off x="406401" y="914400"/>
            <a:ext cx="9144000" cy="53340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Rectangle 5"/>
          <p:cNvSpPr>
            <a:spLocks noGrp="1" noChangeArrowheads="1"/>
          </p:cNvSpPr>
          <p:nvPr>
            <p:ph type="dt" sz="half" idx="10"/>
          </p:nvPr>
        </p:nvSpPr>
        <p:spPr>
          <a:xfrm>
            <a:off x="6908801" y="6273800"/>
            <a:ext cx="2641600" cy="457200"/>
          </a:xfrm>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3048001" y="6273800"/>
            <a:ext cx="3860800" cy="457200"/>
          </a:xfrm>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a:prstGeom prst="rect">
            <a:avLst/>
          </a:prstGeom>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a:prstGeom prst="rect">
            <a:avLst/>
          </a:prstGeom>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1" name="Title 1"/>
          <p:cNvSpPr>
            <a:spLocks noGrp="1"/>
          </p:cNvSpPr>
          <p:nvPr>
            <p:ph type="title"/>
          </p:nvPr>
        </p:nvSpPr>
        <p:spPr>
          <a:xfrm>
            <a:off x="812800" y="152400"/>
            <a:ext cx="9956800" cy="5334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Rectangle 5"/>
          <p:cNvSpPr>
            <a:spLocks noGrp="1" noChangeArrowheads="1"/>
          </p:cNvSpPr>
          <p:nvPr>
            <p:ph type="dt" sz="half" idx="10"/>
          </p:nvPr>
        </p:nvSpPr>
        <p:spPr>
          <a:xfrm>
            <a:off x="8128001" y="6273800"/>
            <a:ext cx="2641600" cy="457200"/>
          </a:xfrm>
          <a:prstGeom prst="rect">
            <a:avLst/>
          </a:prstGeom>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3657601" y="6248400"/>
            <a:ext cx="3860800" cy="457200"/>
          </a:xfrm>
          <a:prstGeom prst="rect">
            <a:avLst/>
          </a:prstGeom>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0" name="Title 1"/>
          <p:cNvSpPr>
            <a:spLocks noGrp="1"/>
          </p:cNvSpPr>
          <p:nvPr>
            <p:ph type="title"/>
          </p:nvPr>
        </p:nvSpPr>
        <p:spPr>
          <a:xfrm>
            <a:off x="914400" y="76200"/>
            <a:ext cx="9956800" cy="6096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1" name="Title 1"/>
          <p:cNvSpPr>
            <a:spLocks noGrp="1"/>
          </p:cNvSpPr>
          <p:nvPr>
            <p:ph type="title"/>
          </p:nvPr>
        </p:nvSpPr>
        <p:spPr>
          <a:xfrm>
            <a:off x="1828801" y="228600"/>
            <a:ext cx="9956800" cy="9906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Rectangle 5"/>
          <p:cNvSpPr>
            <a:spLocks noGrp="1" noChangeArrowheads="1"/>
          </p:cNvSpPr>
          <p:nvPr>
            <p:ph type="dt" sz="half" idx="10"/>
          </p:nvPr>
        </p:nvSpPr>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0" name="Title 1"/>
          <p:cNvSpPr>
            <a:spLocks noGrp="1"/>
          </p:cNvSpPr>
          <p:nvPr>
            <p:ph type="title"/>
          </p:nvPr>
        </p:nvSpPr>
        <p:spPr>
          <a:xfrm>
            <a:off x="1828801" y="152400"/>
            <a:ext cx="9956800" cy="9906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showMasterSp="0">
  <p:cSld name="Completely Blank">
    <p:spTree>
      <p:nvGrpSpPr>
        <p:cNvPr id="1" name=""/>
        <p:cNvGrpSpPr/>
        <p:nvPr/>
      </p:nvGrpSpPr>
      <p:grpSpPr>
        <a:xfrm>
          <a:off x="0" y="0"/>
          <a:ext cx="0" cy="0"/>
          <a:chOff x="0" y="0"/>
          <a:chExt cx="0" cy="0"/>
        </a:xfrm>
      </p:grpSpPr>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1" name="Title 1"/>
          <p:cNvSpPr>
            <a:spLocks noGrp="1"/>
          </p:cNvSpPr>
          <p:nvPr>
            <p:ph type="title"/>
          </p:nvPr>
        </p:nvSpPr>
        <p:spPr>
          <a:xfrm>
            <a:off x="1828801" y="228600"/>
            <a:ext cx="9956800" cy="9906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990600"/>
            <a:ext cx="11379200" cy="4978400"/>
          </a:xfrm>
        </p:spPr>
        <p:txBody>
          <a:bodyPr/>
          <a:lstStyle>
            <a:lvl1pPr>
              <a:defRPr sz="3200">
                <a:latin typeface="Times New Roman" panose="02020603050405020304" charset="0"/>
                <a:ea typeface="华文新魏" panose="02010800040101010101" pitchFamily="2" charset="-122"/>
                <a:cs typeface="Times New Roman" panose="02020603050405020304" charset="0"/>
              </a:defRPr>
            </a:lvl1pPr>
            <a:lvl2pPr>
              <a:defRPr sz="2800">
                <a:latin typeface="Times New Roman" panose="02020603050405020304" charset="0"/>
                <a:ea typeface="华文新魏" panose="02010800040101010101" pitchFamily="2" charset="-122"/>
                <a:cs typeface="Times New Roman" panose="02020603050405020304" charset="0"/>
              </a:defRPr>
            </a:lvl2pPr>
            <a:lvl3pPr>
              <a:defRPr sz="2800">
                <a:latin typeface="Times New Roman" panose="02020603050405020304" charset="0"/>
                <a:ea typeface="华文新魏" panose="02010800040101010101" pitchFamily="2" charset="-122"/>
                <a:cs typeface="Times New Roman" panose="02020603050405020304" charset="0"/>
              </a:defRPr>
            </a:lvl3pPr>
            <a:lvl4pPr>
              <a:defRPr sz="2400">
                <a:latin typeface="Times New Roman" panose="02020603050405020304" charset="0"/>
                <a:ea typeface="华文新魏" panose="02010800040101010101" pitchFamily="2" charset="-122"/>
                <a:cs typeface="Times New Roman" panose="02020603050405020304" charset="0"/>
              </a:defRPr>
            </a:lvl4pPr>
            <a:lvl5pPr>
              <a:defRPr sz="2400">
                <a:latin typeface="Times New Roman" panose="02020603050405020304" charset="0"/>
                <a:ea typeface="华文新魏" panose="02010800040101010101" pitchFamily="2" charset="-122"/>
                <a:cs typeface="Times New Roman" panose="02020603050405020304" charset="0"/>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Rectangle 5"/>
          <p:cNvSpPr>
            <a:spLocks noGrp="1" noChangeArrowheads="1"/>
          </p:cNvSpPr>
          <p:nvPr>
            <p:ph type="dt" sz="half" idx="10"/>
          </p:nvPr>
        </p:nvSpPr>
        <p:spPr>
          <a:xfrm>
            <a:off x="9144001" y="6320656"/>
            <a:ext cx="2641600" cy="457200"/>
          </a:xfrm>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143339" y="6356176"/>
            <a:ext cx="3860800" cy="457200"/>
          </a:xfrm>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xfrm>
            <a:off x="4642115" y="6356176"/>
            <a:ext cx="2641600" cy="457200"/>
          </a:xfrm>
        </p:spPr>
        <p:txBody>
          <a:bodyPr anchor="ctr" anchorCtr="0"/>
          <a:lstStyle>
            <a:lvl1pPr algn="ctr">
              <a:defRPr/>
            </a:lvl1pPr>
          </a:lstStyle>
          <a:p>
            <a:fld id="{10F35DC5-7E65-8247-99AB-4E984F8A921E}" type="slidenum">
              <a:rPr lang="en-US" smtClean="0"/>
            </a:fld>
            <a:endParaRPr lang="en-US"/>
          </a:p>
        </p:txBody>
      </p:sp>
      <p:sp>
        <p:nvSpPr>
          <p:cNvPr id="10" name="Rectangle 3"/>
          <p:cNvSpPr>
            <a:spLocks noGrp="1" noChangeArrowheads="1"/>
          </p:cNvSpPr>
          <p:nvPr>
            <p:ph type="title"/>
          </p:nvPr>
        </p:nvSpPr>
        <p:spPr bwMode="auto">
          <a:xfrm>
            <a:off x="989723" y="42508"/>
            <a:ext cx="10795877" cy="722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a:defRPr sz="4000"/>
            </a:lvl1pPr>
          </a:lstStyle>
          <a:p>
            <a:pPr lvl="0"/>
            <a:r>
              <a:rPr lang="zh-CN" altLang="en-US" dirty="0"/>
              <a:t>单击此处编辑母版标题样式</a:t>
            </a:r>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Rectangle 5"/>
          <p:cNvSpPr>
            <a:spLocks noGrp="1" noChangeArrowheads="1"/>
          </p:cNvSpPr>
          <p:nvPr>
            <p:ph type="dt" sz="half" idx="10"/>
          </p:nvPr>
        </p:nvSpPr>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0" name="Title 1"/>
          <p:cNvSpPr>
            <a:spLocks noGrp="1"/>
          </p:cNvSpPr>
          <p:nvPr>
            <p:ph type="title"/>
          </p:nvPr>
        </p:nvSpPr>
        <p:spPr>
          <a:xfrm>
            <a:off x="1828801" y="152400"/>
            <a:ext cx="9956800" cy="9906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036638"/>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06400" y="16764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5990171" y="1036638"/>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990171" y="16764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1" name="Title 1"/>
          <p:cNvSpPr>
            <a:spLocks noGrp="1"/>
          </p:cNvSpPr>
          <p:nvPr>
            <p:ph type="title"/>
          </p:nvPr>
        </p:nvSpPr>
        <p:spPr>
          <a:xfrm>
            <a:off x="1117600" y="76200"/>
            <a:ext cx="9956800" cy="6858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0" y="990600"/>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406400" y="3505200"/>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Rectangle 5"/>
          <p:cNvSpPr>
            <a:spLocks noGrp="1" noChangeArrowheads="1"/>
          </p:cNvSpPr>
          <p:nvPr>
            <p:ph type="dt" sz="half" idx="10"/>
          </p:nvPr>
        </p:nvSpPr>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0" name="Title 1"/>
          <p:cNvSpPr>
            <a:spLocks noGrp="1"/>
          </p:cNvSpPr>
          <p:nvPr>
            <p:ph type="title"/>
          </p:nvPr>
        </p:nvSpPr>
        <p:spPr>
          <a:xfrm>
            <a:off x="1016000" y="76200"/>
            <a:ext cx="9956800" cy="6858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990600"/>
            <a:ext cx="11379200" cy="4978400"/>
          </a:xfrm>
        </p:spPr>
        <p:txBody>
          <a:bodyPr/>
          <a:lstStyle>
            <a:lvl1pPr>
              <a:defRPr sz="3200">
                <a:latin typeface="华文新魏" panose="02010800040101010101" pitchFamily="2" charset="-122"/>
                <a:ea typeface="华文新魏" panose="02010800040101010101" pitchFamily="2" charset="-122"/>
              </a:defRPr>
            </a:lvl1pPr>
            <a:lvl2pPr>
              <a:defRPr sz="2800">
                <a:latin typeface="华文新魏" panose="02010800040101010101" pitchFamily="2" charset="-122"/>
                <a:ea typeface="华文新魏" panose="02010800040101010101" pitchFamily="2" charset="-122"/>
              </a:defRPr>
            </a:lvl2pPr>
            <a:lvl3pPr>
              <a:defRPr sz="2800">
                <a:latin typeface="华文新魏" panose="02010800040101010101" pitchFamily="2" charset="-122"/>
                <a:ea typeface="华文新魏" panose="02010800040101010101" pitchFamily="2" charset="-122"/>
              </a:defRPr>
            </a:lvl3pPr>
            <a:lvl4pPr>
              <a:defRPr sz="2400">
                <a:latin typeface="华文新魏" panose="02010800040101010101" pitchFamily="2" charset="-122"/>
                <a:ea typeface="华文新魏" panose="02010800040101010101" pitchFamily="2" charset="-122"/>
              </a:defRPr>
            </a:lvl4pPr>
            <a:lvl5pPr>
              <a:defRPr sz="2400">
                <a:latin typeface="华文新魏" panose="02010800040101010101" pitchFamily="2" charset="-122"/>
                <a:ea typeface="华文新魏" panose="02010800040101010101" pitchFamily="2"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Rectangle 5"/>
          <p:cNvSpPr>
            <a:spLocks noGrp="1" noChangeArrowheads="1"/>
          </p:cNvSpPr>
          <p:nvPr>
            <p:ph type="dt" sz="half" idx="10"/>
          </p:nvPr>
        </p:nvSpPr>
        <p:spPr>
          <a:xfrm>
            <a:off x="9144001" y="6273800"/>
            <a:ext cx="2641600" cy="457200"/>
          </a:xfrm>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4064001" y="6273800"/>
            <a:ext cx="3860800" cy="457200"/>
          </a:xfrm>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p:txBody>
          <a:bodyPr/>
          <a:lstStyle>
            <a:lvl1pPr>
              <a:defRPr/>
            </a:lvl1pPr>
          </a:lstStyle>
          <a:p>
            <a:fld id="{10F35DC5-7E65-8247-99AB-4E984F8A921E}" type="slidenum">
              <a:rPr lang="en-US" smtClean="0"/>
            </a:fld>
            <a:endParaRPr lang="en-US"/>
          </a:p>
        </p:txBody>
      </p:sp>
      <p:sp>
        <p:nvSpPr>
          <p:cNvPr id="10" name="Rectangle 3"/>
          <p:cNvSpPr>
            <a:spLocks noGrp="1" noChangeArrowheads="1"/>
          </p:cNvSpPr>
          <p:nvPr>
            <p:ph type="title"/>
          </p:nvPr>
        </p:nvSpPr>
        <p:spPr bwMode="auto">
          <a:xfrm>
            <a:off x="914400" y="30480"/>
            <a:ext cx="10160000" cy="722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4000"/>
            </a:lvl1pPr>
          </a:lstStyle>
          <a:p>
            <a:pPr lvl="0"/>
            <a:r>
              <a:rPr lang="zh-CN" altLang="en-US" dirty="0"/>
              <a:t>单击此处编辑母版标题样式</a:t>
            </a:r>
            <a:endParaRPr lang="en-US" dirty="0"/>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838200"/>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406400" y="1477963"/>
            <a:ext cx="5386917" cy="4465636"/>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5990171" y="838200"/>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5990171" y="1477962"/>
            <a:ext cx="5389032" cy="4465637"/>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Rectangle 5"/>
          <p:cNvSpPr>
            <a:spLocks noGrp="1" noChangeArrowheads="1"/>
          </p:cNvSpPr>
          <p:nvPr>
            <p:ph type="dt" sz="half" idx="10"/>
          </p:nvPr>
        </p:nvSpPr>
        <p:spPr>
          <a:xfrm>
            <a:off x="8331201" y="6273800"/>
            <a:ext cx="2641600" cy="457200"/>
          </a:xfrm>
          <a:prstGeom prst="rect">
            <a:avLst/>
          </a:prstGeom>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759203" y="6273800"/>
            <a:ext cx="3860800" cy="457200"/>
          </a:xfrm>
          <a:prstGeom prst="rect">
            <a:avLst/>
          </a:prstGeom>
        </p:spPr>
        <p:txBody>
          <a:bodyPr/>
          <a:lstStyle>
            <a:lvl1pPr>
              <a:defRPr/>
            </a:lvl1pPr>
          </a:lstStyle>
          <a:p>
            <a:pPr>
              <a:defRPr/>
            </a:pPr>
            <a:endParaRPr lang="en-US"/>
          </a:p>
        </p:txBody>
      </p:sp>
      <p:sp>
        <p:nvSpPr>
          <p:cNvPr id="9" name="Rectangle 7"/>
          <p:cNvSpPr>
            <a:spLocks noGrp="1" noChangeArrowheads="1"/>
          </p:cNvSpPr>
          <p:nvPr>
            <p:ph type="sldNum" sz="quarter" idx="12"/>
          </p:nvPr>
        </p:nvSpPr>
        <p:spPr/>
        <p:txBody>
          <a:bodyPr/>
          <a:lstStyle>
            <a:lvl1pPr>
              <a:defRPr/>
            </a:lvl1pPr>
          </a:lstStyle>
          <a:p>
            <a:fld id="{231C68C3-6089-F349-9232-42643877B0CF}" type="slidenum">
              <a:rPr lang="en-US"/>
            </a:fld>
            <a:endParaRPr lang="en-US"/>
          </a:p>
        </p:txBody>
      </p:sp>
      <p:sp>
        <p:nvSpPr>
          <p:cNvPr id="11" name="Title 1"/>
          <p:cNvSpPr>
            <a:spLocks noGrp="1"/>
          </p:cNvSpPr>
          <p:nvPr>
            <p:ph type="title"/>
          </p:nvPr>
        </p:nvSpPr>
        <p:spPr>
          <a:xfrm>
            <a:off x="812800" y="152400"/>
            <a:ext cx="9956800" cy="533400"/>
          </a:xfrm>
        </p:spPr>
        <p:txBody>
          <a:bodyPr/>
          <a:lstStyle>
            <a:lvl1pPr>
              <a:defRPr>
                <a:latin typeface="+mj-ea"/>
                <a:ea typeface="+mj-ea"/>
              </a:defRPr>
            </a:lvl1pPr>
          </a:lstStyle>
          <a:p>
            <a:r>
              <a:rPr lang="en-US" dirty="0"/>
              <a:t>Click to edit Master 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78692" y="819155"/>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378692" y="3124210"/>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Rectangle 5"/>
          <p:cNvSpPr>
            <a:spLocks noGrp="1" noChangeArrowheads="1"/>
          </p:cNvSpPr>
          <p:nvPr>
            <p:ph type="dt" sz="half" idx="10"/>
          </p:nvPr>
        </p:nvSpPr>
        <p:spPr>
          <a:xfrm>
            <a:off x="8128001" y="6273800"/>
            <a:ext cx="2641600" cy="457200"/>
          </a:xfrm>
          <a:prstGeom prst="rect">
            <a:avLst/>
          </a:prstGeom>
        </p:spPr>
        <p:txBody>
          <a:bodyPr/>
          <a:lstStyle>
            <a:lvl1pPr>
              <a:defRPr/>
            </a:lvl1pPr>
          </a:lstStyle>
          <a:p>
            <a:pPr>
              <a:defRPr/>
            </a:pPr>
            <a:endParaRPr lang="en-US"/>
          </a:p>
        </p:txBody>
      </p:sp>
      <p:sp>
        <p:nvSpPr>
          <p:cNvPr id="6" name="Rectangle 6"/>
          <p:cNvSpPr>
            <a:spLocks noGrp="1" noChangeArrowheads="1"/>
          </p:cNvSpPr>
          <p:nvPr>
            <p:ph type="ftr" sz="quarter" idx="11"/>
          </p:nvPr>
        </p:nvSpPr>
        <p:spPr>
          <a:xfrm>
            <a:off x="3657601" y="6248400"/>
            <a:ext cx="3860800" cy="457200"/>
          </a:xfrm>
          <a:prstGeom prst="rect">
            <a:avLst/>
          </a:prstGeom>
        </p:spPr>
        <p:txBody>
          <a:bodyPr/>
          <a:lstStyle>
            <a:lvl1pPr>
              <a:defRPr/>
            </a:lvl1pPr>
          </a:lstStyle>
          <a:p>
            <a:pPr>
              <a:defRPr/>
            </a:pPr>
            <a:endParaRPr lang="en-US"/>
          </a:p>
        </p:txBody>
      </p:sp>
      <p:sp>
        <p:nvSpPr>
          <p:cNvPr id="7" name="Rectangle 7"/>
          <p:cNvSpPr>
            <a:spLocks noGrp="1" noChangeArrowheads="1"/>
          </p:cNvSpPr>
          <p:nvPr>
            <p:ph type="sldNum" sz="quarter" idx="12"/>
          </p:nvPr>
        </p:nvSpPr>
        <p:spPr/>
        <p:txBody>
          <a:bodyPr/>
          <a:lstStyle>
            <a:lvl1pPr>
              <a:defRPr/>
            </a:lvl1pPr>
          </a:lstStyle>
          <a:p>
            <a:fld id="{E943D734-B240-FB4D-AF6E-6869FD669100}" type="slidenum">
              <a:rPr lang="en-US"/>
            </a:fld>
            <a:endParaRPr lang="en-US"/>
          </a:p>
        </p:txBody>
      </p:sp>
      <p:sp>
        <p:nvSpPr>
          <p:cNvPr id="10" name="Title 1"/>
          <p:cNvSpPr>
            <a:spLocks noGrp="1"/>
          </p:cNvSpPr>
          <p:nvPr>
            <p:ph type="title"/>
          </p:nvPr>
        </p:nvSpPr>
        <p:spPr>
          <a:xfrm>
            <a:off x="914400" y="76200"/>
            <a:ext cx="9956800" cy="609600"/>
          </a:xfrm>
        </p:spPr>
        <p:txBody>
          <a:bodyPr/>
          <a:lstStyle>
            <a:lvl1pPr>
              <a:defRPr>
                <a:latin typeface="+mj-ea"/>
                <a:ea typeface="+mj-ea"/>
              </a:defRPr>
            </a:lvl1pPr>
          </a:lstStyle>
          <a:p>
            <a:r>
              <a:rPr lang="en-US" dirty="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085" y="4406902"/>
            <a:ext cx="10363200" cy="1362075"/>
          </a:xfrm>
        </p:spPr>
        <p:txBody>
          <a:bodyPr anchor="t"/>
          <a:lstStyle>
            <a:lvl1pPr algn="l">
              <a:defRPr sz="3200" b="1" cap="all">
                <a:latin typeface="+mj-ea"/>
                <a:ea typeface="+mj-ea"/>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63085" y="2906713"/>
            <a:ext cx="10363200" cy="1500187"/>
          </a:xfrm>
        </p:spPr>
        <p:txBody>
          <a:bodyPr anchor="b"/>
          <a:lstStyle>
            <a:lvl1pPr marL="0" indent="0">
              <a:buNone/>
              <a:defRPr sz="2000">
                <a:latin typeface="+mn-ea"/>
                <a:ea typeface="+mn-ea"/>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p>
        </p:txBody>
      </p:sp>
      <p:sp>
        <p:nvSpPr>
          <p:cNvPr id="5" name="Rectangle 6"/>
          <p:cNvSpPr>
            <a:spLocks noGrp="1" noChangeArrowheads="1"/>
          </p:cNvSpPr>
          <p:nvPr>
            <p:ph type="ftr" sz="quarter" idx="11"/>
          </p:nvPr>
        </p:nvSpPr>
        <p:spPr/>
        <p:txBody>
          <a:bodyPr anchor="ctr" anchorCtr="0"/>
          <a:lstStyle>
            <a:lvl1pPr>
              <a:defRPr/>
            </a:lvl1pPr>
          </a:lstStyle>
          <a:p>
            <a:pPr>
              <a:defRPr/>
            </a:pPr>
            <a:endParaRPr lang="en-US"/>
          </a:p>
        </p:txBody>
      </p:sp>
      <p:sp>
        <p:nvSpPr>
          <p:cNvPr id="6" name="Rectangle 7"/>
          <p:cNvSpPr>
            <a:spLocks noGrp="1" noChangeArrowheads="1"/>
          </p:cNvSpPr>
          <p:nvPr>
            <p:ph type="sldNum" sz="quarter" idx="12"/>
          </p:nvPr>
        </p:nvSpPr>
        <p:spPr/>
        <p:txBody>
          <a:bodyPr/>
          <a:lstStyle>
            <a:lvl1pPr>
              <a:defRPr/>
            </a:lvl1pPr>
          </a:lstStyle>
          <a:p>
            <a:fld id="{9C2BDC8F-D922-0A4E-AAA0-9C7D97FF3D71}" type="slidenum">
              <a:rPr lang="en-US" smtClean="0"/>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14402" y="76200"/>
            <a:ext cx="9056045" cy="685800"/>
          </a:xfrm>
        </p:spPr>
        <p:txBody>
          <a:bodyPr/>
          <a:lstStyle>
            <a:lvl1pPr>
              <a:defRPr sz="4000">
                <a:latin typeface="+mj-ea"/>
                <a:ea typeface="+mj-ea"/>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406401" y="990600"/>
            <a:ext cx="5080000" cy="5105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5689601" y="990600"/>
            <a:ext cx="5080000" cy="5105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Rectangle 5"/>
          <p:cNvSpPr>
            <a:spLocks noGrp="1" noChangeArrowheads="1"/>
          </p:cNvSpPr>
          <p:nvPr>
            <p:ph type="dt" sz="half" idx="10"/>
          </p:nvPr>
        </p:nvSpPr>
        <p:spPr>
          <a:xfrm>
            <a:off x="8128001" y="6273800"/>
            <a:ext cx="2641600" cy="457200"/>
          </a:xfrm>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3556003" y="6248400"/>
            <a:ext cx="3860800" cy="457200"/>
          </a:xfrm>
        </p:spPr>
        <p:txBody>
          <a:bodyPr/>
          <a:lstStyle>
            <a:lvl1pPr>
              <a:defRPr/>
            </a:lvl1pPr>
          </a:lstStyle>
          <a:p>
            <a:pPr>
              <a:defRPr/>
            </a:pPr>
            <a:endParaRPr lang="en-US"/>
          </a:p>
        </p:txBody>
      </p:sp>
      <p:sp>
        <p:nvSpPr>
          <p:cNvPr id="7" name="Rectangle 7"/>
          <p:cNvSpPr>
            <a:spLocks noGrp="1" noChangeArrowheads="1"/>
          </p:cNvSpPr>
          <p:nvPr>
            <p:ph type="sldNum" sz="quarter" idx="12"/>
          </p:nvPr>
        </p:nvSpPr>
        <p:spPr/>
        <p:txBody>
          <a:bodyPr/>
          <a:lstStyle>
            <a:lvl1pPr>
              <a:defRPr/>
            </a:lvl1pPr>
          </a:lstStyle>
          <a:p>
            <a:fld id="{BAC7A63A-31A1-2C4C-95AA-A445DBCAB174}"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759203" y="6273800"/>
            <a:ext cx="3860800" cy="457200"/>
          </a:xfrm>
        </p:spPr>
        <p:txBody>
          <a:bodyPr/>
          <a:lstStyle>
            <a:lvl1pPr>
              <a:defRPr/>
            </a:lvl1pPr>
          </a:lstStyle>
          <a:p>
            <a:pPr>
              <a:defRPr/>
            </a:pPr>
            <a:endParaRPr lang="en-US"/>
          </a:p>
        </p:txBody>
      </p:sp>
      <p:sp>
        <p:nvSpPr>
          <p:cNvPr id="9" name="Rectangle 7"/>
          <p:cNvSpPr>
            <a:spLocks noGrp="1" noChangeArrowheads="1"/>
          </p:cNvSpPr>
          <p:nvPr>
            <p:ph type="sldNum" sz="quarter" idx="12"/>
          </p:nvPr>
        </p:nvSpPr>
        <p:spPr/>
        <p:txBody>
          <a:bodyPr/>
          <a:lstStyle>
            <a:lvl1pPr>
              <a:defRPr/>
            </a:lvl1pPr>
          </a:lstStyle>
          <a:p>
            <a:fld id="{231C68C3-6089-F349-9232-42643877B0CF}" type="slidenum">
              <a:rPr lang="en-US" smtClean="0"/>
            </a:fld>
            <a:endParaRPr lang="en-US"/>
          </a:p>
        </p:txBody>
      </p:sp>
      <p:sp>
        <p:nvSpPr>
          <p:cNvPr id="11" name="Title 1"/>
          <p:cNvSpPr>
            <a:spLocks noGrp="1"/>
          </p:cNvSpPr>
          <p:nvPr>
            <p:ph type="title"/>
          </p:nvPr>
        </p:nvSpPr>
        <p:spPr>
          <a:xfrm>
            <a:off x="1679509" y="218728"/>
            <a:ext cx="9956800" cy="762000"/>
          </a:xfrm>
        </p:spPr>
        <p:txBody>
          <a:bodyPr/>
          <a:lstStyle>
            <a:lvl1pPr>
              <a:defRPr sz="4000">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812800" y="44624"/>
            <a:ext cx="10363200" cy="617984"/>
          </a:xfrm>
        </p:spPr>
        <p:txBody>
          <a:bodyPr/>
          <a:lstStyle>
            <a:lvl1pPr>
              <a:defRPr sz="3600"/>
            </a:lvl1pPr>
          </a:lstStyle>
          <a:p>
            <a:r>
              <a:rPr lang="zh-CN" altLang="en-US"/>
              <a:t>单击此处编辑母版标题样式</a:t>
            </a:r>
            <a:endParaRPr lang="en-US" dirty="0"/>
          </a:p>
        </p:txBody>
      </p:sp>
      <p:sp>
        <p:nvSpPr>
          <p:cNvPr id="3" name="Rectangle 5"/>
          <p:cNvSpPr>
            <a:spLocks noGrp="1" noChangeArrowheads="1"/>
          </p:cNvSpPr>
          <p:nvPr>
            <p:ph type="dt" sz="half" idx="10"/>
          </p:nvPr>
        </p:nvSpPr>
        <p:spPr/>
        <p:txBody>
          <a:bodyPr/>
          <a:lstStyle>
            <a:lvl1pPr>
              <a:defRPr/>
            </a:lvl1pPr>
          </a:lstStyle>
          <a:p>
            <a:pPr>
              <a:defRPr/>
            </a:pPr>
            <a:endParaRPr lang="en-US"/>
          </a:p>
        </p:txBody>
      </p:sp>
      <p:sp>
        <p:nvSpPr>
          <p:cNvPr id="4" name="Rectangle 6"/>
          <p:cNvSpPr>
            <a:spLocks noGrp="1" noChangeArrowheads="1"/>
          </p:cNvSpPr>
          <p:nvPr>
            <p:ph type="ftr" sz="quarter" idx="11"/>
          </p:nvPr>
        </p:nvSpPr>
        <p:spPr/>
        <p:txBody>
          <a:bodyPr/>
          <a:lstStyle>
            <a:lvl1pPr>
              <a:defRPr/>
            </a:lvl1pPr>
          </a:lstStyle>
          <a:p>
            <a:pPr>
              <a:defRPr/>
            </a:pPr>
            <a:endParaRPr lang="en-US"/>
          </a:p>
        </p:txBody>
      </p:sp>
      <p:sp>
        <p:nvSpPr>
          <p:cNvPr id="5" name="Rectangle 7"/>
          <p:cNvSpPr>
            <a:spLocks noGrp="1" noChangeArrowheads="1"/>
          </p:cNvSpPr>
          <p:nvPr>
            <p:ph type="sldNum" sz="quarter" idx="12"/>
          </p:nvPr>
        </p:nvSpPr>
        <p:spPr/>
        <p:txBody>
          <a:bodyPr/>
          <a:lstStyle>
            <a:lvl1pPr>
              <a:defRPr/>
            </a:lvl1pPr>
          </a:lstStyle>
          <a:p>
            <a:fld id="{03BC7101-16EA-C942-850C-355264FDE9E8}" type="slidenum">
              <a:rPr lang="en-US" smtClean="0"/>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p>
        </p:txBody>
      </p:sp>
      <p:sp>
        <p:nvSpPr>
          <p:cNvPr id="3" name="Rectangle 6"/>
          <p:cNvSpPr>
            <a:spLocks noGrp="1" noChangeArrowheads="1"/>
          </p:cNvSpPr>
          <p:nvPr>
            <p:ph type="ftr" sz="quarter" idx="11"/>
          </p:nvPr>
        </p:nvSpPr>
        <p:spPr/>
        <p:txBody>
          <a:bodyPr/>
          <a:lstStyle>
            <a:lvl1pPr>
              <a:defRPr/>
            </a:lvl1pPr>
          </a:lstStyle>
          <a:p>
            <a:pPr>
              <a:defRPr/>
            </a:pPr>
            <a:endParaRPr lang="en-US"/>
          </a:p>
        </p:txBody>
      </p:sp>
      <p:sp>
        <p:nvSpPr>
          <p:cNvPr id="4" name="Rectangle 7"/>
          <p:cNvSpPr>
            <a:spLocks noGrp="1" noChangeArrowheads="1"/>
          </p:cNvSpPr>
          <p:nvPr>
            <p:ph type="sldNum" sz="quarter" idx="12"/>
          </p:nvPr>
        </p:nvSpPr>
        <p:spPr/>
        <p:txBody>
          <a:bodyPr/>
          <a:lstStyle>
            <a:lvl1pPr>
              <a:defRPr/>
            </a:lvl1pPr>
          </a:lstStyle>
          <a:p>
            <a:fld id="{B228E5E2-1321-4548-96C8-615581C5A8C2}"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5" y="1905002"/>
            <a:ext cx="4011084" cy="1162051"/>
          </a:xfrm>
        </p:spPr>
        <p:txBody>
          <a:bodyPr/>
          <a:lstStyle>
            <a:lvl1pPr algn="l">
              <a:defRPr sz="2000" b="1">
                <a:latin typeface="+mj-ea"/>
                <a:ea typeface="+mj-ea"/>
              </a:defRPr>
            </a:lvl1pPr>
          </a:lstStyle>
          <a:p>
            <a:r>
              <a:rPr lang="zh-CN" altLang="en-US"/>
              <a:t>单击此处编辑母版标题样式</a:t>
            </a:r>
            <a:endParaRPr lang="en-US" dirty="0"/>
          </a:p>
        </p:txBody>
      </p:sp>
      <p:sp>
        <p:nvSpPr>
          <p:cNvPr id="3" name="Content Placeholder 2"/>
          <p:cNvSpPr>
            <a:spLocks noGrp="1"/>
          </p:cNvSpPr>
          <p:nvPr>
            <p:ph idx="1"/>
          </p:nvPr>
        </p:nvSpPr>
        <p:spPr>
          <a:xfrm>
            <a:off x="4766741" y="273055"/>
            <a:ext cx="6815665" cy="5853113"/>
          </a:xfrm>
        </p:spPr>
        <p:txBody>
          <a:bodyPr/>
          <a:lstStyle>
            <a:lvl1pPr>
              <a:defRPr sz="3200">
                <a:latin typeface="+mn-ea"/>
                <a:ea typeface="+mn-ea"/>
              </a:defRPr>
            </a:lvl1pPr>
            <a:lvl2pPr>
              <a:defRPr sz="2800">
                <a:latin typeface="+mn-ea"/>
                <a:ea typeface="+mn-ea"/>
              </a:defRPr>
            </a:lvl2pPr>
            <a:lvl3pPr>
              <a:defRPr sz="2400">
                <a:latin typeface="+mn-ea"/>
                <a:ea typeface="+mn-ea"/>
              </a:defRPr>
            </a:lvl3pPr>
            <a:lvl4pPr>
              <a:defRPr sz="2000">
                <a:latin typeface="+mn-ea"/>
                <a:ea typeface="+mn-ea"/>
              </a:defRPr>
            </a:lvl4pPr>
            <a:lvl5pPr>
              <a:defRPr sz="2000">
                <a:latin typeface="+mn-ea"/>
                <a:ea typeface="+mn-ea"/>
              </a:defRPr>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09607" y="3124203"/>
            <a:ext cx="4011084" cy="3001964"/>
          </a:xfrm>
        </p:spPr>
        <p:txBody>
          <a:bodyPr/>
          <a:lstStyle>
            <a:lvl1pPr marL="0" indent="0">
              <a:buNone/>
              <a:defRPr sz="1400">
                <a:latin typeface="+mn-ea"/>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ftr" sz="quarter" idx="11"/>
          </p:nvPr>
        </p:nvSpPr>
        <p:spPr/>
        <p:txBody>
          <a:bodyPr/>
          <a:lstStyle>
            <a:lvl1pPr>
              <a:defRPr/>
            </a:lvl1pPr>
          </a:lstStyle>
          <a:p>
            <a:pPr>
              <a:defRPr/>
            </a:pPr>
            <a:endParaRPr lang="en-US"/>
          </a:p>
        </p:txBody>
      </p:sp>
      <p:sp>
        <p:nvSpPr>
          <p:cNvPr id="7" name="Rectangle 7"/>
          <p:cNvSpPr>
            <a:spLocks noGrp="1" noChangeArrowheads="1"/>
          </p:cNvSpPr>
          <p:nvPr>
            <p:ph type="sldNum" sz="quarter" idx="12"/>
          </p:nvPr>
        </p:nvSpPr>
        <p:spPr/>
        <p:txBody>
          <a:bodyPr/>
          <a:lstStyle>
            <a:lvl1pPr>
              <a:defRPr/>
            </a:lvl1pPr>
          </a:lstStyle>
          <a:p>
            <a:fld id="{83729988-E849-C549-AA67-252EA40F09C2}"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2"/>
            <a:ext cx="7315200" cy="566739"/>
          </a:xfrm>
        </p:spPr>
        <p:txBody>
          <a:bodyPr/>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2389717" y="5367342"/>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ftr" sz="quarter" idx="11"/>
          </p:nvPr>
        </p:nvSpPr>
        <p:spPr/>
        <p:txBody>
          <a:bodyPr/>
          <a:lstStyle>
            <a:lvl1pPr>
              <a:defRPr/>
            </a:lvl1pPr>
          </a:lstStyle>
          <a:p>
            <a:pPr>
              <a:defRPr/>
            </a:pPr>
            <a:endParaRPr lang="en-US"/>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1" Type="http://schemas.openxmlformats.org/officeDocument/2006/relationships/theme" Target="../theme/theme1.xml"/><Relationship Id="rId30" Type="http://schemas.openxmlformats.org/officeDocument/2006/relationships/image" Target="../media/image2.emf"/><Relationship Id="rId3" Type="http://schemas.openxmlformats.org/officeDocument/2006/relationships/slideLayout" Target="../slideLayouts/slideLayout3.xml"/><Relationship Id="rId29" Type="http://schemas.microsoft.com/office/2007/relationships/hdphoto" Target="../media/image6.wdp"/><Relationship Id="rId28" Type="http://schemas.openxmlformats.org/officeDocument/2006/relationships/image" Target="../media/image5.png"/><Relationship Id="rId27" Type="http://schemas.microsoft.com/office/2007/relationships/hdphoto" Target="../media/image4.wdp"/><Relationship Id="rId26" Type="http://schemas.openxmlformats.org/officeDocument/2006/relationships/image" Target="../media/image3.jpeg"/><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6">
            <a:duotone>
              <a:schemeClr val="bg2">
                <a:shade val="45000"/>
                <a:satMod val="135000"/>
              </a:schemeClr>
              <a:prstClr val="white"/>
            </a:duotone>
            <a:extLst>
              <a:ext uri="{BEBA8EAE-BF5A-486C-A8C5-ECC9F3942E4B}">
                <a14:imgProps xmlns:a14="http://schemas.microsoft.com/office/drawing/2010/main">
                  <a14:imgLayer r:embed="rId27">
                    <a14:imgEffect>
                      <a14:saturation sat="125000"/>
                    </a14:imgEffect>
                  </a14:imgLayer>
                </a14:imgProps>
              </a:ext>
            </a:extLst>
          </a:blip>
          <a:srcRect/>
          <a:stretch>
            <a:fillRect l="25000" t="11000" b="12000"/>
          </a:stretch>
        </a:blipFill>
        <a:effectLst/>
      </p:bgPr>
    </p:bg>
    <p:spTree>
      <p:nvGrpSpPr>
        <p:cNvPr id="1" name=""/>
        <p:cNvGrpSpPr/>
        <p:nvPr/>
      </p:nvGrpSpPr>
      <p:grpSpPr>
        <a:xfrm>
          <a:off x="0" y="0"/>
          <a:ext cx="0" cy="0"/>
          <a:chOff x="0" y="0"/>
          <a:chExt cx="0" cy="0"/>
        </a:xfrm>
      </p:grpSpPr>
      <p:sp>
        <p:nvSpPr>
          <p:cNvPr id="12" name="Rectangle 246"/>
          <p:cNvSpPr>
            <a:spLocks noChangeArrowheads="1"/>
          </p:cNvSpPr>
          <p:nvPr/>
        </p:nvSpPr>
        <p:spPr bwMode="gray">
          <a:xfrm>
            <a:off x="-48683" y="6381328"/>
            <a:ext cx="12240683" cy="476672"/>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a:effec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charset="0"/>
            </a:endParaRPr>
          </a:p>
        </p:txBody>
      </p:sp>
      <p:sp>
        <p:nvSpPr>
          <p:cNvPr id="14" name="Rectangle 246"/>
          <p:cNvSpPr>
            <a:spLocks noChangeArrowheads="1"/>
          </p:cNvSpPr>
          <p:nvPr/>
        </p:nvSpPr>
        <p:spPr bwMode="gray">
          <a:xfrm>
            <a:off x="-20363" y="19651"/>
            <a:ext cx="12212364" cy="745053"/>
          </a:xfrm>
          <a:prstGeom prst="rect">
            <a:avLst/>
          </a:prstGeom>
          <a:solidFill>
            <a:srgbClr val="00B0F0"/>
          </a:solidFill>
          <a:ln>
            <a:noFill/>
          </a:ln>
          <a:effec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charset="0"/>
            </a:endParaRPr>
          </a:p>
        </p:txBody>
      </p:sp>
      <p:sp>
        <p:nvSpPr>
          <p:cNvPr id="1028" name="Rectangle 3"/>
          <p:cNvSpPr>
            <a:spLocks noGrp="1" noChangeArrowheads="1"/>
          </p:cNvSpPr>
          <p:nvPr>
            <p:ph type="title"/>
          </p:nvPr>
        </p:nvSpPr>
        <p:spPr bwMode="auto">
          <a:xfrm>
            <a:off x="706164" y="44624"/>
            <a:ext cx="8716042" cy="722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a:t>单击此处编辑母版标题样式</a:t>
            </a:r>
            <a:endParaRPr lang="en-US" dirty="0"/>
          </a:p>
        </p:txBody>
      </p:sp>
      <p:sp>
        <p:nvSpPr>
          <p:cNvPr id="1029" name="Rectangle 4"/>
          <p:cNvSpPr>
            <a:spLocks noGrp="1" noChangeArrowheads="1"/>
          </p:cNvSpPr>
          <p:nvPr>
            <p:ph type="body" idx="1"/>
          </p:nvPr>
        </p:nvSpPr>
        <p:spPr bwMode="auto">
          <a:xfrm>
            <a:off x="406401" y="908720"/>
            <a:ext cx="11175999" cy="5339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204805" name="Rectangle 5"/>
          <p:cNvSpPr>
            <a:spLocks noGrp="1" noChangeArrowheads="1"/>
          </p:cNvSpPr>
          <p:nvPr>
            <p:ph type="dt" sz="half" idx="2"/>
          </p:nvPr>
        </p:nvSpPr>
        <p:spPr bwMode="auto">
          <a:xfrm>
            <a:off x="8727893" y="6320408"/>
            <a:ext cx="2641600" cy="457200"/>
          </a:xfrm>
          <a:prstGeom prst="rect">
            <a:avLst/>
          </a:prstGeom>
          <a:noFill/>
          <a:ln w="9525">
            <a:noFill/>
            <a:miter lim="800000"/>
          </a:ln>
          <a:effectLst/>
        </p:spPr>
        <p:txBody>
          <a:bodyPr vert="horz" wrap="square" lIns="91440" tIns="45720" rIns="91440" bIns="45720" numCol="1" anchor="ctr" anchorCtr="0" compatLnSpc="1"/>
          <a:lstStyle>
            <a:lvl1pPr>
              <a:defRPr sz="1400">
                <a:solidFill>
                  <a:schemeClr val="bg1"/>
                </a:solidFill>
                <a:latin typeface="+mn-lt"/>
                <a:ea typeface="+mn-ea"/>
                <a:cs typeface="+mn-cs"/>
              </a:defRPr>
            </a:lvl1pPr>
          </a:lstStyle>
          <a:p>
            <a:pPr>
              <a:defRPr/>
            </a:pPr>
            <a:endParaRPr lang="en-US" dirty="0"/>
          </a:p>
        </p:txBody>
      </p:sp>
      <p:sp>
        <p:nvSpPr>
          <p:cNvPr id="204806" name="Rectangle 6"/>
          <p:cNvSpPr>
            <a:spLocks noGrp="1" noChangeArrowheads="1"/>
          </p:cNvSpPr>
          <p:nvPr>
            <p:ph type="ftr" sz="quarter" idx="3"/>
          </p:nvPr>
        </p:nvSpPr>
        <p:spPr bwMode="auto">
          <a:xfrm>
            <a:off x="3657601" y="6320408"/>
            <a:ext cx="3860800" cy="457200"/>
          </a:xfrm>
          <a:prstGeom prst="rect">
            <a:avLst/>
          </a:prstGeom>
          <a:noFill/>
          <a:ln w="9525">
            <a:noFill/>
            <a:miter lim="800000"/>
          </a:ln>
          <a:effectLst/>
        </p:spPr>
        <p:txBody>
          <a:bodyPr vert="horz" wrap="square" lIns="91440" tIns="45720" rIns="91440" bIns="45720" numCol="1" anchor="ctr" anchorCtr="0" compatLnSpc="1"/>
          <a:lstStyle>
            <a:lvl1pPr algn="ctr">
              <a:defRPr sz="1400">
                <a:solidFill>
                  <a:schemeClr val="bg1"/>
                </a:solidFill>
                <a:latin typeface="+mn-lt"/>
                <a:ea typeface="+mn-ea"/>
                <a:cs typeface="+mn-cs"/>
              </a:defRPr>
            </a:lvl1pPr>
          </a:lstStyle>
          <a:p>
            <a:pPr>
              <a:defRPr/>
            </a:pPr>
            <a:endParaRPr lang="en-US" dirty="0"/>
          </a:p>
        </p:txBody>
      </p:sp>
      <p:sp>
        <p:nvSpPr>
          <p:cNvPr id="204807" name="Rectangle 7"/>
          <p:cNvSpPr>
            <a:spLocks noGrp="1" noChangeArrowheads="1"/>
          </p:cNvSpPr>
          <p:nvPr>
            <p:ph type="sldNum" sz="quarter" idx="4"/>
          </p:nvPr>
        </p:nvSpPr>
        <p:spPr bwMode="auto">
          <a:xfrm>
            <a:off x="406401" y="6345808"/>
            <a:ext cx="2641600" cy="457200"/>
          </a:xfrm>
          <a:prstGeom prst="rect">
            <a:avLst/>
          </a:prstGeom>
          <a:noFill/>
          <a:ln w="9525">
            <a:noFill/>
            <a:miter lim="800000"/>
          </a:ln>
          <a:effectLst/>
        </p:spPr>
        <p:txBody>
          <a:bodyPr vert="horz" wrap="square" lIns="91440" tIns="45720" rIns="91440" bIns="45720" numCol="1" anchor="ctr" anchorCtr="0" compatLnSpc="1"/>
          <a:lstStyle>
            <a:lvl1pPr algn="l">
              <a:defRPr sz="1400">
                <a:solidFill>
                  <a:schemeClr val="bg1"/>
                </a:solidFill>
                <a:latin typeface="+mn-lt"/>
              </a:defRPr>
            </a:lvl1pPr>
          </a:lstStyle>
          <a:p>
            <a:fld id="{91F816EA-24CC-2048-859A-C5EA9F275392}" type="slidenum">
              <a:rPr lang="en-US" smtClean="0"/>
            </a:fld>
            <a:endParaRPr lang="en-US" dirty="0"/>
          </a:p>
        </p:txBody>
      </p:sp>
      <p:pic>
        <p:nvPicPr>
          <p:cNvPr id="7" name="图片 6"/>
          <p:cNvPicPr>
            <a:picLocks noChangeAspect="1"/>
          </p:cNvPicPr>
          <p:nvPr/>
        </p:nvPicPr>
        <p:blipFill>
          <a:blip r:embed="rId28" cstate="print">
            <a:duotone>
              <a:prstClr val="black"/>
              <a:schemeClr val="accent1">
                <a:tint val="45000"/>
                <a:satMod val="400000"/>
              </a:schemeClr>
            </a:duotone>
            <a:extLst>
              <a:ext uri="{BEBA8EAE-BF5A-486C-A8C5-ECC9F3942E4B}">
                <a14:imgProps xmlns:a14="http://schemas.microsoft.com/office/drawing/2010/main">
                  <a14:imgLayer r:embed="rId29">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1369493" y="0"/>
            <a:ext cx="775179" cy="718546"/>
          </a:xfrm>
          <a:prstGeom prst="rect">
            <a:avLst/>
          </a:prstGeom>
        </p:spPr>
      </p:pic>
      <p:pic>
        <p:nvPicPr>
          <p:cNvPr id="11" name="Picture 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0" y="58938"/>
            <a:ext cx="685800" cy="70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hdr="0" ftr="0" dt="0"/>
  <p:txStyles>
    <p:titleStyle>
      <a:lvl1pPr algn="l" rtl="0" eaLnBrk="1" fontAlgn="base" hangingPunct="1">
        <a:spcBef>
          <a:spcPct val="0"/>
        </a:spcBef>
        <a:spcAft>
          <a:spcPct val="0"/>
        </a:spcAft>
        <a:defRPr sz="3600" b="1">
          <a:solidFill>
            <a:schemeClr val="bg1"/>
          </a:solidFill>
          <a:latin typeface="华文新魏" panose="02010800040101010101" pitchFamily="2" charset="-122"/>
          <a:ea typeface="华文新魏" panose="02010800040101010101" pitchFamily="2" charset="-122"/>
          <a:cs typeface="华文新魏" panose="02010800040101010101" pitchFamily="2" charset="-122"/>
        </a:defRPr>
      </a:lvl1pPr>
      <a:lvl2pPr algn="l" rtl="0" eaLnBrk="1" fontAlgn="base" hangingPunct="1">
        <a:spcBef>
          <a:spcPct val="0"/>
        </a:spcBef>
        <a:spcAft>
          <a:spcPct val="0"/>
        </a:spcAft>
        <a:defRPr sz="3600">
          <a:solidFill>
            <a:schemeClr val="tx1"/>
          </a:solidFill>
          <a:latin typeface="Lucida Sans" panose="020B0602030504020204" charset="0"/>
          <a:ea typeface="MS PGothic" panose="020B0600070205080204" charset="-128"/>
          <a:cs typeface="MS PGothic" panose="020B0600070205080204" charset="-128"/>
        </a:defRPr>
      </a:lvl2pPr>
      <a:lvl3pPr algn="l" rtl="0" eaLnBrk="1" fontAlgn="base" hangingPunct="1">
        <a:spcBef>
          <a:spcPct val="0"/>
        </a:spcBef>
        <a:spcAft>
          <a:spcPct val="0"/>
        </a:spcAft>
        <a:defRPr sz="3600">
          <a:solidFill>
            <a:schemeClr val="tx1"/>
          </a:solidFill>
          <a:latin typeface="Lucida Sans" panose="020B0602030504020204" charset="0"/>
          <a:ea typeface="MS PGothic" panose="020B0600070205080204" charset="-128"/>
          <a:cs typeface="MS PGothic" panose="020B0600070205080204" charset="-128"/>
        </a:defRPr>
      </a:lvl3pPr>
      <a:lvl4pPr algn="l" rtl="0" eaLnBrk="1" fontAlgn="base" hangingPunct="1">
        <a:spcBef>
          <a:spcPct val="0"/>
        </a:spcBef>
        <a:spcAft>
          <a:spcPct val="0"/>
        </a:spcAft>
        <a:defRPr sz="3600">
          <a:solidFill>
            <a:schemeClr val="tx1"/>
          </a:solidFill>
          <a:latin typeface="Lucida Sans" panose="020B0602030504020204" charset="0"/>
          <a:ea typeface="MS PGothic" panose="020B0600070205080204" charset="-128"/>
          <a:cs typeface="MS PGothic" panose="020B0600070205080204" charset="-128"/>
        </a:defRPr>
      </a:lvl4pPr>
      <a:lvl5pPr algn="l" rtl="0" eaLnBrk="1" fontAlgn="base" hangingPunct="1">
        <a:spcBef>
          <a:spcPct val="0"/>
        </a:spcBef>
        <a:spcAft>
          <a:spcPct val="0"/>
        </a:spcAft>
        <a:defRPr sz="3600">
          <a:solidFill>
            <a:schemeClr val="tx1"/>
          </a:solidFill>
          <a:latin typeface="Lucida Sans" panose="020B0602030504020204" charset="0"/>
          <a:ea typeface="MS PGothic" panose="020B0600070205080204" charset="-128"/>
          <a:cs typeface="MS PGothic" panose="020B0600070205080204" charset="-128"/>
        </a:defRPr>
      </a:lvl5pPr>
      <a:lvl6pPr marL="457200" algn="l" rtl="0" eaLnBrk="1" fontAlgn="base" hangingPunct="1">
        <a:spcBef>
          <a:spcPct val="0"/>
        </a:spcBef>
        <a:spcAft>
          <a:spcPct val="0"/>
        </a:spcAft>
        <a:defRPr sz="3600">
          <a:solidFill>
            <a:schemeClr val="tx1"/>
          </a:solidFill>
          <a:latin typeface="Lucida Sans" panose="020B0602030504020204" charset="0"/>
        </a:defRPr>
      </a:lvl6pPr>
      <a:lvl7pPr marL="914400" algn="l" rtl="0" eaLnBrk="1" fontAlgn="base" hangingPunct="1">
        <a:spcBef>
          <a:spcPct val="0"/>
        </a:spcBef>
        <a:spcAft>
          <a:spcPct val="0"/>
        </a:spcAft>
        <a:defRPr sz="3600">
          <a:solidFill>
            <a:schemeClr val="tx1"/>
          </a:solidFill>
          <a:latin typeface="Lucida Sans" panose="020B0602030504020204" charset="0"/>
        </a:defRPr>
      </a:lvl7pPr>
      <a:lvl8pPr marL="1371600" algn="l" rtl="0" eaLnBrk="1" fontAlgn="base" hangingPunct="1">
        <a:spcBef>
          <a:spcPct val="0"/>
        </a:spcBef>
        <a:spcAft>
          <a:spcPct val="0"/>
        </a:spcAft>
        <a:defRPr sz="3600">
          <a:solidFill>
            <a:schemeClr val="tx1"/>
          </a:solidFill>
          <a:latin typeface="Lucida Sans" panose="020B0602030504020204" charset="0"/>
        </a:defRPr>
      </a:lvl8pPr>
      <a:lvl9pPr marL="1828800" algn="l" rtl="0" eaLnBrk="1" fontAlgn="base" hangingPunct="1">
        <a:spcBef>
          <a:spcPct val="0"/>
        </a:spcBef>
        <a:spcAft>
          <a:spcPct val="0"/>
        </a:spcAft>
        <a:defRPr sz="3600">
          <a:solidFill>
            <a:schemeClr val="tx1"/>
          </a:solidFill>
          <a:latin typeface="Lucida Sans" panose="020B0602030504020204" charset="0"/>
        </a:defRPr>
      </a:lvl9pPr>
    </p:titleStyle>
    <p:bodyStyle>
      <a:lvl1pPr marL="342900" indent="-342900" algn="l" rtl="0" eaLnBrk="1" fontAlgn="base" hangingPunct="1">
        <a:spcBef>
          <a:spcPct val="20000"/>
        </a:spcBef>
        <a:spcAft>
          <a:spcPct val="0"/>
        </a:spcAft>
        <a:buClr>
          <a:srgbClr val="CC0000"/>
        </a:buClr>
        <a:buFont typeface="Times" charset="0"/>
        <a:buChar char="•"/>
        <a:defRPr sz="3200">
          <a:solidFill>
            <a:schemeClr val="tx1"/>
          </a:solidFill>
          <a:latin typeface="Times New Roman" panose="02020603050405020304" charset="0"/>
          <a:ea typeface="华文新魏" panose="02010800040101010101" pitchFamily="2" charset="-122"/>
          <a:cs typeface="Times New Roman" panose="02020603050405020304" charset="0"/>
        </a:defRPr>
      </a:lvl1pPr>
      <a:lvl2pPr marL="685800" indent="-228600" algn="l" rtl="0" eaLnBrk="1" fontAlgn="base" hangingPunct="1">
        <a:spcBef>
          <a:spcPct val="20000"/>
        </a:spcBef>
        <a:spcAft>
          <a:spcPct val="0"/>
        </a:spcAft>
        <a:buClr>
          <a:schemeClr val="tx1"/>
        </a:buClr>
        <a:buFont typeface="Times" charset="0"/>
        <a:buChar char="•"/>
        <a:defRPr sz="2800">
          <a:solidFill>
            <a:schemeClr val="tx1"/>
          </a:solidFill>
          <a:latin typeface="Times New Roman" panose="02020603050405020304" charset="0"/>
          <a:ea typeface="华文新魏" panose="02010800040101010101" pitchFamily="2" charset="-122"/>
          <a:cs typeface="Times New Roman" panose="02020603050405020304" charset="0"/>
        </a:defRPr>
      </a:lvl2pPr>
      <a:lvl3pPr marL="1028700" indent="-228600" algn="l" rtl="0" eaLnBrk="1" fontAlgn="base" hangingPunct="1">
        <a:spcBef>
          <a:spcPct val="20000"/>
        </a:spcBef>
        <a:spcAft>
          <a:spcPct val="0"/>
        </a:spcAft>
        <a:buClr>
          <a:srgbClr val="CC0000"/>
        </a:buClr>
        <a:buFont typeface="Times" charset="0"/>
        <a:buChar char="•"/>
        <a:defRPr sz="2800">
          <a:solidFill>
            <a:schemeClr val="tx1"/>
          </a:solidFill>
          <a:latin typeface="Times New Roman" panose="02020603050405020304" charset="0"/>
          <a:ea typeface="华文新魏" panose="02010800040101010101" pitchFamily="2" charset="-122"/>
          <a:cs typeface="Times New Roman" panose="02020603050405020304" charset="0"/>
        </a:defRPr>
      </a:lvl3pPr>
      <a:lvl4pPr marL="1371600" indent="-228600" algn="l" rtl="0" eaLnBrk="1" fontAlgn="base" hangingPunct="1">
        <a:spcBef>
          <a:spcPct val="20000"/>
        </a:spcBef>
        <a:spcAft>
          <a:spcPct val="0"/>
        </a:spcAft>
        <a:buClr>
          <a:schemeClr val="tx1"/>
        </a:buClr>
        <a:buFont typeface="Times" charset="0"/>
        <a:buChar char="•"/>
        <a:defRPr sz="2400">
          <a:solidFill>
            <a:schemeClr val="tx1"/>
          </a:solidFill>
          <a:latin typeface="Times New Roman" panose="02020603050405020304" charset="0"/>
          <a:ea typeface="华文新魏" panose="02010800040101010101" pitchFamily="2" charset="-122"/>
          <a:cs typeface="Times New Roman" panose="02020603050405020304" charset="0"/>
        </a:defRPr>
      </a:lvl4pPr>
      <a:lvl5pPr marL="1714500" indent="-228600" algn="l" rtl="0" eaLnBrk="1" fontAlgn="base" hangingPunct="1">
        <a:spcBef>
          <a:spcPct val="20000"/>
        </a:spcBef>
        <a:spcAft>
          <a:spcPct val="0"/>
        </a:spcAft>
        <a:buClr>
          <a:srgbClr val="CC0000"/>
        </a:buClr>
        <a:buFont typeface="Times" charset="0"/>
        <a:buChar char="•"/>
        <a:defRPr sz="2400">
          <a:solidFill>
            <a:schemeClr val="tx1"/>
          </a:solidFill>
          <a:latin typeface="Times New Roman" panose="02020603050405020304" charset="0"/>
          <a:ea typeface="华文新魏" panose="02010800040101010101" pitchFamily="2" charset="-122"/>
          <a:cs typeface="Times New Roman" panose="02020603050405020304" charset="0"/>
        </a:defRPr>
      </a:lvl5pPr>
      <a:lvl6pPr marL="21717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anose="020B0600070205080204" charset="-128"/>
        </a:defRPr>
      </a:lvl6pPr>
      <a:lvl7pPr marL="26289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anose="020B0600070205080204" charset="-128"/>
        </a:defRPr>
      </a:lvl7pPr>
      <a:lvl8pPr marL="30861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anose="020B0600070205080204" charset="-128"/>
        </a:defRPr>
      </a:lvl8pPr>
      <a:lvl9pPr marL="35433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anose="020B060007020508020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tags" Target="../tags/tag1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0.emf"/><Relationship Id="rId1"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oleObject" Target="../embeddings/oleObject3.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3.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emf"/><Relationship Id="rId1" Type="http://schemas.openxmlformats.org/officeDocument/2006/relationships/tags" Target="../tags/tag4.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emf"/><Relationship Id="rId1" Type="http://schemas.openxmlformats.org/officeDocument/2006/relationships/tags" Target="../tags/tag5.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emf"/><Relationship Id="rId1" Type="http://schemas.openxmlformats.org/officeDocument/2006/relationships/tags" Target="../tags/tag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emf"/><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emf"/><Relationship Id="rId1" Type="http://schemas.openxmlformats.org/officeDocument/2006/relationships/tags" Target="../tags/tag8.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emf"/><Relationship Id="rId1" Type="http://schemas.openxmlformats.org/officeDocument/2006/relationships/tags" Target="../tags/tag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emf"/></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6477000" y="533400"/>
            <a:ext cx="5159477" cy="1731963"/>
          </a:xfrm>
        </p:spPr>
        <p:txBody>
          <a:bodyPr/>
          <a:lstStyle/>
          <a:p>
            <a:r>
              <a:rPr lang="zh-CN" altLang="en-US" sz="4400" dirty="0">
                <a:solidFill>
                  <a:prstClr val="black"/>
                </a:solidFill>
                <a:latin typeface="Consolas" panose="020B0609020204030204" pitchFamily="49" charset="0"/>
                <a:cs typeface="Consolas" panose="020B0609020204030204" pitchFamily="49" charset="0"/>
              </a:rPr>
              <a:t>编译原理</a:t>
            </a:r>
            <a:br>
              <a:rPr lang="en-US" altLang="zh-CN" sz="4000" dirty="0">
                <a:solidFill>
                  <a:prstClr val="black"/>
                </a:solidFill>
                <a:latin typeface="Consolas" panose="020B0609020204030204" pitchFamily="49" charset="0"/>
                <a:cs typeface="Consolas" panose="020B0609020204030204" pitchFamily="49" charset="0"/>
              </a:rPr>
            </a:br>
            <a:r>
              <a:rPr lang="en-US" altLang="zh-CN" dirty="0">
                <a:solidFill>
                  <a:prstClr val="black"/>
                </a:solidFill>
                <a:latin typeface="Consolas" panose="020B0609020204030204" pitchFamily="49" charset="0"/>
                <a:cs typeface="Consolas" panose="020B0609020204030204" pitchFamily="49" charset="0"/>
              </a:rPr>
              <a:t>Principles of Compiler</a:t>
            </a:r>
            <a:br>
              <a:rPr lang="en-US" altLang="zh-CN" dirty="0">
                <a:solidFill>
                  <a:prstClr val="black"/>
                </a:solidFill>
                <a:latin typeface="Consolas" panose="020B0609020204030204" pitchFamily="49" charset="0"/>
                <a:cs typeface="Consolas" panose="020B0609020204030204" pitchFamily="49" charset="0"/>
              </a:rPr>
            </a:br>
            <a:r>
              <a:rPr lang="en-US" altLang="zh-CN" dirty="0">
                <a:solidFill>
                  <a:prstClr val="black"/>
                </a:solidFill>
                <a:latin typeface="Consolas" panose="020B0609020204030204" pitchFamily="49" charset="0"/>
                <a:cs typeface="Consolas" panose="020B0609020204030204" pitchFamily="49" charset="0"/>
              </a:rPr>
              <a:t>2020-2021</a:t>
            </a:r>
            <a:r>
              <a:rPr lang="zh-CN" altLang="en-US" dirty="0">
                <a:solidFill>
                  <a:prstClr val="black"/>
                </a:solidFill>
                <a:latin typeface="Consolas" panose="020B0609020204030204" pitchFamily="49" charset="0"/>
                <a:cs typeface="Consolas" panose="020B0609020204030204" pitchFamily="49" charset="0"/>
              </a:rPr>
              <a:t>第</a:t>
            </a:r>
            <a:r>
              <a:rPr lang="en-US" altLang="zh-CN" dirty="0">
                <a:solidFill>
                  <a:prstClr val="black"/>
                </a:solidFill>
                <a:latin typeface="Consolas" panose="020B0609020204030204" pitchFamily="49" charset="0"/>
                <a:cs typeface="Consolas" panose="020B0609020204030204" pitchFamily="49" charset="0"/>
              </a:rPr>
              <a:t>2</a:t>
            </a:r>
            <a:r>
              <a:rPr lang="zh-CN" altLang="en-US" dirty="0">
                <a:solidFill>
                  <a:prstClr val="black"/>
                </a:solidFill>
                <a:latin typeface="Consolas" panose="020B0609020204030204" pitchFamily="49" charset="0"/>
                <a:cs typeface="Consolas" panose="020B0609020204030204" pitchFamily="49" charset="0"/>
              </a:rPr>
              <a:t>学期</a:t>
            </a:r>
            <a:endParaRPr lang="en-US" sz="4000" dirty="0">
              <a:latin typeface="Comic Sans MS" panose="030F0702030302020204" pitchFamily="66" charset="0"/>
            </a:endParaRPr>
          </a:p>
        </p:txBody>
      </p:sp>
      <p:sp>
        <p:nvSpPr>
          <p:cNvPr id="16387" name="Rectangle 6"/>
          <p:cNvSpPr>
            <a:spLocks noGrp="1" noChangeArrowheads="1"/>
          </p:cNvSpPr>
          <p:nvPr>
            <p:ph type="subTitle" idx="1"/>
          </p:nvPr>
        </p:nvSpPr>
        <p:spPr>
          <a:xfrm>
            <a:off x="5334000" y="2514600"/>
            <a:ext cx="6480047" cy="2235200"/>
          </a:xfrm>
        </p:spPr>
        <p:txBody>
          <a:bodyPr/>
          <a:lstStyle/>
          <a:p>
            <a:r>
              <a:rPr lang="zh-CN" altLang="en-US" sz="2800" dirty="0">
                <a:solidFill>
                  <a:srgbClr val="FF0000"/>
                </a:solidFill>
                <a:latin typeface="华文新魏" panose="02010800040101010101" pitchFamily="2" charset="-122"/>
              </a:rPr>
              <a:t>第六章 语义分析与中间代码生成</a:t>
            </a:r>
            <a:endParaRPr lang="en-US" altLang="zh-CN" sz="2800" dirty="0">
              <a:solidFill>
                <a:srgbClr val="FF0000"/>
              </a:solidFill>
              <a:latin typeface="华文新魏" panose="02010800040101010101" pitchFamily="2" charset="-122"/>
            </a:endParaRPr>
          </a:p>
          <a:p>
            <a:r>
              <a:rPr lang="zh-CN" dirty="0">
                <a:latin typeface="华文新魏" panose="02010800040101010101" pitchFamily="2" charset="-122"/>
              </a:rPr>
              <a:t>谌志群</a:t>
            </a:r>
            <a:endParaRPr lang="zh-CN" dirty="0">
              <a:latin typeface="华文新魏" panose="0201080004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zh-CN" altLang="en-US" dirty="0">
                <a:sym typeface="+mn-ea"/>
              </a:rPr>
              <a:t>类型检查</a:t>
            </a:r>
            <a:endParaRPr lang="zh-CN" altLang="en-US" dirty="0"/>
          </a:p>
        </p:txBody>
      </p:sp>
      <p:sp>
        <p:nvSpPr>
          <p:cNvPr id="1054723" name="内容占位符 1054722"/>
          <p:cNvSpPr>
            <a:spLocks noGrp="1"/>
          </p:cNvSpPr>
          <p:nvPr>
            <p:ph idx="1"/>
          </p:nvPr>
        </p:nvSpPr>
        <p:spPr>
          <a:xfrm>
            <a:off x="696913" y="1306513"/>
            <a:ext cx="8208963" cy="1800225"/>
          </a:xfrm>
        </p:spPr>
        <p:txBody>
          <a:bodyPr anchor="t"/>
          <a:p>
            <a:pPr lvl="2" fontAlgn="base"/>
            <a:r>
              <a:rPr lang="en-US" altLang="zh-CN" strike="noStrike" noProof="1"/>
              <a:t>3</a:t>
            </a:r>
            <a:r>
              <a:rPr lang="zh-CN" altLang="en-US" strike="noStrike" noProof="1"/>
              <a:t>、</a:t>
            </a:r>
            <a:r>
              <a:rPr lang="en-US" altLang="zh-CN" strike="noStrike" noProof="1"/>
              <a:t>S → while E do S</a:t>
            </a:r>
            <a:r>
              <a:rPr lang="en-US" altLang="zh-CN" strike="noStrike" baseline="-25000" noProof="1"/>
              <a:t>1</a:t>
            </a:r>
            <a:endParaRPr lang="en-US" altLang="zh-CN" strike="noStrike" baseline="-25000" noProof="1"/>
          </a:p>
          <a:p>
            <a:pPr lvl="2" fontAlgn="base">
              <a:buNone/>
            </a:pPr>
            <a:r>
              <a:rPr lang="en-US" altLang="zh-CN" strike="noStrike" noProof="1"/>
              <a:t>            </a:t>
            </a:r>
            <a:r>
              <a:rPr lang="en-US" altLang="zh-CN" strike="noStrike" noProof="1">
                <a:solidFill>
                  <a:schemeClr val="tx1"/>
                </a:solidFill>
                <a:effectLst>
                  <a:outerShdw blurRad="38100" dist="19050" dir="2700000" algn="tl" rotWithShape="0">
                    <a:schemeClr val="dk1">
                      <a:alpha val="40000"/>
                    </a:schemeClr>
                  </a:outerShdw>
                </a:effectLst>
              </a:rPr>
              <a:t>   </a:t>
            </a:r>
            <a:r>
              <a:rPr lang="en-US" altLang="zh-CN" strike="noStrike" noProof="1" err="1">
                <a:solidFill>
                  <a:schemeClr val="tx1"/>
                </a:solidFill>
                <a:effectLst>
                  <a:outerShdw blurRad="38100" dist="19050" dir="2700000" algn="tl" rotWithShape="0">
                    <a:schemeClr val="dk1">
                      <a:alpha val="40000"/>
                    </a:schemeClr>
                  </a:outerShdw>
                </a:effectLst>
              </a:rPr>
              <a:t>{ S.type := if E.type=boolean</a:t>
            </a:r>
            <a:endParaRPr lang="en-US" altLang="zh-CN" strike="noStrike" noProof="1">
              <a:solidFill>
                <a:schemeClr val="tx1"/>
              </a:solidFill>
              <a:effectLst>
                <a:outerShdw blurRad="38100" dist="19050" dir="2700000" algn="tl" rotWithShape="0">
                  <a:schemeClr val="dk1">
                    <a:alpha val="40000"/>
                  </a:schemeClr>
                </a:outerShdw>
              </a:effectLst>
            </a:endParaRPr>
          </a:p>
          <a:p>
            <a:pPr lvl="2" fontAlgn="base">
              <a:buNone/>
            </a:pPr>
            <a:r>
              <a:rPr lang="en-US" altLang="zh-CN" strike="noStrike" noProof="1">
                <a:solidFill>
                  <a:schemeClr val="tx1"/>
                </a:solidFill>
                <a:effectLst>
                  <a:outerShdw blurRad="38100" dist="19050" dir="2700000" algn="tl" rotWithShape="0">
                    <a:schemeClr val="dk1">
                      <a:alpha val="40000"/>
                    </a:schemeClr>
                  </a:outerShdw>
                </a:effectLst>
              </a:rPr>
              <a:t>                                  then S</a:t>
            </a:r>
            <a:r>
              <a:rPr lang="en-US" altLang="zh-CN" strike="noStrike" baseline="-25000" noProof="1">
                <a:solidFill>
                  <a:schemeClr val="tx1"/>
                </a:solidFill>
                <a:effectLst>
                  <a:outerShdw blurRad="38100" dist="19050" dir="2700000" algn="tl" rotWithShape="0">
                    <a:schemeClr val="dk1">
                      <a:alpha val="40000"/>
                    </a:schemeClr>
                  </a:outerShdw>
                </a:effectLst>
              </a:rPr>
              <a:t>1</a:t>
            </a:r>
            <a:r>
              <a:rPr lang="en-US" altLang="zh-CN" strike="noStrike" noProof="1">
                <a:solidFill>
                  <a:schemeClr val="tx1"/>
                </a:solidFill>
                <a:effectLst>
                  <a:outerShdw blurRad="38100" dist="19050" dir="2700000" algn="tl" rotWithShape="0">
                    <a:schemeClr val="dk1">
                      <a:alpha val="40000"/>
                    </a:schemeClr>
                  </a:outerShdw>
                </a:effectLst>
              </a:rPr>
              <a:t>.type</a:t>
            </a:r>
            <a:endParaRPr lang="en-US" altLang="zh-CN" strike="noStrike" noProof="1">
              <a:solidFill>
                <a:schemeClr val="tx1"/>
              </a:solidFill>
              <a:effectLst>
                <a:outerShdw blurRad="38100" dist="19050" dir="2700000" algn="tl" rotWithShape="0">
                  <a:schemeClr val="dk1">
                    <a:alpha val="40000"/>
                  </a:schemeClr>
                </a:outerShdw>
              </a:effectLst>
            </a:endParaRPr>
          </a:p>
          <a:p>
            <a:pPr lvl="2" fontAlgn="base">
              <a:buNone/>
            </a:pPr>
            <a:r>
              <a:rPr lang="en-US" altLang="zh-CN" strike="noStrike" noProof="1">
                <a:solidFill>
                  <a:schemeClr val="tx1"/>
                </a:solidFill>
                <a:effectLst>
                  <a:outerShdw blurRad="38100" dist="19050" dir="2700000" algn="tl" rotWithShape="0">
                    <a:schemeClr val="dk1">
                      <a:alpha val="40000"/>
                    </a:schemeClr>
                  </a:outerShdw>
                </a:effectLst>
              </a:rPr>
              <a:t>                                  else type-error }</a:t>
            </a:r>
            <a:endParaRPr lang="en-US" altLang="zh-CN" strike="noStrike" noProof="1">
              <a:solidFill>
                <a:schemeClr val="tx1"/>
              </a:solidFill>
              <a:effectLst>
                <a:outerShdw blurRad="38100" dist="19050" dir="2700000" algn="tl" rotWithShape="0">
                  <a:schemeClr val="dk1">
                    <a:alpha val="40000"/>
                  </a:schemeClr>
                </a:outerShdw>
              </a:effectLst>
            </a:endParaRPr>
          </a:p>
        </p:txBody>
      </p:sp>
      <p:sp>
        <p:nvSpPr>
          <p:cNvPr id="1054724" name="矩形 1054723"/>
          <p:cNvSpPr/>
          <p:nvPr/>
        </p:nvSpPr>
        <p:spPr>
          <a:xfrm>
            <a:off x="697230" y="3611880"/>
            <a:ext cx="10804525" cy="2303780"/>
          </a:xfrm>
          <a:prstGeom prst="rect">
            <a:avLst/>
          </a:prstGeom>
          <a:noFill/>
          <a:ln w="9525">
            <a:noFill/>
          </a:ln>
        </p:spPr>
        <p:txBody>
          <a:bodyPr anchor="t"/>
          <a:p>
            <a:pPr marL="1143000" lvl="2" indent="-228600" algn="l"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pPr>
            <a:r>
              <a:rPr lang="en-US" altLang="zh-CN" sz="2400" b="0" u="none" strike="noStrike" baseline="0" noProof="1">
                <a:solidFill>
                  <a:schemeClr val="tx1"/>
                </a:solidFill>
                <a:latin typeface="Tahoma" panose="020B0604030504040204" charset="0"/>
                <a:ea typeface="宋体" panose="02010600030101010101" pitchFamily="2" charset="-122"/>
                <a:cs typeface="+mn-cs"/>
              </a:rPr>
              <a:t>4</a:t>
            </a:r>
            <a:r>
              <a:rPr lang="zh-CN" altLang="en-US" sz="2400" b="0" u="none" strike="noStrike" baseline="0" noProof="1">
                <a:solidFill>
                  <a:schemeClr val="tx1"/>
                </a:solidFill>
                <a:latin typeface="Tahoma" panose="020B0604030504040204" charset="0"/>
                <a:ea typeface="宋体" panose="02010600030101010101" pitchFamily="2" charset="-122"/>
                <a:cs typeface="+mn-cs"/>
              </a:rPr>
              <a:t>、</a:t>
            </a:r>
            <a:r>
              <a:rPr lang="en-US" altLang="zh-CN" sz="2400" b="0" u="none" strike="noStrike" baseline="0" noProof="1">
                <a:solidFill>
                  <a:schemeClr val="tx1"/>
                </a:solidFill>
                <a:latin typeface="Tahoma" panose="020B0604030504040204" charset="0"/>
                <a:ea typeface="宋体" panose="02010600030101010101" pitchFamily="2" charset="-122"/>
                <a:cs typeface="+mn-cs"/>
              </a:rPr>
              <a:t>S → S</a:t>
            </a:r>
            <a:r>
              <a:rPr lang="en-US" altLang="zh-CN" sz="2400" b="0" u="none" strike="noStrike" baseline="-25000" noProof="1">
                <a:solidFill>
                  <a:schemeClr val="tx1"/>
                </a:solidFill>
                <a:latin typeface="Tahoma" panose="020B0604030504040204" charset="0"/>
                <a:ea typeface="宋体" panose="02010600030101010101" pitchFamily="2" charset="-122"/>
                <a:cs typeface="+mn-cs"/>
              </a:rPr>
              <a:t>1</a:t>
            </a:r>
            <a:r>
              <a:rPr lang="en-US" altLang="zh-CN" sz="2400" b="0" u="none" strike="noStrike" baseline="0" noProof="1">
                <a:solidFill>
                  <a:schemeClr val="tx1"/>
                </a:solidFill>
                <a:latin typeface="Tahoma" panose="020B0604030504040204" charset="0"/>
                <a:ea typeface="宋体" panose="02010600030101010101" pitchFamily="2" charset="-122"/>
                <a:cs typeface="+mn-cs"/>
              </a:rPr>
              <a:t>; S</a:t>
            </a:r>
            <a:r>
              <a:rPr lang="en-US" altLang="zh-CN" sz="2400" b="0" u="none" strike="noStrike" baseline="-25000" noProof="1">
                <a:solidFill>
                  <a:schemeClr val="tx1"/>
                </a:solidFill>
                <a:latin typeface="Tahoma" panose="020B0604030504040204" charset="0"/>
                <a:ea typeface="宋体" panose="02010600030101010101" pitchFamily="2" charset="-122"/>
                <a:cs typeface="+mn-cs"/>
              </a:rPr>
              <a:t>2</a:t>
            </a:r>
            <a:endParaRPr lang="en-US" altLang="zh-CN" sz="2400" b="0" u="none" strike="noStrike" baseline="-25000" noProof="1">
              <a:solidFill>
                <a:schemeClr val="tx1"/>
              </a:solidFill>
              <a:latin typeface="Tahoma" panose="020B0604030504040204" charset="0"/>
              <a:ea typeface="宋体" panose="02010600030101010101" pitchFamily="2" charset="-122"/>
            </a:endParaRPr>
          </a:p>
          <a:p>
            <a:pPr marL="1143000" lvl="2" indent="-228600" algn="l"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None/>
            </a:pPr>
            <a:r>
              <a:rPr lang="en-US" altLang="zh-CN" sz="2400" b="0" u="none" strike="noStrike" baseline="0" noProof="1">
                <a:solidFill>
                  <a:schemeClr val="tx1"/>
                </a:solidFill>
                <a:latin typeface="Tahoma" panose="020B0604030504040204" charset="0"/>
                <a:ea typeface="宋体" panose="02010600030101010101" pitchFamily="2" charset="-122"/>
                <a:cs typeface="+mn-cs"/>
              </a:rPr>
              <a:t>        </a:t>
            </a:r>
            <a:r>
              <a:rPr lang="en-US" altLang="zh-CN" sz="24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cs typeface="+mn-cs"/>
              </a:rPr>
              <a:t>    { S.type := if  S</a:t>
            </a:r>
            <a:r>
              <a:rPr lang="en-US" altLang="zh-CN" sz="2400" b="0" u="none" strike="noStrike" baseline="-2500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cs typeface="+mn-cs"/>
              </a:rPr>
              <a:t>1</a:t>
            </a:r>
            <a:r>
              <a:rPr lang="en-US" altLang="zh-CN" sz="24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cs typeface="+mn-cs"/>
              </a:rPr>
              <a:t>.type=void and S</a:t>
            </a:r>
            <a:r>
              <a:rPr lang="en-US" altLang="zh-CN" sz="2400" b="0" u="none" strike="noStrike" baseline="-2500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cs typeface="+mn-cs"/>
              </a:rPr>
              <a:t>2</a:t>
            </a:r>
            <a:r>
              <a:rPr lang="en-US" altLang="zh-CN" sz="24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cs typeface="+mn-cs"/>
              </a:rPr>
              <a:t>.type=void</a:t>
            </a:r>
            <a:endParaRPr lang="en-US" altLang="zh-CN" sz="24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endParaRPr>
          </a:p>
          <a:p>
            <a:pPr marL="1143000" lvl="2" indent="-228600" algn="l"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None/>
            </a:pPr>
            <a:r>
              <a:rPr lang="en-US" altLang="zh-CN" sz="24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cs typeface="+mn-cs"/>
              </a:rPr>
              <a:t>                               then void</a:t>
            </a:r>
            <a:endParaRPr lang="en-US" altLang="zh-CN" sz="24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endParaRPr>
          </a:p>
          <a:p>
            <a:pPr marL="1143000" lvl="2" indent="-228600" algn="l"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None/>
            </a:pPr>
            <a:r>
              <a:rPr lang="en-US" altLang="zh-CN" sz="24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cs typeface="+mn-cs"/>
              </a:rPr>
              <a:t>                               else type-error }</a:t>
            </a:r>
            <a:endParaRPr lang="en-US" altLang="zh-CN" sz="24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54724"/>
                                        </p:tgtEl>
                                        <p:attrNameLst>
                                          <p:attrName>style.visibility</p:attrName>
                                        </p:attrNameLst>
                                      </p:cBhvr>
                                      <p:to>
                                        <p:strVal val="visible"/>
                                      </p:to>
                                    </p:set>
                                    <p:animEffect transition="in" filter="checkerboard(across)">
                                      <p:cBhvr>
                                        <p:cTn id="7" dur="500"/>
                                        <p:tgtEl>
                                          <p:spTgt spid="1054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Rectangle 3"/>
          <p:cNvSpPr txBox="1">
            <a:spLocks noChangeArrowheads="1"/>
          </p:cNvSpPr>
          <p:nvPr/>
        </p:nvSpPr>
        <p:spPr bwMode="auto">
          <a:xfrm>
            <a:off x="358775" y="1204595"/>
            <a:ext cx="8353425" cy="719138"/>
          </a:xfrm>
          <a:prstGeom prst="rect">
            <a:avLst/>
          </a:prstGeom>
          <a:noFill/>
          <a:ln w="9525">
            <a:noFill/>
            <a:miter lim="800000"/>
          </a:ln>
        </p:spPr>
        <p:txBody>
          <a:bodyPr/>
          <a:lstStyle/>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
              <a:defRPr/>
            </a:pPr>
            <a:r>
              <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例子：</a:t>
            </a:r>
            <a:r>
              <a:rPr kumimoji="0" lang="en-US" altLang="zh-CN"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if (a&lt;b or c&lt;d and e&lt;f) then A</a:t>
            </a:r>
            <a:r>
              <a:rPr kumimoji="0" lang="en-US" altLang="zh-CN" sz="28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1</a:t>
            </a:r>
            <a:r>
              <a:rPr kumimoji="0" lang="en-US" altLang="zh-CN"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 else A</a:t>
            </a:r>
            <a:r>
              <a:rPr kumimoji="0" lang="en-US" altLang="zh-CN" sz="28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2</a:t>
            </a:r>
            <a:endParaRPr kumimoji="0" lang="en-US" altLang="zh-CN" sz="28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p:txBody>
      </p:sp>
      <p:grpSp>
        <p:nvGrpSpPr>
          <p:cNvPr id="5" name="组合 43"/>
          <p:cNvGrpSpPr/>
          <p:nvPr/>
        </p:nvGrpSpPr>
        <p:grpSpPr>
          <a:xfrm>
            <a:off x="3225483" y="2231708"/>
            <a:ext cx="6838950" cy="3192462"/>
            <a:chOff x="1116013" y="2363788"/>
            <a:chExt cx="6838950" cy="3192462"/>
          </a:xfrm>
        </p:grpSpPr>
        <p:sp>
          <p:nvSpPr>
            <p:cNvPr id="106501" name="Oval 4"/>
            <p:cNvSpPr/>
            <p:nvPr/>
          </p:nvSpPr>
          <p:spPr>
            <a:xfrm>
              <a:off x="3995738" y="3730625"/>
              <a:ext cx="358775" cy="360363"/>
            </a:xfrm>
            <a:prstGeom prst="ellipse">
              <a:avLst/>
            </a:prstGeom>
            <a:solidFill>
              <a:srgbClr val="FFC000"/>
            </a:solidFill>
            <a:ln w="9525" cap="flat" cmpd="sng">
              <a:solidFill>
                <a:schemeClr val="tx2"/>
              </a:solidFill>
              <a:prstDash val="solid"/>
              <a:miter/>
              <a:headEnd type="none" w="med" len="med"/>
              <a:tailEnd type="none" w="med" len="med"/>
            </a:ln>
          </p:spPr>
          <p:txBody>
            <a:bodyPr wrap="none" anchor="ctr"/>
            <a:p>
              <a:pPr algn="ctr"/>
              <a:r>
                <a:rPr lang="en-US" altLang="zh-CN" dirty="0">
                  <a:latin typeface="Comic Sans MS" panose="030F0702030302020204" pitchFamily="66" charset="0"/>
                </a:rPr>
                <a:t>3</a:t>
              </a:r>
              <a:endParaRPr lang="en-US" altLang="zh-CN" dirty="0">
                <a:latin typeface="Comic Sans MS" panose="030F0702030302020204" pitchFamily="66" charset="0"/>
              </a:endParaRPr>
            </a:p>
          </p:txBody>
        </p:sp>
        <p:sp>
          <p:nvSpPr>
            <p:cNvPr id="106502" name="Oval 5"/>
            <p:cNvSpPr/>
            <p:nvPr/>
          </p:nvSpPr>
          <p:spPr>
            <a:xfrm>
              <a:off x="1908175" y="3803650"/>
              <a:ext cx="358775" cy="360363"/>
            </a:xfrm>
            <a:prstGeom prst="ellipse">
              <a:avLst/>
            </a:prstGeom>
            <a:solidFill>
              <a:srgbClr val="FFC000"/>
            </a:solidFill>
            <a:ln w="9525" cap="flat" cmpd="sng">
              <a:solidFill>
                <a:schemeClr val="tx2"/>
              </a:solidFill>
              <a:prstDash val="solid"/>
              <a:miter/>
              <a:headEnd type="none" w="med" len="med"/>
              <a:tailEnd type="none" w="med" len="med"/>
            </a:ln>
          </p:spPr>
          <p:txBody>
            <a:bodyPr wrap="none" anchor="ctr"/>
            <a:p>
              <a:pPr algn="ctr"/>
              <a:r>
                <a:rPr lang="en-US" altLang="zh-CN" dirty="0">
                  <a:latin typeface="Comic Sans MS" panose="030F0702030302020204" pitchFamily="66" charset="0"/>
                </a:rPr>
                <a:t>1</a:t>
              </a:r>
              <a:endParaRPr lang="en-US" altLang="zh-CN" dirty="0">
                <a:latin typeface="Comic Sans MS" panose="030F0702030302020204" pitchFamily="66" charset="0"/>
              </a:endParaRPr>
            </a:p>
          </p:txBody>
        </p:sp>
        <p:sp>
          <p:nvSpPr>
            <p:cNvPr id="106503" name="Oval 6"/>
            <p:cNvSpPr/>
            <p:nvPr/>
          </p:nvSpPr>
          <p:spPr>
            <a:xfrm>
              <a:off x="3276600" y="3875088"/>
              <a:ext cx="358775" cy="360362"/>
            </a:xfrm>
            <a:prstGeom prst="ellipse">
              <a:avLst/>
            </a:prstGeom>
            <a:solidFill>
              <a:srgbClr val="FFC000"/>
            </a:solidFill>
            <a:ln w="9525" cap="flat" cmpd="sng">
              <a:solidFill>
                <a:schemeClr val="tx2"/>
              </a:solidFill>
              <a:prstDash val="solid"/>
              <a:miter/>
              <a:headEnd type="none" w="med" len="med"/>
              <a:tailEnd type="none" w="med" len="med"/>
            </a:ln>
          </p:spPr>
          <p:txBody>
            <a:bodyPr wrap="none" anchor="ctr"/>
            <a:p>
              <a:pPr algn="ctr"/>
              <a:r>
                <a:rPr lang="en-US" altLang="zh-CN" dirty="0">
                  <a:latin typeface="Comic Sans MS" panose="030F0702030302020204" pitchFamily="66" charset="0"/>
                </a:rPr>
                <a:t>2</a:t>
              </a:r>
              <a:endParaRPr lang="en-US" altLang="zh-CN" dirty="0">
                <a:latin typeface="Comic Sans MS" panose="030F0702030302020204" pitchFamily="66" charset="0"/>
              </a:endParaRPr>
            </a:p>
          </p:txBody>
        </p:sp>
        <p:sp>
          <p:nvSpPr>
            <p:cNvPr id="106504" name="Oval 7"/>
            <p:cNvSpPr/>
            <p:nvPr/>
          </p:nvSpPr>
          <p:spPr>
            <a:xfrm>
              <a:off x="4643438" y="3659188"/>
              <a:ext cx="358775" cy="360362"/>
            </a:xfrm>
            <a:prstGeom prst="ellipse">
              <a:avLst/>
            </a:prstGeom>
            <a:solidFill>
              <a:srgbClr val="FFC000"/>
            </a:solidFill>
            <a:ln w="9525" cap="flat" cmpd="sng">
              <a:solidFill>
                <a:schemeClr val="tx2"/>
              </a:solidFill>
              <a:prstDash val="solid"/>
              <a:miter/>
              <a:headEnd type="none" w="med" len="med"/>
              <a:tailEnd type="none" w="med" len="med"/>
            </a:ln>
          </p:spPr>
          <p:txBody>
            <a:bodyPr wrap="none" anchor="ctr"/>
            <a:p>
              <a:pPr algn="ctr"/>
              <a:r>
                <a:rPr lang="en-US" altLang="zh-CN" dirty="0">
                  <a:latin typeface="Comic Sans MS" panose="030F0702030302020204" pitchFamily="66" charset="0"/>
                </a:rPr>
                <a:t>4</a:t>
              </a:r>
              <a:endParaRPr lang="en-US" altLang="zh-CN" dirty="0">
                <a:latin typeface="Comic Sans MS" panose="030F0702030302020204" pitchFamily="66" charset="0"/>
              </a:endParaRPr>
            </a:p>
          </p:txBody>
        </p:sp>
        <p:sp>
          <p:nvSpPr>
            <p:cNvPr id="106505" name="Oval 8"/>
            <p:cNvSpPr/>
            <p:nvPr/>
          </p:nvSpPr>
          <p:spPr>
            <a:xfrm>
              <a:off x="6156325" y="3659188"/>
              <a:ext cx="358775" cy="360362"/>
            </a:xfrm>
            <a:prstGeom prst="ellipse">
              <a:avLst/>
            </a:prstGeom>
            <a:solidFill>
              <a:srgbClr val="FFC000"/>
            </a:solidFill>
            <a:ln w="9525" cap="flat" cmpd="sng">
              <a:solidFill>
                <a:schemeClr val="tx2"/>
              </a:solidFill>
              <a:prstDash val="solid"/>
              <a:miter/>
              <a:headEnd type="none" w="med" len="med"/>
              <a:tailEnd type="none" w="med" len="med"/>
            </a:ln>
          </p:spPr>
          <p:txBody>
            <a:bodyPr wrap="none" anchor="ctr"/>
            <a:p>
              <a:pPr algn="ctr"/>
              <a:r>
                <a:rPr lang="en-US" altLang="zh-CN" dirty="0">
                  <a:latin typeface="Comic Sans MS" panose="030F0702030302020204" pitchFamily="66" charset="0"/>
                </a:rPr>
                <a:t>5</a:t>
              </a:r>
              <a:endParaRPr lang="en-US" altLang="zh-CN" dirty="0">
                <a:latin typeface="Comic Sans MS" panose="030F0702030302020204" pitchFamily="66" charset="0"/>
              </a:endParaRPr>
            </a:p>
          </p:txBody>
        </p:sp>
        <p:sp>
          <p:nvSpPr>
            <p:cNvPr id="106506" name="Oval 9"/>
            <p:cNvSpPr/>
            <p:nvPr/>
          </p:nvSpPr>
          <p:spPr>
            <a:xfrm>
              <a:off x="4859338" y="2363788"/>
              <a:ext cx="358775" cy="360362"/>
            </a:xfrm>
            <a:prstGeom prst="ellipse">
              <a:avLst/>
            </a:prstGeom>
            <a:solidFill>
              <a:srgbClr val="FFC000"/>
            </a:solidFill>
            <a:ln w="9525" cap="flat" cmpd="sng">
              <a:solidFill>
                <a:schemeClr val="tx2"/>
              </a:solidFill>
              <a:prstDash val="solid"/>
              <a:miter/>
              <a:headEnd type="none" w="med" len="med"/>
              <a:tailEnd type="none" w="med" len="med"/>
            </a:ln>
          </p:spPr>
          <p:txBody>
            <a:bodyPr wrap="none" anchor="ctr"/>
            <a:p>
              <a:pPr algn="ctr"/>
              <a:r>
                <a:rPr lang="en-US" altLang="zh-CN" dirty="0">
                  <a:latin typeface="Comic Sans MS" panose="030F0702030302020204" pitchFamily="66" charset="0"/>
                </a:rPr>
                <a:t>7</a:t>
              </a:r>
              <a:endParaRPr lang="en-US" altLang="zh-CN" dirty="0">
                <a:latin typeface="Comic Sans MS" panose="030F0702030302020204" pitchFamily="66" charset="0"/>
              </a:endParaRPr>
            </a:p>
          </p:txBody>
        </p:sp>
        <p:sp>
          <p:nvSpPr>
            <p:cNvPr id="106507" name="Oval 10"/>
            <p:cNvSpPr/>
            <p:nvPr/>
          </p:nvSpPr>
          <p:spPr>
            <a:xfrm>
              <a:off x="7019925" y="3587750"/>
              <a:ext cx="358775" cy="360363"/>
            </a:xfrm>
            <a:prstGeom prst="ellipse">
              <a:avLst/>
            </a:prstGeom>
            <a:solidFill>
              <a:srgbClr val="FFC000"/>
            </a:solidFill>
            <a:ln w="9525" cap="flat" cmpd="sng">
              <a:solidFill>
                <a:schemeClr val="tx2"/>
              </a:solidFill>
              <a:prstDash val="solid"/>
              <a:miter/>
              <a:headEnd type="none" w="med" len="med"/>
              <a:tailEnd type="none" w="med" len="med"/>
            </a:ln>
          </p:spPr>
          <p:txBody>
            <a:bodyPr wrap="none" anchor="ctr"/>
            <a:p>
              <a:pPr algn="ctr"/>
              <a:r>
                <a:rPr lang="en-US" altLang="zh-CN" dirty="0">
                  <a:latin typeface="Comic Sans MS" panose="030F0702030302020204" pitchFamily="66" charset="0"/>
                </a:rPr>
                <a:t>6</a:t>
              </a:r>
              <a:endParaRPr lang="en-US" altLang="zh-CN" dirty="0">
                <a:latin typeface="Comic Sans MS" panose="030F0702030302020204" pitchFamily="66" charset="0"/>
              </a:endParaRPr>
            </a:p>
          </p:txBody>
        </p:sp>
        <p:grpSp>
          <p:nvGrpSpPr>
            <p:cNvPr id="106508" name="Group 11"/>
            <p:cNvGrpSpPr/>
            <p:nvPr/>
          </p:nvGrpSpPr>
          <p:grpSpPr>
            <a:xfrm>
              <a:off x="1116013" y="2651125"/>
              <a:ext cx="6838950" cy="2905125"/>
              <a:chOff x="703" y="2023"/>
              <a:chExt cx="4308" cy="1830"/>
            </a:xfrm>
          </p:grpSpPr>
          <p:sp>
            <p:nvSpPr>
              <p:cNvPr id="106509" name="Text Box 12"/>
              <p:cNvSpPr txBox="1"/>
              <p:nvPr/>
            </p:nvSpPr>
            <p:spPr>
              <a:xfrm>
                <a:off x="2835" y="2023"/>
                <a:ext cx="378"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S</a:t>
                </a:r>
                <a:endParaRPr lang="en-US" altLang="zh-CN" baseline="-25000" dirty="0">
                  <a:latin typeface="Times New Roman" panose="02020603050405020304" charset="0"/>
                </a:endParaRPr>
              </a:p>
            </p:txBody>
          </p:sp>
          <p:sp>
            <p:nvSpPr>
              <p:cNvPr id="106510" name="Text Box 13"/>
              <p:cNvSpPr txBox="1"/>
              <p:nvPr/>
            </p:nvSpPr>
            <p:spPr>
              <a:xfrm>
                <a:off x="3470" y="2477"/>
                <a:ext cx="499"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else</a:t>
                </a:r>
                <a:endParaRPr lang="en-US" altLang="zh-CN" dirty="0">
                  <a:latin typeface="Times New Roman" panose="02020603050405020304" charset="0"/>
                </a:endParaRPr>
              </a:p>
            </p:txBody>
          </p:sp>
          <p:sp>
            <p:nvSpPr>
              <p:cNvPr id="106511" name="Text Box 14"/>
              <p:cNvSpPr txBox="1"/>
              <p:nvPr/>
            </p:nvSpPr>
            <p:spPr>
              <a:xfrm>
                <a:off x="3969" y="2477"/>
                <a:ext cx="469"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M</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106512" name="Text Box 15"/>
              <p:cNvSpPr txBox="1"/>
              <p:nvPr/>
            </p:nvSpPr>
            <p:spPr>
              <a:xfrm>
                <a:off x="2653" y="2477"/>
                <a:ext cx="408"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S</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106513" name="Text Box 16"/>
              <p:cNvSpPr txBox="1"/>
              <p:nvPr/>
            </p:nvSpPr>
            <p:spPr>
              <a:xfrm>
                <a:off x="1383" y="2522"/>
                <a:ext cx="499"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E</a:t>
                </a:r>
                <a:endParaRPr lang="en-US" altLang="zh-CN" baseline="-25000" dirty="0">
                  <a:latin typeface="Times New Roman" panose="02020603050405020304" charset="0"/>
                </a:endParaRPr>
              </a:p>
            </p:txBody>
          </p:sp>
          <p:sp>
            <p:nvSpPr>
              <p:cNvPr id="106514" name="Text Box 17"/>
              <p:cNvSpPr txBox="1"/>
              <p:nvPr/>
            </p:nvSpPr>
            <p:spPr>
              <a:xfrm>
                <a:off x="839" y="2477"/>
                <a:ext cx="271"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if</a:t>
                </a:r>
                <a:endParaRPr lang="en-US" altLang="zh-CN" dirty="0">
                  <a:latin typeface="Times New Roman" panose="02020603050405020304" charset="0"/>
                </a:endParaRPr>
              </a:p>
            </p:txBody>
          </p:sp>
          <p:sp>
            <p:nvSpPr>
              <p:cNvPr id="106515" name="Line 18"/>
              <p:cNvSpPr/>
              <p:nvPr/>
            </p:nvSpPr>
            <p:spPr>
              <a:xfrm flipH="1">
                <a:off x="1655" y="2204"/>
                <a:ext cx="1134" cy="363"/>
              </a:xfrm>
              <a:prstGeom prst="line">
                <a:avLst/>
              </a:prstGeom>
              <a:ln w="25400" cap="flat" cmpd="sng">
                <a:solidFill>
                  <a:schemeClr val="tx1"/>
                </a:solidFill>
                <a:prstDash val="solid"/>
                <a:miter/>
                <a:headEnd type="none" w="med" len="med"/>
                <a:tailEnd type="none" w="med" len="med"/>
              </a:ln>
            </p:spPr>
          </p:sp>
          <p:sp>
            <p:nvSpPr>
              <p:cNvPr id="106516" name="Line 19"/>
              <p:cNvSpPr/>
              <p:nvPr/>
            </p:nvSpPr>
            <p:spPr>
              <a:xfrm flipH="1">
                <a:off x="2472" y="2295"/>
                <a:ext cx="363" cy="272"/>
              </a:xfrm>
              <a:prstGeom prst="line">
                <a:avLst/>
              </a:prstGeom>
              <a:ln w="25400" cap="flat" cmpd="sng">
                <a:solidFill>
                  <a:schemeClr val="tx1"/>
                </a:solidFill>
                <a:prstDash val="solid"/>
                <a:miter/>
                <a:headEnd type="none" w="med" len="med"/>
                <a:tailEnd type="none" w="med" len="med"/>
              </a:ln>
            </p:spPr>
          </p:sp>
          <p:sp>
            <p:nvSpPr>
              <p:cNvPr id="106517" name="Line 20"/>
              <p:cNvSpPr/>
              <p:nvPr/>
            </p:nvSpPr>
            <p:spPr>
              <a:xfrm>
                <a:off x="2971" y="2250"/>
                <a:ext cx="181" cy="272"/>
              </a:xfrm>
              <a:prstGeom prst="line">
                <a:avLst/>
              </a:prstGeom>
              <a:ln w="25400" cap="flat" cmpd="sng">
                <a:solidFill>
                  <a:schemeClr val="tx1"/>
                </a:solidFill>
                <a:prstDash val="solid"/>
                <a:miter/>
                <a:headEnd type="none" w="med" len="med"/>
                <a:tailEnd type="none" w="med" len="med"/>
              </a:ln>
            </p:spPr>
          </p:sp>
          <p:sp>
            <p:nvSpPr>
              <p:cNvPr id="106518" name="Line 21"/>
              <p:cNvSpPr/>
              <p:nvPr/>
            </p:nvSpPr>
            <p:spPr>
              <a:xfrm>
                <a:off x="3107" y="2204"/>
                <a:ext cx="862" cy="363"/>
              </a:xfrm>
              <a:prstGeom prst="line">
                <a:avLst/>
              </a:prstGeom>
              <a:ln w="25400" cap="flat" cmpd="sng">
                <a:solidFill>
                  <a:schemeClr val="tx1"/>
                </a:solidFill>
                <a:prstDash val="solid"/>
                <a:miter/>
                <a:headEnd type="none" w="med" len="med"/>
                <a:tailEnd type="none" w="med" len="med"/>
              </a:ln>
            </p:spPr>
          </p:sp>
          <p:sp>
            <p:nvSpPr>
              <p:cNvPr id="106519" name="Text Box 22"/>
              <p:cNvSpPr txBox="1"/>
              <p:nvPr/>
            </p:nvSpPr>
            <p:spPr>
              <a:xfrm>
                <a:off x="4014" y="3021"/>
                <a:ext cx="330"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ε</a:t>
                </a:r>
                <a:endParaRPr lang="en-US" altLang="zh-CN" dirty="0">
                  <a:latin typeface="Times New Roman" panose="02020603050405020304" charset="0"/>
                </a:endParaRPr>
              </a:p>
            </p:txBody>
          </p:sp>
          <p:sp>
            <p:nvSpPr>
              <p:cNvPr id="106520" name="Line 23"/>
              <p:cNvSpPr/>
              <p:nvPr/>
            </p:nvSpPr>
            <p:spPr>
              <a:xfrm>
                <a:off x="4150" y="2749"/>
                <a:ext cx="0" cy="272"/>
              </a:xfrm>
              <a:prstGeom prst="line">
                <a:avLst/>
              </a:prstGeom>
              <a:ln w="25400" cap="flat" cmpd="sng">
                <a:solidFill>
                  <a:schemeClr val="tx1"/>
                </a:solidFill>
                <a:prstDash val="solid"/>
                <a:miter/>
                <a:headEnd type="none" w="med" len="med"/>
                <a:tailEnd type="none" w="med" len="med"/>
              </a:ln>
            </p:spPr>
          </p:sp>
          <p:sp>
            <p:nvSpPr>
              <p:cNvPr id="106521" name="Line 24"/>
              <p:cNvSpPr/>
              <p:nvPr/>
            </p:nvSpPr>
            <p:spPr>
              <a:xfrm flipH="1">
                <a:off x="1202" y="2159"/>
                <a:ext cx="1542" cy="408"/>
              </a:xfrm>
              <a:prstGeom prst="line">
                <a:avLst/>
              </a:prstGeom>
              <a:ln w="25400" cap="flat" cmpd="sng">
                <a:solidFill>
                  <a:schemeClr val="tx1"/>
                </a:solidFill>
                <a:prstDash val="solid"/>
                <a:miter/>
                <a:headEnd type="none" w="med" len="med"/>
                <a:tailEnd type="none" w="med" len="med"/>
              </a:ln>
            </p:spPr>
          </p:sp>
          <p:sp>
            <p:nvSpPr>
              <p:cNvPr id="106522" name="Text Box 25"/>
              <p:cNvSpPr txBox="1"/>
              <p:nvPr/>
            </p:nvSpPr>
            <p:spPr>
              <a:xfrm>
                <a:off x="4558" y="2477"/>
                <a:ext cx="453"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S</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106523" name="Line 26"/>
              <p:cNvSpPr/>
              <p:nvPr/>
            </p:nvSpPr>
            <p:spPr>
              <a:xfrm>
                <a:off x="3152" y="2159"/>
                <a:ext cx="1406" cy="408"/>
              </a:xfrm>
              <a:prstGeom prst="line">
                <a:avLst/>
              </a:prstGeom>
              <a:ln w="25400" cap="flat" cmpd="sng">
                <a:solidFill>
                  <a:schemeClr val="tx1"/>
                </a:solidFill>
                <a:prstDash val="solid"/>
                <a:miter/>
                <a:headEnd type="none" w="med" len="med"/>
                <a:tailEnd type="none" w="med" len="med"/>
              </a:ln>
            </p:spPr>
          </p:sp>
          <p:sp>
            <p:nvSpPr>
              <p:cNvPr id="106524" name="Text Box 27"/>
              <p:cNvSpPr txBox="1"/>
              <p:nvPr/>
            </p:nvSpPr>
            <p:spPr>
              <a:xfrm>
                <a:off x="4558" y="3112"/>
                <a:ext cx="453"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A</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106525" name="Text Box 28"/>
              <p:cNvSpPr txBox="1"/>
              <p:nvPr/>
            </p:nvSpPr>
            <p:spPr>
              <a:xfrm>
                <a:off x="2245" y="3066"/>
                <a:ext cx="330"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ε</a:t>
                </a:r>
                <a:endParaRPr lang="en-US" altLang="zh-CN" dirty="0">
                  <a:latin typeface="Times New Roman" panose="02020603050405020304" charset="0"/>
                </a:endParaRPr>
              </a:p>
            </p:txBody>
          </p:sp>
          <p:sp>
            <p:nvSpPr>
              <p:cNvPr id="106526" name="Line 29"/>
              <p:cNvSpPr/>
              <p:nvPr/>
            </p:nvSpPr>
            <p:spPr>
              <a:xfrm>
                <a:off x="2381" y="2794"/>
                <a:ext cx="0" cy="272"/>
              </a:xfrm>
              <a:prstGeom prst="line">
                <a:avLst/>
              </a:prstGeom>
              <a:ln w="25400" cap="flat" cmpd="sng">
                <a:solidFill>
                  <a:schemeClr val="tx1"/>
                </a:solidFill>
                <a:prstDash val="solid"/>
                <a:miter/>
                <a:headEnd type="none" w="med" len="med"/>
                <a:tailEnd type="none" w="med" len="med"/>
              </a:ln>
            </p:spPr>
          </p:sp>
          <p:sp>
            <p:nvSpPr>
              <p:cNvPr id="106527" name="Text Box 30"/>
              <p:cNvSpPr txBox="1"/>
              <p:nvPr/>
            </p:nvSpPr>
            <p:spPr>
              <a:xfrm>
                <a:off x="703" y="3565"/>
                <a:ext cx="1723"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a&lt;b or c&lt;d and e&lt;f</a:t>
                </a:r>
                <a:endParaRPr lang="en-US" altLang="zh-CN" dirty="0">
                  <a:latin typeface="Times New Roman" panose="02020603050405020304" charset="0"/>
                </a:endParaRPr>
              </a:p>
            </p:txBody>
          </p:sp>
          <p:sp>
            <p:nvSpPr>
              <p:cNvPr id="106528" name="Line 31"/>
              <p:cNvSpPr/>
              <p:nvPr/>
            </p:nvSpPr>
            <p:spPr>
              <a:xfrm>
                <a:off x="1519" y="2794"/>
                <a:ext cx="0" cy="772"/>
              </a:xfrm>
              <a:prstGeom prst="line">
                <a:avLst/>
              </a:prstGeom>
              <a:ln w="50800" cap="rnd" cmpd="sng">
                <a:solidFill>
                  <a:schemeClr val="tx1"/>
                </a:solidFill>
                <a:prstDash val="sysDot"/>
                <a:miter/>
                <a:headEnd type="none" w="med" len="med"/>
                <a:tailEnd type="none" w="med" len="med"/>
              </a:ln>
            </p:spPr>
          </p:sp>
          <p:sp>
            <p:nvSpPr>
              <p:cNvPr id="106529" name="Text Box 32"/>
              <p:cNvSpPr txBox="1"/>
              <p:nvPr/>
            </p:nvSpPr>
            <p:spPr>
              <a:xfrm>
                <a:off x="1746" y="2522"/>
                <a:ext cx="499"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then</a:t>
                </a:r>
                <a:endParaRPr lang="en-US" altLang="zh-CN" baseline="-25000" dirty="0">
                  <a:latin typeface="Times New Roman" panose="02020603050405020304" charset="0"/>
                </a:endParaRPr>
              </a:p>
            </p:txBody>
          </p:sp>
          <p:sp>
            <p:nvSpPr>
              <p:cNvPr id="106530" name="Text Box 33"/>
              <p:cNvSpPr txBox="1"/>
              <p:nvPr/>
            </p:nvSpPr>
            <p:spPr>
              <a:xfrm>
                <a:off x="2200" y="2522"/>
                <a:ext cx="408"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M</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106531" name="Text Box 34"/>
              <p:cNvSpPr txBox="1"/>
              <p:nvPr/>
            </p:nvSpPr>
            <p:spPr>
              <a:xfrm>
                <a:off x="3061" y="2477"/>
                <a:ext cx="358"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N</a:t>
                </a:r>
                <a:endParaRPr lang="en-US" altLang="zh-CN" dirty="0">
                  <a:latin typeface="Times New Roman" panose="02020603050405020304" charset="0"/>
                </a:endParaRPr>
              </a:p>
            </p:txBody>
          </p:sp>
          <p:sp>
            <p:nvSpPr>
              <p:cNvPr id="106532" name="Line 35"/>
              <p:cNvSpPr/>
              <p:nvPr/>
            </p:nvSpPr>
            <p:spPr>
              <a:xfrm flipH="1">
                <a:off x="2018" y="2250"/>
                <a:ext cx="817" cy="317"/>
              </a:xfrm>
              <a:prstGeom prst="line">
                <a:avLst/>
              </a:prstGeom>
              <a:ln w="25400" cap="flat" cmpd="sng">
                <a:solidFill>
                  <a:schemeClr val="tx1"/>
                </a:solidFill>
                <a:prstDash val="solid"/>
                <a:miter/>
                <a:headEnd type="none" w="med" len="med"/>
                <a:tailEnd type="none" w="med" len="med"/>
              </a:ln>
            </p:spPr>
          </p:sp>
          <p:sp>
            <p:nvSpPr>
              <p:cNvPr id="106533" name="Line 36"/>
              <p:cNvSpPr/>
              <p:nvPr/>
            </p:nvSpPr>
            <p:spPr>
              <a:xfrm flipH="1">
                <a:off x="2835" y="2295"/>
                <a:ext cx="90" cy="227"/>
              </a:xfrm>
              <a:prstGeom prst="line">
                <a:avLst/>
              </a:prstGeom>
              <a:ln w="25400" cap="flat" cmpd="sng">
                <a:solidFill>
                  <a:schemeClr val="tx1"/>
                </a:solidFill>
                <a:prstDash val="solid"/>
                <a:miter/>
                <a:headEnd type="none" w="med" len="med"/>
                <a:tailEnd type="none" w="med" len="med"/>
              </a:ln>
            </p:spPr>
          </p:sp>
          <p:sp>
            <p:nvSpPr>
              <p:cNvPr id="106534" name="Line 37"/>
              <p:cNvSpPr/>
              <p:nvPr/>
            </p:nvSpPr>
            <p:spPr>
              <a:xfrm>
                <a:off x="3016" y="2250"/>
                <a:ext cx="499" cy="272"/>
              </a:xfrm>
              <a:prstGeom prst="line">
                <a:avLst/>
              </a:prstGeom>
              <a:ln w="25400" cap="flat" cmpd="sng">
                <a:solidFill>
                  <a:schemeClr val="tx1"/>
                </a:solidFill>
                <a:prstDash val="solid"/>
                <a:miter/>
                <a:headEnd type="none" w="med" len="med"/>
                <a:tailEnd type="none" w="med" len="med"/>
              </a:ln>
            </p:spPr>
          </p:sp>
          <p:sp>
            <p:nvSpPr>
              <p:cNvPr id="106535" name="Text Box 38"/>
              <p:cNvSpPr txBox="1"/>
              <p:nvPr/>
            </p:nvSpPr>
            <p:spPr>
              <a:xfrm>
                <a:off x="2653" y="3051"/>
                <a:ext cx="453"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A</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106536" name="Text Box 39"/>
              <p:cNvSpPr txBox="1"/>
              <p:nvPr/>
            </p:nvSpPr>
            <p:spPr>
              <a:xfrm>
                <a:off x="3061" y="3021"/>
                <a:ext cx="330"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ε</a:t>
                </a:r>
                <a:endParaRPr lang="en-US" altLang="zh-CN" dirty="0">
                  <a:latin typeface="Times New Roman" panose="02020603050405020304" charset="0"/>
                </a:endParaRPr>
              </a:p>
            </p:txBody>
          </p:sp>
          <p:sp>
            <p:nvSpPr>
              <p:cNvPr id="106537" name="Line 40"/>
              <p:cNvSpPr/>
              <p:nvPr/>
            </p:nvSpPr>
            <p:spPr>
              <a:xfrm>
                <a:off x="3198" y="2749"/>
                <a:ext cx="0" cy="317"/>
              </a:xfrm>
              <a:prstGeom prst="line">
                <a:avLst/>
              </a:prstGeom>
              <a:ln w="25400" cap="flat" cmpd="sng">
                <a:solidFill>
                  <a:schemeClr val="tx1"/>
                </a:solidFill>
                <a:prstDash val="solid"/>
                <a:miter/>
                <a:headEnd type="none" w="med" len="med"/>
                <a:tailEnd type="none" w="med" len="med"/>
              </a:ln>
            </p:spPr>
          </p:sp>
          <p:sp>
            <p:nvSpPr>
              <p:cNvPr id="106538" name="Line 41"/>
              <p:cNvSpPr/>
              <p:nvPr/>
            </p:nvSpPr>
            <p:spPr>
              <a:xfrm>
                <a:off x="2789" y="2751"/>
                <a:ext cx="0" cy="362"/>
              </a:xfrm>
              <a:prstGeom prst="line">
                <a:avLst/>
              </a:prstGeom>
              <a:ln w="50800" cap="rnd" cmpd="sng">
                <a:solidFill>
                  <a:schemeClr val="tx1"/>
                </a:solidFill>
                <a:prstDash val="sysDot"/>
                <a:miter/>
                <a:headEnd type="none" w="med" len="med"/>
                <a:tailEnd type="none" w="med" len="med"/>
              </a:ln>
            </p:spPr>
          </p:sp>
          <p:sp>
            <p:nvSpPr>
              <p:cNvPr id="106539" name="Line 42"/>
              <p:cNvSpPr/>
              <p:nvPr/>
            </p:nvSpPr>
            <p:spPr>
              <a:xfrm>
                <a:off x="4694" y="2795"/>
                <a:ext cx="0" cy="362"/>
              </a:xfrm>
              <a:prstGeom prst="line">
                <a:avLst/>
              </a:prstGeom>
              <a:ln w="50800" cap="rnd" cmpd="sng">
                <a:solidFill>
                  <a:schemeClr val="tx1"/>
                </a:solidFill>
                <a:prstDash val="sysDot"/>
                <a:miter/>
                <a:headEnd type="none" w="med" len="med"/>
                <a:tailEnd type="none" w="med" len="med"/>
              </a:ln>
            </p:spPr>
          </p:sp>
        </p:grpSp>
      </p:grpSp>
      <p:sp>
        <p:nvSpPr>
          <p:cNvPr id="10241" name="Rectangle 2"/>
          <p:cNvSpPr>
            <a:spLocks noGrp="1"/>
          </p:cNvSpPr>
          <p:nvPr>
            <p:ph type="title"/>
          </p:nvPr>
        </p:nvSpPr>
        <p:spPr/>
        <p:txBody>
          <a:bodyPr vert="horz" wrap="square" lIns="91440" tIns="45720" rIns="91440" bIns="45720" anchor="ctr"/>
          <a:p>
            <a:pPr eaLnBrk="1" hangingPunct="1"/>
            <a:r>
              <a:rPr lang="zh-CN" altLang="en-US" dirty="0"/>
              <a:t>使用回填技术翻译控制流语句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46" name="Rectangle 3"/>
          <p:cNvSpPr txBox="1">
            <a:spLocks noChangeArrowheads="1"/>
          </p:cNvSpPr>
          <p:nvPr/>
        </p:nvSpPr>
        <p:spPr bwMode="auto">
          <a:xfrm>
            <a:off x="285750" y="0"/>
            <a:ext cx="3429000" cy="3571875"/>
          </a:xfrm>
          <a:prstGeom prst="rect">
            <a:avLst/>
          </a:prstGeom>
          <a:solidFill>
            <a:srgbClr val="FFC000"/>
          </a:solidFill>
          <a:ln w="9525">
            <a:noFill/>
            <a:miter lim="800000"/>
          </a:ln>
        </p:spPr>
        <p:txBody>
          <a:bodyPr/>
          <a:lstStyle/>
          <a:p>
            <a:pPr marL="228600" marR="0" indent="-228600" defTabSz="914400" eaLnBrk="0" hangingPunct="0">
              <a:spcBef>
                <a:spcPct val="20000"/>
              </a:spcBef>
              <a:buClr>
                <a:schemeClr val="tx1"/>
              </a:buClr>
              <a:buSzTx/>
              <a:defRPr/>
            </a:pPr>
            <a:r>
              <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1. 100 if a&lt;b </a:t>
            </a:r>
            <a:r>
              <a:rPr kumimoji="0" lang="en-US" altLang="zh-CN" kern="0" cap="none" spc="0" normalizeH="0" baseline="0" noProof="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goto</a:t>
            </a:r>
            <a:r>
              <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  -</a:t>
            </a:r>
            <a:endParaRPr kumimoji="0" lang="en-US" altLang="zh-CN" u="sng"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endParaRPr>
          </a:p>
          <a:p>
            <a:pPr marL="228600" marR="0" indent="-228600" defTabSz="914400" eaLnBrk="0" hangingPunct="0">
              <a:spcBef>
                <a:spcPct val="20000"/>
              </a:spcBef>
              <a:buClr>
                <a:schemeClr val="tx1"/>
              </a:buClr>
              <a:buSzTx/>
              <a:defRPr/>
            </a:pPr>
            <a:r>
              <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    101 </a:t>
            </a:r>
            <a:r>
              <a:rPr kumimoji="0" lang="en-US" altLang="zh-CN" kern="0" cap="none" spc="0" normalizeH="0" baseline="0" noProof="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goto</a:t>
            </a:r>
            <a:r>
              <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 102</a:t>
            </a:r>
            <a:endPar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endParaRPr>
          </a:p>
          <a:p>
            <a:pPr marL="228600" marR="0" indent="-228600" defTabSz="914400" eaLnBrk="0" hangingPunct="0">
              <a:spcBef>
                <a:spcPct val="20000"/>
              </a:spcBef>
              <a:buClr>
                <a:schemeClr val="tx1"/>
              </a:buClr>
              <a:buSzTx/>
              <a:defRPr/>
            </a:pPr>
            <a:r>
              <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    102 if c&lt;d </a:t>
            </a:r>
            <a:r>
              <a:rPr kumimoji="0" lang="en-US" altLang="zh-CN" kern="0" cap="none" spc="0" normalizeH="0" baseline="0" noProof="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goto</a:t>
            </a:r>
            <a:r>
              <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 104 </a:t>
            </a:r>
            <a:endPar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endParaRPr>
          </a:p>
          <a:p>
            <a:pPr marL="228600" marR="0" indent="-228600" defTabSz="914400" eaLnBrk="0" hangingPunct="0">
              <a:spcBef>
                <a:spcPct val="20000"/>
              </a:spcBef>
              <a:buClr>
                <a:schemeClr val="tx1"/>
              </a:buClr>
              <a:buSzTx/>
              <a:defRPr/>
            </a:pPr>
            <a:r>
              <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    103 </a:t>
            </a:r>
            <a:r>
              <a:rPr kumimoji="0" lang="en-US" altLang="zh-CN" kern="0" cap="none" spc="0" normalizeH="0" baseline="0" noProof="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goto</a:t>
            </a:r>
            <a:r>
              <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 - </a:t>
            </a:r>
            <a:endPar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endParaRPr>
          </a:p>
          <a:p>
            <a:pPr marL="228600" marR="0" indent="-228600" defTabSz="914400" eaLnBrk="0" hangingPunct="0">
              <a:spcBef>
                <a:spcPct val="20000"/>
              </a:spcBef>
              <a:buClr>
                <a:schemeClr val="tx1"/>
              </a:buClr>
              <a:buSzTx/>
              <a:defRPr/>
            </a:pPr>
            <a:r>
              <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    104 if e&lt;f </a:t>
            </a:r>
            <a:r>
              <a:rPr kumimoji="0" lang="en-US" altLang="zh-CN" kern="0" cap="none" spc="0" normalizeH="0" baseline="0" noProof="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goto</a:t>
            </a:r>
            <a:r>
              <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 -</a:t>
            </a:r>
            <a:endPar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endParaRPr>
          </a:p>
          <a:p>
            <a:pPr marL="228600" marR="0" indent="-228600" defTabSz="914400" eaLnBrk="0" hangingPunct="0">
              <a:spcBef>
                <a:spcPct val="20000"/>
              </a:spcBef>
              <a:buClr>
                <a:schemeClr val="tx1"/>
              </a:buClr>
              <a:buSzTx/>
              <a:defRPr/>
            </a:pPr>
            <a:r>
              <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    105 </a:t>
            </a:r>
            <a:r>
              <a:rPr kumimoji="0" lang="en-US" altLang="zh-CN" kern="0" cap="none" spc="0" normalizeH="0" baseline="0" noProof="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goto</a:t>
            </a:r>
            <a:r>
              <a:rPr kumimoji="0" lang="en-US" altLang="zh-CN" b="0" kern="0" cap="none" spc="0" normalizeH="0" baseline="0" noProof="0" dirty="0">
                <a:latin typeface="华文新魏" panose="02010800040101010101" pitchFamily="2" charset="-122"/>
                <a:ea typeface="华文新魏" panose="02010800040101010101" pitchFamily="2" charset="-122"/>
                <a:cs typeface="+mn-cs"/>
                <a:sym typeface="+mn-ea"/>
              </a:rPr>
              <a:t> </a:t>
            </a:r>
            <a:r>
              <a:rPr kumimoji="0" lang="en-US" altLang="zh-CN" kern="0" cap="none" spc="0" normalizeH="0" baseline="0" noProof="0" dirty="0">
                <a:latin typeface="Times New Roman" panose="02020603050405020304"/>
                <a:ea typeface="华文新魏" panose="02010800040101010101" pitchFamily="2" charset="-122"/>
                <a:cs typeface="+mn-cs"/>
                <a:sym typeface="+mn-ea"/>
              </a:rPr>
              <a:t>–</a:t>
            </a:r>
            <a:endParaRPr kumimoji="0" lang="en-US" altLang="zh-CN" kern="0" cap="none" spc="0" normalizeH="0" baseline="0" noProof="0" dirty="0">
              <a:latin typeface="华文新魏" panose="02010800040101010101" pitchFamily="2" charset="-122"/>
              <a:ea typeface="华文新魏" panose="02010800040101010101" pitchFamily="2" charset="-122"/>
              <a:cs typeface="+mn-cs"/>
              <a:sym typeface="+mn-ea"/>
            </a:endParaRPr>
          </a:p>
          <a:p>
            <a:pPr marL="228600" marR="0" indent="-228600" defTabSz="914400" eaLnBrk="0" hangingPunct="0">
              <a:spcBef>
                <a:spcPct val="20000"/>
              </a:spcBef>
              <a:buClr>
                <a:schemeClr val="tx1"/>
              </a:buClr>
              <a:buSzTx/>
              <a:defRPr/>
            </a:pPr>
            <a:endParaRPr kumimoji="0" lang="en-US" altLang="zh-CN" kern="0" cap="none" spc="0" normalizeH="0" baseline="0" noProof="0" dirty="0">
              <a:latin typeface="华文新魏" panose="02010800040101010101" pitchFamily="2" charset="-122"/>
              <a:ea typeface="华文新魏" panose="02010800040101010101" pitchFamily="2" charset="-122"/>
              <a:cs typeface="+mn-cs"/>
              <a:sym typeface="+mn-ea"/>
            </a:endParaRPr>
          </a:p>
          <a:p>
            <a:pPr marL="228600" marR="0" indent="-228600" defTabSz="914400" eaLnBrk="0" hangingPunct="0">
              <a:spcBef>
                <a:spcPct val="20000"/>
              </a:spcBef>
              <a:buClr>
                <a:schemeClr val="tx1"/>
              </a:buClr>
              <a:buSzTx/>
              <a:defRPr/>
            </a:pPr>
            <a:r>
              <a:rPr kumimoji="0" lang="en-US" altLang="zh-CN" kern="0" cap="none" spc="0" normalizeH="0" baseline="0" noProof="0" dirty="0">
                <a:latin typeface="华文新魏" panose="02010800040101010101" pitchFamily="2" charset="-122"/>
                <a:ea typeface="华文新魏" panose="02010800040101010101" pitchFamily="2" charset="-122"/>
                <a:cs typeface="+mn-cs"/>
                <a:sym typeface="+mn-ea"/>
              </a:rPr>
              <a:t>2. </a:t>
            </a:r>
            <a:endParaRPr kumimoji="0" lang="en-US" altLang="zh-CN" kern="0" cap="none" spc="0" normalizeH="0" baseline="0" noProof="0" dirty="0">
              <a:latin typeface="华文新魏" panose="02010800040101010101" pitchFamily="2" charset="-122"/>
              <a:ea typeface="华文新魏" panose="02010800040101010101" pitchFamily="2" charset="-122"/>
              <a:cs typeface="+mn-cs"/>
              <a:sym typeface="+mn-ea"/>
            </a:endParaRPr>
          </a:p>
        </p:txBody>
      </p:sp>
      <p:sp>
        <p:nvSpPr>
          <p:cNvPr id="47" name="Rectangle 4"/>
          <p:cNvSpPr>
            <a:spLocks noChangeArrowheads="1"/>
          </p:cNvSpPr>
          <p:nvPr/>
        </p:nvSpPr>
        <p:spPr bwMode="auto">
          <a:xfrm>
            <a:off x="5000625" y="214313"/>
            <a:ext cx="2428875" cy="3246438"/>
          </a:xfrm>
          <a:prstGeom prst="rect">
            <a:avLst/>
          </a:prstGeom>
          <a:solidFill>
            <a:srgbClr val="FFC000"/>
          </a:solidFill>
          <a:ln w="9525">
            <a:noFill/>
            <a:miter lim="800000"/>
          </a:ln>
          <a:effectLst/>
        </p:spPr>
        <p:txBody>
          <a:bodyPr/>
          <a:lstStyle/>
          <a:p>
            <a:pPr marL="228600" marR="0" lvl="0"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None/>
              <a:defRPr/>
            </a:pPr>
            <a:r>
              <a:rPr kumimoji="0" lang="en-US" altLang="zh-CN" sz="2400" b="1" i="0" u="none" strike="noStrike" kern="1200" cap="none" spc="0" normalizeH="0" baseline="0" noProof="0" dirty="0" err="1">
                <a:ln>
                  <a:noFill/>
                </a:ln>
                <a:solidFill>
                  <a:schemeClr val="tx2"/>
                </a:solidFill>
                <a:effectLst>
                  <a:outerShdw blurRad="38100" dist="38100" dir="2700000" algn="tl">
                    <a:srgbClr val="C0C0C0"/>
                  </a:outerShdw>
                </a:effectLst>
                <a:uLnTx/>
                <a:uFillTx/>
                <a:latin typeface="Tahoma" panose="020B0604030504040204" charset="0"/>
                <a:ea typeface="华文新魏" panose="02010800040101010101" pitchFamily="2" charset="-122"/>
                <a:cs typeface="+mn-cs"/>
                <a:sym typeface="+mn-ea"/>
              </a:rPr>
              <a:t>E.t</a:t>
            </a:r>
            <a:r>
              <a:rPr kumimoji="0" lang="en-US" altLang="zh-CN" sz="24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ahoma" panose="020B0604030504040204" charset="0"/>
                <a:ea typeface="华文新魏" panose="02010800040101010101" pitchFamily="2" charset="-122"/>
                <a:cs typeface="+mn-cs"/>
                <a:sym typeface="+mn-ea"/>
              </a:rPr>
              <a:t>={100,104}</a:t>
            </a:r>
            <a:endParaRPr kumimoji="0" lang="en-US" altLang="zh-CN" sz="24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ahoma" panose="020B0604030504040204" charset="0"/>
              <a:ea typeface="华文新魏" panose="02010800040101010101" pitchFamily="2" charset="-122"/>
              <a:cs typeface="+mn-cs"/>
              <a:sym typeface="+mn-ea"/>
            </a:endParaRPr>
          </a:p>
          <a:p>
            <a:pPr marL="228600" marR="0" lvl="0"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None/>
              <a:defRPr/>
            </a:pPr>
            <a:r>
              <a:rPr kumimoji="0" lang="en-US" altLang="zh-CN" sz="2400" b="1" i="0" u="none" strike="noStrike" kern="1200" cap="none" spc="0" normalizeH="0" baseline="0" noProof="0" dirty="0" err="1">
                <a:ln>
                  <a:noFill/>
                </a:ln>
                <a:solidFill>
                  <a:schemeClr val="tx2"/>
                </a:solidFill>
                <a:effectLst>
                  <a:outerShdw blurRad="38100" dist="38100" dir="2700000" algn="tl">
                    <a:srgbClr val="C0C0C0"/>
                  </a:outerShdw>
                </a:effectLst>
                <a:uLnTx/>
                <a:uFillTx/>
                <a:latin typeface="Tahoma" panose="020B0604030504040204" charset="0"/>
                <a:ea typeface="华文新魏" panose="02010800040101010101" pitchFamily="2" charset="-122"/>
                <a:cs typeface="+mn-cs"/>
                <a:sym typeface="+mn-ea"/>
              </a:rPr>
              <a:t>E.f</a:t>
            </a:r>
            <a:r>
              <a:rPr kumimoji="0" lang="en-US" altLang="zh-CN" sz="24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ahoma" panose="020B0604030504040204" charset="0"/>
                <a:ea typeface="华文新魏" panose="02010800040101010101" pitchFamily="2" charset="-122"/>
                <a:cs typeface="+mn-cs"/>
                <a:sym typeface="+mn-ea"/>
              </a:rPr>
              <a:t>={103,105}</a:t>
            </a:r>
            <a:endParaRPr kumimoji="0" lang="en-US" altLang="zh-CN" sz="24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ahoma" panose="020B0604030504040204" charset="0"/>
              <a:ea typeface="华文新魏" panose="02010800040101010101" pitchFamily="2" charset="-122"/>
              <a:cs typeface="+mn-cs"/>
              <a:sym typeface="+mn-ea"/>
            </a:endParaRPr>
          </a:p>
          <a:p>
            <a:pPr marL="228600" marR="0" lvl="0"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None/>
              <a:defRPr/>
            </a:pPr>
            <a:endParaRPr kumimoji="0" lang="en-US" altLang="zh-CN" sz="24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ahoma" panose="020B0604030504040204" charset="0"/>
              <a:ea typeface="华文新魏" panose="02010800040101010101" pitchFamily="2" charset="-122"/>
              <a:cs typeface="+mn-cs"/>
              <a:sym typeface="+mn-ea"/>
            </a:endParaRPr>
          </a:p>
          <a:p>
            <a:pPr marL="228600" marR="0" lvl="0"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None/>
              <a:defRPr/>
            </a:pPr>
            <a:endParaRPr kumimoji="0" lang="en-US" altLang="zh-CN" sz="24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ahoma" panose="020B0604030504040204" charset="0"/>
              <a:ea typeface="华文新魏" panose="02010800040101010101" pitchFamily="2" charset="-122"/>
              <a:cs typeface="+mn-cs"/>
              <a:sym typeface="+mn-ea"/>
            </a:endParaRPr>
          </a:p>
          <a:p>
            <a:pPr marL="228600" marR="0" lvl="0"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None/>
              <a:defRPr/>
            </a:pPr>
            <a:endParaRPr kumimoji="0" lang="en-US" altLang="zh-CN" sz="24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ahoma" panose="020B0604030504040204" charset="0"/>
              <a:ea typeface="华文新魏" panose="02010800040101010101" pitchFamily="2" charset="-122"/>
              <a:cs typeface="+mn-cs"/>
              <a:sym typeface="+mn-ea"/>
            </a:endParaRPr>
          </a:p>
          <a:p>
            <a:pPr marL="228600" marR="0" lvl="0"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None/>
              <a:defRPr/>
            </a:pPr>
            <a:endParaRPr kumimoji="0" lang="en-US" altLang="zh-CN" sz="24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ahoma" panose="020B0604030504040204" charset="0"/>
              <a:ea typeface="华文新魏" panose="02010800040101010101" pitchFamily="2" charset="-122"/>
              <a:cs typeface="+mn-cs"/>
              <a:sym typeface="+mn-ea"/>
            </a:endParaRPr>
          </a:p>
          <a:p>
            <a:pPr marL="228600" marR="0" lvl="0"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None/>
              <a:defRPr/>
            </a:pPr>
            <a:r>
              <a:rPr kumimoji="0" lang="en-US" altLang="zh-CN" sz="24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ahoma" panose="020B0604030504040204" charset="0"/>
                <a:ea typeface="华文新魏" panose="02010800040101010101" pitchFamily="2" charset="-122"/>
                <a:cs typeface="+mn-cs"/>
                <a:sym typeface="+mn-ea"/>
              </a:rPr>
              <a:t>M</a:t>
            </a:r>
            <a:r>
              <a:rPr kumimoji="0" lang="en-US" altLang="zh-CN" sz="2400" b="1" i="0" u="none" strike="noStrike" kern="1200" cap="none" spc="0" normalizeH="0" baseline="-25000" noProof="0" dirty="0">
                <a:ln>
                  <a:noFill/>
                </a:ln>
                <a:solidFill>
                  <a:schemeClr val="tx2"/>
                </a:solidFill>
                <a:effectLst>
                  <a:outerShdw blurRad="38100" dist="38100" dir="2700000" algn="tl">
                    <a:srgbClr val="C0C0C0"/>
                  </a:outerShdw>
                </a:effectLst>
                <a:uLnTx/>
                <a:uFillTx/>
                <a:latin typeface="Tahoma" panose="020B0604030504040204" charset="0"/>
                <a:ea typeface="华文新魏" panose="02010800040101010101" pitchFamily="2" charset="-122"/>
                <a:cs typeface="+mn-cs"/>
                <a:sym typeface="+mn-ea"/>
              </a:rPr>
              <a:t>1</a:t>
            </a:r>
            <a:r>
              <a:rPr kumimoji="0" lang="en-US" altLang="zh-CN" sz="24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ahoma" panose="020B0604030504040204" charset="0"/>
                <a:ea typeface="华文新魏" panose="02010800040101010101" pitchFamily="2" charset="-122"/>
                <a:cs typeface="+mn-cs"/>
                <a:sym typeface="+mn-ea"/>
              </a:rPr>
              <a:t>.q=106</a:t>
            </a:r>
            <a:endParaRPr kumimoji="0" lang="en-US" altLang="zh-CN" sz="2400" b="1" i="0" u="none" strike="noStrike" kern="1200" cap="none" spc="0" normalizeH="0" baseline="0" noProof="0" dirty="0">
              <a:ln>
                <a:noFill/>
              </a:ln>
              <a:solidFill>
                <a:schemeClr val="tx2"/>
              </a:solidFill>
              <a:effectLst/>
              <a:uLnTx/>
              <a:uFillTx/>
              <a:latin typeface="Tahoma" panose="020B0604030504040204" charset="0"/>
              <a:ea typeface="华文新魏" panose="02010800040101010101" pitchFamily="2" charset="-122"/>
              <a:cs typeface="+mn-cs"/>
              <a:sym typeface="+mn-ea"/>
            </a:endParaRPr>
          </a:p>
          <a:p>
            <a:pPr marL="1143000" marR="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None/>
              <a:defRPr/>
            </a:pPr>
            <a:endParaRPr kumimoji="0" lang="en-US" altLang="zh-CN" sz="2400" b="1" i="0" u="none" strike="noStrike" kern="1200" cap="none" spc="0" normalizeH="0" baseline="0" noProof="0" dirty="0">
              <a:ln>
                <a:noFill/>
              </a:ln>
              <a:solidFill>
                <a:schemeClr val="tx2"/>
              </a:solidFill>
              <a:effectLst/>
              <a:uLnTx/>
              <a:uFillTx/>
              <a:latin typeface="Tahoma" panose="020B0604030504040204" charset="0"/>
              <a:ea typeface="华文新魏" panose="02010800040101010101" pitchFamily="2" charset="-122"/>
              <a:cs typeface="+mn-cs"/>
              <a:sym typeface="+mn-ea"/>
            </a:endParaRPr>
          </a:p>
        </p:txBody>
      </p:sp>
      <p:grpSp>
        <p:nvGrpSpPr>
          <p:cNvPr id="107524" name="组合 78"/>
          <p:cNvGrpSpPr/>
          <p:nvPr/>
        </p:nvGrpSpPr>
        <p:grpSpPr>
          <a:xfrm>
            <a:off x="4434205" y="3163888"/>
            <a:ext cx="6838950" cy="3192462"/>
            <a:chOff x="1116013" y="2363788"/>
            <a:chExt cx="6838950" cy="3192462"/>
          </a:xfrm>
        </p:grpSpPr>
        <p:sp>
          <p:nvSpPr>
            <p:cNvPr id="107525" name="Oval 4"/>
            <p:cNvSpPr/>
            <p:nvPr/>
          </p:nvSpPr>
          <p:spPr>
            <a:xfrm>
              <a:off x="3995738" y="3730625"/>
              <a:ext cx="358775" cy="360363"/>
            </a:xfrm>
            <a:prstGeom prst="ellipse">
              <a:avLst/>
            </a:prstGeom>
            <a:solidFill>
              <a:srgbClr val="FFC000"/>
            </a:solidFill>
            <a:ln w="9525" cap="flat" cmpd="sng">
              <a:solidFill>
                <a:schemeClr val="tx2"/>
              </a:solidFill>
              <a:prstDash val="solid"/>
              <a:miter/>
              <a:headEnd type="none" w="med" len="med"/>
              <a:tailEnd type="none" w="med" len="med"/>
            </a:ln>
          </p:spPr>
          <p:txBody>
            <a:bodyPr wrap="none" anchor="ctr"/>
            <a:p>
              <a:pPr algn="ctr"/>
              <a:r>
                <a:rPr lang="en-US" altLang="zh-CN" dirty="0">
                  <a:latin typeface="Comic Sans MS" panose="030F0702030302020204" pitchFamily="66" charset="0"/>
                </a:rPr>
                <a:t>3</a:t>
              </a:r>
              <a:endParaRPr lang="en-US" altLang="zh-CN" dirty="0">
                <a:latin typeface="Comic Sans MS" panose="030F0702030302020204" pitchFamily="66" charset="0"/>
              </a:endParaRPr>
            </a:p>
          </p:txBody>
        </p:sp>
        <p:sp>
          <p:nvSpPr>
            <p:cNvPr id="107526" name="Oval 5"/>
            <p:cNvSpPr/>
            <p:nvPr/>
          </p:nvSpPr>
          <p:spPr>
            <a:xfrm>
              <a:off x="1908175" y="3803650"/>
              <a:ext cx="358775" cy="360363"/>
            </a:xfrm>
            <a:prstGeom prst="ellipse">
              <a:avLst/>
            </a:prstGeom>
            <a:solidFill>
              <a:srgbClr val="FFC000"/>
            </a:solidFill>
            <a:ln w="9525" cap="flat" cmpd="sng">
              <a:solidFill>
                <a:schemeClr val="tx2"/>
              </a:solidFill>
              <a:prstDash val="solid"/>
              <a:miter/>
              <a:headEnd type="none" w="med" len="med"/>
              <a:tailEnd type="none" w="med" len="med"/>
            </a:ln>
          </p:spPr>
          <p:txBody>
            <a:bodyPr wrap="none" anchor="ctr"/>
            <a:p>
              <a:pPr algn="ctr"/>
              <a:r>
                <a:rPr lang="en-US" altLang="zh-CN" dirty="0">
                  <a:latin typeface="Comic Sans MS" panose="030F0702030302020204" pitchFamily="66" charset="0"/>
                </a:rPr>
                <a:t>1</a:t>
              </a:r>
              <a:endParaRPr lang="en-US" altLang="zh-CN" dirty="0">
                <a:latin typeface="Comic Sans MS" panose="030F0702030302020204" pitchFamily="66" charset="0"/>
              </a:endParaRPr>
            </a:p>
          </p:txBody>
        </p:sp>
        <p:sp>
          <p:nvSpPr>
            <p:cNvPr id="107527" name="Oval 6"/>
            <p:cNvSpPr/>
            <p:nvPr/>
          </p:nvSpPr>
          <p:spPr>
            <a:xfrm>
              <a:off x="3276600" y="3875088"/>
              <a:ext cx="358775" cy="360362"/>
            </a:xfrm>
            <a:prstGeom prst="ellipse">
              <a:avLst/>
            </a:prstGeom>
            <a:solidFill>
              <a:srgbClr val="FFC000"/>
            </a:solidFill>
            <a:ln w="9525" cap="flat" cmpd="sng">
              <a:solidFill>
                <a:schemeClr val="tx2"/>
              </a:solidFill>
              <a:prstDash val="solid"/>
              <a:miter/>
              <a:headEnd type="none" w="med" len="med"/>
              <a:tailEnd type="none" w="med" len="med"/>
            </a:ln>
          </p:spPr>
          <p:txBody>
            <a:bodyPr wrap="none" anchor="ctr"/>
            <a:p>
              <a:pPr algn="ctr"/>
              <a:r>
                <a:rPr lang="en-US" altLang="zh-CN" dirty="0">
                  <a:latin typeface="Comic Sans MS" panose="030F0702030302020204" pitchFamily="66" charset="0"/>
                </a:rPr>
                <a:t>2</a:t>
              </a:r>
              <a:endParaRPr lang="en-US" altLang="zh-CN" dirty="0">
                <a:latin typeface="Comic Sans MS" panose="030F0702030302020204" pitchFamily="66" charset="0"/>
              </a:endParaRPr>
            </a:p>
          </p:txBody>
        </p:sp>
        <p:sp>
          <p:nvSpPr>
            <p:cNvPr id="107528" name="Oval 7"/>
            <p:cNvSpPr/>
            <p:nvPr/>
          </p:nvSpPr>
          <p:spPr>
            <a:xfrm>
              <a:off x="4643438" y="3659188"/>
              <a:ext cx="358775" cy="360362"/>
            </a:xfrm>
            <a:prstGeom prst="ellipse">
              <a:avLst/>
            </a:prstGeom>
            <a:solidFill>
              <a:srgbClr val="FFC000"/>
            </a:solidFill>
            <a:ln w="9525" cap="flat" cmpd="sng">
              <a:solidFill>
                <a:schemeClr val="tx2"/>
              </a:solidFill>
              <a:prstDash val="solid"/>
              <a:miter/>
              <a:headEnd type="none" w="med" len="med"/>
              <a:tailEnd type="none" w="med" len="med"/>
            </a:ln>
          </p:spPr>
          <p:txBody>
            <a:bodyPr wrap="none" anchor="ctr"/>
            <a:p>
              <a:pPr algn="ctr"/>
              <a:r>
                <a:rPr lang="en-US" altLang="zh-CN" dirty="0">
                  <a:latin typeface="Comic Sans MS" panose="030F0702030302020204" pitchFamily="66" charset="0"/>
                </a:rPr>
                <a:t>4</a:t>
              </a:r>
              <a:endParaRPr lang="en-US" altLang="zh-CN" dirty="0">
                <a:latin typeface="Comic Sans MS" panose="030F0702030302020204" pitchFamily="66" charset="0"/>
              </a:endParaRPr>
            </a:p>
          </p:txBody>
        </p:sp>
        <p:sp>
          <p:nvSpPr>
            <p:cNvPr id="107529" name="Oval 8"/>
            <p:cNvSpPr/>
            <p:nvPr/>
          </p:nvSpPr>
          <p:spPr>
            <a:xfrm>
              <a:off x="6156325" y="3659188"/>
              <a:ext cx="358775" cy="360362"/>
            </a:xfrm>
            <a:prstGeom prst="ellipse">
              <a:avLst/>
            </a:prstGeom>
            <a:solidFill>
              <a:srgbClr val="FFC000"/>
            </a:solidFill>
            <a:ln w="9525" cap="flat" cmpd="sng">
              <a:solidFill>
                <a:schemeClr val="tx2"/>
              </a:solidFill>
              <a:prstDash val="solid"/>
              <a:miter/>
              <a:headEnd type="none" w="med" len="med"/>
              <a:tailEnd type="none" w="med" len="med"/>
            </a:ln>
          </p:spPr>
          <p:txBody>
            <a:bodyPr wrap="none" anchor="ctr"/>
            <a:p>
              <a:pPr algn="ctr"/>
              <a:r>
                <a:rPr lang="en-US" altLang="zh-CN" dirty="0">
                  <a:latin typeface="Comic Sans MS" panose="030F0702030302020204" pitchFamily="66" charset="0"/>
                </a:rPr>
                <a:t>5</a:t>
              </a:r>
              <a:endParaRPr lang="en-US" altLang="zh-CN" dirty="0">
                <a:latin typeface="Comic Sans MS" panose="030F0702030302020204" pitchFamily="66" charset="0"/>
              </a:endParaRPr>
            </a:p>
          </p:txBody>
        </p:sp>
        <p:sp>
          <p:nvSpPr>
            <p:cNvPr id="107530" name="Oval 9"/>
            <p:cNvSpPr/>
            <p:nvPr/>
          </p:nvSpPr>
          <p:spPr>
            <a:xfrm>
              <a:off x="4859338" y="2363788"/>
              <a:ext cx="358775" cy="360362"/>
            </a:xfrm>
            <a:prstGeom prst="ellipse">
              <a:avLst/>
            </a:prstGeom>
            <a:solidFill>
              <a:srgbClr val="FFC000"/>
            </a:solidFill>
            <a:ln w="9525" cap="flat" cmpd="sng">
              <a:solidFill>
                <a:schemeClr val="tx2"/>
              </a:solidFill>
              <a:prstDash val="solid"/>
              <a:miter/>
              <a:headEnd type="none" w="med" len="med"/>
              <a:tailEnd type="none" w="med" len="med"/>
            </a:ln>
          </p:spPr>
          <p:txBody>
            <a:bodyPr wrap="none" anchor="ctr"/>
            <a:p>
              <a:pPr algn="ctr"/>
              <a:r>
                <a:rPr lang="en-US" altLang="zh-CN" dirty="0">
                  <a:latin typeface="Comic Sans MS" panose="030F0702030302020204" pitchFamily="66" charset="0"/>
                </a:rPr>
                <a:t>7</a:t>
              </a:r>
              <a:endParaRPr lang="en-US" altLang="zh-CN" dirty="0">
                <a:latin typeface="Comic Sans MS" panose="030F0702030302020204" pitchFamily="66" charset="0"/>
              </a:endParaRPr>
            </a:p>
          </p:txBody>
        </p:sp>
        <p:sp>
          <p:nvSpPr>
            <p:cNvPr id="107531" name="Oval 10"/>
            <p:cNvSpPr/>
            <p:nvPr/>
          </p:nvSpPr>
          <p:spPr>
            <a:xfrm>
              <a:off x="7019925" y="3587750"/>
              <a:ext cx="358775" cy="360363"/>
            </a:xfrm>
            <a:prstGeom prst="ellipse">
              <a:avLst/>
            </a:prstGeom>
            <a:solidFill>
              <a:srgbClr val="FFC000"/>
            </a:solidFill>
            <a:ln w="9525" cap="flat" cmpd="sng">
              <a:solidFill>
                <a:schemeClr val="tx2"/>
              </a:solidFill>
              <a:prstDash val="solid"/>
              <a:miter/>
              <a:headEnd type="none" w="med" len="med"/>
              <a:tailEnd type="none" w="med" len="med"/>
            </a:ln>
          </p:spPr>
          <p:txBody>
            <a:bodyPr wrap="none" anchor="ctr"/>
            <a:p>
              <a:pPr algn="ctr"/>
              <a:r>
                <a:rPr lang="en-US" altLang="zh-CN" dirty="0">
                  <a:latin typeface="Comic Sans MS" panose="030F0702030302020204" pitchFamily="66" charset="0"/>
                </a:rPr>
                <a:t>6</a:t>
              </a:r>
              <a:endParaRPr lang="en-US" altLang="zh-CN" dirty="0">
                <a:latin typeface="Comic Sans MS" panose="030F0702030302020204" pitchFamily="66" charset="0"/>
              </a:endParaRPr>
            </a:p>
          </p:txBody>
        </p:sp>
        <p:grpSp>
          <p:nvGrpSpPr>
            <p:cNvPr id="107532" name="Group 11"/>
            <p:cNvGrpSpPr/>
            <p:nvPr/>
          </p:nvGrpSpPr>
          <p:grpSpPr>
            <a:xfrm>
              <a:off x="1116013" y="2651127"/>
              <a:ext cx="6838951" cy="2905127"/>
              <a:chOff x="703" y="2023"/>
              <a:chExt cx="4308" cy="1830"/>
            </a:xfrm>
          </p:grpSpPr>
          <p:sp>
            <p:nvSpPr>
              <p:cNvPr id="107533" name="Text Box 12"/>
              <p:cNvSpPr txBox="1"/>
              <p:nvPr/>
            </p:nvSpPr>
            <p:spPr>
              <a:xfrm>
                <a:off x="2835" y="2023"/>
                <a:ext cx="378"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S</a:t>
                </a:r>
                <a:endParaRPr lang="en-US" altLang="zh-CN" baseline="-25000" dirty="0">
                  <a:latin typeface="Times New Roman" panose="02020603050405020304" charset="0"/>
                </a:endParaRPr>
              </a:p>
            </p:txBody>
          </p:sp>
          <p:sp>
            <p:nvSpPr>
              <p:cNvPr id="107534" name="Text Box 13"/>
              <p:cNvSpPr txBox="1"/>
              <p:nvPr/>
            </p:nvSpPr>
            <p:spPr>
              <a:xfrm>
                <a:off x="3470" y="2477"/>
                <a:ext cx="499"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else</a:t>
                </a:r>
                <a:endParaRPr lang="en-US" altLang="zh-CN" dirty="0">
                  <a:latin typeface="Times New Roman" panose="02020603050405020304" charset="0"/>
                </a:endParaRPr>
              </a:p>
            </p:txBody>
          </p:sp>
          <p:sp>
            <p:nvSpPr>
              <p:cNvPr id="107535" name="Text Box 14"/>
              <p:cNvSpPr txBox="1"/>
              <p:nvPr/>
            </p:nvSpPr>
            <p:spPr>
              <a:xfrm>
                <a:off x="3969" y="2477"/>
                <a:ext cx="469"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M</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107536" name="Text Box 15"/>
              <p:cNvSpPr txBox="1"/>
              <p:nvPr/>
            </p:nvSpPr>
            <p:spPr>
              <a:xfrm>
                <a:off x="2653" y="2477"/>
                <a:ext cx="408"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S</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107537" name="Text Box 16"/>
              <p:cNvSpPr txBox="1"/>
              <p:nvPr/>
            </p:nvSpPr>
            <p:spPr>
              <a:xfrm>
                <a:off x="1383" y="2522"/>
                <a:ext cx="499"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E</a:t>
                </a:r>
                <a:endParaRPr lang="en-US" altLang="zh-CN" baseline="-25000" dirty="0">
                  <a:latin typeface="Times New Roman" panose="02020603050405020304" charset="0"/>
                </a:endParaRPr>
              </a:p>
            </p:txBody>
          </p:sp>
          <p:sp>
            <p:nvSpPr>
              <p:cNvPr id="107538" name="Text Box 17"/>
              <p:cNvSpPr txBox="1"/>
              <p:nvPr/>
            </p:nvSpPr>
            <p:spPr>
              <a:xfrm>
                <a:off x="839" y="2477"/>
                <a:ext cx="271"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if</a:t>
                </a:r>
                <a:endParaRPr lang="en-US" altLang="zh-CN" dirty="0">
                  <a:latin typeface="Times New Roman" panose="02020603050405020304" charset="0"/>
                </a:endParaRPr>
              </a:p>
            </p:txBody>
          </p:sp>
          <p:sp>
            <p:nvSpPr>
              <p:cNvPr id="107539" name="Line 18"/>
              <p:cNvSpPr/>
              <p:nvPr/>
            </p:nvSpPr>
            <p:spPr>
              <a:xfrm flipH="1">
                <a:off x="1655" y="2204"/>
                <a:ext cx="1134" cy="363"/>
              </a:xfrm>
              <a:prstGeom prst="line">
                <a:avLst/>
              </a:prstGeom>
              <a:ln w="25400" cap="flat" cmpd="sng">
                <a:solidFill>
                  <a:schemeClr val="tx1"/>
                </a:solidFill>
                <a:prstDash val="solid"/>
                <a:miter/>
                <a:headEnd type="none" w="med" len="med"/>
                <a:tailEnd type="none" w="med" len="med"/>
              </a:ln>
            </p:spPr>
          </p:sp>
          <p:sp>
            <p:nvSpPr>
              <p:cNvPr id="107540" name="Line 19"/>
              <p:cNvSpPr/>
              <p:nvPr/>
            </p:nvSpPr>
            <p:spPr>
              <a:xfrm flipH="1">
                <a:off x="2472" y="2295"/>
                <a:ext cx="363" cy="272"/>
              </a:xfrm>
              <a:prstGeom prst="line">
                <a:avLst/>
              </a:prstGeom>
              <a:ln w="25400" cap="flat" cmpd="sng">
                <a:solidFill>
                  <a:schemeClr val="tx1"/>
                </a:solidFill>
                <a:prstDash val="solid"/>
                <a:miter/>
                <a:headEnd type="none" w="med" len="med"/>
                <a:tailEnd type="none" w="med" len="med"/>
              </a:ln>
            </p:spPr>
          </p:sp>
          <p:sp>
            <p:nvSpPr>
              <p:cNvPr id="107541" name="Line 20"/>
              <p:cNvSpPr/>
              <p:nvPr/>
            </p:nvSpPr>
            <p:spPr>
              <a:xfrm>
                <a:off x="2971" y="2250"/>
                <a:ext cx="181" cy="272"/>
              </a:xfrm>
              <a:prstGeom prst="line">
                <a:avLst/>
              </a:prstGeom>
              <a:ln w="25400" cap="flat" cmpd="sng">
                <a:solidFill>
                  <a:schemeClr val="tx1"/>
                </a:solidFill>
                <a:prstDash val="solid"/>
                <a:miter/>
                <a:headEnd type="none" w="med" len="med"/>
                <a:tailEnd type="none" w="med" len="med"/>
              </a:ln>
            </p:spPr>
          </p:sp>
          <p:sp>
            <p:nvSpPr>
              <p:cNvPr id="107542" name="Line 21"/>
              <p:cNvSpPr/>
              <p:nvPr/>
            </p:nvSpPr>
            <p:spPr>
              <a:xfrm>
                <a:off x="3107" y="2204"/>
                <a:ext cx="862" cy="363"/>
              </a:xfrm>
              <a:prstGeom prst="line">
                <a:avLst/>
              </a:prstGeom>
              <a:ln w="25400" cap="flat" cmpd="sng">
                <a:solidFill>
                  <a:schemeClr val="tx1"/>
                </a:solidFill>
                <a:prstDash val="solid"/>
                <a:miter/>
                <a:headEnd type="none" w="med" len="med"/>
                <a:tailEnd type="none" w="med" len="med"/>
              </a:ln>
            </p:spPr>
          </p:sp>
          <p:sp>
            <p:nvSpPr>
              <p:cNvPr id="107543" name="Text Box 22"/>
              <p:cNvSpPr txBox="1"/>
              <p:nvPr/>
            </p:nvSpPr>
            <p:spPr>
              <a:xfrm>
                <a:off x="4014" y="3021"/>
                <a:ext cx="330"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ε</a:t>
                </a:r>
                <a:endParaRPr lang="en-US" altLang="zh-CN" dirty="0">
                  <a:latin typeface="Times New Roman" panose="02020603050405020304" charset="0"/>
                </a:endParaRPr>
              </a:p>
            </p:txBody>
          </p:sp>
          <p:sp>
            <p:nvSpPr>
              <p:cNvPr id="107544" name="Line 23"/>
              <p:cNvSpPr/>
              <p:nvPr/>
            </p:nvSpPr>
            <p:spPr>
              <a:xfrm>
                <a:off x="4150" y="2749"/>
                <a:ext cx="0" cy="272"/>
              </a:xfrm>
              <a:prstGeom prst="line">
                <a:avLst/>
              </a:prstGeom>
              <a:ln w="25400" cap="flat" cmpd="sng">
                <a:solidFill>
                  <a:schemeClr val="tx1"/>
                </a:solidFill>
                <a:prstDash val="solid"/>
                <a:miter/>
                <a:headEnd type="none" w="med" len="med"/>
                <a:tailEnd type="none" w="med" len="med"/>
              </a:ln>
            </p:spPr>
          </p:sp>
          <p:sp>
            <p:nvSpPr>
              <p:cNvPr id="107545" name="Line 24"/>
              <p:cNvSpPr/>
              <p:nvPr/>
            </p:nvSpPr>
            <p:spPr>
              <a:xfrm flipH="1">
                <a:off x="1202" y="2159"/>
                <a:ext cx="1542" cy="408"/>
              </a:xfrm>
              <a:prstGeom prst="line">
                <a:avLst/>
              </a:prstGeom>
              <a:ln w="25400" cap="flat" cmpd="sng">
                <a:solidFill>
                  <a:schemeClr val="tx1"/>
                </a:solidFill>
                <a:prstDash val="solid"/>
                <a:miter/>
                <a:headEnd type="none" w="med" len="med"/>
                <a:tailEnd type="none" w="med" len="med"/>
              </a:ln>
            </p:spPr>
          </p:sp>
          <p:sp>
            <p:nvSpPr>
              <p:cNvPr id="107546" name="Text Box 25"/>
              <p:cNvSpPr txBox="1"/>
              <p:nvPr/>
            </p:nvSpPr>
            <p:spPr>
              <a:xfrm>
                <a:off x="4558" y="2477"/>
                <a:ext cx="453"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S</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107547" name="Line 26"/>
              <p:cNvSpPr/>
              <p:nvPr/>
            </p:nvSpPr>
            <p:spPr>
              <a:xfrm>
                <a:off x="3152" y="2159"/>
                <a:ext cx="1406" cy="408"/>
              </a:xfrm>
              <a:prstGeom prst="line">
                <a:avLst/>
              </a:prstGeom>
              <a:ln w="25400" cap="flat" cmpd="sng">
                <a:solidFill>
                  <a:schemeClr val="tx1"/>
                </a:solidFill>
                <a:prstDash val="solid"/>
                <a:miter/>
                <a:headEnd type="none" w="med" len="med"/>
                <a:tailEnd type="none" w="med" len="med"/>
              </a:ln>
            </p:spPr>
          </p:sp>
          <p:sp>
            <p:nvSpPr>
              <p:cNvPr id="107548" name="Text Box 27"/>
              <p:cNvSpPr txBox="1"/>
              <p:nvPr/>
            </p:nvSpPr>
            <p:spPr>
              <a:xfrm>
                <a:off x="4558" y="3112"/>
                <a:ext cx="453"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A</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107549" name="Text Box 28"/>
              <p:cNvSpPr txBox="1"/>
              <p:nvPr/>
            </p:nvSpPr>
            <p:spPr>
              <a:xfrm>
                <a:off x="2245" y="3066"/>
                <a:ext cx="330"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ε</a:t>
                </a:r>
                <a:endParaRPr lang="en-US" altLang="zh-CN" dirty="0">
                  <a:latin typeface="Times New Roman" panose="02020603050405020304" charset="0"/>
                </a:endParaRPr>
              </a:p>
            </p:txBody>
          </p:sp>
          <p:sp>
            <p:nvSpPr>
              <p:cNvPr id="107550" name="Line 29"/>
              <p:cNvSpPr/>
              <p:nvPr/>
            </p:nvSpPr>
            <p:spPr>
              <a:xfrm>
                <a:off x="2381" y="2794"/>
                <a:ext cx="0" cy="272"/>
              </a:xfrm>
              <a:prstGeom prst="line">
                <a:avLst/>
              </a:prstGeom>
              <a:ln w="25400" cap="flat" cmpd="sng">
                <a:solidFill>
                  <a:schemeClr val="tx1"/>
                </a:solidFill>
                <a:prstDash val="solid"/>
                <a:miter/>
                <a:headEnd type="none" w="med" len="med"/>
                <a:tailEnd type="none" w="med" len="med"/>
              </a:ln>
            </p:spPr>
          </p:sp>
          <p:sp>
            <p:nvSpPr>
              <p:cNvPr id="107551" name="Text Box 30"/>
              <p:cNvSpPr txBox="1"/>
              <p:nvPr/>
            </p:nvSpPr>
            <p:spPr>
              <a:xfrm>
                <a:off x="703" y="3565"/>
                <a:ext cx="1723"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a&lt;b or c&lt;d and e&lt;f</a:t>
                </a:r>
                <a:endParaRPr lang="en-US" altLang="zh-CN" dirty="0">
                  <a:latin typeface="Times New Roman" panose="02020603050405020304" charset="0"/>
                </a:endParaRPr>
              </a:p>
            </p:txBody>
          </p:sp>
          <p:sp>
            <p:nvSpPr>
              <p:cNvPr id="107552" name="Line 31"/>
              <p:cNvSpPr/>
              <p:nvPr/>
            </p:nvSpPr>
            <p:spPr>
              <a:xfrm>
                <a:off x="1519" y="2794"/>
                <a:ext cx="0" cy="772"/>
              </a:xfrm>
              <a:prstGeom prst="line">
                <a:avLst/>
              </a:prstGeom>
              <a:ln w="50800" cap="rnd" cmpd="sng">
                <a:solidFill>
                  <a:schemeClr val="tx1"/>
                </a:solidFill>
                <a:prstDash val="sysDot"/>
                <a:miter/>
                <a:headEnd type="none" w="med" len="med"/>
                <a:tailEnd type="none" w="med" len="med"/>
              </a:ln>
            </p:spPr>
          </p:sp>
          <p:sp>
            <p:nvSpPr>
              <p:cNvPr id="107553" name="Text Box 32"/>
              <p:cNvSpPr txBox="1"/>
              <p:nvPr/>
            </p:nvSpPr>
            <p:spPr>
              <a:xfrm>
                <a:off x="1746" y="2522"/>
                <a:ext cx="499"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then</a:t>
                </a:r>
                <a:endParaRPr lang="en-US" altLang="zh-CN" baseline="-25000" dirty="0">
                  <a:latin typeface="Times New Roman" panose="02020603050405020304" charset="0"/>
                </a:endParaRPr>
              </a:p>
            </p:txBody>
          </p:sp>
          <p:sp>
            <p:nvSpPr>
              <p:cNvPr id="107554" name="Text Box 33"/>
              <p:cNvSpPr txBox="1"/>
              <p:nvPr/>
            </p:nvSpPr>
            <p:spPr>
              <a:xfrm>
                <a:off x="2200" y="2522"/>
                <a:ext cx="408"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M</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107555" name="Text Box 34"/>
              <p:cNvSpPr txBox="1"/>
              <p:nvPr/>
            </p:nvSpPr>
            <p:spPr>
              <a:xfrm>
                <a:off x="3061" y="2477"/>
                <a:ext cx="358"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N</a:t>
                </a:r>
                <a:endParaRPr lang="en-US" altLang="zh-CN" dirty="0">
                  <a:latin typeface="Times New Roman" panose="02020603050405020304" charset="0"/>
                </a:endParaRPr>
              </a:p>
            </p:txBody>
          </p:sp>
          <p:sp>
            <p:nvSpPr>
              <p:cNvPr id="107556" name="Line 35"/>
              <p:cNvSpPr/>
              <p:nvPr/>
            </p:nvSpPr>
            <p:spPr>
              <a:xfrm flipH="1">
                <a:off x="2018" y="2250"/>
                <a:ext cx="817" cy="317"/>
              </a:xfrm>
              <a:prstGeom prst="line">
                <a:avLst/>
              </a:prstGeom>
              <a:ln w="25400" cap="flat" cmpd="sng">
                <a:solidFill>
                  <a:schemeClr val="tx1"/>
                </a:solidFill>
                <a:prstDash val="solid"/>
                <a:miter/>
                <a:headEnd type="none" w="med" len="med"/>
                <a:tailEnd type="none" w="med" len="med"/>
              </a:ln>
            </p:spPr>
          </p:sp>
          <p:sp>
            <p:nvSpPr>
              <p:cNvPr id="107557" name="Line 36"/>
              <p:cNvSpPr/>
              <p:nvPr/>
            </p:nvSpPr>
            <p:spPr>
              <a:xfrm flipH="1">
                <a:off x="2835" y="2295"/>
                <a:ext cx="90" cy="227"/>
              </a:xfrm>
              <a:prstGeom prst="line">
                <a:avLst/>
              </a:prstGeom>
              <a:ln w="25400" cap="flat" cmpd="sng">
                <a:solidFill>
                  <a:schemeClr val="tx1"/>
                </a:solidFill>
                <a:prstDash val="solid"/>
                <a:miter/>
                <a:headEnd type="none" w="med" len="med"/>
                <a:tailEnd type="none" w="med" len="med"/>
              </a:ln>
            </p:spPr>
          </p:sp>
          <p:sp>
            <p:nvSpPr>
              <p:cNvPr id="107558" name="Line 37"/>
              <p:cNvSpPr/>
              <p:nvPr/>
            </p:nvSpPr>
            <p:spPr>
              <a:xfrm>
                <a:off x="3016" y="2250"/>
                <a:ext cx="499" cy="272"/>
              </a:xfrm>
              <a:prstGeom prst="line">
                <a:avLst/>
              </a:prstGeom>
              <a:ln w="25400" cap="flat" cmpd="sng">
                <a:solidFill>
                  <a:schemeClr val="tx1"/>
                </a:solidFill>
                <a:prstDash val="solid"/>
                <a:miter/>
                <a:headEnd type="none" w="med" len="med"/>
                <a:tailEnd type="none" w="med" len="med"/>
              </a:ln>
            </p:spPr>
          </p:sp>
          <p:sp>
            <p:nvSpPr>
              <p:cNvPr id="107559" name="Text Box 38"/>
              <p:cNvSpPr txBox="1"/>
              <p:nvPr/>
            </p:nvSpPr>
            <p:spPr>
              <a:xfrm>
                <a:off x="2653" y="3051"/>
                <a:ext cx="453"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A</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107560" name="Text Box 39"/>
              <p:cNvSpPr txBox="1"/>
              <p:nvPr/>
            </p:nvSpPr>
            <p:spPr>
              <a:xfrm>
                <a:off x="3061" y="3021"/>
                <a:ext cx="330"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ε</a:t>
                </a:r>
                <a:endParaRPr lang="en-US" altLang="zh-CN" dirty="0">
                  <a:latin typeface="Times New Roman" panose="02020603050405020304" charset="0"/>
                </a:endParaRPr>
              </a:p>
            </p:txBody>
          </p:sp>
          <p:sp>
            <p:nvSpPr>
              <p:cNvPr id="107561" name="Line 40"/>
              <p:cNvSpPr/>
              <p:nvPr/>
            </p:nvSpPr>
            <p:spPr>
              <a:xfrm>
                <a:off x="3198" y="2749"/>
                <a:ext cx="0" cy="317"/>
              </a:xfrm>
              <a:prstGeom prst="line">
                <a:avLst/>
              </a:prstGeom>
              <a:ln w="25400" cap="flat" cmpd="sng">
                <a:solidFill>
                  <a:schemeClr val="tx1"/>
                </a:solidFill>
                <a:prstDash val="solid"/>
                <a:miter/>
                <a:headEnd type="none" w="med" len="med"/>
                <a:tailEnd type="none" w="med" len="med"/>
              </a:ln>
            </p:spPr>
          </p:sp>
          <p:sp>
            <p:nvSpPr>
              <p:cNvPr id="107562" name="Line 41"/>
              <p:cNvSpPr/>
              <p:nvPr/>
            </p:nvSpPr>
            <p:spPr>
              <a:xfrm>
                <a:off x="2789" y="2751"/>
                <a:ext cx="0" cy="362"/>
              </a:xfrm>
              <a:prstGeom prst="line">
                <a:avLst/>
              </a:prstGeom>
              <a:ln w="50800" cap="rnd" cmpd="sng">
                <a:solidFill>
                  <a:schemeClr val="tx1"/>
                </a:solidFill>
                <a:prstDash val="sysDot"/>
                <a:miter/>
                <a:headEnd type="none" w="med" len="med"/>
                <a:tailEnd type="none" w="med" len="med"/>
              </a:ln>
            </p:spPr>
          </p:sp>
          <p:sp>
            <p:nvSpPr>
              <p:cNvPr id="107563" name="Line 42"/>
              <p:cNvSpPr/>
              <p:nvPr/>
            </p:nvSpPr>
            <p:spPr>
              <a:xfrm>
                <a:off x="4694" y="2795"/>
                <a:ext cx="0" cy="362"/>
              </a:xfrm>
              <a:prstGeom prst="line">
                <a:avLst/>
              </a:prstGeom>
              <a:ln w="50800" cap="rnd" cmpd="sng">
                <a:solidFill>
                  <a:schemeClr val="tx1"/>
                </a:solidFill>
                <a:prstDash val="sysDot"/>
                <a:miter/>
                <a:headEnd type="none" w="med" len="med"/>
                <a:tailEnd type="none" w="med" len="med"/>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ox(in)">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box(in)">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animBg="1"/>
      <p:bldP spid="47" grpId="0" bldLvl="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46" name="Rectangle 3"/>
          <p:cNvSpPr txBox="1">
            <a:spLocks noChangeArrowheads="1"/>
          </p:cNvSpPr>
          <p:nvPr/>
        </p:nvSpPr>
        <p:spPr bwMode="auto">
          <a:xfrm>
            <a:off x="142875" y="0"/>
            <a:ext cx="3143250" cy="3286125"/>
          </a:xfrm>
          <a:prstGeom prst="rect">
            <a:avLst/>
          </a:prstGeom>
          <a:solidFill>
            <a:srgbClr val="FFC000"/>
          </a:solidFill>
          <a:ln w="9525">
            <a:noFill/>
            <a:miter lim="800000"/>
          </a:ln>
        </p:spPr>
        <p:txBody>
          <a:bodyPr/>
          <a:lstStyle/>
          <a:p>
            <a:pPr marL="228600" marR="0" indent="-228600" defTabSz="914400" eaLnBrk="0" hangingPunct="0">
              <a:spcBef>
                <a:spcPct val="20000"/>
              </a:spcBef>
              <a:buClr>
                <a:schemeClr val="tx1"/>
              </a:buClr>
              <a:buSzTx/>
              <a:defRPr/>
            </a:pPr>
            <a:r>
              <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3. 106 </a:t>
            </a:r>
            <a:r>
              <a:rPr kumimoji="0" lang="en-US" altLang="zh-CN" kern="0" cap="none" spc="0" normalizeH="0" baseline="0" noProof="0" dirty="0">
                <a:effectLst>
                  <a:outerShdw blurRad="38100" dist="38100" dir="2700000" algn="tl">
                    <a:srgbClr val="C0C0C0"/>
                  </a:outerShdw>
                </a:effectLst>
                <a:latin typeface="Times New Roman" panose="02020603050405020304"/>
                <a:ea typeface="华文新魏" panose="02010800040101010101" pitchFamily="2" charset="-122"/>
                <a:cs typeface="+mn-cs"/>
                <a:sym typeface="+mn-ea"/>
              </a:rPr>
              <a:t>…</a:t>
            </a:r>
            <a:endParaRPr kumimoji="0" lang="en-US" altLang="zh-CN" u="sng"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endParaRPr>
          </a:p>
          <a:p>
            <a:pPr marL="228600" marR="0" indent="-228600" defTabSz="914400" eaLnBrk="0" hangingPunct="0">
              <a:spcBef>
                <a:spcPct val="20000"/>
              </a:spcBef>
              <a:buClr>
                <a:schemeClr val="tx1"/>
              </a:buClr>
              <a:buSzTx/>
              <a:defRPr/>
            </a:pPr>
            <a:r>
              <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    </a:t>
            </a:r>
            <a:endPar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endParaRPr>
          </a:p>
          <a:p>
            <a:pPr marL="228600" marR="0" indent="-228600" defTabSz="914400" eaLnBrk="0" hangingPunct="0">
              <a:spcBef>
                <a:spcPct val="20000"/>
              </a:spcBef>
              <a:buClr>
                <a:schemeClr val="tx1"/>
              </a:buClr>
              <a:buSzTx/>
              <a:defRPr/>
            </a:pPr>
            <a:r>
              <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            (A</a:t>
            </a:r>
            <a:r>
              <a:rPr kumimoji="0" lang="en-US" altLang="zh-CN" kern="0" cap="none" spc="0" normalizeH="0" baseline="-2500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1</a:t>
            </a:r>
            <a:r>
              <a:rPr kumimoji="0" lang="zh-CN" altLang="en-US"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的四元式</a:t>
            </a:r>
            <a:r>
              <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a:t>
            </a:r>
            <a:endPar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endParaRPr>
          </a:p>
          <a:p>
            <a:pPr marL="228600" marR="0" indent="-228600" defTabSz="914400" eaLnBrk="0" hangingPunct="0">
              <a:spcBef>
                <a:spcPct val="20000"/>
              </a:spcBef>
              <a:buClr>
                <a:schemeClr val="tx1"/>
              </a:buClr>
              <a:buSzTx/>
              <a:defRPr/>
            </a:pPr>
            <a:endPar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endParaRPr>
          </a:p>
          <a:p>
            <a:pPr marL="228600" marR="0" indent="-228600" defTabSz="914400" eaLnBrk="0" hangingPunct="0">
              <a:spcBef>
                <a:spcPct val="20000"/>
              </a:spcBef>
              <a:buClr>
                <a:schemeClr val="tx1"/>
              </a:buClr>
              <a:buSzTx/>
              <a:defRPr/>
            </a:pPr>
            <a:r>
              <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    115 </a:t>
            </a:r>
            <a:r>
              <a:rPr kumimoji="0" lang="en-US" altLang="zh-CN" kern="0" cap="none" spc="0" normalizeH="0" baseline="0" noProof="0" dirty="0">
                <a:effectLst>
                  <a:outerShdw blurRad="38100" dist="38100" dir="2700000" algn="tl">
                    <a:srgbClr val="C0C0C0"/>
                  </a:outerShdw>
                </a:effectLst>
                <a:latin typeface="Times New Roman" panose="02020603050405020304"/>
                <a:ea typeface="华文新魏" panose="02010800040101010101" pitchFamily="2" charset="-122"/>
                <a:cs typeface="+mn-cs"/>
                <a:sym typeface="+mn-ea"/>
              </a:rPr>
              <a:t>…</a:t>
            </a:r>
            <a:endPar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endParaRPr>
          </a:p>
          <a:p>
            <a:pPr marL="228600" marR="0" indent="-228600" defTabSz="914400" eaLnBrk="0" hangingPunct="0">
              <a:spcBef>
                <a:spcPct val="20000"/>
              </a:spcBef>
              <a:buClr>
                <a:schemeClr val="tx1"/>
              </a:buClr>
              <a:buSzTx/>
              <a:defRPr/>
            </a:pPr>
            <a:r>
              <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    </a:t>
            </a:r>
            <a:endParaRPr kumimoji="0" lang="en-US" altLang="zh-CN" kern="0" cap="none" spc="0" normalizeH="0" baseline="0" noProof="0" dirty="0">
              <a:latin typeface="华文新魏" panose="02010800040101010101" pitchFamily="2" charset="-122"/>
              <a:ea typeface="华文新魏" panose="02010800040101010101" pitchFamily="2" charset="-122"/>
              <a:cs typeface="+mn-cs"/>
              <a:sym typeface="+mn-ea"/>
            </a:endParaRPr>
          </a:p>
          <a:p>
            <a:pPr marL="228600" marR="0" indent="-228600" defTabSz="914400" eaLnBrk="0" hangingPunct="0">
              <a:spcBef>
                <a:spcPct val="20000"/>
              </a:spcBef>
              <a:buClr>
                <a:schemeClr val="tx1"/>
              </a:buClr>
              <a:buSzTx/>
              <a:defRPr/>
            </a:pPr>
            <a:r>
              <a:rPr kumimoji="0" lang="en-US" altLang="zh-CN" kern="0" cap="none" spc="0" normalizeH="0" baseline="0" noProof="0" dirty="0">
                <a:latin typeface="华文新魏" panose="02010800040101010101" pitchFamily="2" charset="-122"/>
                <a:ea typeface="华文新魏" panose="02010800040101010101" pitchFamily="2" charset="-122"/>
                <a:cs typeface="+mn-cs"/>
                <a:sym typeface="+mn-ea"/>
              </a:rPr>
              <a:t>4. 116 </a:t>
            </a:r>
            <a:r>
              <a:rPr kumimoji="0" lang="en-US" altLang="zh-CN" kern="0" cap="none" spc="0" normalizeH="0" baseline="0" noProof="0" dirty="0" err="1">
                <a:latin typeface="华文新魏" panose="02010800040101010101" pitchFamily="2" charset="-122"/>
                <a:ea typeface="华文新魏" panose="02010800040101010101" pitchFamily="2" charset="-122"/>
                <a:cs typeface="+mn-cs"/>
                <a:sym typeface="+mn-ea"/>
              </a:rPr>
              <a:t>goto</a:t>
            </a:r>
            <a:r>
              <a:rPr kumimoji="0" lang="en-US" altLang="zh-CN" kern="0" cap="none" spc="0" normalizeH="0" baseline="0" noProof="0" dirty="0">
                <a:latin typeface="华文新魏" panose="02010800040101010101" pitchFamily="2" charset="-122"/>
                <a:ea typeface="华文新魏" panose="02010800040101010101" pitchFamily="2" charset="-122"/>
                <a:cs typeface="+mn-cs"/>
                <a:sym typeface="+mn-ea"/>
              </a:rPr>
              <a:t> -</a:t>
            </a:r>
            <a:endParaRPr kumimoji="0" lang="en-US" altLang="zh-CN" kern="0" cap="none" spc="0" normalizeH="0" baseline="0" noProof="0" dirty="0">
              <a:latin typeface="华文新魏" panose="02010800040101010101" pitchFamily="2" charset="-122"/>
              <a:ea typeface="华文新魏" panose="02010800040101010101" pitchFamily="2" charset="-122"/>
              <a:cs typeface="+mn-cs"/>
              <a:sym typeface="+mn-ea"/>
            </a:endParaRPr>
          </a:p>
        </p:txBody>
      </p:sp>
      <p:sp>
        <p:nvSpPr>
          <p:cNvPr id="47" name="Rectangle 4"/>
          <p:cNvSpPr>
            <a:spLocks noChangeArrowheads="1"/>
          </p:cNvSpPr>
          <p:nvPr/>
        </p:nvSpPr>
        <p:spPr bwMode="auto">
          <a:xfrm>
            <a:off x="5000625" y="214313"/>
            <a:ext cx="2786063" cy="2928938"/>
          </a:xfrm>
          <a:prstGeom prst="rect">
            <a:avLst/>
          </a:prstGeom>
          <a:solidFill>
            <a:srgbClr val="FFC000"/>
          </a:solidFill>
          <a:ln w="9525">
            <a:noFill/>
            <a:miter lim="800000"/>
          </a:ln>
          <a:effectLst/>
        </p:spPr>
        <p:txBody>
          <a:bodyPr/>
          <a:lstStyle/>
          <a:p>
            <a:pPr marL="228600" marR="0" lvl="0"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None/>
              <a:defRPr/>
            </a:pPr>
            <a:r>
              <a:rPr kumimoji="0" lang="en-US" altLang="zh-CN" sz="24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ahoma" panose="020B0604030504040204" charset="0"/>
                <a:ea typeface="华文新魏" panose="02010800040101010101" pitchFamily="2" charset="-122"/>
                <a:cs typeface="+mn-cs"/>
                <a:sym typeface="+mn-ea"/>
              </a:rPr>
              <a:t>S</a:t>
            </a:r>
            <a:r>
              <a:rPr kumimoji="0" lang="en-US" altLang="zh-CN" sz="2400" b="1" i="0" u="none" strike="noStrike" kern="1200" cap="none" spc="0" normalizeH="0" baseline="-25000" noProof="0" dirty="0">
                <a:ln>
                  <a:noFill/>
                </a:ln>
                <a:solidFill>
                  <a:schemeClr val="tx2"/>
                </a:solidFill>
                <a:effectLst>
                  <a:outerShdw blurRad="38100" dist="38100" dir="2700000" algn="tl">
                    <a:srgbClr val="C0C0C0"/>
                  </a:outerShdw>
                </a:effectLst>
                <a:uLnTx/>
                <a:uFillTx/>
                <a:latin typeface="Tahoma" panose="020B0604030504040204" charset="0"/>
                <a:ea typeface="华文新魏" panose="02010800040101010101" pitchFamily="2" charset="-122"/>
                <a:cs typeface="+mn-cs"/>
                <a:sym typeface="+mn-ea"/>
              </a:rPr>
              <a:t>1</a:t>
            </a:r>
            <a:r>
              <a:rPr kumimoji="0" lang="en-US" altLang="zh-CN" sz="24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ahoma" panose="020B0604030504040204" charset="0"/>
                <a:ea typeface="华文新魏" panose="02010800040101010101" pitchFamily="2" charset="-122"/>
                <a:cs typeface="+mn-cs"/>
                <a:sym typeface="+mn-ea"/>
              </a:rPr>
              <a:t>.nextlist:=nil</a:t>
            </a:r>
            <a:endParaRPr kumimoji="0" lang="en-US" altLang="zh-CN" sz="24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ahoma" panose="020B0604030504040204" charset="0"/>
              <a:ea typeface="华文新魏" panose="02010800040101010101" pitchFamily="2" charset="-122"/>
              <a:cs typeface="+mn-cs"/>
              <a:sym typeface="+mn-ea"/>
            </a:endParaRPr>
          </a:p>
          <a:p>
            <a:pPr marL="228600" marR="0" lvl="0"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None/>
              <a:defRPr/>
            </a:pPr>
            <a:endParaRPr kumimoji="0" lang="en-US" altLang="zh-CN" sz="24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ahoma" panose="020B0604030504040204" charset="0"/>
              <a:ea typeface="华文新魏" panose="02010800040101010101" pitchFamily="2" charset="-122"/>
              <a:cs typeface="+mn-cs"/>
              <a:sym typeface="+mn-ea"/>
            </a:endParaRPr>
          </a:p>
          <a:p>
            <a:pPr marL="228600" marR="0" lvl="0"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None/>
              <a:defRPr/>
            </a:pPr>
            <a:endParaRPr kumimoji="0" lang="en-US" altLang="zh-CN" sz="24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ahoma" panose="020B0604030504040204" charset="0"/>
              <a:ea typeface="华文新魏" panose="02010800040101010101" pitchFamily="2" charset="-122"/>
              <a:cs typeface="+mn-cs"/>
              <a:sym typeface="+mn-ea"/>
            </a:endParaRPr>
          </a:p>
          <a:p>
            <a:pPr marL="228600" marR="0" lvl="0"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None/>
              <a:defRPr/>
            </a:pPr>
            <a:endParaRPr kumimoji="0" lang="en-US" altLang="zh-CN" sz="24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ahoma" panose="020B0604030504040204" charset="0"/>
              <a:ea typeface="华文新魏" panose="02010800040101010101" pitchFamily="2" charset="-122"/>
              <a:cs typeface="+mn-cs"/>
              <a:sym typeface="+mn-ea"/>
            </a:endParaRPr>
          </a:p>
          <a:p>
            <a:pPr marL="228600" marR="0" lvl="0"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None/>
              <a:defRPr/>
            </a:pPr>
            <a:endParaRPr kumimoji="0" lang="en-US" altLang="zh-CN" sz="24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ahoma" panose="020B0604030504040204" charset="0"/>
              <a:ea typeface="华文新魏" panose="02010800040101010101" pitchFamily="2" charset="-122"/>
              <a:cs typeface="+mn-cs"/>
              <a:sym typeface="+mn-ea"/>
            </a:endParaRPr>
          </a:p>
          <a:p>
            <a:pPr marL="228600" marR="0" lvl="0"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None/>
              <a:defRPr/>
            </a:pPr>
            <a:r>
              <a:rPr kumimoji="0" lang="en-US" altLang="zh-CN" sz="2400" b="1" i="0" u="none" strike="noStrike" kern="1200" cap="none" spc="0" normalizeH="0" baseline="0" noProof="0" dirty="0" err="1">
                <a:ln>
                  <a:noFill/>
                </a:ln>
                <a:solidFill>
                  <a:schemeClr val="tx2"/>
                </a:solidFill>
                <a:effectLst>
                  <a:outerShdw blurRad="38100" dist="38100" dir="2700000" algn="tl">
                    <a:srgbClr val="C0C0C0"/>
                  </a:outerShdw>
                </a:effectLst>
                <a:uLnTx/>
                <a:uFillTx/>
                <a:latin typeface="Tahoma" panose="020B0604030504040204" charset="0"/>
                <a:ea typeface="华文新魏" panose="02010800040101010101" pitchFamily="2" charset="-122"/>
                <a:cs typeface="+mn-cs"/>
                <a:sym typeface="+mn-ea"/>
              </a:rPr>
              <a:t>N.nextlist</a:t>
            </a:r>
            <a:r>
              <a:rPr kumimoji="0" lang="en-US" altLang="zh-CN" sz="24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ahoma" panose="020B0604030504040204" charset="0"/>
                <a:ea typeface="华文新魏" panose="02010800040101010101" pitchFamily="2" charset="-122"/>
                <a:cs typeface="+mn-cs"/>
                <a:sym typeface="+mn-ea"/>
              </a:rPr>
              <a:t>:=116</a:t>
            </a:r>
            <a:endParaRPr kumimoji="0" lang="en-US" altLang="zh-CN" sz="2400" b="1" i="0" u="none" strike="noStrike" kern="1200" cap="none" spc="0" normalizeH="0" baseline="0" noProof="0" dirty="0">
              <a:ln>
                <a:noFill/>
              </a:ln>
              <a:solidFill>
                <a:schemeClr val="tx2"/>
              </a:solidFill>
              <a:effectLst/>
              <a:uLnTx/>
              <a:uFillTx/>
              <a:latin typeface="Tahoma" panose="020B0604030504040204" charset="0"/>
              <a:ea typeface="华文新魏" panose="02010800040101010101" pitchFamily="2" charset="-122"/>
              <a:cs typeface="+mn-cs"/>
              <a:sym typeface="+mn-ea"/>
            </a:endParaRPr>
          </a:p>
          <a:p>
            <a:pPr marL="1143000" marR="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None/>
              <a:defRPr/>
            </a:pPr>
            <a:endParaRPr kumimoji="0" lang="en-US" altLang="zh-CN" sz="2400" b="1" i="0" u="none" strike="noStrike" kern="1200" cap="none" spc="0" normalizeH="0" baseline="0" noProof="0" dirty="0">
              <a:ln>
                <a:noFill/>
              </a:ln>
              <a:solidFill>
                <a:schemeClr val="tx2"/>
              </a:solidFill>
              <a:effectLst/>
              <a:uLnTx/>
              <a:uFillTx/>
              <a:latin typeface="Tahoma" panose="020B0604030504040204" charset="0"/>
              <a:ea typeface="华文新魏" panose="02010800040101010101" pitchFamily="2" charset="-122"/>
              <a:cs typeface="+mn-cs"/>
              <a:sym typeface="+mn-ea"/>
            </a:endParaRPr>
          </a:p>
          <a:p>
            <a:pPr marL="1143000" marR="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None/>
              <a:defRPr/>
            </a:pPr>
            <a:endParaRPr kumimoji="0" lang="en-US" altLang="zh-CN" sz="2400" b="1" i="0" u="none" strike="noStrike" kern="1200" cap="none" spc="0" normalizeH="0" baseline="0" noProof="0" dirty="0">
              <a:ln>
                <a:noFill/>
              </a:ln>
              <a:solidFill>
                <a:schemeClr val="tx2"/>
              </a:solidFill>
              <a:effectLst/>
              <a:uLnTx/>
              <a:uFillTx/>
              <a:latin typeface="Tahoma" panose="020B0604030504040204" charset="0"/>
              <a:ea typeface="华文新魏" panose="02010800040101010101" pitchFamily="2" charset="-122"/>
              <a:cs typeface="+mn-cs"/>
              <a:sym typeface="+mn-ea"/>
            </a:endParaRPr>
          </a:p>
        </p:txBody>
      </p:sp>
      <p:grpSp>
        <p:nvGrpSpPr>
          <p:cNvPr id="108548" name="组合 78"/>
          <p:cNvGrpSpPr/>
          <p:nvPr/>
        </p:nvGrpSpPr>
        <p:grpSpPr>
          <a:xfrm>
            <a:off x="4860290" y="2931478"/>
            <a:ext cx="6838950" cy="3192462"/>
            <a:chOff x="1116013" y="2363788"/>
            <a:chExt cx="6838950" cy="3192462"/>
          </a:xfrm>
        </p:grpSpPr>
        <p:sp>
          <p:nvSpPr>
            <p:cNvPr id="108549" name="Oval 4"/>
            <p:cNvSpPr/>
            <p:nvPr/>
          </p:nvSpPr>
          <p:spPr>
            <a:xfrm>
              <a:off x="3995738" y="3730625"/>
              <a:ext cx="358775" cy="360363"/>
            </a:xfrm>
            <a:prstGeom prst="ellipse">
              <a:avLst/>
            </a:prstGeom>
            <a:solidFill>
              <a:srgbClr val="FFC000"/>
            </a:solidFill>
            <a:ln w="9525" cap="flat" cmpd="sng">
              <a:solidFill>
                <a:schemeClr val="tx2"/>
              </a:solidFill>
              <a:prstDash val="solid"/>
              <a:miter/>
              <a:headEnd type="none" w="med" len="med"/>
              <a:tailEnd type="none" w="med" len="med"/>
            </a:ln>
          </p:spPr>
          <p:txBody>
            <a:bodyPr wrap="none" anchor="ctr"/>
            <a:p>
              <a:pPr algn="ctr"/>
              <a:r>
                <a:rPr lang="en-US" altLang="zh-CN" dirty="0">
                  <a:latin typeface="Comic Sans MS" panose="030F0702030302020204" pitchFamily="66" charset="0"/>
                </a:rPr>
                <a:t>3</a:t>
              </a:r>
              <a:endParaRPr lang="en-US" altLang="zh-CN" dirty="0">
                <a:latin typeface="Comic Sans MS" panose="030F0702030302020204" pitchFamily="66" charset="0"/>
              </a:endParaRPr>
            </a:p>
          </p:txBody>
        </p:sp>
        <p:sp>
          <p:nvSpPr>
            <p:cNvPr id="108550" name="Oval 5"/>
            <p:cNvSpPr/>
            <p:nvPr/>
          </p:nvSpPr>
          <p:spPr>
            <a:xfrm>
              <a:off x="1908175" y="3803650"/>
              <a:ext cx="358775" cy="360363"/>
            </a:xfrm>
            <a:prstGeom prst="ellipse">
              <a:avLst/>
            </a:prstGeom>
            <a:solidFill>
              <a:srgbClr val="FFC000"/>
            </a:solidFill>
            <a:ln w="9525" cap="flat" cmpd="sng">
              <a:solidFill>
                <a:schemeClr val="tx2"/>
              </a:solidFill>
              <a:prstDash val="solid"/>
              <a:miter/>
              <a:headEnd type="none" w="med" len="med"/>
              <a:tailEnd type="none" w="med" len="med"/>
            </a:ln>
          </p:spPr>
          <p:txBody>
            <a:bodyPr wrap="none" anchor="ctr"/>
            <a:p>
              <a:pPr algn="ctr"/>
              <a:r>
                <a:rPr lang="en-US" altLang="zh-CN" dirty="0">
                  <a:latin typeface="Comic Sans MS" panose="030F0702030302020204" pitchFamily="66" charset="0"/>
                </a:rPr>
                <a:t>1</a:t>
              </a:r>
              <a:endParaRPr lang="en-US" altLang="zh-CN" dirty="0">
                <a:latin typeface="Comic Sans MS" panose="030F0702030302020204" pitchFamily="66" charset="0"/>
              </a:endParaRPr>
            </a:p>
          </p:txBody>
        </p:sp>
        <p:sp>
          <p:nvSpPr>
            <p:cNvPr id="108551" name="Oval 6"/>
            <p:cNvSpPr/>
            <p:nvPr/>
          </p:nvSpPr>
          <p:spPr>
            <a:xfrm>
              <a:off x="3276600" y="3875088"/>
              <a:ext cx="358775" cy="360362"/>
            </a:xfrm>
            <a:prstGeom prst="ellipse">
              <a:avLst/>
            </a:prstGeom>
            <a:solidFill>
              <a:srgbClr val="FFC000"/>
            </a:solidFill>
            <a:ln w="9525" cap="flat" cmpd="sng">
              <a:solidFill>
                <a:schemeClr val="tx2"/>
              </a:solidFill>
              <a:prstDash val="solid"/>
              <a:miter/>
              <a:headEnd type="none" w="med" len="med"/>
              <a:tailEnd type="none" w="med" len="med"/>
            </a:ln>
          </p:spPr>
          <p:txBody>
            <a:bodyPr wrap="none" anchor="ctr"/>
            <a:p>
              <a:pPr algn="ctr"/>
              <a:r>
                <a:rPr lang="en-US" altLang="zh-CN" dirty="0">
                  <a:latin typeface="Comic Sans MS" panose="030F0702030302020204" pitchFamily="66" charset="0"/>
                </a:rPr>
                <a:t>2</a:t>
              </a:r>
              <a:endParaRPr lang="en-US" altLang="zh-CN" dirty="0">
                <a:latin typeface="Comic Sans MS" panose="030F0702030302020204" pitchFamily="66" charset="0"/>
              </a:endParaRPr>
            </a:p>
          </p:txBody>
        </p:sp>
        <p:sp>
          <p:nvSpPr>
            <p:cNvPr id="108552" name="Oval 7"/>
            <p:cNvSpPr/>
            <p:nvPr/>
          </p:nvSpPr>
          <p:spPr>
            <a:xfrm>
              <a:off x="4643438" y="3659188"/>
              <a:ext cx="358775" cy="360362"/>
            </a:xfrm>
            <a:prstGeom prst="ellipse">
              <a:avLst/>
            </a:prstGeom>
            <a:solidFill>
              <a:srgbClr val="FFC000"/>
            </a:solidFill>
            <a:ln w="9525" cap="flat" cmpd="sng">
              <a:solidFill>
                <a:schemeClr val="tx2"/>
              </a:solidFill>
              <a:prstDash val="solid"/>
              <a:miter/>
              <a:headEnd type="none" w="med" len="med"/>
              <a:tailEnd type="none" w="med" len="med"/>
            </a:ln>
          </p:spPr>
          <p:txBody>
            <a:bodyPr wrap="none" anchor="ctr"/>
            <a:p>
              <a:pPr algn="ctr"/>
              <a:r>
                <a:rPr lang="en-US" altLang="zh-CN" dirty="0">
                  <a:latin typeface="Comic Sans MS" panose="030F0702030302020204" pitchFamily="66" charset="0"/>
                </a:rPr>
                <a:t>4</a:t>
              </a:r>
              <a:endParaRPr lang="en-US" altLang="zh-CN" dirty="0">
                <a:latin typeface="Comic Sans MS" panose="030F0702030302020204" pitchFamily="66" charset="0"/>
              </a:endParaRPr>
            </a:p>
          </p:txBody>
        </p:sp>
        <p:sp>
          <p:nvSpPr>
            <p:cNvPr id="108553" name="Oval 8"/>
            <p:cNvSpPr/>
            <p:nvPr/>
          </p:nvSpPr>
          <p:spPr>
            <a:xfrm>
              <a:off x="6156325" y="3659188"/>
              <a:ext cx="358775" cy="360362"/>
            </a:xfrm>
            <a:prstGeom prst="ellipse">
              <a:avLst/>
            </a:prstGeom>
            <a:solidFill>
              <a:srgbClr val="FFC000"/>
            </a:solidFill>
            <a:ln w="9525" cap="flat" cmpd="sng">
              <a:solidFill>
                <a:schemeClr val="tx2"/>
              </a:solidFill>
              <a:prstDash val="solid"/>
              <a:miter/>
              <a:headEnd type="none" w="med" len="med"/>
              <a:tailEnd type="none" w="med" len="med"/>
            </a:ln>
          </p:spPr>
          <p:txBody>
            <a:bodyPr wrap="none" anchor="ctr"/>
            <a:p>
              <a:pPr algn="ctr"/>
              <a:r>
                <a:rPr lang="en-US" altLang="zh-CN" dirty="0">
                  <a:latin typeface="Comic Sans MS" panose="030F0702030302020204" pitchFamily="66" charset="0"/>
                </a:rPr>
                <a:t>5</a:t>
              </a:r>
              <a:endParaRPr lang="en-US" altLang="zh-CN" dirty="0">
                <a:latin typeface="Comic Sans MS" panose="030F0702030302020204" pitchFamily="66" charset="0"/>
              </a:endParaRPr>
            </a:p>
          </p:txBody>
        </p:sp>
        <p:sp>
          <p:nvSpPr>
            <p:cNvPr id="108554" name="Oval 9"/>
            <p:cNvSpPr/>
            <p:nvPr/>
          </p:nvSpPr>
          <p:spPr>
            <a:xfrm>
              <a:off x="4859338" y="2363788"/>
              <a:ext cx="358775" cy="360362"/>
            </a:xfrm>
            <a:prstGeom prst="ellipse">
              <a:avLst/>
            </a:prstGeom>
            <a:solidFill>
              <a:srgbClr val="FFC000"/>
            </a:solidFill>
            <a:ln w="9525" cap="flat" cmpd="sng">
              <a:solidFill>
                <a:schemeClr val="tx2"/>
              </a:solidFill>
              <a:prstDash val="solid"/>
              <a:miter/>
              <a:headEnd type="none" w="med" len="med"/>
              <a:tailEnd type="none" w="med" len="med"/>
            </a:ln>
          </p:spPr>
          <p:txBody>
            <a:bodyPr wrap="none" anchor="ctr"/>
            <a:p>
              <a:pPr algn="ctr"/>
              <a:r>
                <a:rPr lang="en-US" altLang="zh-CN" dirty="0">
                  <a:latin typeface="Comic Sans MS" panose="030F0702030302020204" pitchFamily="66" charset="0"/>
                </a:rPr>
                <a:t>7</a:t>
              </a:r>
              <a:endParaRPr lang="en-US" altLang="zh-CN" dirty="0">
                <a:latin typeface="Comic Sans MS" panose="030F0702030302020204" pitchFamily="66" charset="0"/>
              </a:endParaRPr>
            </a:p>
          </p:txBody>
        </p:sp>
        <p:sp>
          <p:nvSpPr>
            <p:cNvPr id="108555" name="Oval 10"/>
            <p:cNvSpPr/>
            <p:nvPr/>
          </p:nvSpPr>
          <p:spPr>
            <a:xfrm>
              <a:off x="7019925" y="3587750"/>
              <a:ext cx="358775" cy="360363"/>
            </a:xfrm>
            <a:prstGeom prst="ellipse">
              <a:avLst/>
            </a:prstGeom>
            <a:solidFill>
              <a:srgbClr val="FFC000"/>
            </a:solidFill>
            <a:ln w="9525" cap="flat" cmpd="sng">
              <a:solidFill>
                <a:schemeClr val="tx2"/>
              </a:solidFill>
              <a:prstDash val="solid"/>
              <a:miter/>
              <a:headEnd type="none" w="med" len="med"/>
              <a:tailEnd type="none" w="med" len="med"/>
            </a:ln>
          </p:spPr>
          <p:txBody>
            <a:bodyPr wrap="none" anchor="ctr"/>
            <a:p>
              <a:pPr algn="ctr"/>
              <a:r>
                <a:rPr lang="en-US" altLang="zh-CN" dirty="0">
                  <a:latin typeface="Comic Sans MS" panose="030F0702030302020204" pitchFamily="66" charset="0"/>
                </a:rPr>
                <a:t>6</a:t>
              </a:r>
              <a:endParaRPr lang="en-US" altLang="zh-CN" dirty="0">
                <a:latin typeface="Comic Sans MS" panose="030F0702030302020204" pitchFamily="66" charset="0"/>
              </a:endParaRPr>
            </a:p>
          </p:txBody>
        </p:sp>
        <p:grpSp>
          <p:nvGrpSpPr>
            <p:cNvPr id="108556" name="Group 11"/>
            <p:cNvGrpSpPr/>
            <p:nvPr/>
          </p:nvGrpSpPr>
          <p:grpSpPr>
            <a:xfrm>
              <a:off x="1116013" y="2651127"/>
              <a:ext cx="6838951" cy="2905127"/>
              <a:chOff x="703" y="2023"/>
              <a:chExt cx="4308" cy="1830"/>
            </a:xfrm>
          </p:grpSpPr>
          <p:sp>
            <p:nvSpPr>
              <p:cNvPr id="108557" name="Text Box 12"/>
              <p:cNvSpPr txBox="1"/>
              <p:nvPr/>
            </p:nvSpPr>
            <p:spPr>
              <a:xfrm>
                <a:off x="2835" y="2023"/>
                <a:ext cx="378"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S</a:t>
                </a:r>
                <a:endParaRPr lang="en-US" altLang="zh-CN" baseline="-25000" dirty="0">
                  <a:latin typeface="Times New Roman" panose="02020603050405020304" charset="0"/>
                </a:endParaRPr>
              </a:p>
            </p:txBody>
          </p:sp>
          <p:sp>
            <p:nvSpPr>
              <p:cNvPr id="108558" name="Text Box 13"/>
              <p:cNvSpPr txBox="1"/>
              <p:nvPr/>
            </p:nvSpPr>
            <p:spPr>
              <a:xfrm>
                <a:off x="3470" y="2477"/>
                <a:ext cx="499"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else</a:t>
                </a:r>
                <a:endParaRPr lang="en-US" altLang="zh-CN" dirty="0">
                  <a:latin typeface="Times New Roman" panose="02020603050405020304" charset="0"/>
                </a:endParaRPr>
              </a:p>
            </p:txBody>
          </p:sp>
          <p:sp>
            <p:nvSpPr>
              <p:cNvPr id="108559" name="Text Box 14"/>
              <p:cNvSpPr txBox="1"/>
              <p:nvPr/>
            </p:nvSpPr>
            <p:spPr>
              <a:xfrm>
                <a:off x="3969" y="2477"/>
                <a:ext cx="469"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M</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108560" name="Text Box 15"/>
              <p:cNvSpPr txBox="1"/>
              <p:nvPr/>
            </p:nvSpPr>
            <p:spPr>
              <a:xfrm>
                <a:off x="2653" y="2477"/>
                <a:ext cx="408"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S</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108561" name="Text Box 16"/>
              <p:cNvSpPr txBox="1"/>
              <p:nvPr/>
            </p:nvSpPr>
            <p:spPr>
              <a:xfrm>
                <a:off x="1383" y="2522"/>
                <a:ext cx="499"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E</a:t>
                </a:r>
                <a:endParaRPr lang="en-US" altLang="zh-CN" baseline="-25000" dirty="0">
                  <a:latin typeface="Times New Roman" panose="02020603050405020304" charset="0"/>
                </a:endParaRPr>
              </a:p>
            </p:txBody>
          </p:sp>
          <p:sp>
            <p:nvSpPr>
              <p:cNvPr id="108562" name="Text Box 17"/>
              <p:cNvSpPr txBox="1"/>
              <p:nvPr/>
            </p:nvSpPr>
            <p:spPr>
              <a:xfrm>
                <a:off x="839" y="2477"/>
                <a:ext cx="271"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if</a:t>
                </a:r>
                <a:endParaRPr lang="en-US" altLang="zh-CN" dirty="0">
                  <a:latin typeface="Times New Roman" panose="02020603050405020304" charset="0"/>
                </a:endParaRPr>
              </a:p>
            </p:txBody>
          </p:sp>
          <p:sp>
            <p:nvSpPr>
              <p:cNvPr id="108563" name="Line 18"/>
              <p:cNvSpPr/>
              <p:nvPr/>
            </p:nvSpPr>
            <p:spPr>
              <a:xfrm flipH="1">
                <a:off x="1655" y="2204"/>
                <a:ext cx="1134" cy="363"/>
              </a:xfrm>
              <a:prstGeom prst="line">
                <a:avLst/>
              </a:prstGeom>
              <a:ln w="25400" cap="flat" cmpd="sng">
                <a:solidFill>
                  <a:schemeClr val="tx1"/>
                </a:solidFill>
                <a:prstDash val="solid"/>
                <a:miter/>
                <a:headEnd type="none" w="med" len="med"/>
                <a:tailEnd type="none" w="med" len="med"/>
              </a:ln>
            </p:spPr>
          </p:sp>
          <p:sp>
            <p:nvSpPr>
              <p:cNvPr id="108564" name="Line 19"/>
              <p:cNvSpPr/>
              <p:nvPr/>
            </p:nvSpPr>
            <p:spPr>
              <a:xfrm flipH="1">
                <a:off x="2472" y="2295"/>
                <a:ext cx="363" cy="272"/>
              </a:xfrm>
              <a:prstGeom prst="line">
                <a:avLst/>
              </a:prstGeom>
              <a:ln w="25400" cap="flat" cmpd="sng">
                <a:solidFill>
                  <a:schemeClr val="tx1"/>
                </a:solidFill>
                <a:prstDash val="solid"/>
                <a:miter/>
                <a:headEnd type="none" w="med" len="med"/>
                <a:tailEnd type="none" w="med" len="med"/>
              </a:ln>
            </p:spPr>
          </p:sp>
          <p:sp>
            <p:nvSpPr>
              <p:cNvPr id="108565" name="Line 20"/>
              <p:cNvSpPr/>
              <p:nvPr/>
            </p:nvSpPr>
            <p:spPr>
              <a:xfrm>
                <a:off x="2971" y="2250"/>
                <a:ext cx="181" cy="272"/>
              </a:xfrm>
              <a:prstGeom prst="line">
                <a:avLst/>
              </a:prstGeom>
              <a:ln w="25400" cap="flat" cmpd="sng">
                <a:solidFill>
                  <a:schemeClr val="tx1"/>
                </a:solidFill>
                <a:prstDash val="solid"/>
                <a:miter/>
                <a:headEnd type="none" w="med" len="med"/>
                <a:tailEnd type="none" w="med" len="med"/>
              </a:ln>
            </p:spPr>
          </p:sp>
          <p:sp>
            <p:nvSpPr>
              <p:cNvPr id="108566" name="Line 21"/>
              <p:cNvSpPr/>
              <p:nvPr/>
            </p:nvSpPr>
            <p:spPr>
              <a:xfrm>
                <a:off x="3107" y="2204"/>
                <a:ext cx="862" cy="363"/>
              </a:xfrm>
              <a:prstGeom prst="line">
                <a:avLst/>
              </a:prstGeom>
              <a:ln w="25400" cap="flat" cmpd="sng">
                <a:solidFill>
                  <a:schemeClr val="tx1"/>
                </a:solidFill>
                <a:prstDash val="solid"/>
                <a:miter/>
                <a:headEnd type="none" w="med" len="med"/>
                <a:tailEnd type="none" w="med" len="med"/>
              </a:ln>
            </p:spPr>
          </p:sp>
          <p:sp>
            <p:nvSpPr>
              <p:cNvPr id="108567" name="Text Box 22"/>
              <p:cNvSpPr txBox="1"/>
              <p:nvPr/>
            </p:nvSpPr>
            <p:spPr>
              <a:xfrm>
                <a:off x="4014" y="3021"/>
                <a:ext cx="330"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ε</a:t>
                </a:r>
                <a:endParaRPr lang="en-US" altLang="zh-CN" dirty="0">
                  <a:latin typeface="Times New Roman" panose="02020603050405020304" charset="0"/>
                </a:endParaRPr>
              </a:p>
            </p:txBody>
          </p:sp>
          <p:sp>
            <p:nvSpPr>
              <p:cNvPr id="108568" name="Line 23"/>
              <p:cNvSpPr/>
              <p:nvPr/>
            </p:nvSpPr>
            <p:spPr>
              <a:xfrm>
                <a:off x="4150" y="2749"/>
                <a:ext cx="0" cy="272"/>
              </a:xfrm>
              <a:prstGeom prst="line">
                <a:avLst/>
              </a:prstGeom>
              <a:ln w="25400" cap="flat" cmpd="sng">
                <a:solidFill>
                  <a:schemeClr val="tx1"/>
                </a:solidFill>
                <a:prstDash val="solid"/>
                <a:miter/>
                <a:headEnd type="none" w="med" len="med"/>
                <a:tailEnd type="none" w="med" len="med"/>
              </a:ln>
            </p:spPr>
          </p:sp>
          <p:sp>
            <p:nvSpPr>
              <p:cNvPr id="108569" name="Line 24"/>
              <p:cNvSpPr/>
              <p:nvPr/>
            </p:nvSpPr>
            <p:spPr>
              <a:xfrm flipH="1">
                <a:off x="1202" y="2159"/>
                <a:ext cx="1542" cy="408"/>
              </a:xfrm>
              <a:prstGeom prst="line">
                <a:avLst/>
              </a:prstGeom>
              <a:ln w="25400" cap="flat" cmpd="sng">
                <a:solidFill>
                  <a:schemeClr val="tx1"/>
                </a:solidFill>
                <a:prstDash val="solid"/>
                <a:miter/>
                <a:headEnd type="none" w="med" len="med"/>
                <a:tailEnd type="none" w="med" len="med"/>
              </a:ln>
            </p:spPr>
          </p:sp>
          <p:sp>
            <p:nvSpPr>
              <p:cNvPr id="108570" name="Text Box 25"/>
              <p:cNvSpPr txBox="1"/>
              <p:nvPr/>
            </p:nvSpPr>
            <p:spPr>
              <a:xfrm>
                <a:off x="4558" y="2477"/>
                <a:ext cx="453"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S</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108571" name="Line 26"/>
              <p:cNvSpPr/>
              <p:nvPr/>
            </p:nvSpPr>
            <p:spPr>
              <a:xfrm>
                <a:off x="3152" y="2159"/>
                <a:ext cx="1406" cy="408"/>
              </a:xfrm>
              <a:prstGeom prst="line">
                <a:avLst/>
              </a:prstGeom>
              <a:ln w="25400" cap="flat" cmpd="sng">
                <a:solidFill>
                  <a:schemeClr val="tx1"/>
                </a:solidFill>
                <a:prstDash val="solid"/>
                <a:miter/>
                <a:headEnd type="none" w="med" len="med"/>
                <a:tailEnd type="none" w="med" len="med"/>
              </a:ln>
            </p:spPr>
          </p:sp>
          <p:sp>
            <p:nvSpPr>
              <p:cNvPr id="108572" name="Text Box 27"/>
              <p:cNvSpPr txBox="1"/>
              <p:nvPr/>
            </p:nvSpPr>
            <p:spPr>
              <a:xfrm>
                <a:off x="4558" y="3112"/>
                <a:ext cx="453"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A</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108573" name="Text Box 28"/>
              <p:cNvSpPr txBox="1"/>
              <p:nvPr/>
            </p:nvSpPr>
            <p:spPr>
              <a:xfrm>
                <a:off x="2245" y="3066"/>
                <a:ext cx="330"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ε</a:t>
                </a:r>
                <a:endParaRPr lang="en-US" altLang="zh-CN" dirty="0">
                  <a:latin typeface="Times New Roman" panose="02020603050405020304" charset="0"/>
                </a:endParaRPr>
              </a:p>
            </p:txBody>
          </p:sp>
          <p:sp>
            <p:nvSpPr>
              <p:cNvPr id="108574" name="Line 29"/>
              <p:cNvSpPr/>
              <p:nvPr/>
            </p:nvSpPr>
            <p:spPr>
              <a:xfrm>
                <a:off x="2381" y="2794"/>
                <a:ext cx="0" cy="272"/>
              </a:xfrm>
              <a:prstGeom prst="line">
                <a:avLst/>
              </a:prstGeom>
              <a:ln w="25400" cap="flat" cmpd="sng">
                <a:solidFill>
                  <a:schemeClr val="tx1"/>
                </a:solidFill>
                <a:prstDash val="solid"/>
                <a:miter/>
                <a:headEnd type="none" w="med" len="med"/>
                <a:tailEnd type="none" w="med" len="med"/>
              </a:ln>
            </p:spPr>
          </p:sp>
          <p:sp>
            <p:nvSpPr>
              <p:cNvPr id="108575" name="Text Box 30"/>
              <p:cNvSpPr txBox="1"/>
              <p:nvPr/>
            </p:nvSpPr>
            <p:spPr>
              <a:xfrm>
                <a:off x="703" y="3565"/>
                <a:ext cx="1723"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a&lt;b or c&lt;d and e&lt;f</a:t>
                </a:r>
                <a:endParaRPr lang="en-US" altLang="zh-CN" dirty="0">
                  <a:latin typeface="Times New Roman" panose="02020603050405020304" charset="0"/>
                </a:endParaRPr>
              </a:p>
            </p:txBody>
          </p:sp>
          <p:sp>
            <p:nvSpPr>
              <p:cNvPr id="108576" name="Line 31"/>
              <p:cNvSpPr/>
              <p:nvPr/>
            </p:nvSpPr>
            <p:spPr>
              <a:xfrm>
                <a:off x="1519" y="2794"/>
                <a:ext cx="0" cy="772"/>
              </a:xfrm>
              <a:prstGeom prst="line">
                <a:avLst/>
              </a:prstGeom>
              <a:ln w="50800" cap="rnd" cmpd="sng">
                <a:solidFill>
                  <a:schemeClr val="tx1"/>
                </a:solidFill>
                <a:prstDash val="sysDot"/>
                <a:miter/>
                <a:headEnd type="none" w="med" len="med"/>
                <a:tailEnd type="none" w="med" len="med"/>
              </a:ln>
            </p:spPr>
          </p:sp>
          <p:sp>
            <p:nvSpPr>
              <p:cNvPr id="108577" name="Text Box 32"/>
              <p:cNvSpPr txBox="1"/>
              <p:nvPr/>
            </p:nvSpPr>
            <p:spPr>
              <a:xfrm>
                <a:off x="1746" y="2522"/>
                <a:ext cx="499"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then</a:t>
                </a:r>
                <a:endParaRPr lang="en-US" altLang="zh-CN" baseline="-25000" dirty="0">
                  <a:latin typeface="Times New Roman" panose="02020603050405020304" charset="0"/>
                </a:endParaRPr>
              </a:p>
            </p:txBody>
          </p:sp>
          <p:sp>
            <p:nvSpPr>
              <p:cNvPr id="108578" name="Text Box 33"/>
              <p:cNvSpPr txBox="1"/>
              <p:nvPr/>
            </p:nvSpPr>
            <p:spPr>
              <a:xfrm>
                <a:off x="2200" y="2522"/>
                <a:ext cx="408"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M</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108579" name="Text Box 34"/>
              <p:cNvSpPr txBox="1"/>
              <p:nvPr/>
            </p:nvSpPr>
            <p:spPr>
              <a:xfrm>
                <a:off x="3061" y="2477"/>
                <a:ext cx="358"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N</a:t>
                </a:r>
                <a:endParaRPr lang="en-US" altLang="zh-CN" dirty="0">
                  <a:latin typeface="Times New Roman" panose="02020603050405020304" charset="0"/>
                </a:endParaRPr>
              </a:p>
            </p:txBody>
          </p:sp>
          <p:sp>
            <p:nvSpPr>
              <p:cNvPr id="108580" name="Line 35"/>
              <p:cNvSpPr/>
              <p:nvPr/>
            </p:nvSpPr>
            <p:spPr>
              <a:xfrm flipH="1">
                <a:off x="2018" y="2250"/>
                <a:ext cx="817" cy="317"/>
              </a:xfrm>
              <a:prstGeom prst="line">
                <a:avLst/>
              </a:prstGeom>
              <a:ln w="25400" cap="flat" cmpd="sng">
                <a:solidFill>
                  <a:schemeClr val="tx1"/>
                </a:solidFill>
                <a:prstDash val="solid"/>
                <a:miter/>
                <a:headEnd type="none" w="med" len="med"/>
                <a:tailEnd type="none" w="med" len="med"/>
              </a:ln>
            </p:spPr>
          </p:sp>
          <p:sp>
            <p:nvSpPr>
              <p:cNvPr id="108581" name="Line 36"/>
              <p:cNvSpPr/>
              <p:nvPr/>
            </p:nvSpPr>
            <p:spPr>
              <a:xfrm flipH="1">
                <a:off x="2835" y="2295"/>
                <a:ext cx="90" cy="227"/>
              </a:xfrm>
              <a:prstGeom prst="line">
                <a:avLst/>
              </a:prstGeom>
              <a:ln w="25400" cap="flat" cmpd="sng">
                <a:solidFill>
                  <a:schemeClr val="tx1"/>
                </a:solidFill>
                <a:prstDash val="solid"/>
                <a:miter/>
                <a:headEnd type="none" w="med" len="med"/>
                <a:tailEnd type="none" w="med" len="med"/>
              </a:ln>
            </p:spPr>
          </p:sp>
          <p:sp>
            <p:nvSpPr>
              <p:cNvPr id="108582" name="Line 37"/>
              <p:cNvSpPr/>
              <p:nvPr/>
            </p:nvSpPr>
            <p:spPr>
              <a:xfrm>
                <a:off x="3016" y="2250"/>
                <a:ext cx="499" cy="272"/>
              </a:xfrm>
              <a:prstGeom prst="line">
                <a:avLst/>
              </a:prstGeom>
              <a:ln w="25400" cap="flat" cmpd="sng">
                <a:solidFill>
                  <a:schemeClr val="tx1"/>
                </a:solidFill>
                <a:prstDash val="solid"/>
                <a:miter/>
                <a:headEnd type="none" w="med" len="med"/>
                <a:tailEnd type="none" w="med" len="med"/>
              </a:ln>
            </p:spPr>
          </p:sp>
          <p:sp>
            <p:nvSpPr>
              <p:cNvPr id="108583" name="Text Box 38"/>
              <p:cNvSpPr txBox="1"/>
              <p:nvPr/>
            </p:nvSpPr>
            <p:spPr>
              <a:xfrm>
                <a:off x="2653" y="3051"/>
                <a:ext cx="453"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A</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108584" name="Text Box 39"/>
              <p:cNvSpPr txBox="1"/>
              <p:nvPr/>
            </p:nvSpPr>
            <p:spPr>
              <a:xfrm>
                <a:off x="3061" y="3021"/>
                <a:ext cx="330"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ε</a:t>
                </a:r>
                <a:endParaRPr lang="en-US" altLang="zh-CN" dirty="0">
                  <a:latin typeface="Times New Roman" panose="02020603050405020304" charset="0"/>
                </a:endParaRPr>
              </a:p>
            </p:txBody>
          </p:sp>
          <p:sp>
            <p:nvSpPr>
              <p:cNvPr id="108585" name="Line 40"/>
              <p:cNvSpPr/>
              <p:nvPr/>
            </p:nvSpPr>
            <p:spPr>
              <a:xfrm>
                <a:off x="3198" y="2749"/>
                <a:ext cx="0" cy="317"/>
              </a:xfrm>
              <a:prstGeom prst="line">
                <a:avLst/>
              </a:prstGeom>
              <a:ln w="25400" cap="flat" cmpd="sng">
                <a:solidFill>
                  <a:schemeClr val="tx1"/>
                </a:solidFill>
                <a:prstDash val="solid"/>
                <a:miter/>
                <a:headEnd type="none" w="med" len="med"/>
                <a:tailEnd type="none" w="med" len="med"/>
              </a:ln>
            </p:spPr>
          </p:sp>
          <p:sp>
            <p:nvSpPr>
              <p:cNvPr id="108586" name="Line 41"/>
              <p:cNvSpPr/>
              <p:nvPr/>
            </p:nvSpPr>
            <p:spPr>
              <a:xfrm>
                <a:off x="2789" y="2751"/>
                <a:ext cx="0" cy="362"/>
              </a:xfrm>
              <a:prstGeom prst="line">
                <a:avLst/>
              </a:prstGeom>
              <a:ln w="50800" cap="rnd" cmpd="sng">
                <a:solidFill>
                  <a:schemeClr val="tx1"/>
                </a:solidFill>
                <a:prstDash val="sysDot"/>
                <a:miter/>
                <a:headEnd type="none" w="med" len="med"/>
                <a:tailEnd type="none" w="med" len="med"/>
              </a:ln>
            </p:spPr>
          </p:sp>
          <p:sp>
            <p:nvSpPr>
              <p:cNvPr id="108587" name="Line 42"/>
              <p:cNvSpPr/>
              <p:nvPr/>
            </p:nvSpPr>
            <p:spPr>
              <a:xfrm>
                <a:off x="4694" y="2795"/>
                <a:ext cx="0" cy="362"/>
              </a:xfrm>
              <a:prstGeom prst="line">
                <a:avLst/>
              </a:prstGeom>
              <a:ln w="50800" cap="rnd" cmpd="sng">
                <a:solidFill>
                  <a:schemeClr val="tx1"/>
                </a:solidFill>
                <a:prstDash val="sysDot"/>
                <a:miter/>
                <a:headEnd type="none" w="med" len="med"/>
                <a:tailEnd type="none" w="med" len="med"/>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ox(in)">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box(in)">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animBg="1"/>
      <p:bldP spid="47" grpId="0" bldLvl="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46" name="Rectangle 3"/>
          <p:cNvSpPr txBox="1">
            <a:spLocks noChangeArrowheads="1"/>
          </p:cNvSpPr>
          <p:nvPr/>
        </p:nvSpPr>
        <p:spPr bwMode="auto">
          <a:xfrm>
            <a:off x="142875" y="0"/>
            <a:ext cx="3357563" cy="3286125"/>
          </a:xfrm>
          <a:prstGeom prst="rect">
            <a:avLst/>
          </a:prstGeom>
          <a:solidFill>
            <a:srgbClr val="FFC000"/>
          </a:solidFill>
          <a:ln w="9525">
            <a:noFill/>
            <a:miter lim="800000"/>
          </a:ln>
        </p:spPr>
        <p:txBody>
          <a:bodyPr/>
          <a:lstStyle/>
          <a:p>
            <a:pPr marL="228600" marR="0" indent="-228600" defTabSz="914400" eaLnBrk="0" hangingPunct="0">
              <a:spcBef>
                <a:spcPct val="20000"/>
              </a:spcBef>
              <a:buClr>
                <a:schemeClr val="tx1"/>
              </a:buClr>
              <a:buSzTx/>
              <a:defRPr/>
            </a:pPr>
            <a:r>
              <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5. </a:t>
            </a:r>
            <a:endPar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endParaRPr>
          </a:p>
          <a:p>
            <a:pPr marL="228600" marR="0" indent="-228600" defTabSz="914400" eaLnBrk="0" hangingPunct="0">
              <a:spcBef>
                <a:spcPct val="20000"/>
              </a:spcBef>
              <a:buClr>
                <a:schemeClr val="tx1"/>
              </a:buClr>
              <a:buSzTx/>
              <a:defRPr/>
            </a:pPr>
            <a:endParaRPr kumimoji="0" lang="en-US" altLang="zh-CN" kern="0" cap="none" spc="0" normalizeH="0" baseline="0" noProof="0" dirty="0">
              <a:latin typeface="华文新魏" panose="02010800040101010101" pitchFamily="2" charset="-122"/>
              <a:ea typeface="华文新魏" panose="02010800040101010101" pitchFamily="2" charset="-122"/>
              <a:cs typeface="+mn-cs"/>
              <a:sym typeface="+mn-ea"/>
            </a:endParaRPr>
          </a:p>
          <a:p>
            <a:pPr marL="228600" marR="0" indent="-228600" defTabSz="914400" eaLnBrk="0" hangingPunct="0">
              <a:spcBef>
                <a:spcPct val="20000"/>
              </a:spcBef>
              <a:buClr>
                <a:schemeClr val="tx1"/>
              </a:buClr>
              <a:buSzTx/>
              <a:defRPr/>
            </a:pPr>
            <a:r>
              <a:rPr kumimoji="0" lang="en-US" altLang="zh-CN" kern="0" cap="none" spc="0" normalizeH="0" baseline="0" noProof="0" dirty="0">
                <a:latin typeface="华文新魏" panose="02010800040101010101" pitchFamily="2" charset="-122"/>
                <a:ea typeface="华文新魏" panose="02010800040101010101" pitchFamily="2" charset="-122"/>
                <a:cs typeface="+mn-cs"/>
                <a:sym typeface="+mn-ea"/>
              </a:rPr>
              <a:t>6. </a:t>
            </a:r>
            <a:r>
              <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117 </a:t>
            </a:r>
            <a:r>
              <a:rPr kumimoji="0" lang="en-US" altLang="zh-CN" kern="0" cap="none" spc="0" normalizeH="0" baseline="0" noProof="0" dirty="0">
                <a:effectLst>
                  <a:outerShdw blurRad="38100" dist="38100" dir="2700000" algn="tl">
                    <a:srgbClr val="C0C0C0"/>
                  </a:outerShdw>
                </a:effectLst>
                <a:latin typeface="Times New Roman" panose="02020603050405020304"/>
                <a:ea typeface="华文新魏" panose="02010800040101010101" pitchFamily="2" charset="-122"/>
                <a:cs typeface="+mn-cs"/>
                <a:sym typeface="+mn-ea"/>
              </a:rPr>
              <a:t>…</a:t>
            </a:r>
            <a:endParaRPr kumimoji="0" lang="en-US" altLang="zh-CN" u="sng"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endParaRPr>
          </a:p>
          <a:p>
            <a:pPr marL="228600" marR="0" indent="-228600" defTabSz="914400" eaLnBrk="0" hangingPunct="0">
              <a:spcBef>
                <a:spcPct val="20000"/>
              </a:spcBef>
              <a:buClr>
                <a:schemeClr val="tx1"/>
              </a:buClr>
              <a:buSzTx/>
              <a:defRPr/>
            </a:pPr>
            <a:r>
              <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    </a:t>
            </a:r>
            <a:endPar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endParaRPr>
          </a:p>
          <a:p>
            <a:pPr marL="228600" marR="0" indent="-228600" defTabSz="914400" eaLnBrk="0" hangingPunct="0">
              <a:spcBef>
                <a:spcPct val="20000"/>
              </a:spcBef>
              <a:buClr>
                <a:schemeClr val="tx1"/>
              </a:buClr>
              <a:buSzTx/>
              <a:defRPr/>
            </a:pPr>
            <a:r>
              <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            (A</a:t>
            </a:r>
            <a:r>
              <a:rPr kumimoji="0" lang="en-US" altLang="zh-CN" kern="0" cap="none" spc="0" normalizeH="0" baseline="-2500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2</a:t>
            </a:r>
            <a:r>
              <a:rPr kumimoji="0" lang="zh-CN" altLang="en-US"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的四元式</a:t>
            </a:r>
            <a:r>
              <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a:t>
            </a:r>
            <a:endPar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endParaRPr>
          </a:p>
          <a:p>
            <a:pPr marL="228600" marR="0" indent="-228600" defTabSz="914400" eaLnBrk="0" hangingPunct="0">
              <a:spcBef>
                <a:spcPct val="20000"/>
              </a:spcBef>
              <a:buClr>
                <a:schemeClr val="tx1"/>
              </a:buClr>
              <a:buSzTx/>
              <a:defRPr/>
            </a:pPr>
            <a:endPar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endParaRPr>
          </a:p>
          <a:p>
            <a:pPr marL="228600" marR="0" indent="-228600" defTabSz="914400" eaLnBrk="0" hangingPunct="0">
              <a:spcBef>
                <a:spcPct val="20000"/>
              </a:spcBef>
              <a:buClr>
                <a:schemeClr val="tx1"/>
              </a:buClr>
              <a:buSzTx/>
              <a:defRPr/>
            </a:pPr>
            <a:r>
              <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    126 </a:t>
            </a:r>
            <a:r>
              <a:rPr kumimoji="0" lang="en-US" altLang="zh-CN" kern="0" cap="none" spc="0" normalizeH="0" baseline="0" noProof="0" dirty="0">
                <a:effectLst>
                  <a:outerShdw blurRad="38100" dist="38100" dir="2700000" algn="tl">
                    <a:srgbClr val="C0C0C0"/>
                  </a:outerShdw>
                </a:effectLst>
                <a:latin typeface="Times New Roman" panose="02020603050405020304"/>
                <a:ea typeface="华文新魏" panose="02010800040101010101" pitchFamily="2" charset="-122"/>
                <a:cs typeface="+mn-cs"/>
                <a:sym typeface="+mn-ea"/>
              </a:rPr>
              <a:t>…</a:t>
            </a:r>
            <a:endPar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endParaRPr>
          </a:p>
        </p:txBody>
      </p:sp>
      <p:sp>
        <p:nvSpPr>
          <p:cNvPr id="47" name="Rectangle 4"/>
          <p:cNvSpPr>
            <a:spLocks noChangeArrowheads="1"/>
          </p:cNvSpPr>
          <p:nvPr/>
        </p:nvSpPr>
        <p:spPr bwMode="auto">
          <a:xfrm>
            <a:off x="5000625" y="214313"/>
            <a:ext cx="2714625" cy="3071813"/>
          </a:xfrm>
          <a:prstGeom prst="rect">
            <a:avLst/>
          </a:prstGeom>
          <a:solidFill>
            <a:srgbClr val="FFC000"/>
          </a:solidFill>
          <a:ln w="9525">
            <a:noFill/>
            <a:miter lim="800000"/>
          </a:ln>
          <a:effectLst/>
        </p:spPr>
        <p:txBody>
          <a:bodyPr/>
          <a:lstStyle/>
          <a:p>
            <a:pPr marL="228600" marR="0" lvl="0"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None/>
              <a:defRPr/>
            </a:pPr>
            <a:r>
              <a:rPr kumimoji="0" lang="en-US" altLang="zh-CN" sz="24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ahoma" panose="020B0604030504040204" charset="0"/>
                <a:ea typeface="华文新魏" panose="02010800040101010101" pitchFamily="2" charset="-122"/>
                <a:cs typeface="+mn-cs"/>
                <a:sym typeface="+mn-ea"/>
              </a:rPr>
              <a:t>M</a:t>
            </a:r>
            <a:r>
              <a:rPr kumimoji="0" lang="en-US" altLang="zh-CN" sz="2400" b="1" i="0" u="none" strike="noStrike" kern="1200" cap="none" spc="0" normalizeH="0" baseline="-25000" noProof="0" dirty="0">
                <a:ln>
                  <a:noFill/>
                </a:ln>
                <a:solidFill>
                  <a:schemeClr val="tx2"/>
                </a:solidFill>
                <a:effectLst>
                  <a:outerShdw blurRad="38100" dist="38100" dir="2700000" algn="tl">
                    <a:srgbClr val="C0C0C0"/>
                  </a:outerShdw>
                </a:effectLst>
                <a:uLnTx/>
                <a:uFillTx/>
                <a:latin typeface="Tahoma" panose="020B0604030504040204" charset="0"/>
                <a:ea typeface="华文新魏" panose="02010800040101010101" pitchFamily="2" charset="-122"/>
                <a:cs typeface="+mn-cs"/>
                <a:sym typeface="+mn-ea"/>
              </a:rPr>
              <a:t>2</a:t>
            </a:r>
            <a:r>
              <a:rPr kumimoji="0" lang="en-US" altLang="zh-CN" sz="24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ahoma" panose="020B0604030504040204" charset="0"/>
                <a:ea typeface="华文新魏" panose="02010800040101010101" pitchFamily="2" charset="-122"/>
                <a:cs typeface="+mn-cs"/>
                <a:sym typeface="+mn-ea"/>
              </a:rPr>
              <a:t>.q=117</a:t>
            </a:r>
            <a:endParaRPr kumimoji="0" lang="en-US" altLang="zh-CN" sz="2400" b="1" i="0" u="none" strike="noStrike" kern="1200" cap="none" spc="0" normalizeH="0" baseline="0" noProof="0" dirty="0">
              <a:ln>
                <a:noFill/>
              </a:ln>
              <a:solidFill>
                <a:schemeClr val="tx2"/>
              </a:solidFill>
              <a:effectLst/>
              <a:uLnTx/>
              <a:uFillTx/>
              <a:latin typeface="Tahoma" panose="020B0604030504040204" charset="0"/>
              <a:ea typeface="华文新魏" panose="02010800040101010101" pitchFamily="2" charset="-122"/>
              <a:cs typeface="+mn-cs"/>
              <a:sym typeface="+mn-ea"/>
            </a:endParaRPr>
          </a:p>
          <a:p>
            <a:pPr marL="228600" marR="0" lvl="0"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None/>
              <a:defRPr/>
            </a:pPr>
            <a:endParaRPr kumimoji="0" lang="en-US" altLang="zh-CN" sz="24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ahoma" panose="020B0604030504040204" charset="0"/>
              <a:ea typeface="华文新魏" panose="02010800040101010101" pitchFamily="2" charset="-122"/>
              <a:cs typeface="+mn-cs"/>
              <a:sym typeface="+mn-ea"/>
            </a:endParaRPr>
          </a:p>
          <a:p>
            <a:pPr marL="228600" marR="0" lvl="0"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None/>
              <a:defRPr/>
            </a:pPr>
            <a:endParaRPr kumimoji="0" lang="en-US" altLang="zh-CN" sz="24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ahoma" panose="020B0604030504040204" charset="0"/>
              <a:ea typeface="华文新魏" panose="02010800040101010101" pitchFamily="2" charset="-122"/>
              <a:cs typeface="+mn-cs"/>
              <a:sym typeface="+mn-ea"/>
            </a:endParaRPr>
          </a:p>
          <a:p>
            <a:pPr marL="228600" marR="0" lvl="0"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None/>
              <a:defRPr/>
            </a:pPr>
            <a:endParaRPr kumimoji="0" lang="en-US" altLang="zh-CN" sz="24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ahoma" panose="020B0604030504040204" charset="0"/>
              <a:ea typeface="华文新魏" panose="02010800040101010101" pitchFamily="2" charset="-122"/>
              <a:cs typeface="+mn-cs"/>
              <a:sym typeface="+mn-ea"/>
            </a:endParaRPr>
          </a:p>
          <a:p>
            <a:pPr marL="228600" marR="0" lvl="0"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None/>
              <a:defRPr/>
            </a:pPr>
            <a:endParaRPr kumimoji="0" lang="en-US" altLang="zh-CN" sz="24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ahoma" panose="020B0604030504040204" charset="0"/>
              <a:ea typeface="华文新魏" panose="02010800040101010101" pitchFamily="2" charset="-122"/>
              <a:cs typeface="+mn-cs"/>
              <a:sym typeface="+mn-ea"/>
            </a:endParaRPr>
          </a:p>
          <a:p>
            <a:pPr marL="228600" marR="0" lvl="0"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None/>
              <a:defRPr/>
            </a:pPr>
            <a:r>
              <a:rPr kumimoji="0" lang="en-US" altLang="zh-CN" sz="24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ahoma" panose="020B0604030504040204" charset="0"/>
                <a:ea typeface="华文新魏" panose="02010800040101010101" pitchFamily="2" charset="-122"/>
                <a:cs typeface="+mn-cs"/>
                <a:sym typeface="+mn-ea"/>
              </a:rPr>
              <a:t>S</a:t>
            </a:r>
            <a:r>
              <a:rPr kumimoji="0" lang="en-US" altLang="zh-CN" sz="2400" b="1" i="0" u="none" strike="noStrike" kern="1200" cap="none" spc="0" normalizeH="0" baseline="-25000" noProof="0" dirty="0">
                <a:ln>
                  <a:noFill/>
                </a:ln>
                <a:solidFill>
                  <a:schemeClr val="tx2"/>
                </a:solidFill>
                <a:effectLst>
                  <a:outerShdw blurRad="38100" dist="38100" dir="2700000" algn="tl">
                    <a:srgbClr val="C0C0C0"/>
                  </a:outerShdw>
                </a:effectLst>
                <a:uLnTx/>
                <a:uFillTx/>
                <a:latin typeface="Tahoma" panose="020B0604030504040204" charset="0"/>
                <a:ea typeface="华文新魏" panose="02010800040101010101" pitchFamily="2" charset="-122"/>
                <a:cs typeface="+mn-cs"/>
                <a:sym typeface="+mn-ea"/>
              </a:rPr>
              <a:t>2</a:t>
            </a:r>
            <a:r>
              <a:rPr kumimoji="0" lang="en-US" altLang="zh-CN" sz="24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ahoma" panose="020B0604030504040204" charset="0"/>
                <a:ea typeface="华文新魏" panose="02010800040101010101" pitchFamily="2" charset="-122"/>
                <a:cs typeface="+mn-cs"/>
                <a:sym typeface="+mn-ea"/>
              </a:rPr>
              <a:t>.nextlist:=nil</a:t>
            </a:r>
            <a:endParaRPr kumimoji="0" lang="en-US" altLang="zh-CN" sz="2400" b="1" i="0" u="none" strike="noStrike" kern="1200" cap="none" spc="0" normalizeH="0" baseline="0" noProof="0" dirty="0">
              <a:ln>
                <a:noFill/>
              </a:ln>
              <a:solidFill>
                <a:schemeClr val="tx2"/>
              </a:solidFill>
              <a:effectLst/>
              <a:uLnTx/>
              <a:uFillTx/>
              <a:latin typeface="Tahoma" panose="020B0604030504040204" charset="0"/>
              <a:ea typeface="华文新魏" panose="02010800040101010101" pitchFamily="2" charset="-122"/>
              <a:cs typeface="+mn-cs"/>
              <a:sym typeface="+mn-ea"/>
            </a:endParaRPr>
          </a:p>
          <a:p>
            <a:pPr marL="1143000" marR="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None/>
              <a:defRPr/>
            </a:pPr>
            <a:endParaRPr kumimoji="0" lang="en-US" altLang="zh-CN" sz="2400" b="1" i="0" u="none" strike="noStrike" kern="1200" cap="none" spc="0" normalizeH="0" baseline="0" noProof="0" dirty="0">
              <a:ln>
                <a:noFill/>
              </a:ln>
              <a:solidFill>
                <a:schemeClr val="tx2"/>
              </a:solidFill>
              <a:effectLst/>
              <a:uLnTx/>
              <a:uFillTx/>
              <a:latin typeface="Tahoma" panose="020B0604030504040204" charset="0"/>
              <a:ea typeface="华文新魏" panose="02010800040101010101" pitchFamily="2" charset="-122"/>
              <a:cs typeface="+mn-cs"/>
              <a:sym typeface="+mn-ea"/>
            </a:endParaRPr>
          </a:p>
        </p:txBody>
      </p:sp>
      <p:grpSp>
        <p:nvGrpSpPr>
          <p:cNvPr id="109572" name="组合 78"/>
          <p:cNvGrpSpPr/>
          <p:nvPr/>
        </p:nvGrpSpPr>
        <p:grpSpPr>
          <a:xfrm>
            <a:off x="4641850" y="2951798"/>
            <a:ext cx="6838950" cy="3192462"/>
            <a:chOff x="1116013" y="2363788"/>
            <a:chExt cx="6838950" cy="3192462"/>
          </a:xfrm>
        </p:grpSpPr>
        <p:sp>
          <p:nvSpPr>
            <p:cNvPr id="109573" name="Oval 4"/>
            <p:cNvSpPr/>
            <p:nvPr/>
          </p:nvSpPr>
          <p:spPr>
            <a:xfrm>
              <a:off x="3995738" y="3730625"/>
              <a:ext cx="358775" cy="360363"/>
            </a:xfrm>
            <a:prstGeom prst="ellipse">
              <a:avLst/>
            </a:prstGeom>
            <a:solidFill>
              <a:srgbClr val="FFC000"/>
            </a:solidFill>
            <a:ln w="9525" cap="flat" cmpd="sng">
              <a:solidFill>
                <a:schemeClr val="tx2"/>
              </a:solidFill>
              <a:prstDash val="solid"/>
              <a:miter/>
              <a:headEnd type="none" w="med" len="med"/>
              <a:tailEnd type="none" w="med" len="med"/>
            </a:ln>
          </p:spPr>
          <p:txBody>
            <a:bodyPr wrap="none" anchor="ctr"/>
            <a:p>
              <a:pPr algn="ctr"/>
              <a:r>
                <a:rPr lang="en-US" altLang="zh-CN" dirty="0">
                  <a:latin typeface="Comic Sans MS" panose="030F0702030302020204" pitchFamily="66" charset="0"/>
                </a:rPr>
                <a:t>3</a:t>
              </a:r>
              <a:endParaRPr lang="en-US" altLang="zh-CN" dirty="0">
                <a:latin typeface="Comic Sans MS" panose="030F0702030302020204" pitchFamily="66" charset="0"/>
              </a:endParaRPr>
            </a:p>
          </p:txBody>
        </p:sp>
        <p:sp>
          <p:nvSpPr>
            <p:cNvPr id="109574" name="Oval 5"/>
            <p:cNvSpPr/>
            <p:nvPr/>
          </p:nvSpPr>
          <p:spPr>
            <a:xfrm>
              <a:off x="1908175" y="3803650"/>
              <a:ext cx="358775" cy="360363"/>
            </a:xfrm>
            <a:prstGeom prst="ellipse">
              <a:avLst/>
            </a:prstGeom>
            <a:solidFill>
              <a:srgbClr val="FFC000"/>
            </a:solidFill>
            <a:ln w="9525" cap="flat" cmpd="sng">
              <a:solidFill>
                <a:schemeClr val="tx2"/>
              </a:solidFill>
              <a:prstDash val="solid"/>
              <a:miter/>
              <a:headEnd type="none" w="med" len="med"/>
              <a:tailEnd type="none" w="med" len="med"/>
            </a:ln>
          </p:spPr>
          <p:txBody>
            <a:bodyPr wrap="none" anchor="ctr"/>
            <a:p>
              <a:pPr algn="ctr"/>
              <a:r>
                <a:rPr lang="en-US" altLang="zh-CN" dirty="0">
                  <a:latin typeface="Comic Sans MS" panose="030F0702030302020204" pitchFamily="66" charset="0"/>
                </a:rPr>
                <a:t>1</a:t>
              </a:r>
              <a:endParaRPr lang="en-US" altLang="zh-CN" dirty="0">
                <a:latin typeface="Comic Sans MS" panose="030F0702030302020204" pitchFamily="66" charset="0"/>
              </a:endParaRPr>
            </a:p>
          </p:txBody>
        </p:sp>
        <p:sp>
          <p:nvSpPr>
            <p:cNvPr id="109575" name="Oval 6"/>
            <p:cNvSpPr/>
            <p:nvPr/>
          </p:nvSpPr>
          <p:spPr>
            <a:xfrm>
              <a:off x="3276600" y="3875088"/>
              <a:ext cx="358775" cy="360362"/>
            </a:xfrm>
            <a:prstGeom prst="ellipse">
              <a:avLst/>
            </a:prstGeom>
            <a:solidFill>
              <a:srgbClr val="FFC000"/>
            </a:solidFill>
            <a:ln w="9525" cap="flat" cmpd="sng">
              <a:solidFill>
                <a:schemeClr val="tx2"/>
              </a:solidFill>
              <a:prstDash val="solid"/>
              <a:miter/>
              <a:headEnd type="none" w="med" len="med"/>
              <a:tailEnd type="none" w="med" len="med"/>
            </a:ln>
          </p:spPr>
          <p:txBody>
            <a:bodyPr wrap="none" anchor="ctr"/>
            <a:p>
              <a:pPr algn="ctr"/>
              <a:r>
                <a:rPr lang="en-US" altLang="zh-CN" dirty="0">
                  <a:latin typeface="Comic Sans MS" panose="030F0702030302020204" pitchFamily="66" charset="0"/>
                </a:rPr>
                <a:t>2</a:t>
              </a:r>
              <a:endParaRPr lang="en-US" altLang="zh-CN" dirty="0">
                <a:latin typeface="Comic Sans MS" panose="030F0702030302020204" pitchFamily="66" charset="0"/>
              </a:endParaRPr>
            </a:p>
          </p:txBody>
        </p:sp>
        <p:sp>
          <p:nvSpPr>
            <p:cNvPr id="109576" name="Oval 7"/>
            <p:cNvSpPr/>
            <p:nvPr/>
          </p:nvSpPr>
          <p:spPr>
            <a:xfrm>
              <a:off x="4643438" y="3659188"/>
              <a:ext cx="358775" cy="360362"/>
            </a:xfrm>
            <a:prstGeom prst="ellipse">
              <a:avLst/>
            </a:prstGeom>
            <a:solidFill>
              <a:srgbClr val="FFC000"/>
            </a:solidFill>
            <a:ln w="9525" cap="flat" cmpd="sng">
              <a:solidFill>
                <a:schemeClr val="tx2"/>
              </a:solidFill>
              <a:prstDash val="solid"/>
              <a:miter/>
              <a:headEnd type="none" w="med" len="med"/>
              <a:tailEnd type="none" w="med" len="med"/>
            </a:ln>
          </p:spPr>
          <p:txBody>
            <a:bodyPr wrap="none" anchor="ctr"/>
            <a:p>
              <a:pPr algn="ctr"/>
              <a:r>
                <a:rPr lang="en-US" altLang="zh-CN" dirty="0">
                  <a:latin typeface="Comic Sans MS" panose="030F0702030302020204" pitchFamily="66" charset="0"/>
                </a:rPr>
                <a:t>4</a:t>
              </a:r>
              <a:endParaRPr lang="en-US" altLang="zh-CN" dirty="0">
                <a:latin typeface="Comic Sans MS" panose="030F0702030302020204" pitchFamily="66" charset="0"/>
              </a:endParaRPr>
            </a:p>
          </p:txBody>
        </p:sp>
        <p:sp>
          <p:nvSpPr>
            <p:cNvPr id="109577" name="Oval 8"/>
            <p:cNvSpPr/>
            <p:nvPr/>
          </p:nvSpPr>
          <p:spPr>
            <a:xfrm>
              <a:off x="6156325" y="3659188"/>
              <a:ext cx="358775" cy="360362"/>
            </a:xfrm>
            <a:prstGeom prst="ellipse">
              <a:avLst/>
            </a:prstGeom>
            <a:solidFill>
              <a:srgbClr val="FFC000"/>
            </a:solidFill>
            <a:ln w="9525" cap="flat" cmpd="sng">
              <a:solidFill>
                <a:schemeClr val="tx2"/>
              </a:solidFill>
              <a:prstDash val="solid"/>
              <a:miter/>
              <a:headEnd type="none" w="med" len="med"/>
              <a:tailEnd type="none" w="med" len="med"/>
            </a:ln>
          </p:spPr>
          <p:txBody>
            <a:bodyPr wrap="none" anchor="ctr"/>
            <a:p>
              <a:pPr algn="ctr"/>
              <a:r>
                <a:rPr lang="en-US" altLang="zh-CN" dirty="0">
                  <a:latin typeface="Comic Sans MS" panose="030F0702030302020204" pitchFamily="66" charset="0"/>
                </a:rPr>
                <a:t>5</a:t>
              </a:r>
              <a:endParaRPr lang="en-US" altLang="zh-CN" dirty="0">
                <a:latin typeface="Comic Sans MS" panose="030F0702030302020204" pitchFamily="66" charset="0"/>
              </a:endParaRPr>
            </a:p>
          </p:txBody>
        </p:sp>
        <p:sp>
          <p:nvSpPr>
            <p:cNvPr id="109578" name="Oval 9"/>
            <p:cNvSpPr/>
            <p:nvPr/>
          </p:nvSpPr>
          <p:spPr>
            <a:xfrm>
              <a:off x="4859338" y="2363788"/>
              <a:ext cx="358775" cy="360362"/>
            </a:xfrm>
            <a:prstGeom prst="ellipse">
              <a:avLst/>
            </a:prstGeom>
            <a:solidFill>
              <a:srgbClr val="FFC000"/>
            </a:solidFill>
            <a:ln w="9525" cap="flat" cmpd="sng">
              <a:solidFill>
                <a:schemeClr val="tx2"/>
              </a:solidFill>
              <a:prstDash val="solid"/>
              <a:miter/>
              <a:headEnd type="none" w="med" len="med"/>
              <a:tailEnd type="none" w="med" len="med"/>
            </a:ln>
          </p:spPr>
          <p:txBody>
            <a:bodyPr wrap="none" anchor="ctr"/>
            <a:p>
              <a:pPr algn="ctr"/>
              <a:r>
                <a:rPr lang="en-US" altLang="zh-CN" dirty="0">
                  <a:latin typeface="Comic Sans MS" panose="030F0702030302020204" pitchFamily="66" charset="0"/>
                </a:rPr>
                <a:t>7</a:t>
              </a:r>
              <a:endParaRPr lang="en-US" altLang="zh-CN" dirty="0">
                <a:latin typeface="Comic Sans MS" panose="030F0702030302020204" pitchFamily="66" charset="0"/>
              </a:endParaRPr>
            </a:p>
          </p:txBody>
        </p:sp>
        <p:sp>
          <p:nvSpPr>
            <p:cNvPr id="109579" name="Oval 10"/>
            <p:cNvSpPr/>
            <p:nvPr/>
          </p:nvSpPr>
          <p:spPr>
            <a:xfrm>
              <a:off x="7019925" y="3587750"/>
              <a:ext cx="358775" cy="360363"/>
            </a:xfrm>
            <a:prstGeom prst="ellipse">
              <a:avLst/>
            </a:prstGeom>
            <a:solidFill>
              <a:srgbClr val="FFC000"/>
            </a:solidFill>
            <a:ln w="9525" cap="flat" cmpd="sng">
              <a:solidFill>
                <a:schemeClr val="tx2"/>
              </a:solidFill>
              <a:prstDash val="solid"/>
              <a:miter/>
              <a:headEnd type="none" w="med" len="med"/>
              <a:tailEnd type="none" w="med" len="med"/>
            </a:ln>
          </p:spPr>
          <p:txBody>
            <a:bodyPr wrap="none" anchor="ctr"/>
            <a:p>
              <a:pPr algn="ctr"/>
              <a:r>
                <a:rPr lang="en-US" altLang="zh-CN" dirty="0">
                  <a:latin typeface="Comic Sans MS" panose="030F0702030302020204" pitchFamily="66" charset="0"/>
                </a:rPr>
                <a:t>6</a:t>
              </a:r>
              <a:endParaRPr lang="en-US" altLang="zh-CN" dirty="0">
                <a:latin typeface="Comic Sans MS" panose="030F0702030302020204" pitchFamily="66" charset="0"/>
              </a:endParaRPr>
            </a:p>
          </p:txBody>
        </p:sp>
        <p:grpSp>
          <p:nvGrpSpPr>
            <p:cNvPr id="109580" name="Group 11"/>
            <p:cNvGrpSpPr/>
            <p:nvPr/>
          </p:nvGrpSpPr>
          <p:grpSpPr>
            <a:xfrm>
              <a:off x="1116013" y="2651127"/>
              <a:ext cx="6838951" cy="2905127"/>
              <a:chOff x="703" y="2023"/>
              <a:chExt cx="4308" cy="1830"/>
            </a:xfrm>
          </p:grpSpPr>
          <p:sp>
            <p:nvSpPr>
              <p:cNvPr id="109581" name="Text Box 12"/>
              <p:cNvSpPr txBox="1"/>
              <p:nvPr/>
            </p:nvSpPr>
            <p:spPr>
              <a:xfrm>
                <a:off x="2835" y="2023"/>
                <a:ext cx="378"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S</a:t>
                </a:r>
                <a:endParaRPr lang="en-US" altLang="zh-CN" baseline="-25000" dirty="0">
                  <a:latin typeface="Times New Roman" panose="02020603050405020304" charset="0"/>
                </a:endParaRPr>
              </a:p>
            </p:txBody>
          </p:sp>
          <p:sp>
            <p:nvSpPr>
              <p:cNvPr id="109582" name="Text Box 13"/>
              <p:cNvSpPr txBox="1"/>
              <p:nvPr/>
            </p:nvSpPr>
            <p:spPr>
              <a:xfrm>
                <a:off x="3470" y="2477"/>
                <a:ext cx="499"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else</a:t>
                </a:r>
                <a:endParaRPr lang="en-US" altLang="zh-CN" dirty="0">
                  <a:latin typeface="Times New Roman" panose="02020603050405020304" charset="0"/>
                </a:endParaRPr>
              </a:p>
            </p:txBody>
          </p:sp>
          <p:sp>
            <p:nvSpPr>
              <p:cNvPr id="109583" name="Text Box 14"/>
              <p:cNvSpPr txBox="1"/>
              <p:nvPr/>
            </p:nvSpPr>
            <p:spPr>
              <a:xfrm>
                <a:off x="3969" y="2477"/>
                <a:ext cx="469"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M</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109584" name="Text Box 15"/>
              <p:cNvSpPr txBox="1"/>
              <p:nvPr/>
            </p:nvSpPr>
            <p:spPr>
              <a:xfrm>
                <a:off x="2653" y="2477"/>
                <a:ext cx="408"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S</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109585" name="Text Box 16"/>
              <p:cNvSpPr txBox="1"/>
              <p:nvPr/>
            </p:nvSpPr>
            <p:spPr>
              <a:xfrm>
                <a:off x="1383" y="2522"/>
                <a:ext cx="499"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E</a:t>
                </a:r>
                <a:endParaRPr lang="en-US" altLang="zh-CN" baseline="-25000" dirty="0">
                  <a:latin typeface="Times New Roman" panose="02020603050405020304" charset="0"/>
                </a:endParaRPr>
              </a:p>
            </p:txBody>
          </p:sp>
          <p:sp>
            <p:nvSpPr>
              <p:cNvPr id="109586" name="Text Box 17"/>
              <p:cNvSpPr txBox="1"/>
              <p:nvPr/>
            </p:nvSpPr>
            <p:spPr>
              <a:xfrm>
                <a:off x="839" y="2477"/>
                <a:ext cx="271"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if</a:t>
                </a:r>
                <a:endParaRPr lang="en-US" altLang="zh-CN" dirty="0">
                  <a:latin typeface="Times New Roman" panose="02020603050405020304" charset="0"/>
                </a:endParaRPr>
              </a:p>
            </p:txBody>
          </p:sp>
          <p:sp>
            <p:nvSpPr>
              <p:cNvPr id="109587" name="Line 18"/>
              <p:cNvSpPr/>
              <p:nvPr/>
            </p:nvSpPr>
            <p:spPr>
              <a:xfrm flipH="1">
                <a:off x="1655" y="2204"/>
                <a:ext cx="1134" cy="363"/>
              </a:xfrm>
              <a:prstGeom prst="line">
                <a:avLst/>
              </a:prstGeom>
              <a:ln w="25400" cap="flat" cmpd="sng">
                <a:solidFill>
                  <a:schemeClr val="tx1"/>
                </a:solidFill>
                <a:prstDash val="solid"/>
                <a:miter/>
                <a:headEnd type="none" w="med" len="med"/>
                <a:tailEnd type="none" w="med" len="med"/>
              </a:ln>
            </p:spPr>
          </p:sp>
          <p:sp>
            <p:nvSpPr>
              <p:cNvPr id="109588" name="Line 19"/>
              <p:cNvSpPr/>
              <p:nvPr/>
            </p:nvSpPr>
            <p:spPr>
              <a:xfrm flipH="1">
                <a:off x="2472" y="2295"/>
                <a:ext cx="363" cy="272"/>
              </a:xfrm>
              <a:prstGeom prst="line">
                <a:avLst/>
              </a:prstGeom>
              <a:ln w="25400" cap="flat" cmpd="sng">
                <a:solidFill>
                  <a:schemeClr val="tx1"/>
                </a:solidFill>
                <a:prstDash val="solid"/>
                <a:miter/>
                <a:headEnd type="none" w="med" len="med"/>
                <a:tailEnd type="none" w="med" len="med"/>
              </a:ln>
            </p:spPr>
          </p:sp>
          <p:sp>
            <p:nvSpPr>
              <p:cNvPr id="109589" name="Line 20"/>
              <p:cNvSpPr/>
              <p:nvPr/>
            </p:nvSpPr>
            <p:spPr>
              <a:xfrm>
                <a:off x="2971" y="2250"/>
                <a:ext cx="181" cy="272"/>
              </a:xfrm>
              <a:prstGeom prst="line">
                <a:avLst/>
              </a:prstGeom>
              <a:ln w="25400" cap="flat" cmpd="sng">
                <a:solidFill>
                  <a:schemeClr val="tx1"/>
                </a:solidFill>
                <a:prstDash val="solid"/>
                <a:miter/>
                <a:headEnd type="none" w="med" len="med"/>
                <a:tailEnd type="none" w="med" len="med"/>
              </a:ln>
            </p:spPr>
          </p:sp>
          <p:sp>
            <p:nvSpPr>
              <p:cNvPr id="109590" name="Line 21"/>
              <p:cNvSpPr/>
              <p:nvPr/>
            </p:nvSpPr>
            <p:spPr>
              <a:xfrm>
                <a:off x="3107" y="2204"/>
                <a:ext cx="862" cy="363"/>
              </a:xfrm>
              <a:prstGeom prst="line">
                <a:avLst/>
              </a:prstGeom>
              <a:ln w="25400" cap="flat" cmpd="sng">
                <a:solidFill>
                  <a:schemeClr val="tx1"/>
                </a:solidFill>
                <a:prstDash val="solid"/>
                <a:miter/>
                <a:headEnd type="none" w="med" len="med"/>
                <a:tailEnd type="none" w="med" len="med"/>
              </a:ln>
            </p:spPr>
          </p:sp>
          <p:sp>
            <p:nvSpPr>
              <p:cNvPr id="109591" name="Text Box 22"/>
              <p:cNvSpPr txBox="1"/>
              <p:nvPr/>
            </p:nvSpPr>
            <p:spPr>
              <a:xfrm>
                <a:off x="4014" y="3021"/>
                <a:ext cx="330"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ε</a:t>
                </a:r>
                <a:endParaRPr lang="en-US" altLang="zh-CN" dirty="0">
                  <a:latin typeface="Times New Roman" panose="02020603050405020304" charset="0"/>
                </a:endParaRPr>
              </a:p>
            </p:txBody>
          </p:sp>
          <p:sp>
            <p:nvSpPr>
              <p:cNvPr id="109592" name="Line 23"/>
              <p:cNvSpPr/>
              <p:nvPr/>
            </p:nvSpPr>
            <p:spPr>
              <a:xfrm>
                <a:off x="4150" y="2749"/>
                <a:ext cx="0" cy="272"/>
              </a:xfrm>
              <a:prstGeom prst="line">
                <a:avLst/>
              </a:prstGeom>
              <a:ln w="25400" cap="flat" cmpd="sng">
                <a:solidFill>
                  <a:schemeClr val="tx1"/>
                </a:solidFill>
                <a:prstDash val="solid"/>
                <a:miter/>
                <a:headEnd type="none" w="med" len="med"/>
                <a:tailEnd type="none" w="med" len="med"/>
              </a:ln>
            </p:spPr>
          </p:sp>
          <p:sp>
            <p:nvSpPr>
              <p:cNvPr id="109593" name="Line 24"/>
              <p:cNvSpPr/>
              <p:nvPr/>
            </p:nvSpPr>
            <p:spPr>
              <a:xfrm flipH="1">
                <a:off x="1202" y="2159"/>
                <a:ext cx="1542" cy="408"/>
              </a:xfrm>
              <a:prstGeom prst="line">
                <a:avLst/>
              </a:prstGeom>
              <a:ln w="25400" cap="flat" cmpd="sng">
                <a:solidFill>
                  <a:schemeClr val="tx1"/>
                </a:solidFill>
                <a:prstDash val="solid"/>
                <a:miter/>
                <a:headEnd type="none" w="med" len="med"/>
                <a:tailEnd type="none" w="med" len="med"/>
              </a:ln>
            </p:spPr>
          </p:sp>
          <p:sp>
            <p:nvSpPr>
              <p:cNvPr id="109594" name="Text Box 25"/>
              <p:cNvSpPr txBox="1"/>
              <p:nvPr/>
            </p:nvSpPr>
            <p:spPr>
              <a:xfrm>
                <a:off x="4558" y="2477"/>
                <a:ext cx="453"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S</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109595" name="Line 26"/>
              <p:cNvSpPr/>
              <p:nvPr/>
            </p:nvSpPr>
            <p:spPr>
              <a:xfrm>
                <a:off x="3152" y="2159"/>
                <a:ext cx="1406" cy="408"/>
              </a:xfrm>
              <a:prstGeom prst="line">
                <a:avLst/>
              </a:prstGeom>
              <a:ln w="25400" cap="flat" cmpd="sng">
                <a:solidFill>
                  <a:schemeClr val="tx1"/>
                </a:solidFill>
                <a:prstDash val="solid"/>
                <a:miter/>
                <a:headEnd type="none" w="med" len="med"/>
                <a:tailEnd type="none" w="med" len="med"/>
              </a:ln>
            </p:spPr>
          </p:sp>
          <p:sp>
            <p:nvSpPr>
              <p:cNvPr id="109596" name="Text Box 27"/>
              <p:cNvSpPr txBox="1"/>
              <p:nvPr/>
            </p:nvSpPr>
            <p:spPr>
              <a:xfrm>
                <a:off x="4558" y="3112"/>
                <a:ext cx="453"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A</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109597" name="Text Box 28"/>
              <p:cNvSpPr txBox="1"/>
              <p:nvPr/>
            </p:nvSpPr>
            <p:spPr>
              <a:xfrm>
                <a:off x="2245" y="3066"/>
                <a:ext cx="330"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ε</a:t>
                </a:r>
                <a:endParaRPr lang="en-US" altLang="zh-CN" dirty="0">
                  <a:latin typeface="Times New Roman" panose="02020603050405020304" charset="0"/>
                </a:endParaRPr>
              </a:p>
            </p:txBody>
          </p:sp>
          <p:sp>
            <p:nvSpPr>
              <p:cNvPr id="109598" name="Line 29"/>
              <p:cNvSpPr/>
              <p:nvPr/>
            </p:nvSpPr>
            <p:spPr>
              <a:xfrm>
                <a:off x="2381" y="2794"/>
                <a:ext cx="0" cy="272"/>
              </a:xfrm>
              <a:prstGeom prst="line">
                <a:avLst/>
              </a:prstGeom>
              <a:ln w="25400" cap="flat" cmpd="sng">
                <a:solidFill>
                  <a:schemeClr val="tx1"/>
                </a:solidFill>
                <a:prstDash val="solid"/>
                <a:miter/>
                <a:headEnd type="none" w="med" len="med"/>
                <a:tailEnd type="none" w="med" len="med"/>
              </a:ln>
            </p:spPr>
          </p:sp>
          <p:sp>
            <p:nvSpPr>
              <p:cNvPr id="109599" name="Text Box 30"/>
              <p:cNvSpPr txBox="1"/>
              <p:nvPr/>
            </p:nvSpPr>
            <p:spPr>
              <a:xfrm>
                <a:off x="703" y="3565"/>
                <a:ext cx="1723"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a&lt;b or c&lt;d and e&lt;f</a:t>
                </a:r>
                <a:endParaRPr lang="en-US" altLang="zh-CN" dirty="0">
                  <a:latin typeface="Times New Roman" panose="02020603050405020304" charset="0"/>
                </a:endParaRPr>
              </a:p>
            </p:txBody>
          </p:sp>
          <p:sp>
            <p:nvSpPr>
              <p:cNvPr id="109600" name="Line 31"/>
              <p:cNvSpPr/>
              <p:nvPr/>
            </p:nvSpPr>
            <p:spPr>
              <a:xfrm>
                <a:off x="1519" y="2794"/>
                <a:ext cx="0" cy="772"/>
              </a:xfrm>
              <a:prstGeom prst="line">
                <a:avLst/>
              </a:prstGeom>
              <a:ln w="50800" cap="rnd" cmpd="sng">
                <a:solidFill>
                  <a:schemeClr val="tx1"/>
                </a:solidFill>
                <a:prstDash val="sysDot"/>
                <a:miter/>
                <a:headEnd type="none" w="med" len="med"/>
                <a:tailEnd type="none" w="med" len="med"/>
              </a:ln>
            </p:spPr>
          </p:sp>
          <p:sp>
            <p:nvSpPr>
              <p:cNvPr id="109601" name="Text Box 32"/>
              <p:cNvSpPr txBox="1"/>
              <p:nvPr/>
            </p:nvSpPr>
            <p:spPr>
              <a:xfrm>
                <a:off x="1746" y="2522"/>
                <a:ext cx="499"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then</a:t>
                </a:r>
                <a:endParaRPr lang="en-US" altLang="zh-CN" baseline="-25000" dirty="0">
                  <a:latin typeface="Times New Roman" panose="02020603050405020304" charset="0"/>
                </a:endParaRPr>
              </a:p>
            </p:txBody>
          </p:sp>
          <p:sp>
            <p:nvSpPr>
              <p:cNvPr id="109602" name="Text Box 33"/>
              <p:cNvSpPr txBox="1"/>
              <p:nvPr/>
            </p:nvSpPr>
            <p:spPr>
              <a:xfrm>
                <a:off x="2200" y="2522"/>
                <a:ext cx="408"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M</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109603" name="Text Box 34"/>
              <p:cNvSpPr txBox="1"/>
              <p:nvPr/>
            </p:nvSpPr>
            <p:spPr>
              <a:xfrm>
                <a:off x="3061" y="2477"/>
                <a:ext cx="358"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N</a:t>
                </a:r>
                <a:endParaRPr lang="en-US" altLang="zh-CN" dirty="0">
                  <a:latin typeface="Times New Roman" panose="02020603050405020304" charset="0"/>
                </a:endParaRPr>
              </a:p>
            </p:txBody>
          </p:sp>
          <p:sp>
            <p:nvSpPr>
              <p:cNvPr id="109604" name="Line 35"/>
              <p:cNvSpPr/>
              <p:nvPr/>
            </p:nvSpPr>
            <p:spPr>
              <a:xfrm flipH="1">
                <a:off x="2018" y="2250"/>
                <a:ext cx="817" cy="317"/>
              </a:xfrm>
              <a:prstGeom prst="line">
                <a:avLst/>
              </a:prstGeom>
              <a:ln w="25400" cap="flat" cmpd="sng">
                <a:solidFill>
                  <a:schemeClr val="tx1"/>
                </a:solidFill>
                <a:prstDash val="solid"/>
                <a:miter/>
                <a:headEnd type="none" w="med" len="med"/>
                <a:tailEnd type="none" w="med" len="med"/>
              </a:ln>
            </p:spPr>
          </p:sp>
          <p:sp>
            <p:nvSpPr>
              <p:cNvPr id="109605" name="Line 36"/>
              <p:cNvSpPr/>
              <p:nvPr/>
            </p:nvSpPr>
            <p:spPr>
              <a:xfrm flipH="1">
                <a:off x="2835" y="2295"/>
                <a:ext cx="90" cy="227"/>
              </a:xfrm>
              <a:prstGeom prst="line">
                <a:avLst/>
              </a:prstGeom>
              <a:ln w="25400" cap="flat" cmpd="sng">
                <a:solidFill>
                  <a:schemeClr val="tx1"/>
                </a:solidFill>
                <a:prstDash val="solid"/>
                <a:miter/>
                <a:headEnd type="none" w="med" len="med"/>
                <a:tailEnd type="none" w="med" len="med"/>
              </a:ln>
            </p:spPr>
          </p:sp>
          <p:sp>
            <p:nvSpPr>
              <p:cNvPr id="109606" name="Line 37"/>
              <p:cNvSpPr/>
              <p:nvPr/>
            </p:nvSpPr>
            <p:spPr>
              <a:xfrm>
                <a:off x="3016" y="2250"/>
                <a:ext cx="499" cy="272"/>
              </a:xfrm>
              <a:prstGeom prst="line">
                <a:avLst/>
              </a:prstGeom>
              <a:ln w="25400" cap="flat" cmpd="sng">
                <a:solidFill>
                  <a:schemeClr val="tx1"/>
                </a:solidFill>
                <a:prstDash val="solid"/>
                <a:miter/>
                <a:headEnd type="none" w="med" len="med"/>
                <a:tailEnd type="none" w="med" len="med"/>
              </a:ln>
            </p:spPr>
          </p:sp>
          <p:sp>
            <p:nvSpPr>
              <p:cNvPr id="109607" name="Text Box 38"/>
              <p:cNvSpPr txBox="1"/>
              <p:nvPr/>
            </p:nvSpPr>
            <p:spPr>
              <a:xfrm>
                <a:off x="2653" y="3051"/>
                <a:ext cx="453"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A</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109608" name="Text Box 39"/>
              <p:cNvSpPr txBox="1"/>
              <p:nvPr/>
            </p:nvSpPr>
            <p:spPr>
              <a:xfrm>
                <a:off x="3061" y="3021"/>
                <a:ext cx="330"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ε</a:t>
                </a:r>
                <a:endParaRPr lang="en-US" altLang="zh-CN" dirty="0">
                  <a:latin typeface="Times New Roman" panose="02020603050405020304" charset="0"/>
                </a:endParaRPr>
              </a:p>
            </p:txBody>
          </p:sp>
          <p:sp>
            <p:nvSpPr>
              <p:cNvPr id="109609" name="Line 40"/>
              <p:cNvSpPr/>
              <p:nvPr/>
            </p:nvSpPr>
            <p:spPr>
              <a:xfrm>
                <a:off x="3198" y="2749"/>
                <a:ext cx="0" cy="317"/>
              </a:xfrm>
              <a:prstGeom prst="line">
                <a:avLst/>
              </a:prstGeom>
              <a:ln w="25400" cap="flat" cmpd="sng">
                <a:solidFill>
                  <a:schemeClr val="tx1"/>
                </a:solidFill>
                <a:prstDash val="solid"/>
                <a:miter/>
                <a:headEnd type="none" w="med" len="med"/>
                <a:tailEnd type="none" w="med" len="med"/>
              </a:ln>
            </p:spPr>
          </p:sp>
          <p:sp>
            <p:nvSpPr>
              <p:cNvPr id="109610" name="Line 41"/>
              <p:cNvSpPr/>
              <p:nvPr/>
            </p:nvSpPr>
            <p:spPr>
              <a:xfrm>
                <a:off x="2789" y="2751"/>
                <a:ext cx="0" cy="362"/>
              </a:xfrm>
              <a:prstGeom prst="line">
                <a:avLst/>
              </a:prstGeom>
              <a:ln w="50800" cap="rnd" cmpd="sng">
                <a:solidFill>
                  <a:schemeClr val="tx1"/>
                </a:solidFill>
                <a:prstDash val="sysDot"/>
                <a:miter/>
                <a:headEnd type="none" w="med" len="med"/>
                <a:tailEnd type="none" w="med" len="med"/>
              </a:ln>
            </p:spPr>
          </p:sp>
          <p:sp>
            <p:nvSpPr>
              <p:cNvPr id="109611" name="Line 42"/>
              <p:cNvSpPr/>
              <p:nvPr/>
            </p:nvSpPr>
            <p:spPr>
              <a:xfrm>
                <a:off x="4694" y="2795"/>
                <a:ext cx="0" cy="362"/>
              </a:xfrm>
              <a:prstGeom prst="line">
                <a:avLst/>
              </a:prstGeom>
              <a:ln w="50800" cap="rnd" cmpd="sng">
                <a:solidFill>
                  <a:schemeClr val="tx1"/>
                </a:solidFill>
                <a:prstDash val="sysDot"/>
                <a:miter/>
                <a:headEnd type="none" w="med" len="med"/>
                <a:tailEnd type="none" w="med" len="med"/>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ox(in)">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box(in)">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animBg="1"/>
      <p:bldP spid="47" grpId="0" bldLvl="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46" name="Rectangle 3"/>
          <p:cNvSpPr txBox="1">
            <a:spLocks noChangeArrowheads="1"/>
          </p:cNvSpPr>
          <p:nvPr/>
        </p:nvSpPr>
        <p:spPr bwMode="auto">
          <a:xfrm>
            <a:off x="0" y="0"/>
            <a:ext cx="3643313" cy="2857500"/>
          </a:xfrm>
          <a:prstGeom prst="rect">
            <a:avLst/>
          </a:prstGeom>
          <a:solidFill>
            <a:srgbClr val="FFC000"/>
          </a:solidFill>
          <a:ln w="9525">
            <a:noFill/>
            <a:miter lim="800000"/>
          </a:ln>
        </p:spPr>
        <p:txBody>
          <a:bodyPr/>
          <a:lstStyle/>
          <a:p>
            <a:pPr marL="228600" marR="0" indent="-228600" defTabSz="914400" eaLnBrk="0" hangingPunct="0">
              <a:spcBef>
                <a:spcPct val="20000"/>
              </a:spcBef>
              <a:buClr>
                <a:schemeClr val="tx1"/>
              </a:buClr>
              <a:buSzTx/>
              <a:defRPr/>
            </a:pPr>
            <a:r>
              <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7. 100 if a&lt;b </a:t>
            </a:r>
            <a:r>
              <a:rPr kumimoji="0" lang="en-US" altLang="zh-CN" kern="0" cap="none" spc="0" normalizeH="0" baseline="0" noProof="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goto</a:t>
            </a:r>
            <a:r>
              <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  </a:t>
            </a:r>
            <a:r>
              <a:rPr kumimoji="0" lang="en-US" altLang="zh-CN" kern="0" cap="none" spc="0" normalizeH="0" baseline="0" noProof="0" dirty="0">
                <a:solidFill>
                  <a:schemeClr val="tx2"/>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106</a:t>
            </a:r>
            <a:endParaRPr kumimoji="0" lang="en-US" altLang="zh-CN" u="sng" kern="0" cap="none" spc="0" normalizeH="0" baseline="0" noProof="0" dirty="0">
              <a:solidFill>
                <a:schemeClr val="tx2"/>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endParaRPr>
          </a:p>
          <a:p>
            <a:pPr marL="228600" marR="0" indent="-228600" defTabSz="914400" eaLnBrk="0" hangingPunct="0">
              <a:spcBef>
                <a:spcPct val="20000"/>
              </a:spcBef>
              <a:buClr>
                <a:schemeClr val="tx1"/>
              </a:buClr>
              <a:buSzTx/>
              <a:defRPr/>
            </a:pPr>
            <a:r>
              <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    101 </a:t>
            </a:r>
            <a:r>
              <a:rPr kumimoji="0" lang="en-US" altLang="zh-CN" kern="0" cap="none" spc="0" normalizeH="0" baseline="0" noProof="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goto</a:t>
            </a:r>
            <a:r>
              <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 102</a:t>
            </a:r>
            <a:endPar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endParaRPr>
          </a:p>
          <a:p>
            <a:pPr marL="228600" marR="0" indent="-228600" defTabSz="914400" eaLnBrk="0" hangingPunct="0">
              <a:spcBef>
                <a:spcPct val="20000"/>
              </a:spcBef>
              <a:buClr>
                <a:schemeClr val="tx1"/>
              </a:buClr>
              <a:buSzTx/>
              <a:defRPr/>
            </a:pPr>
            <a:r>
              <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    102 if c&lt;d </a:t>
            </a:r>
            <a:r>
              <a:rPr kumimoji="0" lang="en-US" altLang="zh-CN" kern="0" cap="none" spc="0" normalizeH="0" baseline="0" noProof="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goto</a:t>
            </a:r>
            <a:r>
              <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 104 </a:t>
            </a:r>
            <a:endPar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endParaRPr>
          </a:p>
          <a:p>
            <a:pPr marL="228600" marR="0" indent="-228600" defTabSz="914400" eaLnBrk="0" hangingPunct="0">
              <a:spcBef>
                <a:spcPct val="20000"/>
              </a:spcBef>
              <a:buClr>
                <a:schemeClr val="tx1"/>
              </a:buClr>
              <a:buSzTx/>
              <a:defRPr/>
            </a:pPr>
            <a:r>
              <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    103 </a:t>
            </a:r>
            <a:r>
              <a:rPr kumimoji="0" lang="en-US" altLang="zh-CN" kern="0" cap="none" spc="0" normalizeH="0" baseline="0" noProof="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goto</a:t>
            </a:r>
            <a:r>
              <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 </a:t>
            </a:r>
            <a:r>
              <a:rPr kumimoji="0" lang="en-US" altLang="zh-CN" kern="0" cap="none" spc="0" normalizeH="0" baseline="0" noProof="0" dirty="0">
                <a:solidFill>
                  <a:schemeClr val="tx2"/>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117 </a:t>
            </a:r>
            <a:endParaRPr kumimoji="0" lang="en-US" altLang="zh-CN" kern="0" cap="none" spc="0" normalizeH="0" baseline="0" noProof="0" dirty="0">
              <a:solidFill>
                <a:schemeClr val="tx2"/>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endParaRPr>
          </a:p>
          <a:p>
            <a:pPr marL="228600" marR="0" indent="-228600" defTabSz="914400" eaLnBrk="0" hangingPunct="0">
              <a:spcBef>
                <a:spcPct val="20000"/>
              </a:spcBef>
              <a:buClr>
                <a:schemeClr val="tx1"/>
              </a:buClr>
              <a:buSzTx/>
              <a:defRPr/>
            </a:pPr>
            <a:r>
              <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    104 if e&lt;f </a:t>
            </a:r>
            <a:r>
              <a:rPr kumimoji="0" lang="en-US" altLang="zh-CN" kern="0" cap="none" spc="0" normalizeH="0" baseline="0" noProof="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goto</a:t>
            </a:r>
            <a:r>
              <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 </a:t>
            </a:r>
            <a:r>
              <a:rPr kumimoji="0" lang="en-US" altLang="zh-CN" kern="0" cap="none" spc="0" normalizeH="0" baseline="0" noProof="0" dirty="0">
                <a:solidFill>
                  <a:schemeClr val="tx2"/>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106</a:t>
            </a:r>
            <a:endParaRPr kumimoji="0" lang="en-US" altLang="zh-CN" kern="0" cap="none" spc="0" normalizeH="0" baseline="0" noProof="0" dirty="0">
              <a:solidFill>
                <a:schemeClr val="tx2"/>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endParaRPr>
          </a:p>
          <a:p>
            <a:pPr marL="228600" marR="0" indent="-228600" defTabSz="914400" eaLnBrk="0" hangingPunct="0">
              <a:spcBef>
                <a:spcPct val="20000"/>
              </a:spcBef>
              <a:buClr>
                <a:schemeClr val="tx1"/>
              </a:buClr>
              <a:buSzTx/>
              <a:defRPr/>
            </a:pPr>
            <a:r>
              <a:rPr kumimoji="0" lang="en-US" altLang="zh-CN"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    105 </a:t>
            </a:r>
            <a:r>
              <a:rPr kumimoji="0" lang="en-US" altLang="zh-CN" kern="0" cap="none" spc="0" normalizeH="0" baseline="0" noProof="0" dirty="0" err="1">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mn-ea"/>
              </a:rPr>
              <a:t>goto</a:t>
            </a:r>
            <a:r>
              <a:rPr kumimoji="0" lang="en-US" altLang="zh-CN" b="0" kern="0" cap="none" spc="0" normalizeH="0" baseline="0" noProof="0" dirty="0">
                <a:latin typeface="华文新魏" panose="02010800040101010101" pitchFamily="2" charset="-122"/>
                <a:ea typeface="华文新魏" panose="02010800040101010101" pitchFamily="2" charset="-122"/>
                <a:cs typeface="+mn-cs"/>
                <a:sym typeface="+mn-ea"/>
              </a:rPr>
              <a:t> </a:t>
            </a:r>
            <a:r>
              <a:rPr kumimoji="0" lang="en-US" altLang="zh-CN" kern="0" cap="none" spc="0" normalizeH="0" baseline="0" noProof="0" dirty="0">
                <a:solidFill>
                  <a:schemeClr val="tx2"/>
                </a:solidFill>
                <a:latin typeface="华文新魏" panose="02010800040101010101" pitchFamily="2" charset="-122"/>
                <a:ea typeface="华文新魏" panose="02010800040101010101" pitchFamily="2" charset="-122"/>
                <a:cs typeface="+mn-cs"/>
                <a:sym typeface="+mn-ea"/>
              </a:rPr>
              <a:t>117</a:t>
            </a:r>
            <a:endParaRPr kumimoji="0" lang="en-US" altLang="zh-CN" kern="0" cap="none" spc="0" normalizeH="0" baseline="0" noProof="0" dirty="0">
              <a:solidFill>
                <a:schemeClr val="tx2"/>
              </a:solidFill>
              <a:latin typeface="华文新魏" panose="02010800040101010101" pitchFamily="2" charset="-122"/>
              <a:ea typeface="华文新魏" panose="02010800040101010101" pitchFamily="2" charset="-122"/>
              <a:cs typeface="+mn-cs"/>
              <a:sym typeface="+mn-ea"/>
            </a:endParaRPr>
          </a:p>
        </p:txBody>
      </p:sp>
      <p:sp>
        <p:nvSpPr>
          <p:cNvPr id="47" name="Rectangle 4"/>
          <p:cNvSpPr>
            <a:spLocks noChangeArrowheads="1"/>
          </p:cNvSpPr>
          <p:nvPr/>
        </p:nvSpPr>
        <p:spPr bwMode="auto">
          <a:xfrm>
            <a:off x="5000625" y="214313"/>
            <a:ext cx="2643188" cy="1143000"/>
          </a:xfrm>
          <a:prstGeom prst="rect">
            <a:avLst/>
          </a:prstGeom>
          <a:solidFill>
            <a:srgbClr val="FFC000"/>
          </a:solidFill>
          <a:ln w="9525">
            <a:noFill/>
            <a:miter lim="800000"/>
          </a:ln>
          <a:effectLst/>
        </p:spPr>
        <p:txBody>
          <a:bodyPr/>
          <a:lstStyle/>
          <a:p>
            <a:pPr marL="228600" marR="0" lvl="0"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None/>
              <a:defRPr/>
            </a:pPr>
            <a:r>
              <a:rPr kumimoji="0" lang="en-US" altLang="zh-CN" sz="2400" b="1" i="0" u="none" strike="noStrike" kern="1200" cap="none" spc="0" normalizeH="0" baseline="0" noProof="0" dirty="0" err="1">
                <a:ln>
                  <a:noFill/>
                </a:ln>
                <a:solidFill>
                  <a:schemeClr val="tx2"/>
                </a:solidFill>
                <a:effectLst>
                  <a:outerShdw blurRad="38100" dist="38100" dir="2700000" algn="tl">
                    <a:srgbClr val="C0C0C0"/>
                  </a:outerShdw>
                </a:effectLst>
                <a:uLnTx/>
                <a:uFillTx/>
                <a:latin typeface="Tahoma" panose="020B0604030504040204" charset="0"/>
                <a:ea typeface="华文新魏" panose="02010800040101010101" pitchFamily="2" charset="-122"/>
                <a:cs typeface="+mn-cs"/>
                <a:sym typeface="+mn-ea"/>
              </a:rPr>
              <a:t>S.nextlist</a:t>
            </a:r>
            <a:r>
              <a:rPr kumimoji="0" lang="en-US" altLang="zh-CN" sz="24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ahoma" panose="020B0604030504040204" charset="0"/>
                <a:ea typeface="华文新魏" panose="02010800040101010101" pitchFamily="2" charset="-122"/>
                <a:cs typeface="+mn-cs"/>
                <a:sym typeface="+mn-ea"/>
              </a:rPr>
              <a:t>:=116</a:t>
            </a:r>
            <a:endParaRPr kumimoji="0" lang="en-US" altLang="zh-CN" sz="2400" b="1" i="0" u="none" strike="noStrike" kern="1200" cap="none" spc="0" normalizeH="0" baseline="0" noProof="0" dirty="0">
              <a:ln>
                <a:noFill/>
              </a:ln>
              <a:solidFill>
                <a:schemeClr val="tx2"/>
              </a:solidFill>
              <a:effectLst/>
              <a:uLnTx/>
              <a:uFillTx/>
              <a:latin typeface="Tahoma" panose="020B0604030504040204" charset="0"/>
              <a:ea typeface="华文新魏" panose="02010800040101010101" pitchFamily="2" charset="-122"/>
              <a:cs typeface="+mn-cs"/>
              <a:sym typeface="+mn-ea"/>
            </a:endParaRPr>
          </a:p>
        </p:txBody>
      </p:sp>
      <p:grpSp>
        <p:nvGrpSpPr>
          <p:cNvPr id="110596" name="组合 78"/>
          <p:cNvGrpSpPr/>
          <p:nvPr/>
        </p:nvGrpSpPr>
        <p:grpSpPr>
          <a:xfrm>
            <a:off x="4190365" y="2534603"/>
            <a:ext cx="6838950" cy="3192462"/>
            <a:chOff x="1116013" y="2363788"/>
            <a:chExt cx="6838950" cy="3192462"/>
          </a:xfrm>
        </p:grpSpPr>
        <p:sp>
          <p:nvSpPr>
            <p:cNvPr id="110597" name="Oval 4"/>
            <p:cNvSpPr/>
            <p:nvPr/>
          </p:nvSpPr>
          <p:spPr>
            <a:xfrm>
              <a:off x="3995738" y="3730625"/>
              <a:ext cx="358775" cy="360363"/>
            </a:xfrm>
            <a:prstGeom prst="ellipse">
              <a:avLst/>
            </a:prstGeom>
            <a:solidFill>
              <a:srgbClr val="FFC000"/>
            </a:solidFill>
            <a:ln w="9525" cap="flat" cmpd="sng">
              <a:solidFill>
                <a:schemeClr val="tx2"/>
              </a:solidFill>
              <a:prstDash val="solid"/>
              <a:miter/>
              <a:headEnd type="none" w="med" len="med"/>
              <a:tailEnd type="none" w="med" len="med"/>
            </a:ln>
          </p:spPr>
          <p:txBody>
            <a:bodyPr wrap="none" anchor="ctr"/>
            <a:p>
              <a:pPr algn="ctr"/>
              <a:r>
                <a:rPr lang="en-US" altLang="zh-CN" dirty="0">
                  <a:latin typeface="Comic Sans MS" panose="030F0702030302020204" pitchFamily="66" charset="0"/>
                </a:rPr>
                <a:t>3</a:t>
              </a:r>
              <a:endParaRPr lang="en-US" altLang="zh-CN" dirty="0">
                <a:latin typeface="Comic Sans MS" panose="030F0702030302020204" pitchFamily="66" charset="0"/>
              </a:endParaRPr>
            </a:p>
          </p:txBody>
        </p:sp>
        <p:sp>
          <p:nvSpPr>
            <p:cNvPr id="110598" name="Oval 5"/>
            <p:cNvSpPr/>
            <p:nvPr/>
          </p:nvSpPr>
          <p:spPr>
            <a:xfrm>
              <a:off x="1908175" y="3803650"/>
              <a:ext cx="358775" cy="360363"/>
            </a:xfrm>
            <a:prstGeom prst="ellipse">
              <a:avLst/>
            </a:prstGeom>
            <a:solidFill>
              <a:srgbClr val="FFC000"/>
            </a:solidFill>
            <a:ln w="9525" cap="flat" cmpd="sng">
              <a:solidFill>
                <a:schemeClr val="tx2"/>
              </a:solidFill>
              <a:prstDash val="solid"/>
              <a:miter/>
              <a:headEnd type="none" w="med" len="med"/>
              <a:tailEnd type="none" w="med" len="med"/>
            </a:ln>
          </p:spPr>
          <p:txBody>
            <a:bodyPr wrap="none" anchor="ctr"/>
            <a:p>
              <a:pPr algn="ctr"/>
              <a:r>
                <a:rPr lang="en-US" altLang="zh-CN" dirty="0">
                  <a:latin typeface="Comic Sans MS" panose="030F0702030302020204" pitchFamily="66" charset="0"/>
                </a:rPr>
                <a:t>1</a:t>
              </a:r>
              <a:endParaRPr lang="en-US" altLang="zh-CN" dirty="0">
                <a:latin typeface="Comic Sans MS" panose="030F0702030302020204" pitchFamily="66" charset="0"/>
              </a:endParaRPr>
            </a:p>
          </p:txBody>
        </p:sp>
        <p:sp>
          <p:nvSpPr>
            <p:cNvPr id="110599" name="Oval 6"/>
            <p:cNvSpPr/>
            <p:nvPr/>
          </p:nvSpPr>
          <p:spPr>
            <a:xfrm>
              <a:off x="3276600" y="3875088"/>
              <a:ext cx="358775" cy="360362"/>
            </a:xfrm>
            <a:prstGeom prst="ellipse">
              <a:avLst/>
            </a:prstGeom>
            <a:solidFill>
              <a:srgbClr val="FFC000"/>
            </a:solidFill>
            <a:ln w="9525" cap="flat" cmpd="sng">
              <a:solidFill>
                <a:schemeClr val="tx2"/>
              </a:solidFill>
              <a:prstDash val="solid"/>
              <a:miter/>
              <a:headEnd type="none" w="med" len="med"/>
              <a:tailEnd type="none" w="med" len="med"/>
            </a:ln>
          </p:spPr>
          <p:txBody>
            <a:bodyPr wrap="none" anchor="ctr"/>
            <a:p>
              <a:pPr algn="ctr"/>
              <a:r>
                <a:rPr lang="en-US" altLang="zh-CN" dirty="0">
                  <a:latin typeface="Comic Sans MS" panose="030F0702030302020204" pitchFamily="66" charset="0"/>
                </a:rPr>
                <a:t>2</a:t>
              </a:r>
              <a:endParaRPr lang="en-US" altLang="zh-CN" dirty="0">
                <a:latin typeface="Comic Sans MS" panose="030F0702030302020204" pitchFamily="66" charset="0"/>
              </a:endParaRPr>
            </a:p>
          </p:txBody>
        </p:sp>
        <p:sp>
          <p:nvSpPr>
            <p:cNvPr id="110600" name="Oval 7"/>
            <p:cNvSpPr/>
            <p:nvPr/>
          </p:nvSpPr>
          <p:spPr>
            <a:xfrm>
              <a:off x="4643438" y="3659188"/>
              <a:ext cx="358775" cy="360362"/>
            </a:xfrm>
            <a:prstGeom prst="ellipse">
              <a:avLst/>
            </a:prstGeom>
            <a:solidFill>
              <a:srgbClr val="FFC000"/>
            </a:solidFill>
            <a:ln w="9525" cap="flat" cmpd="sng">
              <a:solidFill>
                <a:schemeClr val="tx2"/>
              </a:solidFill>
              <a:prstDash val="solid"/>
              <a:miter/>
              <a:headEnd type="none" w="med" len="med"/>
              <a:tailEnd type="none" w="med" len="med"/>
            </a:ln>
          </p:spPr>
          <p:txBody>
            <a:bodyPr wrap="none" anchor="ctr"/>
            <a:p>
              <a:pPr algn="ctr"/>
              <a:r>
                <a:rPr lang="en-US" altLang="zh-CN" dirty="0">
                  <a:latin typeface="Comic Sans MS" panose="030F0702030302020204" pitchFamily="66" charset="0"/>
                </a:rPr>
                <a:t>4</a:t>
              </a:r>
              <a:endParaRPr lang="en-US" altLang="zh-CN" dirty="0">
                <a:latin typeface="Comic Sans MS" panose="030F0702030302020204" pitchFamily="66" charset="0"/>
              </a:endParaRPr>
            </a:p>
          </p:txBody>
        </p:sp>
        <p:sp>
          <p:nvSpPr>
            <p:cNvPr id="110601" name="Oval 8"/>
            <p:cNvSpPr/>
            <p:nvPr/>
          </p:nvSpPr>
          <p:spPr>
            <a:xfrm>
              <a:off x="6156325" y="3659188"/>
              <a:ext cx="358775" cy="360362"/>
            </a:xfrm>
            <a:prstGeom prst="ellipse">
              <a:avLst/>
            </a:prstGeom>
            <a:solidFill>
              <a:srgbClr val="FFC000"/>
            </a:solidFill>
            <a:ln w="9525" cap="flat" cmpd="sng">
              <a:solidFill>
                <a:schemeClr val="tx2"/>
              </a:solidFill>
              <a:prstDash val="solid"/>
              <a:miter/>
              <a:headEnd type="none" w="med" len="med"/>
              <a:tailEnd type="none" w="med" len="med"/>
            </a:ln>
          </p:spPr>
          <p:txBody>
            <a:bodyPr wrap="none" anchor="ctr"/>
            <a:p>
              <a:pPr algn="ctr"/>
              <a:r>
                <a:rPr lang="en-US" altLang="zh-CN" dirty="0">
                  <a:latin typeface="Comic Sans MS" panose="030F0702030302020204" pitchFamily="66" charset="0"/>
                </a:rPr>
                <a:t>5</a:t>
              </a:r>
              <a:endParaRPr lang="en-US" altLang="zh-CN" dirty="0">
                <a:latin typeface="Comic Sans MS" panose="030F0702030302020204" pitchFamily="66" charset="0"/>
              </a:endParaRPr>
            </a:p>
          </p:txBody>
        </p:sp>
        <p:sp>
          <p:nvSpPr>
            <p:cNvPr id="110602" name="Oval 9"/>
            <p:cNvSpPr/>
            <p:nvPr/>
          </p:nvSpPr>
          <p:spPr>
            <a:xfrm>
              <a:off x="4859338" y="2363788"/>
              <a:ext cx="358775" cy="360362"/>
            </a:xfrm>
            <a:prstGeom prst="ellipse">
              <a:avLst/>
            </a:prstGeom>
            <a:solidFill>
              <a:srgbClr val="FFC000"/>
            </a:solidFill>
            <a:ln w="9525" cap="flat" cmpd="sng">
              <a:solidFill>
                <a:schemeClr val="tx2"/>
              </a:solidFill>
              <a:prstDash val="solid"/>
              <a:miter/>
              <a:headEnd type="none" w="med" len="med"/>
              <a:tailEnd type="none" w="med" len="med"/>
            </a:ln>
          </p:spPr>
          <p:txBody>
            <a:bodyPr wrap="none" anchor="ctr"/>
            <a:p>
              <a:pPr algn="ctr"/>
              <a:r>
                <a:rPr lang="en-US" altLang="zh-CN" dirty="0">
                  <a:latin typeface="Comic Sans MS" panose="030F0702030302020204" pitchFamily="66" charset="0"/>
                </a:rPr>
                <a:t>7</a:t>
              </a:r>
              <a:endParaRPr lang="en-US" altLang="zh-CN" dirty="0">
                <a:latin typeface="Comic Sans MS" panose="030F0702030302020204" pitchFamily="66" charset="0"/>
              </a:endParaRPr>
            </a:p>
          </p:txBody>
        </p:sp>
        <p:sp>
          <p:nvSpPr>
            <p:cNvPr id="110603" name="Oval 10"/>
            <p:cNvSpPr/>
            <p:nvPr/>
          </p:nvSpPr>
          <p:spPr>
            <a:xfrm>
              <a:off x="7019925" y="3587750"/>
              <a:ext cx="358775" cy="360363"/>
            </a:xfrm>
            <a:prstGeom prst="ellipse">
              <a:avLst/>
            </a:prstGeom>
            <a:solidFill>
              <a:srgbClr val="FFC000"/>
            </a:solidFill>
            <a:ln w="9525" cap="flat" cmpd="sng">
              <a:solidFill>
                <a:schemeClr val="tx2"/>
              </a:solidFill>
              <a:prstDash val="solid"/>
              <a:miter/>
              <a:headEnd type="none" w="med" len="med"/>
              <a:tailEnd type="none" w="med" len="med"/>
            </a:ln>
          </p:spPr>
          <p:txBody>
            <a:bodyPr wrap="none" anchor="ctr"/>
            <a:p>
              <a:pPr algn="ctr"/>
              <a:r>
                <a:rPr lang="en-US" altLang="zh-CN" dirty="0">
                  <a:latin typeface="Comic Sans MS" panose="030F0702030302020204" pitchFamily="66" charset="0"/>
                </a:rPr>
                <a:t>6</a:t>
              </a:r>
              <a:endParaRPr lang="en-US" altLang="zh-CN" dirty="0">
                <a:latin typeface="Comic Sans MS" panose="030F0702030302020204" pitchFamily="66" charset="0"/>
              </a:endParaRPr>
            </a:p>
          </p:txBody>
        </p:sp>
        <p:grpSp>
          <p:nvGrpSpPr>
            <p:cNvPr id="110604" name="Group 11"/>
            <p:cNvGrpSpPr/>
            <p:nvPr/>
          </p:nvGrpSpPr>
          <p:grpSpPr>
            <a:xfrm>
              <a:off x="1116013" y="2651127"/>
              <a:ext cx="6838951" cy="2905127"/>
              <a:chOff x="703" y="2023"/>
              <a:chExt cx="4308" cy="1830"/>
            </a:xfrm>
          </p:grpSpPr>
          <p:sp>
            <p:nvSpPr>
              <p:cNvPr id="110605" name="Text Box 12"/>
              <p:cNvSpPr txBox="1"/>
              <p:nvPr/>
            </p:nvSpPr>
            <p:spPr>
              <a:xfrm>
                <a:off x="2835" y="2023"/>
                <a:ext cx="378"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S</a:t>
                </a:r>
                <a:endParaRPr lang="en-US" altLang="zh-CN" baseline="-25000" dirty="0">
                  <a:latin typeface="Times New Roman" panose="02020603050405020304" charset="0"/>
                </a:endParaRPr>
              </a:p>
            </p:txBody>
          </p:sp>
          <p:sp>
            <p:nvSpPr>
              <p:cNvPr id="110606" name="Text Box 13"/>
              <p:cNvSpPr txBox="1"/>
              <p:nvPr/>
            </p:nvSpPr>
            <p:spPr>
              <a:xfrm>
                <a:off x="3470" y="2477"/>
                <a:ext cx="499"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else</a:t>
                </a:r>
                <a:endParaRPr lang="en-US" altLang="zh-CN" dirty="0">
                  <a:latin typeface="Times New Roman" panose="02020603050405020304" charset="0"/>
                </a:endParaRPr>
              </a:p>
            </p:txBody>
          </p:sp>
          <p:sp>
            <p:nvSpPr>
              <p:cNvPr id="110607" name="Text Box 14"/>
              <p:cNvSpPr txBox="1"/>
              <p:nvPr/>
            </p:nvSpPr>
            <p:spPr>
              <a:xfrm>
                <a:off x="3969" y="2477"/>
                <a:ext cx="469"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M</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110608" name="Text Box 15"/>
              <p:cNvSpPr txBox="1"/>
              <p:nvPr/>
            </p:nvSpPr>
            <p:spPr>
              <a:xfrm>
                <a:off x="2653" y="2477"/>
                <a:ext cx="408"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S</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110609" name="Text Box 16"/>
              <p:cNvSpPr txBox="1"/>
              <p:nvPr/>
            </p:nvSpPr>
            <p:spPr>
              <a:xfrm>
                <a:off x="1383" y="2522"/>
                <a:ext cx="499"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E</a:t>
                </a:r>
                <a:endParaRPr lang="en-US" altLang="zh-CN" baseline="-25000" dirty="0">
                  <a:latin typeface="Times New Roman" panose="02020603050405020304" charset="0"/>
                </a:endParaRPr>
              </a:p>
            </p:txBody>
          </p:sp>
          <p:sp>
            <p:nvSpPr>
              <p:cNvPr id="110610" name="Text Box 17"/>
              <p:cNvSpPr txBox="1"/>
              <p:nvPr/>
            </p:nvSpPr>
            <p:spPr>
              <a:xfrm>
                <a:off x="839" y="2477"/>
                <a:ext cx="271"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if</a:t>
                </a:r>
                <a:endParaRPr lang="en-US" altLang="zh-CN" dirty="0">
                  <a:latin typeface="Times New Roman" panose="02020603050405020304" charset="0"/>
                </a:endParaRPr>
              </a:p>
            </p:txBody>
          </p:sp>
          <p:sp>
            <p:nvSpPr>
              <p:cNvPr id="110611" name="Line 18"/>
              <p:cNvSpPr/>
              <p:nvPr/>
            </p:nvSpPr>
            <p:spPr>
              <a:xfrm flipH="1">
                <a:off x="1655" y="2204"/>
                <a:ext cx="1134" cy="363"/>
              </a:xfrm>
              <a:prstGeom prst="line">
                <a:avLst/>
              </a:prstGeom>
              <a:ln w="25400" cap="flat" cmpd="sng">
                <a:solidFill>
                  <a:schemeClr val="tx1"/>
                </a:solidFill>
                <a:prstDash val="solid"/>
                <a:miter/>
                <a:headEnd type="none" w="med" len="med"/>
                <a:tailEnd type="none" w="med" len="med"/>
              </a:ln>
            </p:spPr>
          </p:sp>
          <p:sp>
            <p:nvSpPr>
              <p:cNvPr id="110612" name="Line 19"/>
              <p:cNvSpPr/>
              <p:nvPr/>
            </p:nvSpPr>
            <p:spPr>
              <a:xfrm flipH="1">
                <a:off x="2472" y="2295"/>
                <a:ext cx="363" cy="272"/>
              </a:xfrm>
              <a:prstGeom prst="line">
                <a:avLst/>
              </a:prstGeom>
              <a:ln w="25400" cap="flat" cmpd="sng">
                <a:solidFill>
                  <a:schemeClr val="tx1"/>
                </a:solidFill>
                <a:prstDash val="solid"/>
                <a:miter/>
                <a:headEnd type="none" w="med" len="med"/>
                <a:tailEnd type="none" w="med" len="med"/>
              </a:ln>
            </p:spPr>
          </p:sp>
          <p:sp>
            <p:nvSpPr>
              <p:cNvPr id="110613" name="Line 20"/>
              <p:cNvSpPr/>
              <p:nvPr/>
            </p:nvSpPr>
            <p:spPr>
              <a:xfrm>
                <a:off x="2971" y="2250"/>
                <a:ext cx="181" cy="272"/>
              </a:xfrm>
              <a:prstGeom prst="line">
                <a:avLst/>
              </a:prstGeom>
              <a:ln w="25400" cap="flat" cmpd="sng">
                <a:solidFill>
                  <a:schemeClr val="tx1"/>
                </a:solidFill>
                <a:prstDash val="solid"/>
                <a:miter/>
                <a:headEnd type="none" w="med" len="med"/>
                <a:tailEnd type="none" w="med" len="med"/>
              </a:ln>
            </p:spPr>
          </p:sp>
          <p:sp>
            <p:nvSpPr>
              <p:cNvPr id="110614" name="Line 21"/>
              <p:cNvSpPr/>
              <p:nvPr/>
            </p:nvSpPr>
            <p:spPr>
              <a:xfrm>
                <a:off x="3107" y="2204"/>
                <a:ext cx="862" cy="363"/>
              </a:xfrm>
              <a:prstGeom prst="line">
                <a:avLst/>
              </a:prstGeom>
              <a:ln w="25400" cap="flat" cmpd="sng">
                <a:solidFill>
                  <a:schemeClr val="tx1"/>
                </a:solidFill>
                <a:prstDash val="solid"/>
                <a:miter/>
                <a:headEnd type="none" w="med" len="med"/>
                <a:tailEnd type="none" w="med" len="med"/>
              </a:ln>
            </p:spPr>
          </p:sp>
          <p:sp>
            <p:nvSpPr>
              <p:cNvPr id="110615" name="Text Box 22"/>
              <p:cNvSpPr txBox="1"/>
              <p:nvPr/>
            </p:nvSpPr>
            <p:spPr>
              <a:xfrm>
                <a:off x="4014" y="3021"/>
                <a:ext cx="330"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ε</a:t>
                </a:r>
                <a:endParaRPr lang="en-US" altLang="zh-CN" dirty="0">
                  <a:latin typeface="Times New Roman" panose="02020603050405020304" charset="0"/>
                </a:endParaRPr>
              </a:p>
            </p:txBody>
          </p:sp>
          <p:sp>
            <p:nvSpPr>
              <p:cNvPr id="110616" name="Line 23"/>
              <p:cNvSpPr/>
              <p:nvPr/>
            </p:nvSpPr>
            <p:spPr>
              <a:xfrm>
                <a:off x="4150" y="2749"/>
                <a:ext cx="0" cy="272"/>
              </a:xfrm>
              <a:prstGeom prst="line">
                <a:avLst/>
              </a:prstGeom>
              <a:ln w="25400" cap="flat" cmpd="sng">
                <a:solidFill>
                  <a:schemeClr val="tx1"/>
                </a:solidFill>
                <a:prstDash val="solid"/>
                <a:miter/>
                <a:headEnd type="none" w="med" len="med"/>
                <a:tailEnd type="none" w="med" len="med"/>
              </a:ln>
            </p:spPr>
          </p:sp>
          <p:sp>
            <p:nvSpPr>
              <p:cNvPr id="110617" name="Line 24"/>
              <p:cNvSpPr/>
              <p:nvPr/>
            </p:nvSpPr>
            <p:spPr>
              <a:xfrm flipH="1">
                <a:off x="1202" y="2159"/>
                <a:ext cx="1542" cy="408"/>
              </a:xfrm>
              <a:prstGeom prst="line">
                <a:avLst/>
              </a:prstGeom>
              <a:ln w="25400" cap="flat" cmpd="sng">
                <a:solidFill>
                  <a:schemeClr val="tx1"/>
                </a:solidFill>
                <a:prstDash val="solid"/>
                <a:miter/>
                <a:headEnd type="none" w="med" len="med"/>
                <a:tailEnd type="none" w="med" len="med"/>
              </a:ln>
            </p:spPr>
          </p:sp>
          <p:sp>
            <p:nvSpPr>
              <p:cNvPr id="110618" name="Text Box 25"/>
              <p:cNvSpPr txBox="1"/>
              <p:nvPr/>
            </p:nvSpPr>
            <p:spPr>
              <a:xfrm>
                <a:off x="4558" y="2477"/>
                <a:ext cx="453"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S</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110619" name="Line 26"/>
              <p:cNvSpPr/>
              <p:nvPr/>
            </p:nvSpPr>
            <p:spPr>
              <a:xfrm>
                <a:off x="3152" y="2159"/>
                <a:ext cx="1406" cy="408"/>
              </a:xfrm>
              <a:prstGeom prst="line">
                <a:avLst/>
              </a:prstGeom>
              <a:ln w="25400" cap="flat" cmpd="sng">
                <a:solidFill>
                  <a:schemeClr val="tx1"/>
                </a:solidFill>
                <a:prstDash val="solid"/>
                <a:miter/>
                <a:headEnd type="none" w="med" len="med"/>
                <a:tailEnd type="none" w="med" len="med"/>
              </a:ln>
            </p:spPr>
          </p:sp>
          <p:sp>
            <p:nvSpPr>
              <p:cNvPr id="110620" name="Text Box 27"/>
              <p:cNvSpPr txBox="1"/>
              <p:nvPr/>
            </p:nvSpPr>
            <p:spPr>
              <a:xfrm>
                <a:off x="4558" y="3112"/>
                <a:ext cx="453"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A</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110621" name="Text Box 28"/>
              <p:cNvSpPr txBox="1"/>
              <p:nvPr/>
            </p:nvSpPr>
            <p:spPr>
              <a:xfrm>
                <a:off x="2245" y="3066"/>
                <a:ext cx="330"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ε</a:t>
                </a:r>
                <a:endParaRPr lang="en-US" altLang="zh-CN" dirty="0">
                  <a:latin typeface="Times New Roman" panose="02020603050405020304" charset="0"/>
                </a:endParaRPr>
              </a:p>
            </p:txBody>
          </p:sp>
          <p:sp>
            <p:nvSpPr>
              <p:cNvPr id="110622" name="Line 29"/>
              <p:cNvSpPr/>
              <p:nvPr/>
            </p:nvSpPr>
            <p:spPr>
              <a:xfrm>
                <a:off x="2381" y="2794"/>
                <a:ext cx="0" cy="272"/>
              </a:xfrm>
              <a:prstGeom prst="line">
                <a:avLst/>
              </a:prstGeom>
              <a:ln w="25400" cap="flat" cmpd="sng">
                <a:solidFill>
                  <a:schemeClr val="tx1"/>
                </a:solidFill>
                <a:prstDash val="solid"/>
                <a:miter/>
                <a:headEnd type="none" w="med" len="med"/>
                <a:tailEnd type="none" w="med" len="med"/>
              </a:ln>
            </p:spPr>
          </p:sp>
          <p:sp>
            <p:nvSpPr>
              <p:cNvPr id="110623" name="Text Box 30"/>
              <p:cNvSpPr txBox="1"/>
              <p:nvPr/>
            </p:nvSpPr>
            <p:spPr>
              <a:xfrm>
                <a:off x="703" y="3565"/>
                <a:ext cx="1723"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a&lt;b or c&lt;d and e&lt;f</a:t>
                </a:r>
                <a:endParaRPr lang="en-US" altLang="zh-CN" dirty="0">
                  <a:latin typeface="Times New Roman" panose="02020603050405020304" charset="0"/>
                </a:endParaRPr>
              </a:p>
            </p:txBody>
          </p:sp>
          <p:sp>
            <p:nvSpPr>
              <p:cNvPr id="110624" name="Line 31"/>
              <p:cNvSpPr/>
              <p:nvPr/>
            </p:nvSpPr>
            <p:spPr>
              <a:xfrm>
                <a:off x="1519" y="2794"/>
                <a:ext cx="0" cy="772"/>
              </a:xfrm>
              <a:prstGeom prst="line">
                <a:avLst/>
              </a:prstGeom>
              <a:ln w="50800" cap="rnd" cmpd="sng">
                <a:solidFill>
                  <a:schemeClr val="tx1"/>
                </a:solidFill>
                <a:prstDash val="sysDot"/>
                <a:miter/>
                <a:headEnd type="none" w="med" len="med"/>
                <a:tailEnd type="none" w="med" len="med"/>
              </a:ln>
            </p:spPr>
          </p:sp>
          <p:sp>
            <p:nvSpPr>
              <p:cNvPr id="110625" name="Text Box 32"/>
              <p:cNvSpPr txBox="1"/>
              <p:nvPr/>
            </p:nvSpPr>
            <p:spPr>
              <a:xfrm>
                <a:off x="1746" y="2522"/>
                <a:ext cx="499"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then</a:t>
                </a:r>
                <a:endParaRPr lang="en-US" altLang="zh-CN" baseline="-25000" dirty="0">
                  <a:latin typeface="Times New Roman" panose="02020603050405020304" charset="0"/>
                </a:endParaRPr>
              </a:p>
            </p:txBody>
          </p:sp>
          <p:sp>
            <p:nvSpPr>
              <p:cNvPr id="110626" name="Text Box 33"/>
              <p:cNvSpPr txBox="1"/>
              <p:nvPr/>
            </p:nvSpPr>
            <p:spPr>
              <a:xfrm>
                <a:off x="2200" y="2522"/>
                <a:ext cx="408"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M</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110627" name="Text Box 34"/>
              <p:cNvSpPr txBox="1"/>
              <p:nvPr/>
            </p:nvSpPr>
            <p:spPr>
              <a:xfrm>
                <a:off x="3061" y="2477"/>
                <a:ext cx="358"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N</a:t>
                </a:r>
                <a:endParaRPr lang="en-US" altLang="zh-CN" dirty="0">
                  <a:latin typeface="Times New Roman" panose="02020603050405020304" charset="0"/>
                </a:endParaRPr>
              </a:p>
            </p:txBody>
          </p:sp>
          <p:sp>
            <p:nvSpPr>
              <p:cNvPr id="110628" name="Line 35"/>
              <p:cNvSpPr/>
              <p:nvPr/>
            </p:nvSpPr>
            <p:spPr>
              <a:xfrm flipH="1">
                <a:off x="2018" y="2250"/>
                <a:ext cx="817" cy="317"/>
              </a:xfrm>
              <a:prstGeom prst="line">
                <a:avLst/>
              </a:prstGeom>
              <a:ln w="25400" cap="flat" cmpd="sng">
                <a:solidFill>
                  <a:schemeClr val="tx1"/>
                </a:solidFill>
                <a:prstDash val="solid"/>
                <a:miter/>
                <a:headEnd type="none" w="med" len="med"/>
                <a:tailEnd type="none" w="med" len="med"/>
              </a:ln>
            </p:spPr>
          </p:sp>
          <p:sp>
            <p:nvSpPr>
              <p:cNvPr id="110629" name="Line 36"/>
              <p:cNvSpPr/>
              <p:nvPr/>
            </p:nvSpPr>
            <p:spPr>
              <a:xfrm flipH="1">
                <a:off x="2835" y="2295"/>
                <a:ext cx="90" cy="227"/>
              </a:xfrm>
              <a:prstGeom prst="line">
                <a:avLst/>
              </a:prstGeom>
              <a:ln w="25400" cap="flat" cmpd="sng">
                <a:solidFill>
                  <a:schemeClr val="tx1"/>
                </a:solidFill>
                <a:prstDash val="solid"/>
                <a:miter/>
                <a:headEnd type="none" w="med" len="med"/>
                <a:tailEnd type="none" w="med" len="med"/>
              </a:ln>
            </p:spPr>
          </p:sp>
          <p:sp>
            <p:nvSpPr>
              <p:cNvPr id="110630" name="Line 37"/>
              <p:cNvSpPr/>
              <p:nvPr/>
            </p:nvSpPr>
            <p:spPr>
              <a:xfrm>
                <a:off x="3016" y="2250"/>
                <a:ext cx="499" cy="272"/>
              </a:xfrm>
              <a:prstGeom prst="line">
                <a:avLst/>
              </a:prstGeom>
              <a:ln w="25400" cap="flat" cmpd="sng">
                <a:solidFill>
                  <a:schemeClr val="tx1"/>
                </a:solidFill>
                <a:prstDash val="solid"/>
                <a:miter/>
                <a:headEnd type="none" w="med" len="med"/>
                <a:tailEnd type="none" w="med" len="med"/>
              </a:ln>
            </p:spPr>
          </p:sp>
          <p:sp>
            <p:nvSpPr>
              <p:cNvPr id="110631" name="Text Box 38"/>
              <p:cNvSpPr txBox="1"/>
              <p:nvPr/>
            </p:nvSpPr>
            <p:spPr>
              <a:xfrm>
                <a:off x="2653" y="3051"/>
                <a:ext cx="453"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A</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110632" name="Text Box 39"/>
              <p:cNvSpPr txBox="1"/>
              <p:nvPr/>
            </p:nvSpPr>
            <p:spPr>
              <a:xfrm>
                <a:off x="3061" y="3021"/>
                <a:ext cx="330"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ε</a:t>
                </a:r>
                <a:endParaRPr lang="en-US" altLang="zh-CN" dirty="0">
                  <a:latin typeface="Times New Roman" panose="02020603050405020304" charset="0"/>
                </a:endParaRPr>
              </a:p>
            </p:txBody>
          </p:sp>
          <p:sp>
            <p:nvSpPr>
              <p:cNvPr id="110633" name="Line 40"/>
              <p:cNvSpPr/>
              <p:nvPr/>
            </p:nvSpPr>
            <p:spPr>
              <a:xfrm>
                <a:off x="3198" y="2749"/>
                <a:ext cx="0" cy="317"/>
              </a:xfrm>
              <a:prstGeom prst="line">
                <a:avLst/>
              </a:prstGeom>
              <a:ln w="25400" cap="flat" cmpd="sng">
                <a:solidFill>
                  <a:schemeClr val="tx1"/>
                </a:solidFill>
                <a:prstDash val="solid"/>
                <a:miter/>
                <a:headEnd type="none" w="med" len="med"/>
                <a:tailEnd type="none" w="med" len="med"/>
              </a:ln>
            </p:spPr>
          </p:sp>
          <p:sp>
            <p:nvSpPr>
              <p:cNvPr id="110634" name="Line 41"/>
              <p:cNvSpPr/>
              <p:nvPr/>
            </p:nvSpPr>
            <p:spPr>
              <a:xfrm>
                <a:off x="2789" y="2751"/>
                <a:ext cx="0" cy="362"/>
              </a:xfrm>
              <a:prstGeom prst="line">
                <a:avLst/>
              </a:prstGeom>
              <a:ln w="50800" cap="rnd" cmpd="sng">
                <a:solidFill>
                  <a:schemeClr val="tx1"/>
                </a:solidFill>
                <a:prstDash val="sysDot"/>
                <a:miter/>
                <a:headEnd type="none" w="med" len="med"/>
                <a:tailEnd type="none" w="med" len="med"/>
              </a:ln>
            </p:spPr>
          </p:sp>
          <p:sp>
            <p:nvSpPr>
              <p:cNvPr id="110635" name="Line 42"/>
              <p:cNvSpPr/>
              <p:nvPr/>
            </p:nvSpPr>
            <p:spPr>
              <a:xfrm>
                <a:off x="4694" y="2795"/>
                <a:ext cx="0" cy="362"/>
              </a:xfrm>
              <a:prstGeom prst="line">
                <a:avLst/>
              </a:prstGeom>
              <a:ln w="50800" cap="rnd" cmpd="sng">
                <a:solidFill>
                  <a:schemeClr val="tx1"/>
                </a:solidFill>
                <a:prstDash val="sysDot"/>
                <a:miter/>
                <a:headEnd type="none" w="med" len="med"/>
                <a:tailEnd type="none" w="med" len="med"/>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ox(in)">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box(in)">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animBg="1"/>
      <p:bldP spid="47" grpId="0" bldLvl="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t>例题：</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3075" name="Rectangle 2"/>
          <p:cNvSpPr>
            <a:spLocks noGrp="1"/>
          </p:cNvSpPr>
          <p:nvPr>
            <p:ph idx="1"/>
          </p:nvPr>
        </p:nvSpPr>
        <p:spPr>
          <a:xfrm>
            <a:off x="1043305" y="1052830"/>
            <a:ext cx="5516880" cy="4826000"/>
          </a:xfrm>
        </p:spPr>
        <p:txBody>
          <a:bodyPr vert="horz" wrap="square" lIns="91440" tIns="45720" rIns="91440" bIns="45720" anchor="t"/>
          <a:p>
            <a:pPr lvl="2" eaLnBrk="1" hangingPunct="1">
              <a:buNone/>
            </a:pPr>
            <a:r>
              <a:rPr lang="zh-CN" altLang="en-US" sz="3200" dirty="0"/>
              <a:t>例</a:t>
            </a:r>
            <a:r>
              <a:rPr lang="en-US" altLang="zh-CN" sz="3200" dirty="0"/>
              <a:t>1</a:t>
            </a:r>
            <a:r>
              <a:rPr lang="zh-CN" altLang="en-US" sz="3200" dirty="0"/>
              <a:t>、翻译下面语句</a:t>
            </a:r>
            <a:r>
              <a:rPr lang="en-US" altLang="zh-CN" sz="3200" dirty="0"/>
              <a:t>:</a:t>
            </a:r>
            <a:endParaRPr lang="zh-CN" altLang="en-US" sz="3200" dirty="0"/>
          </a:p>
          <a:p>
            <a:pPr lvl="2" eaLnBrk="1" hangingPunct="1">
              <a:buNone/>
            </a:pPr>
            <a:endParaRPr lang="zh-CN" altLang="en-US" sz="3200" dirty="0"/>
          </a:p>
          <a:p>
            <a:pPr lvl="2" eaLnBrk="1" hangingPunct="1">
              <a:buNone/>
            </a:pPr>
            <a:r>
              <a:rPr lang="zh-CN" altLang="en-US" sz="3200" dirty="0"/>
              <a:t>        </a:t>
            </a:r>
            <a:r>
              <a:rPr lang="en-US" altLang="zh-CN" sz="3200" dirty="0"/>
              <a:t>if a&gt;b then</a:t>
            </a:r>
            <a:endParaRPr lang="en-US" altLang="zh-CN" sz="3200" dirty="0"/>
          </a:p>
          <a:p>
            <a:pPr lvl="2" eaLnBrk="1" hangingPunct="1">
              <a:buNone/>
            </a:pPr>
            <a:r>
              <a:rPr lang="en-US" altLang="zh-CN" sz="3200" dirty="0"/>
              <a:t>             while c&gt;d do </a:t>
            </a:r>
            <a:endParaRPr lang="en-US" altLang="zh-CN" sz="3200" dirty="0"/>
          </a:p>
          <a:p>
            <a:pPr lvl="2" eaLnBrk="1" hangingPunct="1">
              <a:buNone/>
            </a:pPr>
            <a:r>
              <a:rPr lang="en-US" altLang="zh-CN" sz="3200" dirty="0"/>
              <a:t>                    d := d+1</a:t>
            </a:r>
            <a:endParaRPr lang="en-US" altLang="zh-CN" sz="3200" dirty="0"/>
          </a:p>
          <a:p>
            <a:pPr lvl="2" eaLnBrk="1" hangingPunct="1">
              <a:buNone/>
            </a:pPr>
            <a:r>
              <a:rPr lang="en-US" altLang="zh-CN" sz="3200" dirty="0"/>
              <a:t>         else</a:t>
            </a:r>
            <a:endParaRPr lang="en-US" altLang="zh-CN" sz="3200" dirty="0"/>
          </a:p>
          <a:p>
            <a:pPr lvl="2" eaLnBrk="1" hangingPunct="1">
              <a:buNone/>
            </a:pPr>
            <a:r>
              <a:rPr lang="en-US" altLang="zh-CN" sz="3200" dirty="0"/>
              <a:t>                    x := y-z</a:t>
            </a:r>
            <a:endParaRPr lang="en-US" altLang="zh-CN" sz="32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t>例题：</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pic>
        <p:nvPicPr>
          <p:cNvPr id="5" name="图片 4"/>
          <p:cNvPicPr>
            <a:picLocks noChangeAspect="1"/>
          </p:cNvPicPr>
          <p:nvPr>
            <p:custDataLst>
              <p:tags r:id="rId1"/>
            </p:custDataLst>
          </p:nvPr>
        </p:nvPicPr>
        <p:blipFill>
          <a:blip r:embed="rId2"/>
          <a:stretch>
            <a:fillRect/>
          </a:stretch>
        </p:blipFill>
        <p:spPr>
          <a:xfrm>
            <a:off x="4464685" y="1109980"/>
            <a:ext cx="7345680" cy="4838700"/>
          </a:xfrm>
          <a:prstGeom prst="rect">
            <a:avLst/>
          </a:prstGeom>
        </p:spPr>
      </p:pic>
      <p:pic>
        <p:nvPicPr>
          <p:cNvPr id="6" name="图片 5"/>
          <p:cNvPicPr>
            <a:picLocks noChangeAspect="1"/>
          </p:cNvPicPr>
          <p:nvPr/>
        </p:nvPicPr>
        <p:blipFill>
          <a:blip r:embed="rId3"/>
          <a:stretch>
            <a:fillRect/>
          </a:stretch>
        </p:blipFill>
        <p:spPr>
          <a:xfrm>
            <a:off x="76200" y="827405"/>
            <a:ext cx="4310380" cy="3775075"/>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t>例题：</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5123" name="Rectangle 2"/>
          <p:cNvSpPr>
            <a:spLocks noGrp="1"/>
          </p:cNvSpPr>
          <p:nvPr>
            <p:ph idx="1"/>
          </p:nvPr>
        </p:nvSpPr>
        <p:spPr>
          <a:xfrm>
            <a:off x="2362200" y="812165"/>
            <a:ext cx="7620000" cy="5496560"/>
          </a:xfrm>
        </p:spPr>
        <p:txBody>
          <a:bodyPr vert="horz" wrap="square" lIns="91440" tIns="45720" rIns="91440" bIns="45720" anchor="t"/>
          <a:p>
            <a:pPr lvl="2" eaLnBrk="1" hangingPunct="1">
              <a:buNone/>
            </a:pPr>
            <a:r>
              <a:rPr lang="en-US" altLang="zh-CN" sz="2800" b="1" dirty="0"/>
              <a:t>1</a:t>
            </a:r>
            <a:r>
              <a:rPr lang="zh-CN" altLang="en-US" sz="2800" b="1" dirty="0"/>
              <a:t>、</a:t>
            </a:r>
            <a:r>
              <a:rPr lang="en-US" altLang="zh-CN" sz="2800" b="1" dirty="0"/>
              <a:t>E</a:t>
            </a:r>
            <a:r>
              <a:rPr lang="en-US" altLang="zh-CN" sz="2800" b="1" baseline="-25000" dirty="0"/>
              <a:t>1</a:t>
            </a:r>
            <a:r>
              <a:rPr lang="en-US" altLang="zh-CN" sz="2800" b="1" dirty="0"/>
              <a:t>.true := L</a:t>
            </a:r>
            <a:r>
              <a:rPr lang="en-US" altLang="zh-CN" sz="2800" b="1" baseline="-25000" dirty="0"/>
              <a:t>1</a:t>
            </a:r>
            <a:endParaRPr lang="en-US" altLang="zh-CN" sz="2800" b="1" baseline="-25000" dirty="0"/>
          </a:p>
          <a:p>
            <a:pPr lvl="2" eaLnBrk="1" hangingPunct="1">
              <a:buNone/>
            </a:pPr>
            <a:r>
              <a:rPr lang="en-US" altLang="zh-CN" sz="2800" b="1" dirty="0"/>
              <a:t>      E</a:t>
            </a:r>
            <a:r>
              <a:rPr lang="en-US" altLang="zh-CN" sz="2800" b="1" baseline="-25000" dirty="0"/>
              <a:t>1</a:t>
            </a:r>
            <a:r>
              <a:rPr lang="en-US" altLang="zh-CN" sz="2800" b="1" dirty="0"/>
              <a:t>.false := L</a:t>
            </a:r>
            <a:r>
              <a:rPr lang="en-US" altLang="zh-CN" sz="2800" b="1" baseline="-25000" dirty="0"/>
              <a:t>2</a:t>
            </a:r>
            <a:endParaRPr lang="en-US" altLang="zh-CN" sz="2800" b="1" baseline="-25000" dirty="0"/>
          </a:p>
          <a:p>
            <a:pPr lvl="2" eaLnBrk="1" hangingPunct="1">
              <a:buNone/>
            </a:pPr>
            <a:r>
              <a:rPr lang="en-US" altLang="zh-CN" sz="2800" b="1" dirty="0"/>
              <a:t>2</a:t>
            </a:r>
            <a:r>
              <a:rPr lang="zh-CN" altLang="en-US" sz="2800" b="1" dirty="0"/>
              <a:t>、</a:t>
            </a:r>
            <a:r>
              <a:rPr lang="en-US" altLang="zh-CN" sz="2800" b="1" dirty="0"/>
              <a:t>E</a:t>
            </a:r>
            <a:r>
              <a:rPr lang="en-US" altLang="zh-CN" sz="2800" b="1" baseline="-25000" dirty="0"/>
              <a:t>1</a:t>
            </a:r>
            <a:r>
              <a:rPr lang="en-US" altLang="zh-CN" sz="2800" b="1" dirty="0"/>
              <a:t>.code := { if a&gt;b goto L</a:t>
            </a:r>
            <a:r>
              <a:rPr lang="en-US" altLang="zh-CN" sz="2800" b="1" baseline="-25000" dirty="0"/>
              <a:t>1</a:t>
            </a:r>
            <a:endParaRPr lang="en-US" altLang="zh-CN" sz="2800" b="1" baseline="-25000" dirty="0"/>
          </a:p>
          <a:p>
            <a:pPr lvl="2" eaLnBrk="1" hangingPunct="1">
              <a:buNone/>
            </a:pPr>
            <a:r>
              <a:rPr lang="en-US" altLang="zh-CN" sz="2800" b="1" dirty="0"/>
              <a:t>                            goto L</a:t>
            </a:r>
            <a:r>
              <a:rPr lang="en-US" altLang="zh-CN" sz="2800" b="1" baseline="-25000" dirty="0"/>
              <a:t>2</a:t>
            </a:r>
            <a:r>
              <a:rPr lang="en-US" altLang="zh-CN" sz="2800" b="1" dirty="0"/>
              <a:t> }</a:t>
            </a:r>
            <a:endParaRPr lang="en-US" altLang="zh-CN" sz="2800" b="1" dirty="0"/>
          </a:p>
          <a:p>
            <a:pPr lvl="2" eaLnBrk="1" hangingPunct="1">
              <a:buNone/>
            </a:pPr>
            <a:r>
              <a:rPr lang="en-US" altLang="zh-CN" sz="2800" b="1" dirty="0"/>
              <a:t>3</a:t>
            </a:r>
            <a:r>
              <a:rPr lang="zh-CN" altLang="en-US" sz="2800" b="1" dirty="0"/>
              <a:t>、</a:t>
            </a:r>
            <a:r>
              <a:rPr lang="en-US" altLang="zh-CN" sz="2800" b="1" dirty="0"/>
              <a:t>S</a:t>
            </a:r>
            <a:r>
              <a:rPr lang="en-US" altLang="zh-CN" sz="2800" b="1" baseline="-25000" dirty="0"/>
              <a:t>1</a:t>
            </a:r>
            <a:r>
              <a:rPr lang="en-US" altLang="zh-CN" sz="2800" b="1" dirty="0"/>
              <a:t>.next := S.next</a:t>
            </a:r>
            <a:endParaRPr lang="en-US" altLang="zh-CN" sz="2800" b="1" dirty="0"/>
          </a:p>
          <a:p>
            <a:pPr lvl="2" eaLnBrk="1" hangingPunct="1">
              <a:buNone/>
            </a:pPr>
            <a:r>
              <a:rPr lang="en-US" altLang="zh-CN" sz="2800" b="1" dirty="0"/>
              <a:t>4</a:t>
            </a:r>
            <a:r>
              <a:rPr lang="zh-CN" altLang="en-US" sz="2800" b="1" dirty="0"/>
              <a:t>、</a:t>
            </a:r>
            <a:r>
              <a:rPr lang="en-US" altLang="zh-CN" sz="2800" b="1" dirty="0"/>
              <a:t>S</a:t>
            </a:r>
            <a:r>
              <a:rPr lang="en-US" altLang="zh-CN" sz="2800" b="1" baseline="-25000" dirty="0"/>
              <a:t>1</a:t>
            </a:r>
            <a:r>
              <a:rPr lang="en-US" altLang="zh-CN" sz="2800" b="1" dirty="0"/>
              <a:t>.begin := L</a:t>
            </a:r>
            <a:r>
              <a:rPr lang="en-US" altLang="zh-CN" sz="2800" b="1" baseline="-25000" dirty="0"/>
              <a:t>3</a:t>
            </a:r>
            <a:endParaRPr lang="en-US" altLang="zh-CN" sz="2800" b="1" baseline="-25000" dirty="0"/>
          </a:p>
          <a:p>
            <a:pPr lvl="2" eaLnBrk="1" hangingPunct="1">
              <a:buNone/>
            </a:pPr>
            <a:r>
              <a:rPr lang="en-US" altLang="zh-CN" sz="2800" b="1" dirty="0"/>
              <a:t>      E</a:t>
            </a:r>
            <a:r>
              <a:rPr lang="en-US" altLang="zh-CN" sz="2800" b="1" baseline="-25000" dirty="0"/>
              <a:t>2</a:t>
            </a:r>
            <a:r>
              <a:rPr lang="en-US" altLang="zh-CN" sz="2800" b="1" dirty="0"/>
              <a:t>.true := L</a:t>
            </a:r>
            <a:r>
              <a:rPr lang="en-US" altLang="zh-CN" sz="2800" b="1" baseline="-25000" dirty="0"/>
              <a:t>4</a:t>
            </a:r>
            <a:endParaRPr lang="en-US" altLang="zh-CN" sz="2800" b="1" baseline="-25000" dirty="0"/>
          </a:p>
          <a:p>
            <a:pPr lvl="2" eaLnBrk="1" hangingPunct="1">
              <a:buNone/>
            </a:pPr>
            <a:r>
              <a:rPr lang="en-US" altLang="zh-CN" sz="2800" b="1" dirty="0"/>
              <a:t>      E</a:t>
            </a:r>
            <a:r>
              <a:rPr lang="en-US" altLang="zh-CN" sz="2800" b="1" baseline="-25000" dirty="0"/>
              <a:t>2</a:t>
            </a:r>
            <a:r>
              <a:rPr lang="en-US" altLang="zh-CN" sz="2800" b="1" dirty="0"/>
              <a:t>.false := S.next</a:t>
            </a:r>
            <a:endParaRPr lang="en-US" altLang="zh-CN" sz="2800" b="1" baseline="-25000" dirty="0"/>
          </a:p>
          <a:p>
            <a:pPr lvl="2" eaLnBrk="1" hangingPunct="1">
              <a:buNone/>
            </a:pPr>
            <a:r>
              <a:rPr lang="en-US" altLang="zh-CN" sz="2800" b="1" dirty="0"/>
              <a:t>5</a:t>
            </a:r>
            <a:r>
              <a:rPr lang="zh-CN" altLang="en-US" sz="2800" b="1" dirty="0"/>
              <a:t>、</a:t>
            </a:r>
            <a:r>
              <a:rPr lang="en-US" altLang="zh-CN" sz="2800" b="1" dirty="0"/>
              <a:t>E</a:t>
            </a:r>
            <a:r>
              <a:rPr lang="en-US" altLang="zh-CN" sz="2800" b="1" baseline="-25000" dirty="0"/>
              <a:t>2</a:t>
            </a:r>
            <a:r>
              <a:rPr lang="en-US" altLang="zh-CN" sz="2800" b="1" dirty="0"/>
              <a:t>.code := { if c&gt;d goto L</a:t>
            </a:r>
            <a:r>
              <a:rPr lang="en-US" altLang="zh-CN" sz="2800" b="1" baseline="-25000" dirty="0"/>
              <a:t>4</a:t>
            </a:r>
            <a:r>
              <a:rPr lang="en-US" altLang="zh-CN" sz="2800" b="1" dirty="0"/>
              <a:t> </a:t>
            </a:r>
            <a:endParaRPr lang="en-US" altLang="zh-CN" sz="2800" b="1" dirty="0"/>
          </a:p>
          <a:p>
            <a:pPr lvl="2" eaLnBrk="1" hangingPunct="1">
              <a:buNone/>
            </a:pPr>
            <a:r>
              <a:rPr lang="en-US" altLang="zh-CN" sz="2800" b="1" dirty="0"/>
              <a:t>                            goto S.next }</a:t>
            </a:r>
            <a:endParaRPr lang="en-US" altLang="zh-CN" sz="2800" b="1"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t>例题：</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6147" name="Rectangle 2"/>
          <p:cNvSpPr>
            <a:spLocks noGrp="1"/>
          </p:cNvSpPr>
          <p:nvPr>
            <p:ph idx="1"/>
          </p:nvPr>
        </p:nvSpPr>
        <p:spPr>
          <a:xfrm>
            <a:off x="2133600" y="773113"/>
            <a:ext cx="7620000" cy="5688012"/>
          </a:xfrm>
        </p:spPr>
        <p:txBody>
          <a:bodyPr vert="horz" wrap="square" lIns="91440" tIns="45720" rIns="91440" bIns="45720" anchor="t"/>
          <a:p>
            <a:pPr lvl="2" eaLnBrk="1" hangingPunct="1">
              <a:buNone/>
            </a:pPr>
            <a:r>
              <a:rPr lang="en-US" altLang="zh-CN" sz="2800" b="1" dirty="0"/>
              <a:t>6</a:t>
            </a:r>
            <a:r>
              <a:rPr lang="zh-CN" altLang="en-US" sz="2800" b="1" dirty="0"/>
              <a:t>、</a:t>
            </a:r>
            <a:r>
              <a:rPr lang="en-US" altLang="zh-CN" sz="2800" b="1" dirty="0"/>
              <a:t>S</a:t>
            </a:r>
            <a:r>
              <a:rPr lang="en-US" altLang="zh-CN" sz="2800" b="1" baseline="-25000" dirty="0"/>
              <a:t>3</a:t>
            </a:r>
            <a:r>
              <a:rPr lang="en-US" altLang="zh-CN" sz="2800" b="1" dirty="0"/>
              <a:t>.next := L</a:t>
            </a:r>
            <a:r>
              <a:rPr lang="en-US" altLang="zh-CN" sz="2800" b="1" baseline="-25000" dirty="0"/>
              <a:t>3</a:t>
            </a:r>
            <a:endParaRPr lang="en-US" altLang="zh-CN" sz="2800" b="1" dirty="0"/>
          </a:p>
          <a:p>
            <a:pPr lvl="2" eaLnBrk="1" hangingPunct="1">
              <a:buNone/>
            </a:pPr>
            <a:r>
              <a:rPr lang="en-US" altLang="zh-CN" sz="2800" b="1" dirty="0"/>
              <a:t>7</a:t>
            </a:r>
            <a:r>
              <a:rPr lang="zh-CN" altLang="en-US" sz="2800" b="1" dirty="0"/>
              <a:t>、</a:t>
            </a:r>
            <a:r>
              <a:rPr lang="en-US" altLang="zh-CN" sz="2800" b="1" dirty="0"/>
              <a:t>S</a:t>
            </a:r>
            <a:r>
              <a:rPr lang="en-US" altLang="zh-CN" sz="2800" b="1" baseline="-25000" dirty="0"/>
              <a:t>1</a:t>
            </a:r>
            <a:r>
              <a:rPr lang="en-US" altLang="zh-CN" sz="2800" b="1" dirty="0"/>
              <a:t>.code := {  L</a:t>
            </a:r>
            <a:r>
              <a:rPr lang="en-US" altLang="zh-CN" sz="2800" b="1" baseline="-25000" dirty="0"/>
              <a:t>3 </a:t>
            </a:r>
            <a:r>
              <a:rPr lang="en-US" altLang="zh-CN" sz="2800" b="1" dirty="0"/>
              <a:t>: (E</a:t>
            </a:r>
            <a:r>
              <a:rPr lang="en-US" altLang="zh-CN" sz="2800" b="1" baseline="-25000" dirty="0"/>
              <a:t>2</a:t>
            </a:r>
            <a:r>
              <a:rPr lang="en-US" altLang="zh-CN" sz="2800" b="1" dirty="0"/>
              <a:t>.code)</a:t>
            </a:r>
            <a:endParaRPr lang="en-US" altLang="zh-CN" sz="2800" b="1" dirty="0"/>
          </a:p>
          <a:p>
            <a:pPr lvl="2" eaLnBrk="1" hangingPunct="1">
              <a:buNone/>
            </a:pPr>
            <a:r>
              <a:rPr lang="en-US" altLang="zh-CN" sz="2800" b="1" dirty="0"/>
              <a:t>                            L</a:t>
            </a:r>
            <a:r>
              <a:rPr lang="en-US" altLang="zh-CN" sz="2800" b="1" baseline="-25000" dirty="0"/>
              <a:t>4 </a:t>
            </a:r>
            <a:r>
              <a:rPr lang="en-US" altLang="zh-CN" sz="2800" b="1" dirty="0"/>
              <a:t>:(S</a:t>
            </a:r>
            <a:r>
              <a:rPr lang="en-US" altLang="zh-CN" sz="2800" b="1" baseline="-25000" dirty="0"/>
              <a:t>3</a:t>
            </a:r>
            <a:r>
              <a:rPr lang="en-US" altLang="zh-CN" sz="2800" b="1" dirty="0"/>
              <a:t>.code)  </a:t>
            </a:r>
            <a:endParaRPr lang="en-US" altLang="zh-CN" sz="2800" b="1" dirty="0"/>
          </a:p>
          <a:p>
            <a:pPr lvl="2" eaLnBrk="1" hangingPunct="1">
              <a:buNone/>
            </a:pPr>
            <a:r>
              <a:rPr lang="en-US" altLang="zh-CN" sz="2800" b="1" dirty="0"/>
              <a:t>                                 goto  L</a:t>
            </a:r>
            <a:r>
              <a:rPr lang="en-US" altLang="zh-CN" sz="2800" b="1" baseline="-25000" dirty="0"/>
              <a:t>3</a:t>
            </a:r>
            <a:endParaRPr lang="en-US" altLang="zh-CN" sz="2800" b="1" baseline="-25000" dirty="0"/>
          </a:p>
          <a:p>
            <a:pPr lvl="2" eaLnBrk="1" hangingPunct="1">
              <a:buNone/>
            </a:pPr>
            <a:r>
              <a:rPr lang="en-US" altLang="zh-CN" sz="2800" b="1" dirty="0"/>
              <a:t>                         }</a:t>
            </a:r>
            <a:endParaRPr lang="en-US" altLang="zh-CN" sz="2800" b="1" dirty="0"/>
          </a:p>
          <a:p>
            <a:pPr lvl="2" eaLnBrk="1" hangingPunct="1">
              <a:buNone/>
            </a:pPr>
            <a:r>
              <a:rPr lang="en-US" altLang="zh-CN" sz="2800" b="1" dirty="0"/>
              <a:t>8</a:t>
            </a:r>
            <a:r>
              <a:rPr lang="zh-CN" altLang="en-US" sz="2800" b="1" dirty="0"/>
              <a:t>、</a:t>
            </a:r>
            <a:r>
              <a:rPr lang="en-US" altLang="zh-CN" sz="2800" b="1" dirty="0"/>
              <a:t>S</a:t>
            </a:r>
            <a:r>
              <a:rPr lang="en-US" altLang="zh-CN" sz="2800" b="1" baseline="-25000" dirty="0"/>
              <a:t>2</a:t>
            </a:r>
            <a:r>
              <a:rPr lang="en-US" altLang="zh-CN" sz="2800" b="1" dirty="0"/>
              <a:t>.next := S.next</a:t>
            </a:r>
            <a:endParaRPr lang="en-US" altLang="zh-CN" sz="2800" b="1" dirty="0"/>
          </a:p>
          <a:p>
            <a:pPr lvl="2" eaLnBrk="1" hangingPunct="1">
              <a:buNone/>
            </a:pPr>
            <a:r>
              <a:rPr lang="en-US" altLang="zh-CN" sz="2800" b="1" dirty="0"/>
              <a:t>9</a:t>
            </a:r>
            <a:r>
              <a:rPr lang="zh-CN" altLang="en-US" sz="2800" b="1" dirty="0"/>
              <a:t>、</a:t>
            </a:r>
            <a:r>
              <a:rPr lang="en-US" altLang="zh-CN" sz="2800" b="1" dirty="0"/>
              <a:t>S.code := {              E</a:t>
            </a:r>
            <a:r>
              <a:rPr lang="en-US" altLang="zh-CN" sz="2800" b="1" baseline="-25000" dirty="0"/>
              <a:t>1</a:t>
            </a:r>
            <a:r>
              <a:rPr lang="en-US" altLang="zh-CN" sz="2800" b="1" dirty="0"/>
              <a:t>.code</a:t>
            </a:r>
            <a:endParaRPr lang="en-US" altLang="zh-CN" sz="2800" b="1" dirty="0"/>
          </a:p>
          <a:p>
            <a:pPr lvl="2" eaLnBrk="1" hangingPunct="1">
              <a:buNone/>
            </a:pPr>
            <a:r>
              <a:rPr lang="en-US" altLang="zh-CN" sz="2800" b="1" dirty="0"/>
              <a:t>                                 L</a:t>
            </a:r>
            <a:r>
              <a:rPr lang="en-US" altLang="zh-CN" sz="2800" b="1" baseline="-25000" dirty="0"/>
              <a:t>1</a:t>
            </a:r>
            <a:r>
              <a:rPr lang="en-US" altLang="zh-CN" sz="2800" b="1" dirty="0"/>
              <a:t>:(</a:t>
            </a:r>
            <a:r>
              <a:rPr lang="en-US" altLang="zh-CN" sz="2800" b="1" dirty="0">
                <a:sym typeface="Wingdings" panose="05000000000000000000" pitchFamily="2" charset="2"/>
              </a:rPr>
              <a:t>S</a:t>
            </a:r>
            <a:r>
              <a:rPr lang="en-US" altLang="zh-CN" sz="2800" b="1" baseline="-25000" dirty="0">
                <a:sym typeface="Wingdings" panose="05000000000000000000" pitchFamily="2" charset="2"/>
              </a:rPr>
              <a:t>1</a:t>
            </a:r>
            <a:r>
              <a:rPr lang="en-US" altLang="zh-CN" sz="2800" b="1" dirty="0">
                <a:sym typeface="Wingdings" panose="05000000000000000000" pitchFamily="2" charset="2"/>
              </a:rPr>
              <a:t>.code)</a:t>
            </a:r>
            <a:endParaRPr lang="en-US" altLang="zh-CN" sz="2800" b="1" dirty="0">
              <a:sym typeface="Wingdings" panose="05000000000000000000" pitchFamily="2" charset="2"/>
            </a:endParaRPr>
          </a:p>
          <a:p>
            <a:pPr lvl="2" eaLnBrk="1" hangingPunct="1">
              <a:buNone/>
            </a:pPr>
            <a:r>
              <a:rPr lang="en-US" altLang="zh-CN" sz="2800" b="1" dirty="0">
                <a:sym typeface="Wingdings" panose="05000000000000000000" pitchFamily="2" charset="2"/>
              </a:rPr>
              <a:t>                                      goto S.next</a:t>
            </a:r>
            <a:endParaRPr lang="en-US" altLang="zh-CN" sz="2800" b="1" dirty="0">
              <a:sym typeface="Wingdings" panose="05000000000000000000" pitchFamily="2" charset="2"/>
            </a:endParaRPr>
          </a:p>
          <a:p>
            <a:pPr lvl="2" eaLnBrk="1" hangingPunct="1">
              <a:buNone/>
            </a:pPr>
            <a:r>
              <a:rPr lang="en-US" altLang="zh-CN" sz="2800" b="1" dirty="0">
                <a:sym typeface="Wingdings" panose="05000000000000000000" pitchFamily="2" charset="2"/>
              </a:rPr>
              <a:t>                                 L</a:t>
            </a:r>
            <a:r>
              <a:rPr lang="en-US" altLang="zh-CN" sz="2800" b="1" baseline="-25000" dirty="0">
                <a:sym typeface="Wingdings" panose="05000000000000000000" pitchFamily="2" charset="2"/>
              </a:rPr>
              <a:t>2</a:t>
            </a:r>
            <a:r>
              <a:rPr lang="en-US" altLang="zh-CN" sz="2800" b="1" dirty="0">
                <a:sym typeface="Wingdings" panose="05000000000000000000" pitchFamily="2" charset="2"/>
              </a:rPr>
              <a:t> : S</a:t>
            </a:r>
            <a:r>
              <a:rPr lang="en-US" altLang="zh-CN" sz="2800" b="1" baseline="-25000" dirty="0">
                <a:sym typeface="Wingdings" panose="05000000000000000000" pitchFamily="2" charset="2"/>
              </a:rPr>
              <a:t>2</a:t>
            </a:r>
            <a:r>
              <a:rPr lang="en-US" altLang="zh-CN" sz="2800" b="1" dirty="0">
                <a:sym typeface="Wingdings" panose="05000000000000000000" pitchFamily="2" charset="2"/>
              </a:rPr>
              <a:t>.code</a:t>
            </a:r>
            <a:endParaRPr lang="en-US" altLang="zh-CN" sz="2800" b="1" dirty="0">
              <a:sym typeface="Wingdings" panose="05000000000000000000" pitchFamily="2" charset="2"/>
            </a:endParaRPr>
          </a:p>
          <a:p>
            <a:pPr lvl="2" eaLnBrk="1" hangingPunct="1">
              <a:buNone/>
            </a:pPr>
            <a:r>
              <a:rPr lang="en-US" altLang="zh-CN" sz="2800" b="1" dirty="0">
                <a:sym typeface="Wingdings" panose="05000000000000000000" pitchFamily="2" charset="2"/>
              </a:rPr>
              <a:t>                       }</a:t>
            </a:r>
            <a:endParaRPr lang="en-US" altLang="zh-CN" sz="2800" b="1" dirty="0">
              <a:sym typeface="Wingdings" panose="05000000000000000000" pitchFamily="2" charset="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t>例题：</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7171" name="Rectangle 2"/>
          <p:cNvSpPr>
            <a:spLocks noGrp="1"/>
          </p:cNvSpPr>
          <p:nvPr>
            <p:ph idx="1"/>
          </p:nvPr>
        </p:nvSpPr>
        <p:spPr>
          <a:xfrm>
            <a:off x="2362200" y="938213"/>
            <a:ext cx="7620000" cy="5903912"/>
          </a:xfrm>
        </p:spPr>
        <p:txBody>
          <a:bodyPr vert="horz" wrap="square" lIns="91440" tIns="45720" rIns="91440" bIns="45720" anchor="t"/>
          <a:p>
            <a:pPr lvl="2" eaLnBrk="1" hangingPunct="1">
              <a:buNone/>
            </a:pPr>
            <a:r>
              <a:rPr lang="en-US" altLang="zh-CN" dirty="0">
                <a:sym typeface="Wingdings" panose="05000000000000000000" pitchFamily="2" charset="2"/>
              </a:rPr>
              <a:t>   </a:t>
            </a:r>
            <a:r>
              <a:rPr lang="zh-CN" altLang="en-US" dirty="0">
                <a:sym typeface="Wingdings" panose="05000000000000000000" pitchFamily="2" charset="2"/>
              </a:rPr>
              <a:t>结果</a:t>
            </a:r>
            <a:r>
              <a:rPr lang="en-US" altLang="zh-CN" dirty="0">
                <a:sym typeface="Wingdings" panose="05000000000000000000" pitchFamily="2" charset="2"/>
              </a:rPr>
              <a:t>:  if a&gt;b goto L</a:t>
            </a:r>
            <a:r>
              <a:rPr lang="en-US" altLang="zh-CN" baseline="-25000" dirty="0">
                <a:sym typeface="Wingdings" panose="05000000000000000000" pitchFamily="2" charset="2"/>
              </a:rPr>
              <a:t>1 </a:t>
            </a:r>
            <a:endParaRPr lang="en-US" altLang="zh-CN" baseline="-25000" dirty="0">
              <a:sym typeface="Wingdings" panose="05000000000000000000" pitchFamily="2" charset="2"/>
            </a:endParaRPr>
          </a:p>
          <a:p>
            <a:pPr lvl="2" eaLnBrk="1" hangingPunct="1">
              <a:buNone/>
            </a:pPr>
            <a:r>
              <a:rPr lang="en-US" altLang="zh-CN" dirty="0">
                <a:sym typeface="Wingdings" panose="05000000000000000000" pitchFamily="2" charset="2"/>
              </a:rPr>
              <a:t>               goto L2</a:t>
            </a:r>
            <a:endParaRPr lang="en-US" altLang="zh-CN" dirty="0">
              <a:sym typeface="Wingdings" panose="05000000000000000000" pitchFamily="2" charset="2"/>
            </a:endParaRPr>
          </a:p>
          <a:p>
            <a:pPr lvl="2" eaLnBrk="1" hangingPunct="1">
              <a:buNone/>
            </a:pPr>
            <a:r>
              <a:rPr lang="en-US" altLang="zh-CN" dirty="0">
                <a:sym typeface="Wingdings" panose="05000000000000000000" pitchFamily="2" charset="2"/>
              </a:rPr>
              <a:t>   (L</a:t>
            </a:r>
            <a:r>
              <a:rPr lang="en-US" altLang="zh-CN" baseline="-25000" dirty="0">
                <a:sym typeface="Wingdings" panose="05000000000000000000" pitchFamily="2" charset="2"/>
              </a:rPr>
              <a:t>3</a:t>
            </a:r>
            <a:r>
              <a:rPr lang="en-US" altLang="zh-CN" dirty="0">
                <a:sym typeface="Wingdings" panose="05000000000000000000" pitchFamily="2" charset="2"/>
              </a:rPr>
              <a:t>)L</a:t>
            </a:r>
            <a:r>
              <a:rPr lang="en-US" altLang="zh-CN" baseline="-25000" dirty="0">
                <a:sym typeface="Wingdings" panose="05000000000000000000" pitchFamily="2" charset="2"/>
              </a:rPr>
              <a:t>1</a:t>
            </a:r>
            <a:r>
              <a:rPr lang="en-US" altLang="zh-CN" dirty="0">
                <a:sym typeface="Wingdings" panose="05000000000000000000" pitchFamily="2" charset="2"/>
              </a:rPr>
              <a:t>: if c&gt;d goto L</a:t>
            </a:r>
            <a:r>
              <a:rPr lang="en-US" altLang="zh-CN" baseline="-25000" dirty="0">
                <a:sym typeface="Wingdings" panose="05000000000000000000" pitchFamily="2" charset="2"/>
              </a:rPr>
              <a:t>4</a:t>
            </a:r>
            <a:endParaRPr lang="en-US" altLang="zh-CN" baseline="-25000" dirty="0">
              <a:sym typeface="Wingdings" panose="05000000000000000000" pitchFamily="2" charset="2"/>
            </a:endParaRPr>
          </a:p>
          <a:p>
            <a:pPr lvl="2" eaLnBrk="1" hangingPunct="1">
              <a:buNone/>
            </a:pPr>
            <a:r>
              <a:rPr lang="en-US" altLang="zh-CN" dirty="0">
                <a:sym typeface="Wingdings" panose="05000000000000000000" pitchFamily="2" charset="2"/>
              </a:rPr>
              <a:t>               goto S.next</a:t>
            </a:r>
            <a:endParaRPr lang="en-US" altLang="zh-CN" baseline="-25000" dirty="0">
              <a:sym typeface="Wingdings" panose="05000000000000000000" pitchFamily="2" charset="2"/>
            </a:endParaRPr>
          </a:p>
          <a:p>
            <a:pPr lvl="2" eaLnBrk="1" hangingPunct="1">
              <a:buNone/>
            </a:pPr>
            <a:r>
              <a:rPr lang="en-US" altLang="zh-CN" dirty="0">
                <a:sym typeface="Wingdings" panose="05000000000000000000" pitchFamily="2" charset="2"/>
              </a:rPr>
              <a:t>        L</a:t>
            </a:r>
            <a:r>
              <a:rPr lang="en-US" altLang="zh-CN" baseline="-25000" dirty="0">
                <a:sym typeface="Wingdings" panose="05000000000000000000" pitchFamily="2" charset="2"/>
              </a:rPr>
              <a:t>4</a:t>
            </a:r>
            <a:r>
              <a:rPr lang="en-US" altLang="zh-CN" dirty="0">
                <a:sym typeface="Wingdings" panose="05000000000000000000" pitchFamily="2" charset="2"/>
              </a:rPr>
              <a:t>: t</a:t>
            </a:r>
            <a:r>
              <a:rPr lang="en-US" altLang="zh-CN" baseline="-25000" dirty="0">
                <a:sym typeface="Wingdings" panose="05000000000000000000" pitchFamily="2" charset="2"/>
              </a:rPr>
              <a:t>1</a:t>
            </a:r>
            <a:r>
              <a:rPr lang="en-US" altLang="zh-CN" dirty="0">
                <a:sym typeface="Wingdings" panose="05000000000000000000" pitchFamily="2" charset="2"/>
              </a:rPr>
              <a:t>:=d+1</a:t>
            </a:r>
            <a:endParaRPr lang="en-US" altLang="zh-CN" dirty="0">
              <a:sym typeface="Wingdings" panose="05000000000000000000" pitchFamily="2" charset="2"/>
            </a:endParaRPr>
          </a:p>
          <a:p>
            <a:pPr lvl="2" eaLnBrk="1" hangingPunct="1">
              <a:buNone/>
            </a:pPr>
            <a:r>
              <a:rPr lang="en-US" altLang="zh-CN" dirty="0">
                <a:sym typeface="Wingdings" panose="05000000000000000000" pitchFamily="2" charset="2"/>
              </a:rPr>
              <a:t>              d:=t</a:t>
            </a:r>
            <a:r>
              <a:rPr lang="en-US" altLang="zh-CN" baseline="-25000" dirty="0">
                <a:sym typeface="Wingdings" panose="05000000000000000000" pitchFamily="2" charset="2"/>
              </a:rPr>
              <a:t>1</a:t>
            </a:r>
            <a:endParaRPr lang="en-US" altLang="zh-CN" baseline="-25000" dirty="0">
              <a:sym typeface="Wingdings" panose="05000000000000000000" pitchFamily="2" charset="2"/>
            </a:endParaRPr>
          </a:p>
          <a:p>
            <a:pPr lvl="2" eaLnBrk="1" hangingPunct="1">
              <a:buNone/>
            </a:pPr>
            <a:r>
              <a:rPr lang="en-US" altLang="zh-CN" baseline="-25000" dirty="0">
                <a:sym typeface="Wingdings" panose="05000000000000000000" pitchFamily="2" charset="2"/>
              </a:rPr>
              <a:t>                     </a:t>
            </a:r>
            <a:r>
              <a:rPr lang="en-US" altLang="zh-CN" dirty="0">
                <a:sym typeface="Wingdings" panose="05000000000000000000" pitchFamily="2" charset="2"/>
              </a:rPr>
              <a:t> goto L3</a:t>
            </a:r>
            <a:endParaRPr lang="en-US" altLang="zh-CN" dirty="0">
              <a:sym typeface="Wingdings" panose="05000000000000000000" pitchFamily="2" charset="2"/>
            </a:endParaRPr>
          </a:p>
          <a:p>
            <a:pPr lvl="2" eaLnBrk="1" hangingPunct="1">
              <a:buNone/>
            </a:pPr>
            <a:r>
              <a:rPr lang="en-US" altLang="zh-CN" dirty="0">
                <a:sym typeface="Wingdings" panose="05000000000000000000" pitchFamily="2" charset="2"/>
              </a:rPr>
              <a:t>               goto S.next</a:t>
            </a:r>
            <a:endParaRPr lang="en-US" altLang="zh-CN" dirty="0">
              <a:sym typeface="Wingdings" panose="05000000000000000000" pitchFamily="2" charset="2"/>
            </a:endParaRPr>
          </a:p>
          <a:p>
            <a:pPr lvl="2" eaLnBrk="1" hangingPunct="1">
              <a:buNone/>
            </a:pPr>
            <a:r>
              <a:rPr lang="en-US" altLang="zh-CN" dirty="0">
                <a:sym typeface="Wingdings" panose="05000000000000000000" pitchFamily="2" charset="2"/>
              </a:rPr>
              <a:t>        L</a:t>
            </a:r>
            <a:r>
              <a:rPr lang="en-US" altLang="zh-CN" baseline="-25000" dirty="0">
                <a:sym typeface="Wingdings" panose="05000000000000000000" pitchFamily="2" charset="2"/>
              </a:rPr>
              <a:t>2</a:t>
            </a:r>
            <a:r>
              <a:rPr lang="en-US" altLang="zh-CN" dirty="0">
                <a:sym typeface="Wingdings" panose="05000000000000000000" pitchFamily="2" charset="2"/>
              </a:rPr>
              <a:t>: t</a:t>
            </a:r>
            <a:r>
              <a:rPr lang="en-US" altLang="zh-CN" baseline="-25000" dirty="0">
                <a:sym typeface="Wingdings" panose="05000000000000000000" pitchFamily="2" charset="2"/>
              </a:rPr>
              <a:t>2</a:t>
            </a:r>
            <a:r>
              <a:rPr lang="en-US" altLang="zh-CN" dirty="0">
                <a:sym typeface="Wingdings" panose="05000000000000000000" pitchFamily="2" charset="2"/>
              </a:rPr>
              <a:t>:=y-z</a:t>
            </a:r>
            <a:endParaRPr lang="en-US" altLang="zh-CN" dirty="0">
              <a:sym typeface="Wingdings" panose="05000000000000000000" pitchFamily="2" charset="2"/>
            </a:endParaRPr>
          </a:p>
          <a:p>
            <a:pPr lvl="2" eaLnBrk="1" hangingPunct="1">
              <a:buNone/>
            </a:pPr>
            <a:r>
              <a:rPr lang="en-US" altLang="zh-CN" dirty="0">
                <a:sym typeface="Wingdings" panose="05000000000000000000" pitchFamily="2" charset="2"/>
              </a:rPr>
              <a:t>               x:=t</a:t>
            </a:r>
            <a:r>
              <a:rPr lang="en-US" altLang="zh-CN" baseline="-25000" dirty="0">
                <a:sym typeface="Wingdings" panose="05000000000000000000" pitchFamily="2" charset="2"/>
              </a:rPr>
              <a:t>2</a:t>
            </a:r>
            <a:r>
              <a:rPr lang="en-US" altLang="zh-CN" dirty="0">
                <a:sym typeface="Wingdings" panose="05000000000000000000" pitchFamily="2" charset="2"/>
              </a:rPr>
              <a:t>               </a:t>
            </a:r>
            <a:endParaRPr lang="en-US" altLang="zh-CN" dirty="0">
              <a:sym typeface="Wingdings" panose="05000000000000000000" pitchFamily="2" charset="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zh-CN" altLang="en-US" dirty="0"/>
              <a:t>说明语句处理</a:t>
            </a:r>
            <a:endParaRPr lang="zh-CN" altLang="en-US" dirty="0"/>
          </a:p>
        </p:txBody>
      </p:sp>
      <p:sp>
        <p:nvSpPr>
          <p:cNvPr id="17411" name="Rectangle 3"/>
          <p:cNvSpPr txBox="1"/>
          <p:nvPr/>
        </p:nvSpPr>
        <p:spPr>
          <a:xfrm>
            <a:off x="755650" y="1428750"/>
            <a:ext cx="10163810" cy="1440180"/>
          </a:xfrm>
          <a:prstGeom prst="rect">
            <a:avLst/>
          </a:prstGeom>
          <a:noFill/>
          <a:ln w="9525">
            <a:noFill/>
          </a:ln>
        </p:spPr>
        <p:txBody>
          <a:bodyPr anchor="t"/>
          <a:p>
            <a:pPr marL="457200" indent="-457200" defTabSz="914400" eaLnBrk="0" hangingPunct="0">
              <a:lnSpc>
                <a:spcPct val="120000"/>
              </a:lnSpc>
              <a:spcBef>
                <a:spcPct val="20000"/>
              </a:spcBef>
              <a:buFont typeface="Wingdings" panose="05000000000000000000" charset="0"/>
              <a:buChar char="l"/>
            </a:pPr>
            <a:r>
              <a:rPr lang="zh-CN" altLang="en-US" sz="3200">
                <a:solidFill>
                  <a:schemeClr val="tx2"/>
                </a:solidFill>
                <a:latin typeface="华文新魏" panose="02010800040101010101" pitchFamily="2" charset="-122"/>
                <a:ea typeface="华文新魏" panose="02010800040101010101" pitchFamily="2" charset="-122"/>
              </a:rPr>
              <a:t>处理说明语句：确定标识符所代表对象的数据类型</a:t>
            </a:r>
            <a:endParaRPr lang="zh-CN" altLang="en-US" sz="3200">
              <a:solidFill>
                <a:schemeClr val="tx2"/>
              </a:solidFill>
              <a:latin typeface="华文新魏" panose="02010800040101010101" pitchFamily="2" charset="-122"/>
              <a:ea typeface="华文新魏" panose="02010800040101010101" pitchFamily="2" charset="-122"/>
            </a:endParaRPr>
          </a:p>
        </p:txBody>
      </p:sp>
      <p:sp>
        <p:nvSpPr>
          <p:cNvPr id="5" name="Rectangle 4"/>
          <p:cNvSpPr/>
          <p:nvPr/>
        </p:nvSpPr>
        <p:spPr>
          <a:xfrm>
            <a:off x="1403350" y="3300730"/>
            <a:ext cx="8488680" cy="1225550"/>
          </a:xfrm>
          <a:prstGeom prst="rect">
            <a:avLst/>
          </a:prstGeom>
          <a:noFill/>
          <a:ln w="9525">
            <a:noFill/>
          </a:ln>
        </p:spPr>
        <p:txBody>
          <a:bodyPr anchor="t"/>
          <a:p>
            <a:pPr marL="742950" lvl="1" indent="-285750" algn="l" rtl="0" eaLnBrk="1" fontAlgn="base" hangingPunct="1">
              <a:lnSpc>
                <a:spcPct val="120000"/>
              </a:lnSpc>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华文新魏" panose="02010800040101010101" pitchFamily="2" charset="-122"/>
                <a:ea typeface="华文新魏" panose="02010800040101010101" pitchFamily="2" charset="-122"/>
              </a:rPr>
              <a:t>把相关的类型等属性填入符号表相应的条目中</a:t>
            </a:r>
            <a:endParaRPr lang="zh-CN" altLang="en-US" sz="2800" dirty="0">
              <a:solidFill>
                <a:schemeClr val="tx1"/>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charRg st="0" end="21"/>
                                            </p:txEl>
                                          </p:spTgt>
                                        </p:tgtEl>
                                        <p:attrNameLst>
                                          <p:attrName>style.visibility</p:attrName>
                                        </p:attrNameLst>
                                      </p:cBhvr>
                                      <p:to>
                                        <p:strVal val="visible"/>
                                      </p:to>
                                    </p:set>
                                    <p:anim calcmode="lin" valueType="num">
                                      <p:cBhvr>
                                        <p:cTn id="7" dur="500" fill="hold"/>
                                        <p:tgtEl>
                                          <p:spTgt spid="5">
                                            <p:txEl>
                                              <p:charRg st="0" end="21"/>
                                            </p:txEl>
                                          </p:spTgt>
                                        </p:tgtEl>
                                        <p:attrNameLst>
                                          <p:attrName>ppt_x</p:attrName>
                                        </p:attrNameLst>
                                      </p:cBhvr>
                                      <p:tavLst>
                                        <p:tav tm="0">
                                          <p:val>
                                            <p:strVal val="#ppt_x"/>
                                          </p:val>
                                        </p:tav>
                                        <p:tav tm="100000">
                                          <p:val>
                                            <p:strVal val="#ppt_x"/>
                                          </p:val>
                                        </p:tav>
                                      </p:tavLst>
                                    </p:anim>
                                    <p:anim calcmode="lin" valueType="num">
                                      <p:cBhvr>
                                        <p:cTn id="8" dur="500" fill="hold"/>
                                        <p:tgtEl>
                                          <p:spTgt spid="5">
                                            <p:txEl>
                                              <p:charRg st="0" end="2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4294967295"/>
          </p:nvPr>
        </p:nvPicPr>
        <p:blipFill>
          <a:blip r:embed="rId1">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zh-CN" altLang="en-US" dirty="0"/>
              <a:t>一般说明语句的处理</a:t>
            </a:r>
            <a:endParaRPr lang="zh-CN" altLang="en-US" dirty="0"/>
          </a:p>
        </p:txBody>
      </p:sp>
      <p:sp>
        <p:nvSpPr>
          <p:cNvPr id="8" name="Rectangle 17"/>
          <p:cNvSpPr/>
          <p:nvPr/>
        </p:nvSpPr>
        <p:spPr>
          <a:xfrm>
            <a:off x="2241550" y="990600"/>
            <a:ext cx="3657600" cy="990600"/>
          </a:xfrm>
          <a:prstGeom prst="rect">
            <a:avLst/>
          </a:prstGeom>
          <a:solidFill>
            <a:srgbClr val="FFFF00"/>
          </a:solidFill>
          <a:ln w="9525">
            <a:noFill/>
          </a:ln>
        </p:spPr>
        <p:txBody>
          <a:bodyPr wrap="none" anchor="ctr"/>
          <a:p>
            <a:pPr algn="ctr"/>
            <a:endParaRPr lang="zh-CN" altLang="en-US" dirty="0">
              <a:latin typeface="华文新魏" panose="02010800040101010101" pitchFamily="2" charset="-122"/>
            </a:endParaRPr>
          </a:p>
        </p:txBody>
      </p:sp>
      <p:sp>
        <p:nvSpPr>
          <p:cNvPr id="5" name="Rectangle 3"/>
          <p:cNvSpPr txBox="1"/>
          <p:nvPr/>
        </p:nvSpPr>
        <p:spPr>
          <a:xfrm>
            <a:off x="2384425" y="1341438"/>
            <a:ext cx="8335963" cy="5105400"/>
          </a:xfrm>
          <a:prstGeom prst="rect">
            <a:avLst/>
          </a:prstGeom>
          <a:noFill/>
          <a:ln w="9525">
            <a:noFill/>
          </a:ln>
        </p:spPr>
        <p:txBody>
          <a:bodyPr anchor="t"/>
          <a:p>
            <a:pPr marL="342900" indent="-342900" eaLnBrk="0" hangingPunct="0">
              <a:lnSpc>
                <a:spcPct val="140000"/>
              </a:lnSpc>
              <a:spcBef>
                <a:spcPct val="20000"/>
              </a:spcBef>
              <a:buFont typeface="Monotype Sorts"/>
            </a:pPr>
            <a:r>
              <a:rPr lang="en-US" altLang="zh-CN" dirty="0">
                <a:latin typeface="Times New Roman" panose="02020603050405020304" charset="0"/>
              </a:rPr>
              <a:t>P</a:t>
            </a:r>
            <a:r>
              <a:rPr lang="en-US" altLang="zh-CN" dirty="0">
                <a:latin typeface="Times New Roman" panose="02020603050405020304" charset="0"/>
                <a:sym typeface="Symbol" panose="05050102010706020507" pitchFamily="18" charset="2"/>
              </a:rPr>
              <a:t></a:t>
            </a:r>
            <a:r>
              <a:rPr lang="en-US" altLang="zh-CN" dirty="0">
                <a:latin typeface="Times New Roman" panose="02020603050405020304" charset="0"/>
              </a:rPr>
              <a:t>   D 		</a:t>
            </a:r>
            <a:endParaRPr lang="en-US" altLang="zh-CN" dirty="0">
              <a:latin typeface="Times New Roman" panose="02020603050405020304" charset="0"/>
            </a:endParaRPr>
          </a:p>
          <a:p>
            <a:pPr marL="342900" indent="-342900" eaLnBrk="0" hangingPunct="0">
              <a:lnSpc>
                <a:spcPct val="140000"/>
              </a:lnSpc>
              <a:spcBef>
                <a:spcPct val="20000"/>
              </a:spcBef>
              <a:buFont typeface="Monotype Sorts"/>
            </a:pPr>
            <a:r>
              <a:rPr lang="en-US" altLang="zh-CN" dirty="0">
                <a:latin typeface="Times New Roman" panose="02020603050405020304" charset="0"/>
              </a:rPr>
              <a:t>D</a:t>
            </a:r>
            <a:r>
              <a:rPr lang="en-US" altLang="zh-CN" dirty="0">
                <a:latin typeface="Times New Roman" panose="02020603050405020304" charset="0"/>
                <a:sym typeface="Symbol" panose="05050102010706020507" pitchFamily="18" charset="2"/>
              </a:rPr>
              <a:t></a:t>
            </a:r>
            <a:r>
              <a:rPr lang="en-US" altLang="zh-CN" dirty="0">
                <a:latin typeface="Times New Roman" panose="02020603050405020304" charset="0"/>
              </a:rPr>
              <a:t>D;D		</a:t>
            </a:r>
            <a:endParaRPr lang="en-US" altLang="zh-CN" dirty="0">
              <a:latin typeface="Times New Roman" panose="02020603050405020304" charset="0"/>
            </a:endParaRPr>
          </a:p>
          <a:p>
            <a:pPr marL="342900" indent="-342900" eaLnBrk="0" hangingPunct="0">
              <a:lnSpc>
                <a:spcPct val="140000"/>
              </a:lnSpc>
              <a:spcBef>
                <a:spcPct val="20000"/>
              </a:spcBef>
              <a:buFont typeface="Monotype Sorts"/>
            </a:pPr>
            <a:r>
              <a:rPr lang="en-US" altLang="zh-CN" dirty="0">
                <a:latin typeface="Times New Roman" panose="02020603050405020304" charset="0"/>
              </a:rPr>
              <a:t>D</a:t>
            </a:r>
            <a:r>
              <a:rPr lang="en-US" altLang="zh-CN" dirty="0">
                <a:latin typeface="Times New Roman" panose="02020603050405020304" charset="0"/>
                <a:sym typeface="Symbol" panose="05050102010706020507" pitchFamily="18" charset="2"/>
              </a:rPr>
              <a:t></a:t>
            </a:r>
            <a:r>
              <a:rPr lang="en-US" altLang="zh-CN" dirty="0">
                <a:latin typeface="Times New Roman" panose="02020603050405020304" charset="0"/>
              </a:rPr>
              <a:t>id:T</a:t>
            </a:r>
            <a:endParaRPr lang="en-US" altLang="zh-CN" dirty="0">
              <a:latin typeface="Times New Roman" panose="02020603050405020304" charset="0"/>
            </a:endParaRPr>
          </a:p>
          <a:p>
            <a:pPr marL="819150" lvl="1" indent="-285750" algn="l" rtl="0" eaLnBrk="0" fontAlgn="base" hangingPunct="0">
              <a:lnSpc>
                <a:spcPct val="140000"/>
              </a:lnSpc>
              <a:spcBef>
                <a:spcPct val="20000"/>
              </a:spcBef>
              <a:spcAft>
                <a:spcPct val="0"/>
              </a:spcAft>
              <a:buClr>
                <a:schemeClr val="accent1"/>
              </a:buClr>
              <a:buFont typeface="Wingdings" panose="05000000000000000000" pitchFamily="2" charset="2"/>
              <a:buNone/>
            </a:pPr>
            <a:r>
              <a:rPr lang="en-US" altLang="zh-CN" sz="2000" dirty="0">
                <a:solidFill>
                  <a:schemeClr val="tx1"/>
                </a:solidFill>
                <a:latin typeface="Times New Roman" panose="02020603050405020304" charset="0"/>
              </a:rPr>
              <a:t>		</a:t>
            </a:r>
            <a:endParaRPr lang="en-US" altLang="zh-CN" sz="2000" dirty="0">
              <a:solidFill>
                <a:schemeClr val="tx1"/>
              </a:solidFill>
              <a:latin typeface="Times New Roman" panose="02020603050405020304" charset="0"/>
            </a:endParaRPr>
          </a:p>
          <a:p>
            <a:pPr marL="342900" indent="-342900" eaLnBrk="0" hangingPunct="0">
              <a:lnSpc>
                <a:spcPct val="140000"/>
              </a:lnSpc>
              <a:spcBef>
                <a:spcPct val="20000"/>
              </a:spcBef>
              <a:buFont typeface="Monotype Sorts"/>
            </a:pPr>
            <a:r>
              <a:rPr lang="en-US" altLang="zh-CN" dirty="0">
                <a:latin typeface="Times New Roman" panose="02020603050405020304" charset="0"/>
              </a:rPr>
              <a:t>T</a:t>
            </a:r>
            <a:r>
              <a:rPr lang="en-US" altLang="zh-CN" dirty="0">
                <a:latin typeface="Times New Roman" panose="02020603050405020304" charset="0"/>
                <a:sym typeface="Symbol" panose="05050102010706020507" pitchFamily="18" charset="2"/>
              </a:rPr>
              <a:t></a:t>
            </a:r>
            <a:r>
              <a:rPr lang="en-US" altLang="zh-CN" dirty="0">
                <a:latin typeface="Times New Roman" panose="02020603050405020304" charset="0"/>
              </a:rPr>
              <a:t>integer		</a:t>
            </a:r>
            <a:endParaRPr lang="en-US" altLang="zh-CN" dirty="0">
              <a:latin typeface="Times New Roman" panose="02020603050405020304" charset="0"/>
            </a:endParaRPr>
          </a:p>
          <a:p>
            <a:pPr marL="342900" indent="-342900" eaLnBrk="0" hangingPunct="0">
              <a:lnSpc>
                <a:spcPct val="140000"/>
              </a:lnSpc>
              <a:spcBef>
                <a:spcPct val="20000"/>
              </a:spcBef>
              <a:buFont typeface="Monotype Sorts"/>
            </a:pPr>
            <a:r>
              <a:rPr lang="en-US" altLang="zh-CN" dirty="0">
                <a:latin typeface="Times New Roman" panose="02020603050405020304" charset="0"/>
              </a:rPr>
              <a:t>T</a:t>
            </a:r>
            <a:r>
              <a:rPr lang="en-US" altLang="zh-CN" dirty="0">
                <a:latin typeface="Times New Roman" panose="02020603050405020304" charset="0"/>
                <a:sym typeface="Symbol" panose="05050102010706020507" pitchFamily="18" charset="2"/>
              </a:rPr>
              <a:t></a:t>
            </a:r>
            <a:r>
              <a:rPr lang="en-US" altLang="zh-CN" dirty="0">
                <a:latin typeface="Times New Roman" panose="02020603050405020304" charset="0"/>
              </a:rPr>
              <a:t>real		</a:t>
            </a:r>
            <a:endParaRPr lang="en-US" altLang="zh-CN" dirty="0">
              <a:latin typeface="Times New Roman" panose="02020603050405020304" charset="0"/>
            </a:endParaRPr>
          </a:p>
          <a:p>
            <a:pPr marL="342900" indent="-342900" eaLnBrk="0" hangingPunct="0">
              <a:lnSpc>
                <a:spcPct val="140000"/>
              </a:lnSpc>
              <a:spcBef>
                <a:spcPct val="20000"/>
              </a:spcBef>
              <a:buFont typeface="Monotype Sorts"/>
            </a:pPr>
            <a:r>
              <a:rPr lang="en-US" altLang="zh-CN" dirty="0">
                <a:latin typeface="Times New Roman" panose="02020603050405020304" charset="0"/>
              </a:rPr>
              <a:t>T</a:t>
            </a:r>
            <a:r>
              <a:rPr lang="en-US" altLang="zh-CN" dirty="0">
                <a:latin typeface="Times New Roman" panose="02020603050405020304" charset="0"/>
                <a:sym typeface="Symbol" panose="05050102010706020507" pitchFamily="18" charset="2"/>
              </a:rPr>
              <a:t></a:t>
            </a:r>
            <a:r>
              <a:rPr lang="en-US" altLang="zh-CN" dirty="0">
                <a:latin typeface="Times New Roman" panose="02020603050405020304" charset="0"/>
              </a:rPr>
              <a:t>array [num] of T</a:t>
            </a:r>
            <a:r>
              <a:rPr lang="en-US" altLang="zh-CN" baseline="-25000" dirty="0">
                <a:latin typeface="Times New Roman" panose="02020603050405020304" charset="0"/>
              </a:rPr>
              <a:t>1</a:t>
            </a:r>
            <a:endParaRPr lang="en-US" altLang="zh-CN" baseline="-25000" dirty="0">
              <a:latin typeface="Times New Roman" panose="02020603050405020304" charset="0"/>
            </a:endParaRPr>
          </a:p>
          <a:p>
            <a:pPr marL="819150" lvl="1" indent="-285750" algn="l" rtl="0" eaLnBrk="0" fontAlgn="base" hangingPunct="0">
              <a:lnSpc>
                <a:spcPct val="140000"/>
              </a:lnSpc>
              <a:spcBef>
                <a:spcPct val="20000"/>
              </a:spcBef>
              <a:spcAft>
                <a:spcPct val="0"/>
              </a:spcAft>
              <a:buClr>
                <a:schemeClr val="accent1"/>
              </a:buClr>
              <a:buFont typeface="Wingdings" panose="05000000000000000000" pitchFamily="2" charset="2"/>
              <a:buNone/>
            </a:pPr>
            <a:endParaRPr lang="en-US" altLang="zh-CN" sz="2000" baseline="-25000" dirty="0">
              <a:solidFill>
                <a:schemeClr val="tx1"/>
              </a:solidFill>
              <a:latin typeface="Times New Roman" panose="02020603050405020304" charset="0"/>
            </a:endParaRPr>
          </a:p>
          <a:p>
            <a:pPr marL="342900" indent="-342900" eaLnBrk="0" hangingPunct="0">
              <a:lnSpc>
                <a:spcPct val="140000"/>
              </a:lnSpc>
              <a:spcBef>
                <a:spcPct val="20000"/>
              </a:spcBef>
              <a:buFont typeface="Monotype Sorts"/>
            </a:pPr>
            <a:r>
              <a:rPr lang="en-US" altLang="zh-CN" dirty="0">
                <a:latin typeface="Times New Roman" panose="02020603050405020304" charset="0"/>
              </a:rPr>
              <a:t>T</a:t>
            </a:r>
            <a:r>
              <a:rPr lang="en-US" altLang="zh-CN" dirty="0">
                <a:latin typeface="Times New Roman" panose="02020603050405020304" charset="0"/>
                <a:sym typeface="Symbol" panose="05050102010706020507" pitchFamily="18" charset="2"/>
              </a:rPr>
              <a:t></a:t>
            </a:r>
            <a:r>
              <a:rPr lang="en-US" altLang="zh-CN" dirty="0">
                <a:latin typeface="Times New Roman" panose="02020603050405020304" charset="0"/>
              </a:rPr>
              <a:t>T</a:t>
            </a:r>
            <a:r>
              <a:rPr lang="en-US" altLang="zh-CN" baseline="-25000" dirty="0">
                <a:latin typeface="Times New Roman" panose="02020603050405020304" charset="0"/>
              </a:rPr>
              <a:t>1	</a:t>
            </a:r>
            <a:endParaRPr lang="en-US" altLang="zh-CN" dirty="0">
              <a:latin typeface="Times New Roman" panose="02020603050405020304" charset="0"/>
            </a:endParaRPr>
          </a:p>
        </p:txBody>
      </p:sp>
      <p:sp>
        <p:nvSpPr>
          <p:cNvPr id="6" name="AutoShape 18"/>
          <p:cNvSpPr/>
          <p:nvPr/>
        </p:nvSpPr>
        <p:spPr>
          <a:xfrm>
            <a:off x="3033713" y="1676400"/>
            <a:ext cx="152400" cy="304800"/>
          </a:xfrm>
          <a:prstGeom prst="triangle">
            <a:avLst>
              <a:gd name="adj" fmla="val 50000"/>
            </a:avLst>
          </a:prstGeom>
          <a:solidFill>
            <a:srgbClr val="FF0000"/>
          </a:solidFill>
          <a:ln w="9525">
            <a:noFill/>
          </a:ln>
        </p:spPr>
        <p:txBody>
          <a:bodyPr wrap="none" anchor="ctr"/>
          <a:p>
            <a:pPr algn="ctr"/>
            <a:endParaRPr lang="zh-CN" altLang="en-US" dirty="0">
              <a:latin typeface="华文新魏" panose="02010800040101010101" pitchFamily="2" charset="-122"/>
            </a:endParaRPr>
          </a:p>
        </p:txBody>
      </p:sp>
      <p:sp>
        <p:nvSpPr>
          <p:cNvPr id="7" name="AutoShape 15"/>
          <p:cNvSpPr/>
          <p:nvPr/>
        </p:nvSpPr>
        <p:spPr>
          <a:xfrm>
            <a:off x="2744788" y="1066800"/>
            <a:ext cx="2209800" cy="381000"/>
          </a:xfrm>
          <a:prstGeom prst="wedgeRoundRectCallout">
            <a:avLst>
              <a:gd name="adj1" fmla="val -36620"/>
              <a:gd name="adj2" fmla="val 90000"/>
              <a:gd name="adj3" fmla="val 16667"/>
            </a:avLst>
          </a:prstGeom>
          <a:noFill/>
          <a:ln w="9525" cap="flat" cmpd="sng">
            <a:solidFill>
              <a:schemeClr val="tx1"/>
            </a:solidFill>
            <a:prstDash val="solid"/>
            <a:miter/>
            <a:headEnd type="none" w="med" len="med"/>
            <a:tailEnd type="none" w="med" len="med"/>
          </a:ln>
        </p:spPr>
        <p:txBody>
          <a:bodyPr wrap="none" anchor="ctr"/>
          <a:p>
            <a:pPr algn="ctr"/>
            <a:r>
              <a:rPr lang="en-US" altLang="zh-CN" dirty="0">
                <a:solidFill>
                  <a:srgbClr val="0000FF"/>
                </a:solidFill>
                <a:latin typeface="Times New Roman" panose="02020603050405020304" charset="0"/>
              </a:rPr>
              <a:t>{ offset:=0 }</a:t>
            </a:r>
            <a:endParaRPr lang="en-US" altLang="zh-CN" dirty="0">
              <a:solidFill>
                <a:srgbClr val="0000FF"/>
              </a:solidFill>
              <a:latin typeface="Times New Roman" panose="02020603050405020304" charset="0"/>
            </a:endParaRPr>
          </a:p>
        </p:txBody>
      </p:sp>
      <p:sp>
        <p:nvSpPr>
          <p:cNvPr id="9" name="Text Box 10"/>
          <p:cNvSpPr txBox="1"/>
          <p:nvPr/>
        </p:nvSpPr>
        <p:spPr>
          <a:xfrm>
            <a:off x="3886200" y="2590800"/>
            <a:ext cx="4756150" cy="822325"/>
          </a:xfrm>
          <a:prstGeom prst="rect">
            <a:avLst/>
          </a:prstGeom>
          <a:noFill/>
          <a:ln w="9525">
            <a:noFill/>
          </a:ln>
        </p:spPr>
        <p:txBody>
          <a:bodyPr wrap="none" anchor="ctr">
            <a:spAutoFit/>
          </a:bodyPr>
          <a:p>
            <a:r>
              <a:rPr lang="en-US" altLang="zh-CN" dirty="0">
                <a:solidFill>
                  <a:srgbClr val="0000FF"/>
                </a:solidFill>
                <a:latin typeface="Times New Roman" panose="02020603050405020304" charset="0"/>
              </a:rPr>
              <a:t>{ enter(id.name,  T.type,  offset); 	</a:t>
            </a:r>
            <a:endParaRPr lang="en-US" altLang="zh-CN" dirty="0">
              <a:solidFill>
                <a:srgbClr val="0000FF"/>
              </a:solidFill>
              <a:latin typeface="Times New Roman" panose="02020603050405020304" charset="0"/>
            </a:endParaRPr>
          </a:p>
          <a:p>
            <a:r>
              <a:rPr lang="en-US" altLang="zh-CN" dirty="0">
                <a:solidFill>
                  <a:srgbClr val="0000FF"/>
                </a:solidFill>
                <a:latin typeface="Times New Roman" panose="02020603050405020304" charset="0"/>
              </a:rPr>
              <a:t>  offset:=offset+T.width  }</a:t>
            </a:r>
            <a:endParaRPr lang="en-US" altLang="zh-CN" dirty="0">
              <a:solidFill>
                <a:srgbClr val="0000FF"/>
              </a:solidFill>
              <a:latin typeface="Times New Roman" panose="02020603050405020304" charset="0"/>
            </a:endParaRPr>
          </a:p>
        </p:txBody>
      </p:sp>
      <p:sp>
        <p:nvSpPr>
          <p:cNvPr id="10" name="Text Box 11"/>
          <p:cNvSpPr txBox="1"/>
          <p:nvPr/>
        </p:nvSpPr>
        <p:spPr>
          <a:xfrm>
            <a:off x="4343400" y="3657600"/>
            <a:ext cx="4310063" cy="457200"/>
          </a:xfrm>
          <a:prstGeom prst="rect">
            <a:avLst/>
          </a:prstGeom>
          <a:noFill/>
          <a:ln w="9525">
            <a:noFill/>
          </a:ln>
        </p:spPr>
        <p:txBody>
          <a:bodyPr wrap="none" anchor="ctr">
            <a:spAutoFit/>
          </a:bodyPr>
          <a:p>
            <a:r>
              <a:rPr lang="en-US" altLang="zh-CN" dirty="0">
                <a:solidFill>
                  <a:srgbClr val="0000FF"/>
                </a:solidFill>
                <a:latin typeface="Times New Roman" panose="02020603050405020304" charset="0"/>
              </a:rPr>
              <a:t>{ T.type:=integer;  T.width:=4 }</a:t>
            </a:r>
            <a:endParaRPr lang="en-US" altLang="zh-CN" dirty="0">
              <a:solidFill>
                <a:srgbClr val="0000FF"/>
              </a:solidFill>
              <a:latin typeface="Times New Roman" panose="02020603050405020304" charset="0"/>
            </a:endParaRPr>
          </a:p>
        </p:txBody>
      </p:sp>
      <p:sp>
        <p:nvSpPr>
          <p:cNvPr id="11" name="Text Box 12"/>
          <p:cNvSpPr txBox="1"/>
          <p:nvPr/>
        </p:nvSpPr>
        <p:spPr>
          <a:xfrm>
            <a:off x="3854450" y="4267200"/>
            <a:ext cx="3827463" cy="457200"/>
          </a:xfrm>
          <a:prstGeom prst="rect">
            <a:avLst/>
          </a:prstGeom>
          <a:noFill/>
          <a:ln w="9525">
            <a:noFill/>
          </a:ln>
        </p:spPr>
        <p:txBody>
          <a:bodyPr wrap="none" anchor="ctr">
            <a:spAutoFit/>
          </a:bodyPr>
          <a:p>
            <a:r>
              <a:rPr lang="en-US" altLang="zh-CN" dirty="0">
                <a:solidFill>
                  <a:srgbClr val="0000FF"/>
                </a:solidFill>
                <a:latin typeface="Times New Roman" panose="02020603050405020304" charset="0"/>
              </a:rPr>
              <a:t>{ T.type:=real; T.width:=8 }</a:t>
            </a:r>
            <a:endParaRPr lang="en-US" altLang="zh-CN" dirty="0">
              <a:solidFill>
                <a:srgbClr val="0000FF"/>
              </a:solidFill>
              <a:latin typeface="Times New Roman" panose="02020603050405020304" charset="0"/>
            </a:endParaRPr>
          </a:p>
        </p:txBody>
      </p:sp>
      <p:sp>
        <p:nvSpPr>
          <p:cNvPr id="12" name="Text Box 13"/>
          <p:cNvSpPr txBox="1"/>
          <p:nvPr/>
        </p:nvSpPr>
        <p:spPr>
          <a:xfrm>
            <a:off x="5305425" y="4832350"/>
            <a:ext cx="4752975" cy="822325"/>
          </a:xfrm>
          <a:prstGeom prst="rect">
            <a:avLst/>
          </a:prstGeom>
          <a:noFill/>
          <a:ln w="9525">
            <a:noFill/>
          </a:ln>
        </p:spPr>
        <p:txBody>
          <a:bodyPr wrap="none" anchor="ctr">
            <a:spAutoFit/>
          </a:bodyPr>
          <a:p>
            <a:r>
              <a:rPr lang="en-US" altLang="zh-CN" dirty="0">
                <a:solidFill>
                  <a:srgbClr val="0000FF"/>
                </a:solidFill>
                <a:latin typeface="Times New Roman" panose="02020603050405020304" charset="0"/>
              </a:rPr>
              <a:t>{ T.type:=array(num.val,  T</a:t>
            </a:r>
            <a:r>
              <a:rPr lang="en-US" altLang="zh-CN" baseline="-25000" dirty="0">
                <a:solidFill>
                  <a:srgbClr val="0000FF"/>
                </a:solidFill>
                <a:latin typeface="Times New Roman" panose="02020603050405020304" charset="0"/>
              </a:rPr>
              <a:t>1</a:t>
            </a:r>
            <a:r>
              <a:rPr lang="en-US" altLang="zh-CN" dirty="0">
                <a:solidFill>
                  <a:srgbClr val="0000FF"/>
                </a:solidFill>
                <a:latin typeface="Times New Roman" panose="02020603050405020304" charset="0"/>
              </a:rPr>
              <a:t>.type);</a:t>
            </a:r>
            <a:endParaRPr lang="en-US" altLang="zh-CN" dirty="0">
              <a:solidFill>
                <a:srgbClr val="0000FF"/>
              </a:solidFill>
              <a:latin typeface="Times New Roman" panose="02020603050405020304" charset="0"/>
            </a:endParaRPr>
          </a:p>
          <a:p>
            <a:r>
              <a:rPr lang="en-US" altLang="zh-CN" dirty="0">
                <a:solidFill>
                  <a:srgbClr val="0000FF"/>
                </a:solidFill>
                <a:latin typeface="Times New Roman" panose="02020603050405020304" charset="0"/>
              </a:rPr>
              <a:t>  T.width:=num.val</a:t>
            </a:r>
            <a:r>
              <a:rPr lang="en-US" altLang="zh-CN" dirty="0">
                <a:solidFill>
                  <a:srgbClr val="0000FF"/>
                </a:solidFill>
                <a:latin typeface="Times New Roman" panose="02020603050405020304" charset="0"/>
                <a:sym typeface="Symbol" panose="05050102010706020507" pitchFamily="18" charset="2"/>
              </a:rPr>
              <a:t></a:t>
            </a:r>
            <a:r>
              <a:rPr lang="en-US" altLang="zh-CN" dirty="0">
                <a:solidFill>
                  <a:srgbClr val="0000FF"/>
                </a:solidFill>
                <a:latin typeface="Times New Roman" panose="02020603050405020304" charset="0"/>
              </a:rPr>
              <a:t>T</a:t>
            </a:r>
            <a:r>
              <a:rPr lang="en-US" altLang="zh-CN" baseline="-25000" dirty="0">
                <a:solidFill>
                  <a:srgbClr val="0000FF"/>
                </a:solidFill>
                <a:latin typeface="Times New Roman" panose="02020603050405020304" charset="0"/>
              </a:rPr>
              <a:t>1</a:t>
            </a:r>
            <a:r>
              <a:rPr lang="en-US" altLang="zh-CN" dirty="0">
                <a:solidFill>
                  <a:srgbClr val="0000FF"/>
                </a:solidFill>
                <a:latin typeface="Times New Roman" panose="02020603050405020304" charset="0"/>
              </a:rPr>
              <a:t>.width  }</a:t>
            </a:r>
            <a:endParaRPr lang="en-US" altLang="zh-CN" dirty="0">
              <a:solidFill>
                <a:srgbClr val="0000FF"/>
              </a:solidFill>
              <a:latin typeface="Times New Roman" panose="02020603050405020304" charset="0"/>
            </a:endParaRPr>
          </a:p>
        </p:txBody>
      </p:sp>
      <p:sp>
        <p:nvSpPr>
          <p:cNvPr id="13" name="Text Box 14"/>
          <p:cNvSpPr txBox="1"/>
          <p:nvPr/>
        </p:nvSpPr>
        <p:spPr>
          <a:xfrm>
            <a:off x="3930650" y="5745163"/>
            <a:ext cx="5670550" cy="457200"/>
          </a:xfrm>
          <a:prstGeom prst="rect">
            <a:avLst/>
          </a:prstGeom>
          <a:noFill/>
          <a:ln w="9525">
            <a:noFill/>
          </a:ln>
        </p:spPr>
        <p:txBody>
          <a:bodyPr wrap="none" anchor="ctr">
            <a:spAutoFit/>
          </a:bodyPr>
          <a:p>
            <a:r>
              <a:rPr lang="en-US" altLang="zh-CN" dirty="0">
                <a:solidFill>
                  <a:srgbClr val="0000FF"/>
                </a:solidFill>
                <a:latin typeface="Times New Roman" panose="02020603050405020304" charset="0"/>
              </a:rPr>
              <a:t>{ T.type:=pointer(T</a:t>
            </a:r>
            <a:r>
              <a:rPr lang="en-US" altLang="zh-CN" baseline="-25000" dirty="0">
                <a:solidFill>
                  <a:srgbClr val="0000FF"/>
                </a:solidFill>
                <a:latin typeface="Times New Roman" panose="02020603050405020304" charset="0"/>
              </a:rPr>
              <a:t>1</a:t>
            </a:r>
            <a:r>
              <a:rPr lang="en-US" altLang="zh-CN" dirty="0">
                <a:solidFill>
                  <a:srgbClr val="0000FF"/>
                </a:solidFill>
                <a:latin typeface="Times New Roman" panose="02020603050405020304" charset="0"/>
              </a:rPr>
              <a:t>.type);  T.width:=4 }	</a:t>
            </a:r>
            <a:endParaRPr lang="en-US" altLang="zh-CN" dirty="0">
              <a:solidFill>
                <a:srgbClr val="0000FF"/>
              </a:solidFill>
              <a:latin typeface="Times New Roman" panose="02020603050405020304" charset="0"/>
            </a:endParaRPr>
          </a:p>
        </p:txBody>
      </p:sp>
      <p:sp>
        <p:nvSpPr>
          <p:cNvPr id="14" name="Text Box 16"/>
          <p:cNvSpPr txBox="1"/>
          <p:nvPr/>
        </p:nvSpPr>
        <p:spPr>
          <a:xfrm>
            <a:off x="7645400" y="1066800"/>
            <a:ext cx="2573338" cy="822325"/>
          </a:xfrm>
          <a:prstGeom prst="rect">
            <a:avLst/>
          </a:prstGeom>
          <a:solidFill>
            <a:srgbClr val="FFFF00"/>
          </a:solidFill>
          <a:ln w="9525">
            <a:noFill/>
          </a:ln>
        </p:spPr>
        <p:txBody>
          <a:bodyPr wrap="none" anchor="ctr">
            <a:spAutoFit/>
          </a:bodyPr>
          <a:p>
            <a:r>
              <a:rPr lang="en-US" altLang="zh-CN" dirty="0">
                <a:latin typeface="Times New Roman" panose="02020603050405020304" charset="0"/>
              </a:rPr>
              <a:t>P </a:t>
            </a:r>
            <a:r>
              <a:rPr lang="en-US" altLang="zh-CN" dirty="0">
                <a:latin typeface="Times New Roman" panose="02020603050405020304" charset="0"/>
                <a:sym typeface="Symbol" panose="05050102010706020507" pitchFamily="18" charset="2"/>
              </a:rPr>
              <a:t></a:t>
            </a:r>
            <a:r>
              <a:rPr lang="en-US" altLang="zh-CN" dirty="0">
                <a:latin typeface="Times New Roman" panose="02020603050405020304" charset="0"/>
              </a:rPr>
              <a:t> </a:t>
            </a:r>
            <a:r>
              <a:rPr lang="en-US" altLang="zh-CN" dirty="0">
                <a:solidFill>
                  <a:srgbClr val="FF0000"/>
                </a:solidFill>
                <a:latin typeface="Times New Roman" panose="02020603050405020304" charset="0"/>
              </a:rPr>
              <a:t>M</a:t>
            </a:r>
            <a:r>
              <a:rPr lang="en-US" altLang="zh-CN" dirty="0">
                <a:latin typeface="Times New Roman" panose="02020603050405020304" charset="0"/>
              </a:rPr>
              <a:t>D</a:t>
            </a:r>
            <a:endParaRPr lang="en-US" altLang="zh-CN" dirty="0">
              <a:latin typeface="Times New Roman" panose="02020603050405020304" charset="0"/>
            </a:endParaRPr>
          </a:p>
          <a:p>
            <a:r>
              <a:rPr lang="en-US" altLang="zh-CN" dirty="0">
                <a:solidFill>
                  <a:srgbClr val="FF0000"/>
                </a:solidFill>
                <a:latin typeface="Times New Roman" panose="02020603050405020304" charset="0"/>
              </a:rPr>
              <a:t>M </a:t>
            </a:r>
            <a:r>
              <a:rPr lang="en-US" altLang="zh-CN" dirty="0">
                <a:solidFill>
                  <a:srgbClr val="FF0000"/>
                </a:solidFill>
                <a:latin typeface="Times New Roman" panose="02020603050405020304" charset="0"/>
                <a:sym typeface="Symbol" panose="05050102010706020507" pitchFamily="18" charset="2"/>
              </a:rPr>
              <a:t></a:t>
            </a:r>
            <a:r>
              <a:rPr lang="en-US" altLang="zh-CN" dirty="0">
                <a:latin typeface="Times New Roman" panose="02020603050405020304" charset="0"/>
              </a:rPr>
              <a:t> </a:t>
            </a:r>
            <a:r>
              <a:rPr lang="en-US" altLang="zh-CN" dirty="0">
                <a:solidFill>
                  <a:srgbClr val="0000FF"/>
                </a:solidFill>
                <a:latin typeface="Times New Roman" panose="02020603050405020304" charset="0"/>
              </a:rPr>
              <a:t>{ offset:=0 }</a:t>
            </a:r>
            <a:endParaRPr lang="en-US" altLang="zh-CN" dirty="0">
              <a:solidFill>
                <a:srgbClr val="0000FF"/>
              </a:solidFill>
              <a:latin typeface="Times New Roman" panose="02020603050405020304" charset="0"/>
            </a:endParaRPr>
          </a:p>
        </p:txBody>
      </p:sp>
      <p:sp>
        <p:nvSpPr>
          <p:cNvPr id="2" name="椭圆形标注 1"/>
          <p:cNvSpPr/>
          <p:nvPr/>
        </p:nvSpPr>
        <p:spPr>
          <a:xfrm>
            <a:off x="9082088" y="2276475"/>
            <a:ext cx="2592387" cy="936625"/>
          </a:xfrm>
          <a:prstGeom prst="wedgeEllipseCallout">
            <a:avLst>
              <a:gd name="adj1" fmla="val -94880"/>
              <a:gd name="adj2" fmla="val -90588"/>
            </a:avLst>
          </a:prstGeom>
          <a:noFill/>
          <a:ln w="25400" cap="flat" cmpd="sng">
            <a:solidFill>
              <a:schemeClr val="tx1"/>
            </a:solidFill>
            <a:prstDash val="solid"/>
            <a:round/>
            <a:headEnd type="none" w="med" len="med"/>
            <a:tailEnd type="none" w="med" len="med"/>
          </a:ln>
        </p:spPr>
        <p:txBody>
          <a:bodyPr anchor="ctr"/>
          <a:p>
            <a:r>
              <a:rPr lang="en-US" altLang="zh-CN" dirty="0">
                <a:latin typeface="华文新魏" panose="02010800040101010101" pitchFamily="2" charset="-122"/>
                <a:ea typeface="华文新魏" panose="02010800040101010101" pitchFamily="2" charset="-122"/>
                <a:cs typeface="华文新魏" panose="02010800040101010101" pitchFamily="2" charset="-122"/>
              </a:rPr>
              <a:t>M</a:t>
            </a:r>
            <a:r>
              <a:rPr lang="zh-CN" altLang="en-US" dirty="0">
                <a:latin typeface="华文新魏" panose="02010800040101010101" pitchFamily="2" charset="-122"/>
                <a:ea typeface="华文新魏" panose="02010800040101010101" pitchFamily="2" charset="-122"/>
                <a:cs typeface="华文新魏" panose="02010800040101010101" pitchFamily="2" charset="-122"/>
              </a:rPr>
              <a:t>称为标记非终结符</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out)">
                                      <p:cBhvr>
                                        <p:cTn id="12" dur="500"/>
                                        <p:tgtEl>
                                          <p:spTgt spid="6"/>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0">
                                            <p:txEl>
                                              <p:charRg st="0" end="33"/>
                                            </p:txEl>
                                          </p:spTgt>
                                        </p:tgtEl>
                                        <p:attrNameLst>
                                          <p:attrName>style.visibility</p:attrName>
                                        </p:attrNameLst>
                                      </p:cBhvr>
                                      <p:to>
                                        <p:strVal val="visible"/>
                                      </p:to>
                                    </p:set>
                                    <p:animEffect transition="in" filter="wipe(up)">
                                      <p:cBhvr>
                                        <p:cTn id="21" dur="500"/>
                                        <p:tgtEl>
                                          <p:spTgt spid="10">
                                            <p:txEl>
                                              <p:charRg st="0" end="3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1">
                                            <p:txEl>
                                              <p:charRg st="0" end="29"/>
                                            </p:txEl>
                                          </p:spTgt>
                                        </p:tgtEl>
                                        <p:attrNameLst>
                                          <p:attrName>style.visibility</p:attrName>
                                        </p:attrNameLst>
                                      </p:cBhvr>
                                      <p:to>
                                        <p:strVal val="visible"/>
                                      </p:to>
                                    </p:set>
                                    <p:animEffect transition="in" filter="wipe(up)">
                                      <p:cBhvr>
                                        <p:cTn id="26" dur="500"/>
                                        <p:tgtEl>
                                          <p:spTgt spid="11">
                                            <p:txEl>
                                              <p:charRg st="0" end="2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up)">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3">
                                            <p:txEl>
                                              <p:charRg st="0" end="43"/>
                                            </p:txEl>
                                          </p:spTgt>
                                        </p:tgtEl>
                                        <p:attrNameLst>
                                          <p:attrName>style.visibility</p:attrName>
                                        </p:attrNameLst>
                                      </p:cBhvr>
                                      <p:to>
                                        <p:strVal val="visible"/>
                                      </p:to>
                                    </p:set>
                                    <p:animEffect transition="in" filter="wipe(up)">
                                      <p:cBhvr>
                                        <p:cTn id="36" dur="500"/>
                                        <p:tgtEl>
                                          <p:spTgt spid="13">
                                            <p:txEl>
                                              <p:charRg st="0" end="4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up)">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box(out)">
                                      <p:cBhvr>
                                        <p:cTn id="46" dur="500"/>
                                        <p:tgtEl>
                                          <p:spTgt spid="8"/>
                                        </p:tgtEl>
                                      </p:cBhvr>
                                    </p:animEffect>
                                  </p:childTnLst>
                                  <p:subTnLst>
                                    <p:audio>
                                      <p:cMediaNode>
                                        <p:cTn display="0" masterRel="sameClick">
                                          <p:stCondLst>
                                            <p:cond evt="begin" delay="0">
                                              <p:tn val="44"/>
                                            </p:cond>
                                          </p:stCondLst>
                                          <p:endCondLst>
                                            <p:cond evt="onStopAudio" delay="0">
                                              <p:tgtEl>
                                                <p:sldTgt/>
                                              </p:tgtEl>
                                            </p:cond>
                                          </p:endCondLst>
                                        </p:cTn>
                                        <p:tgtEl>
                                          <p:sndTgt r:embed="rId1" name="CAMERA.WAV"/>
                                        </p:tgtEl>
                                      </p:cMediaNode>
                                    </p:audio>
                                  </p:sub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up)">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4">
                                            <p:txEl>
                                              <p:charRg st="0" end="7"/>
                                            </p:txEl>
                                          </p:spTgt>
                                        </p:tgtEl>
                                        <p:attrNameLst>
                                          <p:attrName>style.visibility</p:attrName>
                                        </p:attrNameLst>
                                      </p:cBhvr>
                                      <p:to>
                                        <p:strVal val="visible"/>
                                      </p:to>
                                    </p:set>
                                    <p:animEffect transition="in" filter="wipe(up)">
                                      <p:cBhvr>
                                        <p:cTn id="56" dur="500"/>
                                        <p:tgtEl>
                                          <p:spTgt spid="14">
                                            <p:txEl>
                                              <p:charRg st="0" end="7"/>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4">
                                            <p:txEl>
                                              <p:charRg st="7" end="26"/>
                                            </p:txEl>
                                          </p:spTgt>
                                        </p:tgtEl>
                                        <p:attrNameLst>
                                          <p:attrName>style.visibility</p:attrName>
                                        </p:attrNameLst>
                                      </p:cBhvr>
                                      <p:to>
                                        <p:strVal val="visible"/>
                                      </p:to>
                                    </p:set>
                                    <p:animEffect transition="in" filter="wipe(up)">
                                      <p:cBhvr>
                                        <p:cTn id="61" dur="500"/>
                                        <p:tgtEl>
                                          <p:spTgt spid="14">
                                            <p:txEl>
                                              <p:charRg st="7" end="26"/>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
                                        </p:tgtEl>
                                        <p:attrNameLst>
                                          <p:attrName>style.visibility</p:attrName>
                                        </p:attrNameLst>
                                      </p:cBhvr>
                                      <p:to>
                                        <p:strVal val="visible"/>
                                      </p:to>
                                    </p:set>
                                    <p:animEffect transition="in" filter="fade">
                                      <p:cBhvr>
                                        <p:cTn id="6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5" grpId="0"/>
      <p:bldP spid="6" grpId="0" bldLvl="0" animBg="1"/>
      <p:bldP spid="7" grpId="0" bldLvl="0" animBg="1"/>
      <p:bldP spid="9" grpId="0"/>
      <p:bldP spid="10" grpId="0" build="p"/>
      <p:bldP spid="11" grpId="0" build="p"/>
      <p:bldP spid="12" grpId="0"/>
      <p:bldP spid="13" grpId="0" build="p"/>
      <p:bldP spid="14" grpId="0" animBg="1" build="p"/>
      <p:bldP spid="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zh-CN" altLang="en-US" dirty="0">
                <a:sym typeface="+mn-ea"/>
              </a:rPr>
              <a:t>一般说明语句的处理</a:t>
            </a:r>
            <a:endParaRPr lang="zh-CN" altLang="en-US" dirty="0"/>
          </a:p>
        </p:txBody>
      </p:sp>
      <p:sp>
        <p:nvSpPr>
          <p:cNvPr id="19459" name="Rectangle 4"/>
          <p:cNvSpPr/>
          <p:nvPr/>
        </p:nvSpPr>
        <p:spPr>
          <a:xfrm>
            <a:off x="539750" y="1043623"/>
            <a:ext cx="7991475" cy="720725"/>
          </a:xfrm>
          <a:prstGeom prst="rect">
            <a:avLst/>
          </a:prstGeom>
          <a:noFill/>
          <a:ln w="9525">
            <a:noFill/>
          </a:ln>
        </p:spPr>
        <p:txBody>
          <a:bodyPr anchor="t"/>
          <a:p>
            <a:pPr marL="1143000" lvl="2" indent="-228600" algn="l" rtl="0" eaLnBrk="1" fontAlgn="base" hangingPunct="1">
              <a:lnSpc>
                <a:spcPct val="120000"/>
              </a:lnSpc>
              <a:spcBef>
                <a:spcPct val="20000"/>
              </a:spcBef>
              <a:spcAft>
                <a:spcPct val="0"/>
              </a:spcAft>
              <a:buClr>
                <a:schemeClr val="folHlink"/>
              </a:buClr>
              <a:buSzPct val="50000"/>
              <a:buFont typeface="Wingdings" panose="05000000000000000000" pitchFamily="2" charset="2"/>
              <a:buChar char="n"/>
            </a:pP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注意语义动作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enter</a:t>
            </a:r>
            <a:endPar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19460" name="Rectangle 5"/>
          <p:cNvSpPr/>
          <p:nvPr/>
        </p:nvSpPr>
        <p:spPr>
          <a:xfrm>
            <a:off x="539750" y="2043430"/>
            <a:ext cx="10704830" cy="2305050"/>
          </a:xfrm>
          <a:prstGeom prst="rect">
            <a:avLst/>
          </a:prstGeom>
          <a:noFill/>
          <a:ln w="9525">
            <a:noFill/>
          </a:ln>
        </p:spPr>
        <p:txBody>
          <a:bodyPr anchor="t"/>
          <a:p>
            <a:pPr marL="1143000" lvl="2" indent="-228600" algn="l" rtl="0" eaLnBrk="1" fontAlgn="base" hangingPunct="1">
              <a:lnSpc>
                <a:spcPct val="150000"/>
              </a:lnSpc>
              <a:spcBef>
                <a:spcPct val="20000"/>
              </a:spcBef>
              <a:spcAft>
                <a:spcPct val="0"/>
              </a:spcAft>
              <a:buClr>
                <a:schemeClr val="folHlink"/>
              </a:buClr>
              <a:buSzPct val="50000"/>
              <a:buFont typeface="Wingdings" panose="05000000000000000000" pitchFamily="2" charset="2"/>
              <a:buChar char="n"/>
            </a:pP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对第一条产生式及翻译模式进行改写，引入</a:t>
            </a:r>
            <a:r>
              <a:rPr lang="zh-CN" altLang="en-US" sz="2800" u="sng"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标记非终结符号</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，改写后的语法制导定义是 </a:t>
            </a:r>
            <a:r>
              <a:rPr lang="en-US" altLang="zh-CN" sz="2800" u="sng"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S-</a:t>
            </a:r>
            <a:r>
              <a:rPr lang="zh-CN" altLang="en-US" sz="2800" u="sng"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属性定义</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，适合于自底向上翻译</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19461" name="Rectangle 7"/>
          <p:cNvSpPr/>
          <p:nvPr/>
        </p:nvSpPr>
        <p:spPr>
          <a:xfrm>
            <a:off x="1828800" y="4706938"/>
            <a:ext cx="6172200" cy="862012"/>
          </a:xfrm>
          <a:prstGeom prst="rect">
            <a:avLst/>
          </a:prstGeom>
          <a:noFill/>
          <a:ln w="9525" cap="flat" cmpd="sng">
            <a:solidFill>
              <a:schemeClr val="tx1"/>
            </a:solidFill>
            <a:prstDash val="solid"/>
            <a:miter/>
            <a:headEnd type="none" w="med" len="med"/>
            <a:tailEnd type="none" w="med" len="med"/>
          </a:ln>
        </p:spPr>
        <p:txBody>
          <a:bodyPr anchor="b">
            <a:spAutoFit/>
          </a:bodyPr>
          <a:p>
            <a:pPr>
              <a:lnSpc>
                <a:spcPct val="79000"/>
              </a:lnSpc>
              <a:spcBef>
                <a:spcPct val="50000"/>
              </a:spcBef>
              <a:buClr>
                <a:srgbClr val="FF3300"/>
              </a:buClr>
              <a:buSzPct val="75000"/>
            </a:pPr>
            <a:r>
              <a:rPr lang="en-US" altLang="zh-CN" dirty="0">
                <a:latin typeface="Times New Roman" panose="02020603050405020304" charset="0"/>
              </a:rPr>
              <a:t>P </a:t>
            </a:r>
            <a:r>
              <a:rPr lang="en-US" altLang="zh-CN" dirty="0">
                <a:latin typeface="Times New Roman" panose="02020603050405020304" charset="0"/>
                <a:sym typeface="Symbol" panose="05050102010706020507" pitchFamily="18" charset="2"/>
              </a:rPr>
              <a:t> M D </a:t>
            </a:r>
            <a:r>
              <a:rPr lang="en-US" altLang="zh-CN" dirty="0">
                <a:solidFill>
                  <a:srgbClr val="000066"/>
                </a:solidFill>
                <a:latin typeface="Times New Roman" panose="02020603050405020304" charset="0"/>
                <a:sym typeface="Symbol" panose="05050102010706020507" pitchFamily="18" charset="2"/>
              </a:rPr>
              <a:t>		</a:t>
            </a:r>
            <a:r>
              <a:rPr lang="en-US" altLang="zh-CN" dirty="0">
                <a:solidFill>
                  <a:schemeClr val="tx2"/>
                </a:solidFill>
                <a:latin typeface="Times New Roman" panose="02020603050405020304" charset="0"/>
                <a:sym typeface="Symbol" panose="05050102010706020507" pitchFamily="18" charset="2"/>
              </a:rPr>
              <a:t>{ }</a:t>
            </a:r>
            <a:endParaRPr lang="en-US" altLang="zh-CN" dirty="0">
              <a:solidFill>
                <a:schemeClr val="tx2"/>
              </a:solidFill>
              <a:latin typeface="Times New Roman" panose="02020603050405020304" charset="0"/>
              <a:sym typeface="Symbol" panose="05050102010706020507" pitchFamily="18" charset="2"/>
            </a:endParaRPr>
          </a:p>
          <a:p>
            <a:pPr>
              <a:lnSpc>
                <a:spcPct val="79000"/>
              </a:lnSpc>
              <a:spcBef>
                <a:spcPct val="50000"/>
              </a:spcBef>
              <a:buClr>
                <a:srgbClr val="FF3300"/>
              </a:buClr>
              <a:buSzPct val="75000"/>
            </a:pPr>
            <a:r>
              <a:rPr lang="en-US" altLang="zh-CN" dirty="0">
                <a:latin typeface="Times New Roman" panose="02020603050405020304" charset="0"/>
                <a:sym typeface="Symbol" panose="05050102010706020507" pitchFamily="18" charset="2"/>
              </a:rPr>
              <a:t>M  </a:t>
            </a:r>
            <a:r>
              <a:rPr lang="en-US" altLang="zh-CN" dirty="0">
                <a:solidFill>
                  <a:srgbClr val="000066"/>
                </a:solidFill>
                <a:latin typeface="Times New Roman" panose="02020603050405020304" charset="0"/>
                <a:sym typeface="Symbol" panose="05050102010706020507" pitchFamily="18" charset="2"/>
              </a:rPr>
              <a:t>			</a:t>
            </a:r>
            <a:r>
              <a:rPr lang="en-US" altLang="zh-CN" dirty="0">
                <a:solidFill>
                  <a:schemeClr val="tx2"/>
                </a:solidFill>
                <a:latin typeface="Times New Roman" panose="02020603050405020304" charset="0"/>
                <a:sym typeface="Symbol" panose="05050102010706020507" pitchFamily="18" charset="2"/>
              </a:rPr>
              <a:t>{ </a:t>
            </a:r>
            <a:r>
              <a:rPr lang="en-US" altLang="zh-CN" i="1" dirty="0">
                <a:solidFill>
                  <a:schemeClr val="tx2"/>
                </a:solidFill>
                <a:latin typeface="Times New Roman" panose="02020603050405020304" charset="0"/>
                <a:sym typeface="Symbol" panose="05050102010706020507" pitchFamily="18" charset="2"/>
              </a:rPr>
              <a:t>offset </a:t>
            </a:r>
            <a:r>
              <a:rPr lang="en-US" altLang="zh-CN" dirty="0">
                <a:solidFill>
                  <a:schemeClr val="tx2"/>
                </a:solidFill>
                <a:latin typeface="Times New Roman" panose="02020603050405020304" charset="0"/>
                <a:sym typeface="Symbol" panose="05050102010706020507" pitchFamily="18" charset="2"/>
              </a:rPr>
              <a:t>:= 0 }</a:t>
            </a:r>
            <a:endParaRPr lang="en-US" altLang="zh-CN" dirty="0">
              <a:solidFill>
                <a:schemeClr val="tx2"/>
              </a:solidFill>
              <a:latin typeface="Times New Roman" panose="02020603050405020304" charset="0"/>
              <a:sym typeface="Symbol" panose="05050102010706020507" pitchFamily="18" charset="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zh-CN" altLang="en-US" dirty="0">
                <a:sym typeface="+mn-ea"/>
              </a:rPr>
              <a:t>一般说明语句的处理</a:t>
            </a:r>
            <a:endParaRPr lang="zh-CN" altLang="en-US" dirty="0"/>
          </a:p>
        </p:txBody>
      </p:sp>
      <p:sp>
        <p:nvSpPr>
          <p:cNvPr id="2" name="Rectangle 3"/>
          <p:cNvSpPr txBox="1">
            <a:spLocks noChangeArrowheads="1"/>
          </p:cNvSpPr>
          <p:nvPr/>
        </p:nvSpPr>
        <p:spPr bwMode="auto">
          <a:xfrm>
            <a:off x="468313" y="1428750"/>
            <a:ext cx="7991475" cy="647700"/>
          </a:xfrm>
          <a:prstGeom prst="rect">
            <a:avLst/>
          </a:prstGeom>
          <a:noFill/>
          <a:ln w="9525">
            <a:noFill/>
            <a:miter lim="800000"/>
          </a:ln>
        </p:spPr>
        <p:txBody>
          <a:bodyPr/>
          <a:p>
            <a:pPr marL="1143000" marR="0" lvl="2" indent="-228600" algn="l" defTabSz="914400" rtl="0" eaLnBrk="0" fontAlgn="base" latinLnBrk="0" hangingPunct="0">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例子：处理语句  </a:t>
            </a:r>
            <a:r>
              <a:rPr kumimoji="0" lang="en-US" altLang="zh-CN"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id</a:t>
            </a:r>
            <a:r>
              <a:rPr kumimoji="0" lang="en-US" altLang="zh-CN" sz="28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1 </a:t>
            </a:r>
            <a:r>
              <a:rPr kumimoji="0" lang="en-US" altLang="zh-CN"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 real ; id</a:t>
            </a:r>
            <a:r>
              <a:rPr kumimoji="0" lang="en-US" altLang="zh-CN" sz="28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2 </a:t>
            </a:r>
            <a:r>
              <a:rPr kumimoji="0" lang="en-US" altLang="zh-CN"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 ↑integer</a:t>
            </a:r>
            <a:endParaRPr kumimoji="0" lang="en-US" altLang="zh-CN"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p:txBody>
      </p:sp>
      <p:sp>
        <p:nvSpPr>
          <p:cNvPr id="5" name="Rectangle 4"/>
          <p:cNvSpPr/>
          <p:nvPr/>
        </p:nvSpPr>
        <p:spPr>
          <a:xfrm>
            <a:off x="468313" y="2290763"/>
            <a:ext cx="7991475" cy="720725"/>
          </a:xfrm>
          <a:prstGeom prst="rect">
            <a:avLst/>
          </a:prstGeom>
          <a:noFill/>
          <a:ln w="9525">
            <a:noFill/>
          </a:ln>
        </p:spPr>
        <p:txBody>
          <a:bodyPr anchor="t"/>
          <a:p>
            <a:pPr marL="1143000" lvl="2" indent="-228600" algn="l" rtl="0" eaLnBrk="1" fontAlgn="base" hangingPunct="1">
              <a:spcBef>
                <a:spcPct val="20000"/>
              </a:spcBef>
              <a:spcAft>
                <a:spcPct val="0"/>
              </a:spcAft>
              <a:buClr>
                <a:schemeClr val="folHlink"/>
              </a:buClr>
              <a:buSzPct val="50000"/>
              <a:buFont typeface="Wingdings" panose="05000000000000000000" pitchFamily="2" charset="2"/>
              <a:buNone/>
            </a:pP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1</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、自底向上建立分析树</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6" name="Rectangle 5"/>
          <p:cNvSpPr/>
          <p:nvPr/>
        </p:nvSpPr>
        <p:spPr>
          <a:xfrm>
            <a:off x="468630" y="3228975"/>
            <a:ext cx="9548495" cy="1295400"/>
          </a:xfrm>
          <a:prstGeom prst="rect">
            <a:avLst/>
          </a:prstGeom>
          <a:noFill/>
          <a:ln w="9525">
            <a:noFill/>
          </a:ln>
        </p:spPr>
        <p:txBody>
          <a:bodyPr anchor="t"/>
          <a:p>
            <a:pPr marL="1143000" lvl="2" indent="-228600" algn="l" rtl="0" eaLnBrk="1" fontAlgn="base" hangingPunct="1">
              <a:spcBef>
                <a:spcPct val="20000"/>
              </a:spcBef>
              <a:spcAft>
                <a:spcPct val="0"/>
              </a:spcAft>
              <a:buClr>
                <a:schemeClr val="folHlink"/>
              </a:buClr>
              <a:buSzPct val="50000"/>
              <a:buFont typeface="Wingdings" panose="05000000000000000000" pitchFamily="2" charset="2"/>
              <a:buNone/>
            </a:pP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2</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、在建立分析树的同时执行语义规则完成翻译</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charRg st="0" end="12"/>
                                            </p:txEl>
                                          </p:spTgt>
                                        </p:tgtEl>
                                        <p:attrNameLst>
                                          <p:attrName>style.visibility</p:attrName>
                                        </p:attrNameLst>
                                      </p:cBhvr>
                                      <p:to>
                                        <p:strVal val="visible"/>
                                      </p:to>
                                    </p:set>
                                    <p:animEffect transition="in" filter="blinds(horizontal)">
                                      <p:cBhvr>
                                        <p:cTn id="7" dur="500"/>
                                        <p:tgtEl>
                                          <p:spTgt spid="5">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xEl>
                                              <p:charRg st="0" end="22"/>
                                            </p:txEl>
                                          </p:spTgt>
                                        </p:tgtEl>
                                        <p:attrNameLst>
                                          <p:attrName>style.visibility</p:attrName>
                                        </p:attrNameLst>
                                      </p:cBhvr>
                                      <p:to>
                                        <p:strVal val="visible"/>
                                      </p:to>
                                    </p:set>
                                    <p:animEffect transition="in" filter="checkerboard(across)">
                                      <p:cBhvr>
                                        <p:cTn id="12" dur="500"/>
                                        <p:tgtEl>
                                          <p:spTgt spid="6">
                                            <p:txEl>
                                              <p:charRg st="0"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zh-CN" altLang="en-US" dirty="0">
                <a:sym typeface="+mn-ea"/>
              </a:rPr>
              <a:t>一般说明语句的处理</a:t>
            </a:r>
            <a:endParaRPr lang="zh-CN" altLang="en-US" dirty="0"/>
          </a:p>
        </p:txBody>
      </p:sp>
      <p:sp>
        <p:nvSpPr>
          <p:cNvPr id="21507" name="Text Box 6"/>
          <p:cNvSpPr txBox="1"/>
          <p:nvPr/>
        </p:nvSpPr>
        <p:spPr>
          <a:xfrm>
            <a:off x="6040438" y="1470025"/>
            <a:ext cx="30480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P</a:t>
            </a:r>
            <a:endParaRPr lang="en-US" altLang="zh-CN" dirty="0">
              <a:latin typeface="Times New Roman" panose="02020603050405020304" charset="0"/>
            </a:endParaRPr>
          </a:p>
        </p:txBody>
      </p:sp>
      <p:sp>
        <p:nvSpPr>
          <p:cNvPr id="21508" name="Text Box 7"/>
          <p:cNvSpPr txBox="1"/>
          <p:nvPr/>
        </p:nvSpPr>
        <p:spPr>
          <a:xfrm>
            <a:off x="6832600" y="2046288"/>
            <a:ext cx="503238"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D</a:t>
            </a:r>
            <a:endParaRPr lang="en-US" altLang="zh-CN" dirty="0">
              <a:latin typeface="Times New Roman" panose="02020603050405020304" charset="0"/>
            </a:endParaRPr>
          </a:p>
        </p:txBody>
      </p:sp>
      <p:sp>
        <p:nvSpPr>
          <p:cNvPr id="21509" name="Text Box 8"/>
          <p:cNvSpPr txBox="1"/>
          <p:nvPr/>
        </p:nvSpPr>
        <p:spPr>
          <a:xfrm>
            <a:off x="5032375" y="1974850"/>
            <a:ext cx="52070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M</a:t>
            </a:r>
            <a:endParaRPr lang="en-US" altLang="zh-CN" dirty="0">
              <a:latin typeface="Times New Roman" panose="02020603050405020304" charset="0"/>
            </a:endParaRPr>
          </a:p>
        </p:txBody>
      </p:sp>
      <p:sp>
        <p:nvSpPr>
          <p:cNvPr id="21510" name="Text Box 9"/>
          <p:cNvSpPr txBox="1"/>
          <p:nvPr/>
        </p:nvSpPr>
        <p:spPr>
          <a:xfrm>
            <a:off x="7696200" y="2693988"/>
            <a:ext cx="665163"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D</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21511" name="Text Box 10"/>
          <p:cNvSpPr txBox="1"/>
          <p:nvPr/>
        </p:nvSpPr>
        <p:spPr>
          <a:xfrm>
            <a:off x="4959350" y="2668588"/>
            <a:ext cx="592138"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ε</a:t>
            </a:r>
            <a:endParaRPr lang="en-US" altLang="zh-CN" dirty="0">
              <a:latin typeface="Times New Roman" panose="02020603050405020304" charset="0"/>
            </a:endParaRPr>
          </a:p>
        </p:txBody>
      </p:sp>
      <p:sp>
        <p:nvSpPr>
          <p:cNvPr id="21512" name="Text Box 11"/>
          <p:cNvSpPr txBox="1"/>
          <p:nvPr/>
        </p:nvSpPr>
        <p:spPr>
          <a:xfrm>
            <a:off x="6129338" y="2701925"/>
            <a:ext cx="7207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D</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21513" name="Text Box 12"/>
          <p:cNvSpPr txBox="1"/>
          <p:nvPr/>
        </p:nvSpPr>
        <p:spPr>
          <a:xfrm>
            <a:off x="6992938" y="2701925"/>
            <a:ext cx="377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dirty="0">
              <a:latin typeface="Times New Roman" panose="02020603050405020304" charset="0"/>
            </a:endParaRPr>
          </a:p>
        </p:txBody>
      </p:sp>
      <p:sp>
        <p:nvSpPr>
          <p:cNvPr id="21514" name="Line 13"/>
          <p:cNvSpPr/>
          <p:nvPr/>
        </p:nvSpPr>
        <p:spPr>
          <a:xfrm flipH="1">
            <a:off x="5464175" y="1758950"/>
            <a:ext cx="576263" cy="287338"/>
          </a:xfrm>
          <a:prstGeom prst="line">
            <a:avLst/>
          </a:prstGeom>
          <a:ln w="9525" cap="flat" cmpd="sng">
            <a:solidFill>
              <a:schemeClr val="tx1"/>
            </a:solidFill>
            <a:prstDash val="solid"/>
            <a:miter/>
            <a:headEnd type="none" w="med" len="med"/>
            <a:tailEnd type="none" w="med" len="med"/>
          </a:ln>
        </p:spPr>
      </p:sp>
      <p:sp>
        <p:nvSpPr>
          <p:cNvPr id="21515" name="Line 14"/>
          <p:cNvSpPr/>
          <p:nvPr/>
        </p:nvSpPr>
        <p:spPr>
          <a:xfrm>
            <a:off x="6327775" y="1758950"/>
            <a:ext cx="576263" cy="358775"/>
          </a:xfrm>
          <a:prstGeom prst="line">
            <a:avLst/>
          </a:prstGeom>
          <a:ln w="9525" cap="flat" cmpd="sng">
            <a:solidFill>
              <a:schemeClr val="tx1"/>
            </a:solidFill>
            <a:prstDash val="solid"/>
            <a:miter/>
            <a:headEnd type="none" w="med" len="med"/>
            <a:tailEnd type="none" w="med" len="med"/>
          </a:ln>
        </p:spPr>
      </p:sp>
      <p:sp>
        <p:nvSpPr>
          <p:cNvPr id="21516" name="Line 15"/>
          <p:cNvSpPr/>
          <p:nvPr/>
        </p:nvSpPr>
        <p:spPr>
          <a:xfrm>
            <a:off x="5248275" y="2335213"/>
            <a:ext cx="0" cy="431800"/>
          </a:xfrm>
          <a:prstGeom prst="line">
            <a:avLst/>
          </a:prstGeom>
          <a:ln w="9525" cap="flat" cmpd="sng">
            <a:solidFill>
              <a:schemeClr val="tx1"/>
            </a:solidFill>
            <a:prstDash val="solid"/>
            <a:miter/>
            <a:headEnd type="none" w="med" len="med"/>
            <a:tailEnd type="none" w="med" len="med"/>
          </a:ln>
        </p:spPr>
      </p:sp>
      <p:sp>
        <p:nvSpPr>
          <p:cNvPr id="21517" name="Line 16"/>
          <p:cNvSpPr/>
          <p:nvPr/>
        </p:nvSpPr>
        <p:spPr>
          <a:xfrm>
            <a:off x="7065963" y="2341563"/>
            <a:ext cx="0" cy="431800"/>
          </a:xfrm>
          <a:prstGeom prst="line">
            <a:avLst/>
          </a:prstGeom>
          <a:ln w="9525" cap="flat" cmpd="sng">
            <a:solidFill>
              <a:schemeClr val="tx1"/>
            </a:solidFill>
            <a:prstDash val="solid"/>
            <a:miter/>
            <a:headEnd type="none" w="med" len="med"/>
            <a:tailEnd type="none" w="med" len="med"/>
          </a:ln>
        </p:spPr>
      </p:sp>
      <p:sp>
        <p:nvSpPr>
          <p:cNvPr id="21518" name="Line 17"/>
          <p:cNvSpPr/>
          <p:nvPr/>
        </p:nvSpPr>
        <p:spPr>
          <a:xfrm>
            <a:off x="7264400" y="2335213"/>
            <a:ext cx="576263" cy="431800"/>
          </a:xfrm>
          <a:prstGeom prst="line">
            <a:avLst/>
          </a:prstGeom>
          <a:ln w="9525" cap="flat" cmpd="sng">
            <a:solidFill>
              <a:schemeClr val="tx1"/>
            </a:solidFill>
            <a:prstDash val="solid"/>
            <a:miter/>
            <a:headEnd type="none" w="med" len="med"/>
            <a:tailEnd type="none" w="med" len="med"/>
          </a:ln>
        </p:spPr>
      </p:sp>
      <p:sp>
        <p:nvSpPr>
          <p:cNvPr id="21519" name="Line 18"/>
          <p:cNvSpPr/>
          <p:nvPr/>
        </p:nvSpPr>
        <p:spPr>
          <a:xfrm flipH="1">
            <a:off x="6416675" y="2270125"/>
            <a:ext cx="433388" cy="503238"/>
          </a:xfrm>
          <a:prstGeom prst="line">
            <a:avLst/>
          </a:prstGeom>
          <a:ln w="9525" cap="flat" cmpd="sng">
            <a:solidFill>
              <a:schemeClr val="tx1"/>
            </a:solidFill>
            <a:prstDash val="solid"/>
            <a:miter/>
            <a:headEnd type="none" w="med" len="med"/>
            <a:tailEnd type="none" w="med" len="med"/>
          </a:ln>
        </p:spPr>
      </p:sp>
      <p:sp>
        <p:nvSpPr>
          <p:cNvPr id="21520" name="Text Box 19"/>
          <p:cNvSpPr txBox="1"/>
          <p:nvPr/>
        </p:nvSpPr>
        <p:spPr>
          <a:xfrm>
            <a:off x="8559800" y="3349625"/>
            <a:ext cx="665163"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T</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21521" name="Text Box 20"/>
          <p:cNvSpPr txBox="1"/>
          <p:nvPr/>
        </p:nvSpPr>
        <p:spPr>
          <a:xfrm>
            <a:off x="6634163" y="3421063"/>
            <a:ext cx="504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T</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21522" name="Text Box 21"/>
          <p:cNvSpPr txBox="1"/>
          <p:nvPr/>
        </p:nvSpPr>
        <p:spPr>
          <a:xfrm>
            <a:off x="7856538" y="3357563"/>
            <a:ext cx="377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dirty="0">
              <a:latin typeface="Times New Roman" panose="02020603050405020304" charset="0"/>
            </a:endParaRPr>
          </a:p>
        </p:txBody>
      </p:sp>
      <p:sp>
        <p:nvSpPr>
          <p:cNvPr id="21523" name="Line 22"/>
          <p:cNvSpPr/>
          <p:nvPr/>
        </p:nvSpPr>
        <p:spPr>
          <a:xfrm>
            <a:off x="7929563" y="2997200"/>
            <a:ext cx="0" cy="431800"/>
          </a:xfrm>
          <a:prstGeom prst="line">
            <a:avLst/>
          </a:prstGeom>
          <a:ln w="9525" cap="flat" cmpd="sng">
            <a:solidFill>
              <a:schemeClr val="tx1"/>
            </a:solidFill>
            <a:prstDash val="solid"/>
            <a:miter/>
            <a:headEnd type="none" w="med" len="med"/>
            <a:tailEnd type="none" w="med" len="med"/>
          </a:ln>
        </p:spPr>
      </p:sp>
      <p:sp>
        <p:nvSpPr>
          <p:cNvPr id="21524" name="Line 23"/>
          <p:cNvSpPr/>
          <p:nvPr/>
        </p:nvSpPr>
        <p:spPr>
          <a:xfrm>
            <a:off x="8128000" y="2990850"/>
            <a:ext cx="576263" cy="431800"/>
          </a:xfrm>
          <a:prstGeom prst="line">
            <a:avLst/>
          </a:prstGeom>
          <a:ln w="9525" cap="flat" cmpd="sng">
            <a:solidFill>
              <a:schemeClr val="tx1"/>
            </a:solidFill>
            <a:prstDash val="solid"/>
            <a:miter/>
            <a:headEnd type="none" w="med" len="med"/>
            <a:tailEnd type="none" w="med" len="med"/>
          </a:ln>
        </p:spPr>
      </p:sp>
      <p:sp>
        <p:nvSpPr>
          <p:cNvPr id="21525" name="Line 24"/>
          <p:cNvSpPr/>
          <p:nvPr/>
        </p:nvSpPr>
        <p:spPr>
          <a:xfrm flipH="1">
            <a:off x="7424738" y="2925763"/>
            <a:ext cx="288925" cy="495300"/>
          </a:xfrm>
          <a:prstGeom prst="line">
            <a:avLst/>
          </a:prstGeom>
          <a:ln w="9525" cap="flat" cmpd="sng">
            <a:solidFill>
              <a:schemeClr val="tx1"/>
            </a:solidFill>
            <a:prstDash val="solid"/>
            <a:miter/>
            <a:headEnd type="none" w="med" len="med"/>
            <a:tailEnd type="none" w="med" len="med"/>
          </a:ln>
        </p:spPr>
      </p:sp>
      <p:sp>
        <p:nvSpPr>
          <p:cNvPr id="21526" name="Text Box 25"/>
          <p:cNvSpPr txBox="1"/>
          <p:nvPr/>
        </p:nvSpPr>
        <p:spPr>
          <a:xfrm>
            <a:off x="7208838" y="3421063"/>
            <a:ext cx="665162"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id</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21527" name="Text Box 26"/>
          <p:cNvSpPr txBox="1"/>
          <p:nvPr/>
        </p:nvSpPr>
        <p:spPr>
          <a:xfrm>
            <a:off x="5192713" y="3357563"/>
            <a:ext cx="649287"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id</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21528" name="Text Box 27"/>
          <p:cNvSpPr txBox="1"/>
          <p:nvPr/>
        </p:nvSpPr>
        <p:spPr>
          <a:xfrm>
            <a:off x="6183313" y="3389313"/>
            <a:ext cx="377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dirty="0">
              <a:latin typeface="Times New Roman" panose="02020603050405020304" charset="0"/>
            </a:endParaRPr>
          </a:p>
        </p:txBody>
      </p:sp>
      <p:sp>
        <p:nvSpPr>
          <p:cNvPr id="21529" name="Line 28"/>
          <p:cNvSpPr/>
          <p:nvPr/>
        </p:nvSpPr>
        <p:spPr>
          <a:xfrm>
            <a:off x="6345238" y="3054350"/>
            <a:ext cx="0" cy="431800"/>
          </a:xfrm>
          <a:prstGeom prst="line">
            <a:avLst/>
          </a:prstGeom>
          <a:ln w="9525" cap="flat" cmpd="sng">
            <a:solidFill>
              <a:schemeClr val="tx1"/>
            </a:solidFill>
            <a:prstDash val="solid"/>
            <a:miter/>
            <a:headEnd type="none" w="med" len="med"/>
            <a:tailEnd type="none" w="med" len="med"/>
          </a:ln>
        </p:spPr>
      </p:sp>
      <p:sp>
        <p:nvSpPr>
          <p:cNvPr id="21530" name="Line 29"/>
          <p:cNvSpPr/>
          <p:nvPr/>
        </p:nvSpPr>
        <p:spPr>
          <a:xfrm>
            <a:off x="6489700" y="3054350"/>
            <a:ext cx="287338" cy="431800"/>
          </a:xfrm>
          <a:prstGeom prst="line">
            <a:avLst/>
          </a:prstGeom>
          <a:ln w="9525" cap="flat" cmpd="sng">
            <a:solidFill>
              <a:schemeClr val="tx1"/>
            </a:solidFill>
            <a:prstDash val="solid"/>
            <a:miter/>
            <a:headEnd type="none" w="med" len="med"/>
            <a:tailEnd type="none" w="med" len="med"/>
          </a:ln>
        </p:spPr>
      </p:sp>
      <p:sp>
        <p:nvSpPr>
          <p:cNvPr id="21531" name="Line 30"/>
          <p:cNvSpPr/>
          <p:nvPr/>
        </p:nvSpPr>
        <p:spPr>
          <a:xfrm flipH="1">
            <a:off x="5695950" y="2925763"/>
            <a:ext cx="433388" cy="503237"/>
          </a:xfrm>
          <a:prstGeom prst="line">
            <a:avLst/>
          </a:prstGeom>
          <a:ln w="9525" cap="flat" cmpd="sng">
            <a:solidFill>
              <a:schemeClr val="tx1"/>
            </a:solidFill>
            <a:prstDash val="solid"/>
            <a:miter/>
            <a:headEnd type="none" w="med" len="med"/>
            <a:tailEnd type="none" w="med" len="med"/>
          </a:ln>
        </p:spPr>
      </p:sp>
      <p:sp>
        <p:nvSpPr>
          <p:cNvPr id="21532" name="Text Box 31"/>
          <p:cNvSpPr txBox="1"/>
          <p:nvPr/>
        </p:nvSpPr>
        <p:spPr>
          <a:xfrm>
            <a:off x="6345238" y="4135438"/>
            <a:ext cx="792162"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real</a:t>
            </a:r>
            <a:endParaRPr lang="en-US" altLang="zh-CN" dirty="0">
              <a:latin typeface="Times New Roman" panose="02020603050405020304" charset="0"/>
            </a:endParaRPr>
          </a:p>
        </p:txBody>
      </p:sp>
      <p:sp>
        <p:nvSpPr>
          <p:cNvPr id="21533" name="Line 32"/>
          <p:cNvSpPr/>
          <p:nvPr/>
        </p:nvSpPr>
        <p:spPr>
          <a:xfrm>
            <a:off x="6831013" y="3783013"/>
            <a:ext cx="0" cy="431800"/>
          </a:xfrm>
          <a:prstGeom prst="line">
            <a:avLst/>
          </a:prstGeom>
          <a:ln w="9525" cap="flat" cmpd="sng">
            <a:solidFill>
              <a:schemeClr val="tx1"/>
            </a:solidFill>
            <a:prstDash val="solid"/>
            <a:miter/>
            <a:headEnd type="none" w="med" len="med"/>
            <a:tailEnd type="none" w="med" len="med"/>
          </a:ln>
        </p:spPr>
      </p:sp>
      <p:sp>
        <p:nvSpPr>
          <p:cNvPr id="21534" name="Text Box 33"/>
          <p:cNvSpPr txBox="1"/>
          <p:nvPr/>
        </p:nvSpPr>
        <p:spPr>
          <a:xfrm>
            <a:off x="8991600" y="4135438"/>
            <a:ext cx="738188"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T</a:t>
            </a:r>
            <a:r>
              <a:rPr lang="en-US" altLang="zh-CN" baseline="-25000" dirty="0">
                <a:latin typeface="Times New Roman" panose="02020603050405020304" charset="0"/>
              </a:rPr>
              <a:t>3</a:t>
            </a:r>
            <a:endParaRPr lang="en-US" altLang="zh-CN" baseline="-25000" dirty="0">
              <a:latin typeface="Times New Roman" panose="02020603050405020304" charset="0"/>
            </a:endParaRPr>
          </a:p>
        </p:txBody>
      </p:sp>
      <p:sp>
        <p:nvSpPr>
          <p:cNvPr id="21535" name="Line 34"/>
          <p:cNvSpPr/>
          <p:nvPr/>
        </p:nvSpPr>
        <p:spPr>
          <a:xfrm>
            <a:off x="8866188" y="3709988"/>
            <a:ext cx="341312" cy="504825"/>
          </a:xfrm>
          <a:prstGeom prst="line">
            <a:avLst/>
          </a:prstGeom>
          <a:ln w="9525" cap="flat" cmpd="sng">
            <a:solidFill>
              <a:schemeClr val="tx1"/>
            </a:solidFill>
            <a:prstDash val="solid"/>
            <a:miter/>
            <a:headEnd type="none" w="med" len="med"/>
            <a:tailEnd type="none" w="med" len="med"/>
          </a:ln>
        </p:spPr>
      </p:sp>
      <p:sp>
        <p:nvSpPr>
          <p:cNvPr id="21536" name="Text Box 35"/>
          <p:cNvSpPr txBox="1"/>
          <p:nvPr/>
        </p:nvSpPr>
        <p:spPr>
          <a:xfrm>
            <a:off x="8272463" y="4135438"/>
            <a:ext cx="377825" cy="457200"/>
          </a:xfrm>
          <a:prstGeom prst="rect">
            <a:avLst/>
          </a:prstGeom>
          <a:noFill/>
          <a:ln w="9525">
            <a:noFill/>
          </a:ln>
        </p:spPr>
        <p:txBody>
          <a:bodyPr anchor="t">
            <a:spAutoFit/>
          </a:bodyPr>
          <a:p>
            <a:pPr>
              <a:spcBef>
                <a:spcPct val="50000"/>
              </a:spcBef>
            </a:pPr>
            <a:r>
              <a:rPr lang="en-US" altLang="zh-CN" b="0" dirty="0">
                <a:latin typeface="Times New Roman" panose="02020603050405020304" charset="0"/>
              </a:rPr>
              <a:t>↑</a:t>
            </a:r>
            <a:endParaRPr lang="en-US" altLang="zh-CN" b="0" dirty="0">
              <a:latin typeface="Times New Roman" panose="02020603050405020304" charset="0"/>
            </a:endParaRPr>
          </a:p>
        </p:txBody>
      </p:sp>
      <p:sp>
        <p:nvSpPr>
          <p:cNvPr id="21537" name="Line 36"/>
          <p:cNvSpPr/>
          <p:nvPr/>
        </p:nvSpPr>
        <p:spPr>
          <a:xfrm flipH="1">
            <a:off x="8488363" y="3709988"/>
            <a:ext cx="233362" cy="504825"/>
          </a:xfrm>
          <a:prstGeom prst="line">
            <a:avLst/>
          </a:prstGeom>
          <a:ln w="9525" cap="flat" cmpd="sng">
            <a:solidFill>
              <a:schemeClr val="tx1"/>
            </a:solidFill>
            <a:prstDash val="solid"/>
            <a:miter/>
            <a:headEnd type="none" w="med" len="med"/>
            <a:tailEnd type="none" w="med" len="med"/>
          </a:ln>
        </p:spPr>
      </p:sp>
      <p:sp>
        <p:nvSpPr>
          <p:cNvPr id="21538" name="Text Box 37"/>
          <p:cNvSpPr txBox="1"/>
          <p:nvPr/>
        </p:nvSpPr>
        <p:spPr>
          <a:xfrm>
            <a:off x="8991600" y="4927600"/>
            <a:ext cx="131445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integer</a:t>
            </a:r>
            <a:endParaRPr lang="en-US" altLang="zh-CN" dirty="0">
              <a:latin typeface="Times New Roman" panose="02020603050405020304" charset="0"/>
            </a:endParaRPr>
          </a:p>
        </p:txBody>
      </p:sp>
      <p:sp>
        <p:nvSpPr>
          <p:cNvPr id="21539" name="Line 38"/>
          <p:cNvSpPr/>
          <p:nvPr/>
        </p:nvSpPr>
        <p:spPr>
          <a:xfrm>
            <a:off x="9207500" y="4575175"/>
            <a:ext cx="0" cy="431800"/>
          </a:xfrm>
          <a:prstGeom prst="line">
            <a:avLst/>
          </a:prstGeom>
          <a:ln w="9525" cap="flat" cmpd="sng">
            <a:solidFill>
              <a:schemeClr val="tx1"/>
            </a:solidFill>
            <a:prstDash val="solid"/>
            <a:miter/>
            <a:headEnd type="none" w="med" len="med"/>
            <a:tailEnd type="none" w="med" len="med"/>
          </a:ln>
        </p:spPr>
      </p:sp>
      <p:sp>
        <p:nvSpPr>
          <p:cNvPr id="38" name="Oval 39"/>
          <p:cNvSpPr/>
          <p:nvPr/>
        </p:nvSpPr>
        <p:spPr>
          <a:xfrm>
            <a:off x="4760913" y="2190750"/>
            <a:ext cx="288925" cy="287338"/>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1</a:t>
            </a:r>
            <a:endParaRPr lang="en-US" altLang="zh-CN" dirty="0">
              <a:latin typeface="Times New Roman" panose="02020603050405020304" charset="0"/>
            </a:endParaRPr>
          </a:p>
        </p:txBody>
      </p:sp>
      <p:sp>
        <p:nvSpPr>
          <p:cNvPr id="39" name="Oval 40"/>
          <p:cNvSpPr/>
          <p:nvPr/>
        </p:nvSpPr>
        <p:spPr>
          <a:xfrm>
            <a:off x="6992938" y="3846513"/>
            <a:ext cx="288925" cy="287337"/>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2</a:t>
            </a:r>
            <a:endParaRPr lang="en-US" altLang="zh-CN" dirty="0">
              <a:latin typeface="Times New Roman" panose="02020603050405020304" charset="0"/>
            </a:endParaRPr>
          </a:p>
        </p:txBody>
      </p:sp>
      <p:sp>
        <p:nvSpPr>
          <p:cNvPr id="40" name="Oval 41"/>
          <p:cNvSpPr/>
          <p:nvPr/>
        </p:nvSpPr>
        <p:spPr>
          <a:xfrm>
            <a:off x="5913438" y="2622550"/>
            <a:ext cx="288925" cy="287338"/>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3</a:t>
            </a:r>
            <a:endParaRPr lang="en-US" altLang="zh-CN" dirty="0">
              <a:latin typeface="Times New Roman" panose="02020603050405020304" charset="0"/>
            </a:endParaRPr>
          </a:p>
        </p:txBody>
      </p:sp>
      <p:sp>
        <p:nvSpPr>
          <p:cNvPr id="41" name="Oval 42"/>
          <p:cNvSpPr/>
          <p:nvPr/>
        </p:nvSpPr>
        <p:spPr>
          <a:xfrm>
            <a:off x="9442450" y="4062413"/>
            <a:ext cx="288925" cy="287337"/>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4</a:t>
            </a:r>
            <a:endParaRPr lang="en-US" altLang="zh-CN" dirty="0">
              <a:latin typeface="Times New Roman" panose="02020603050405020304" charset="0"/>
            </a:endParaRPr>
          </a:p>
        </p:txBody>
      </p:sp>
      <p:sp>
        <p:nvSpPr>
          <p:cNvPr id="42" name="Oval 43"/>
          <p:cNvSpPr/>
          <p:nvPr/>
        </p:nvSpPr>
        <p:spPr>
          <a:xfrm>
            <a:off x="9082088" y="3341688"/>
            <a:ext cx="288925" cy="287337"/>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5</a:t>
            </a:r>
            <a:endParaRPr lang="en-US" altLang="zh-CN" dirty="0">
              <a:latin typeface="Times New Roman" panose="02020603050405020304" charset="0"/>
            </a:endParaRPr>
          </a:p>
        </p:txBody>
      </p:sp>
      <p:sp>
        <p:nvSpPr>
          <p:cNvPr id="43" name="Oval 44"/>
          <p:cNvSpPr/>
          <p:nvPr/>
        </p:nvSpPr>
        <p:spPr>
          <a:xfrm>
            <a:off x="8145463" y="2551113"/>
            <a:ext cx="288925" cy="287337"/>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6</a:t>
            </a:r>
            <a:endParaRPr lang="en-US" altLang="zh-CN" dirty="0">
              <a:latin typeface="Times New Roman" panose="02020603050405020304" charset="0"/>
            </a:endParaRPr>
          </a:p>
        </p:txBody>
      </p:sp>
      <p:sp>
        <p:nvSpPr>
          <p:cNvPr id="44" name="Oval 45"/>
          <p:cNvSpPr/>
          <p:nvPr/>
        </p:nvSpPr>
        <p:spPr>
          <a:xfrm>
            <a:off x="7137400" y="1903413"/>
            <a:ext cx="288925" cy="287337"/>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7</a:t>
            </a:r>
            <a:endParaRPr lang="en-US" altLang="zh-CN" dirty="0">
              <a:latin typeface="Times New Roman" panose="02020603050405020304" charset="0"/>
            </a:endParaRPr>
          </a:p>
        </p:txBody>
      </p:sp>
      <p:sp>
        <p:nvSpPr>
          <p:cNvPr id="45" name="Oval 46"/>
          <p:cNvSpPr/>
          <p:nvPr/>
        </p:nvSpPr>
        <p:spPr>
          <a:xfrm>
            <a:off x="6345238" y="1327150"/>
            <a:ext cx="288925" cy="287338"/>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8</a:t>
            </a:r>
            <a:endParaRPr lang="en-US" altLang="zh-CN" dirty="0">
              <a:latin typeface="Times New Roman" panose="02020603050405020304" charset="0"/>
            </a:endParaRPr>
          </a:p>
        </p:txBody>
      </p:sp>
      <p:graphicFrame>
        <p:nvGraphicFramePr>
          <p:cNvPr id="46" name="Group 88"/>
          <p:cNvGraphicFramePr>
            <a:graphicFrameLocks noGrp="1"/>
          </p:cNvGraphicFramePr>
          <p:nvPr>
            <p:ph sz="half" idx="1"/>
            <p:custDataLst>
              <p:tags r:id="rId1"/>
            </p:custDataLst>
          </p:nvPr>
        </p:nvGraphicFramePr>
        <p:xfrm>
          <a:off x="989648" y="4311650"/>
          <a:ext cx="3240088" cy="958850"/>
        </p:xfrm>
        <a:graphic>
          <a:graphicData uri="http://schemas.openxmlformats.org/drawingml/2006/table">
            <a:tbl>
              <a:tblPr/>
              <a:tblGrid>
                <a:gridCol w="679450"/>
                <a:gridCol w="2200275"/>
                <a:gridCol w="360362"/>
              </a:tblGrid>
              <a:tr h="562347">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rPr>
                        <a:t>id</a:t>
                      </a:r>
                      <a:r>
                        <a:rPr kumimoji="1" lang="en-US" altLang="zh-CN" sz="2000" b="1" i="0" u="none" strike="noStrike" cap="none" normalizeH="0" baseline="-25000" smtClean="0">
                          <a:ln>
                            <a:noFill/>
                          </a:ln>
                          <a:solidFill>
                            <a:schemeClr val="tx1"/>
                          </a:solidFill>
                          <a:effectLst/>
                          <a:latin typeface="Tahoma" panose="020B0604030504040204" charset="0"/>
                          <a:ea typeface="宋体" panose="02010600030101010101" pitchFamily="2" charset="-122"/>
                        </a:rPr>
                        <a:t>1</a:t>
                      </a:r>
                      <a:endParaRPr kumimoji="1" lang="en-US" altLang="zh-CN" sz="2000" b="1" i="0" u="none" strike="noStrike" cap="none" normalizeH="0" baseline="-25000" smtClean="0">
                        <a:ln>
                          <a:noFill/>
                        </a:ln>
                        <a:solidFill>
                          <a:schemeClr val="tx1"/>
                        </a:solidFill>
                        <a:effectLst/>
                        <a:latin typeface="Tahoma" panose="020B0604030504040204" charset="0"/>
                        <a:ea typeface="宋体" panose="02010600030101010101" pitchFamily="2" charset="-122"/>
                      </a:endParaRPr>
                    </a:p>
                  </a:txBody>
                  <a:tcPr marT="45750" marB="457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rPr>
                        <a:t>real</a:t>
                      </a:r>
                      <a:endPar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50" marB="457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rPr>
                        <a:t>0</a:t>
                      </a:r>
                      <a:endPar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50" marB="457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503">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rPr>
                        <a:t>id</a:t>
                      </a:r>
                      <a:r>
                        <a:rPr kumimoji="1" lang="en-US" altLang="zh-CN" sz="2000" b="1" i="0" u="none" strike="noStrike" cap="none" normalizeH="0" baseline="-25000" smtClean="0">
                          <a:ln>
                            <a:noFill/>
                          </a:ln>
                          <a:solidFill>
                            <a:schemeClr val="tx1"/>
                          </a:solidFill>
                          <a:effectLst/>
                          <a:latin typeface="Tahoma" panose="020B0604030504040204" charset="0"/>
                          <a:ea typeface="宋体" panose="02010600030101010101" pitchFamily="2" charset="-122"/>
                        </a:rPr>
                        <a:t>2</a:t>
                      </a:r>
                      <a:endParaRPr kumimoji="1" lang="en-US" altLang="zh-CN" sz="2000" b="1" i="0" u="none" strike="noStrike" cap="none" normalizeH="0" baseline="-25000" smtClean="0">
                        <a:ln>
                          <a:noFill/>
                        </a:ln>
                        <a:solidFill>
                          <a:schemeClr val="tx1"/>
                        </a:solidFill>
                        <a:effectLst/>
                        <a:latin typeface="Tahoma" panose="020B0604030504040204" charset="0"/>
                        <a:ea typeface="宋体" panose="02010600030101010101" pitchFamily="2" charset="-122"/>
                      </a:endParaRPr>
                    </a:p>
                  </a:txBody>
                  <a:tcPr marT="45750" marB="457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rPr>
                        <a:t>pointer(integer)</a:t>
                      </a:r>
                      <a:endPar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50" marB="457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rPr>
                        <a:t>8</a:t>
                      </a:r>
                      <a:endPar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50" marB="457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100000">
                                          <p:val>
                                            <p:strVal val="#ppt_x"/>
                                          </p:val>
                                        </p:tav>
                                      </p:tavLst>
                                    </p:anim>
                                    <p:anim calcmode="lin" valueType="num">
                                      <p:cBhvr>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cBhvr>
                                        <p:cTn id="13" dur="500" fill="hold"/>
                                        <p:tgtEl>
                                          <p:spTgt spid="39"/>
                                        </p:tgtEl>
                                        <p:attrNameLst>
                                          <p:attrName>ppt_x</p:attrName>
                                        </p:attrNameLst>
                                      </p:cBhvr>
                                      <p:tavLst>
                                        <p:tav tm="0">
                                          <p:val>
                                            <p:strVal val="#ppt_x"/>
                                          </p:val>
                                        </p:tav>
                                        <p:tav tm="100000">
                                          <p:val>
                                            <p:strVal val="#ppt_x"/>
                                          </p:val>
                                        </p:tav>
                                      </p:tavLst>
                                    </p:anim>
                                    <p:anim calcmode="lin" valueType="num">
                                      <p:cBhvr>
                                        <p:cTn id="1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p:cTn id="19" dur="500" fill="hold"/>
                                        <p:tgtEl>
                                          <p:spTgt spid="40"/>
                                        </p:tgtEl>
                                        <p:attrNameLst>
                                          <p:attrName>ppt_x</p:attrName>
                                        </p:attrNameLst>
                                      </p:cBhvr>
                                      <p:tavLst>
                                        <p:tav tm="0">
                                          <p:val>
                                            <p:strVal val="#ppt_x"/>
                                          </p:val>
                                        </p:tav>
                                        <p:tav tm="100000">
                                          <p:val>
                                            <p:strVal val="#ppt_x"/>
                                          </p:val>
                                        </p:tav>
                                      </p:tavLst>
                                    </p:anim>
                                    <p:anim calcmode="lin" valueType="num">
                                      <p:cBhvr>
                                        <p:cTn id="2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anim calcmode="lin" valueType="num">
                                      <p:cBhvr>
                                        <p:cTn id="25" dur="500" fill="hold"/>
                                        <p:tgtEl>
                                          <p:spTgt spid="41"/>
                                        </p:tgtEl>
                                        <p:attrNameLst>
                                          <p:attrName>ppt_x</p:attrName>
                                        </p:attrNameLst>
                                      </p:cBhvr>
                                      <p:tavLst>
                                        <p:tav tm="0">
                                          <p:val>
                                            <p:strVal val="#ppt_x"/>
                                          </p:val>
                                        </p:tav>
                                        <p:tav tm="100000">
                                          <p:val>
                                            <p:strVal val="#ppt_x"/>
                                          </p:val>
                                        </p:tav>
                                      </p:tavLst>
                                    </p:anim>
                                    <p:anim calcmode="lin" valueType="num">
                                      <p:cBhvr>
                                        <p:cTn id="2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p:cTn id="31" dur="500" fill="hold"/>
                                        <p:tgtEl>
                                          <p:spTgt spid="42"/>
                                        </p:tgtEl>
                                        <p:attrNameLst>
                                          <p:attrName>ppt_x</p:attrName>
                                        </p:attrNameLst>
                                      </p:cBhvr>
                                      <p:tavLst>
                                        <p:tav tm="0">
                                          <p:val>
                                            <p:strVal val="#ppt_x"/>
                                          </p:val>
                                        </p:tav>
                                        <p:tav tm="100000">
                                          <p:val>
                                            <p:strVal val="#ppt_x"/>
                                          </p:val>
                                        </p:tav>
                                      </p:tavLst>
                                    </p:anim>
                                    <p:anim calcmode="lin" valueType="num">
                                      <p:cBhvr>
                                        <p:cTn id="3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 calcmode="lin" valueType="num">
                                      <p:cBhvr>
                                        <p:cTn id="37" dur="500" fill="hold"/>
                                        <p:tgtEl>
                                          <p:spTgt spid="43"/>
                                        </p:tgtEl>
                                        <p:attrNameLst>
                                          <p:attrName>ppt_x</p:attrName>
                                        </p:attrNameLst>
                                      </p:cBhvr>
                                      <p:tavLst>
                                        <p:tav tm="0">
                                          <p:val>
                                            <p:strVal val="#ppt_x"/>
                                          </p:val>
                                        </p:tav>
                                        <p:tav tm="100000">
                                          <p:val>
                                            <p:strVal val="#ppt_x"/>
                                          </p:val>
                                        </p:tav>
                                      </p:tavLst>
                                    </p:anim>
                                    <p:anim calcmode="lin" valueType="num">
                                      <p:cBhvr>
                                        <p:cTn id="3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p:cTn id="43" dur="500" fill="hold"/>
                                        <p:tgtEl>
                                          <p:spTgt spid="44"/>
                                        </p:tgtEl>
                                        <p:attrNameLst>
                                          <p:attrName>ppt_x</p:attrName>
                                        </p:attrNameLst>
                                      </p:cBhvr>
                                      <p:tavLst>
                                        <p:tav tm="0">
                                          <p:val>
                                            <p:strVal val="#ppt_x"/>
                                          </p:val>
                                        </p:tav>
                                        <p:tav tm="100000">
                                          <p:val>
                                            <p:strVal val="#ppt_x"/>
                                          </p:val>
                                        </p:tav>
                                      </p:tavLst>
                                    </p:anim>
                                    <p:anim calcmode="lin" valueType="num">
                                      <p:cBhvr>
                                        <p:cTn id="4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5"/>
                                        </p:tgtEl>
                                        <p:attrNameLst>
                                          <p:attrName>style.visibility</p:attrName>
                                        </p:attrNameLst>
                                      </p:cBhvr>
                                      <p:to>
                                        <p:strVal val="visible"/>
                                      </p:to>
                                    </p:set>
                                    <p:anim calcmode="lin" valueType="num">
                                      <p:cBhvr>
                                        <p:cTn id="49" dur="500" fill="hold"/>
                                        <p:tgtEl>
                                          <p:spTgt spid="45"/>
                                        </p:tgtEl>
                                        <p:attrNameLst>
                                          <p:attrName>ppt_x</p:attrName>
                                        </p:attrNameLst>
                                      </p:cBhvr>
                                      <p:tavLst>
                                        <p:tav tm="0">
                                          <p:val>
                                            <p:strVal val="#ppt_x"/>
                                          </p:val>
                                        </p:tav>
                                        <p:tav tm="100000">
                                          <p:val>
                                            <p:strVal val="#ppt_x"/>
                                          </p:val>
                                        </p:tav>
                                      </p:tavLst>
                                    </p:anim>
                                    <p:anim calcmode="lin" valueType="num">
                                      <p:cBhvr>
                                        <p:cTn id="5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blinds(horizontal)">
                                      <p:cBhvr>
                                        <p:cTn id="5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39" grpId="0" bldLvl="0" animBg="1"/>
      <p:bldP spid="40" grpId="0" bldLvl="0" animBg="1"/>
      <p:bldP spid="41" grpId="0" bldLvl="0" animBg="1"/>
      <p:bldP spid="42" grpId="0" bldLvl="0" animBg="1"/>
      <p:bldP spid="43" grpId="0" bldLvl="0" animBg="1"/>
      <p:bldP spid="44" grpId="0" bldLvl="0" animBg="1"/>
      <p:bldP spid="45"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nvSpPr>
        <p:spPr>
          <a:xfrm>
            <a:off x="772160" y="121285"/>
            <a:ext cx="8229600" cy="563563"/>
          </a:xfrm>
          <a:prstGeom prst="rect">
            <a:avLst/>
          </a:prstGeom>
          <a:noFill/>
          <a:ln w="9525">
            <a:noFill/>
          </a:ln>
        </p:spPr>
        <p:txBody>
          <a:bodyPr vert="horz" wrap="square" lIns="91440" tIns="45720" rIns="91440" bIns="45720" anchor="ctr">
            <a:scene3d>
              <a:camera prst="orthographicFront"/>
              <a:lightRig rig="threePt" dir="t"/>
            </a:scene3d>
          </a:bodyPr>
          <a:lstStyle>
            <a:lvl1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cs typeface="+mj-cs"/>
              </a:defRPr>
            </a:lvl1pPr>
            <a:lvl2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2pPr>
            <a:lvl3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3pPr>
            <a:lvl4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4pPr>
            <a:lvl5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5pPr>
            <a:lvl6pPr marL="457200" algn="ctr" rtl="0" eaLnBrk="1" fontAlgn="base" hangingPunct="1">
              <a:spcBef>
                <a:spcPct val="0"/>
              </a:spcBef>
              <a:spcAft>
                <a:spcPct val="0"/>
              </a:spcAft>
              <a:defRPr sz="3600">
                <a:solidFill>
                  <a:schemeClr val="bg1"/>
                </a:solidFill>
                <a:latin typeface="Tahoma" panose="020B0604030504040204" charset="0"/>
              </a:defRPr>
            </a:lvl6pPr>
            <a:lvl7pPr marL="914400" algn="ctr" rtl="0" eaLnBrk="1" fontAlgn="base" hangingPunct="1">
              <a:spcBef>
                <a:spcPct val="0"/>
              </a:spcBef>
              <a:spcAft>
                <a:spcPct val="0"/>
              </a:spcAft>
              <a:defRPr sz="3600">
                <a:solidFill>
                  <a:schemeClr val="bg1"/>
                </a:solidFill>
                <a:latin typeface="Tahoma" panose="020B0604030504040204" charset="0"/>
              </a:defRPr>
            </a:lvl7pPr>
            <a:lvl8pPr marL="1371600" algn="ctr" rtl="0" eaLnBrk="1" fontAlgn="base" hangingPunct="1">
              <a:spcBef>
                <a:spcPct val="0"/>
              </a:spcBef>
              <a:spcAft>
                <a:spcPct val="0"/>
              </a:spcAft>
              <a:defRPr sz="3600">
                <a:solidFill>
                  <a:schemeClr val="bg1"/>
                </a:solidFill>
                <a:latin typeface="Tahoma" panose="020B0604030504040204" charset="0"/>
              </a:defRPr>
            </a:lvl8pPr>
            <a:lvl9pPr marL="1828800" algn="ctr" rtl="0" eaLnBrk="1" fontAlgn="base" hangingPunct="1">
              <a:spcBef>
                <a:spcPct val="0"/>
              </a:spcBef>
              <a:spcAft>
                <a:spcPct val="0"/>
              </a:spcAft>
              <a:defRPr sz="3600">
                <a:solidFill>
                  <a:schemeClr val="bg1"/>
                </a:solidFill>
                <a:latin typeface="Tahoma" panose="020B0604030504040204" charset="0"/>
              </a:defRPr>
            </a:lvl9pPr>
          </a:lstStyle>
          <a:p>
            <a:r>
              <a:rPr lang="zh-CN" altLang="en-US" dirty="0">
                <a:solidFill>
                  <a:schemeClr val="tx1"/>
                </a:solidFill>
                <a:effectLst>
                  <a:outerShdw blurRad="38100" dist="19050" dir="2700000" algn="tl" rotWithShape="0">
                    <a:schemeClr val="dk1">
                      <a:alpha val="40000"/>
                    </a:schemeClr>
                  </a:outerShdw>
                </a:effectLst>
              </a:rPr>
              <a:t>处理说明语句</a:t>
            </a:r>
            <a:r>
              <a:rPr lang="en-US" altLang="zh-CN" dirty="0">
                <a:solidFill>
                  <a:schemeClr val="tx1"/>
                </a:solidFill>
                <a:effectLst>
                  <a:outerShdw blurRad="38100" dist="19050" dir="2700000" algn="tl" rotWithShape="0">
                    <a:schemeClr val="dk1">
                      <a:alpha val="40000"/>
                    </a:schemeClr>
                  </a:outerShdw>
                </a:effectLst>
              </a:rPr>
              <a:t> id1: real; id2: </a:t>
            </a:r>
            <a:r>
              <a:rPr lang="zh-CN" altLang="en-US" dirty="0">
                <a:solidFill>
                  <a:schemeClr val="tx1"/>
                </a:solidFill>
                <a:effectLst>
                  <a:outerShdw blurRad="38100" dist="19050" dir="2700000" algn="tl" rotWithShape="0">
                    <a:schemeClr val="dk1">
                      <a:alpha val="40000"/>
                    </a:schemeClr>
                  </a:outerShdw>
                </a:effectLst>
              </a:rPr>
              <a:t>↑</a:t>
            </a:r>
            <a:r>
              <a:rPr lang="en-US" altLang="zh-CN" dirty="0">
                <a:solidFill>
                  <a:schemeClr val="tx1"/>
                </a:solidFill>
                <a:effectLst>
                  <a:outerShdw blurRad="38100" dist="19050" dir="2700000" algn="tl" rotWithShape="0">
                    <a:schemeClr val="dk1">
                      <a:alpha val="40000"/>
                    </a:schemeClr>
                  </a:outerShdw>
                </a:effectLst>
              </a:rPr>
              <a:t>integer</a:t>
            </a:r>
            <a:endParaRPr lang="en-US" altLang="zh-CN" dirty="0">
              <a:solidFill>
                <a:schemeClr val="tx1"/>
              </a:solidFill>
              <a:effectLst>
                <a:outerShdw blurRad="38100" dist="19050" dir="2700000" algn="tl" rotWithShape="0">
                  <a:schemeClr val="dk1">
                    <a:alpha val="40000"/>
                  </a:schemeClr>
                </a:outerShdw>
              </a:effectLst>
            </a:endParaRPr>
          </a:p>
        </p:txBody>
      </p:sp>
      <p:sp>
        <p:nvSpPr>
          <p:cNvPr id="90" name="椭圆 89"/>
          <p:cNvSpPr/>
          <p:nvPr/>
        </p:nvSpPr>
        <p:spPr>
          <a:xfrm>
            <a:off x="2906713" y="1038225"/>
            <a:ext cx="431800" cy="504825"/>
          </a:xfrm>
          <a:prstGeom prst="ellipse">
            <a:avLst/>
          </a:prstGeom>
          <a:noFill/>
          <a:ln w="25400">
            <a:noFill/>
          </a:ln>
        </p:spPr>
        <p:txBody>
          <a:bodyPr anchor="ctr"/>
          <a:p>
            <a:pPr algn="ctr"/>
            <a:r>
              <a:rPr lang="en-US" altLang="zh-CN" dirty="0">
                <a:latin typeface="华文新魏" panose="02010800040101010101" pitchFamily="2" charset="-122"/>
              </a:rPr>
              <a:t>P</a:t>
            </a:r>
            <a:endParaRPr lang="zh-CN" altLang="en-US" dirty="0">
              <a:latin typeface="华文新魏" panose="02010800040101010101" pitchFamily="2" charset="-122"/>
            </a:endParaRPr>
          </a:p>
        </p:txBody>
      </p:sp>
      <p:sp>
        <p:nvSpPr>
          <p:cNvPr id="91" name="圆角矩形 90"/>
          <p:cNvSpPr/>
          <p:nvPr/>
        </p:nvSpPr>
        <p:spPr>
          <a:xfrm>
            <a:off x="0" y="1785938"/>
            <a:ext cx="1441450" cy="431800"/>
          </a:xfrm>
          <a:prstGeom prst="roundRect">
            <a:avLst>
              <a:gd name="adj" fmla="val 16667"/>
            </a:avLst>
          </a:prstGeom>
          <a:noFill/>
          <a:ln w="25400">
            <a:noFill/>
          </a:ln>
        </p:spPr>
        <p:txBody>
          <a:bodyPr anchor="ctr"/>
          <a:p>
            <a:r>
              <a:rPr lang="en-US" altLang="zh-CN" sz="2000" dirty="0">
                <a:solidFill>
                  <a:srgbClr val="FF0000"/>
                </a:solidFill>
                <a:latin typeface="华文新魏" panose="02010800040101010101" pitchFamily="2" charset="-122"/>
              </a:rPr>
              <a:t>offset:=0 </a:t>
            </a:r>
            <a:endParaRPr lang="zh-CN" altLang="en-US" sz="2000" dirty="0">
              <a:solidFill>
                <a:srgbClr val="FF0000"/>
              </a:solidFill>
              <a:latin typeface="华文新魏" panose="02010800040101010101" pitchFamily="2" charset="-122"/>
            </a:endParaRPr>
          </a:p>
        </p:txBody>
      </p:sp>
      <p:sp>
        <p:nvSpPr>
          <p:cNvPr id="92" name="椭圆 91"/>
          <p:cNvSpPr/>
          <p:nvPr/>
        </p:nvSpPr>
        <p:spPr>
          <a:xfrm>
            <a:off x="2906713" y="2049463"/>
            <a:ext cx="431800" cy="504825"/>
          </a:xfrm>
          <a:prstGeom prst="ellipse">
            <a:avLst/>
          </a:prstGeom>
          <a:noFill/>
          <a:ln w="25400">
            <a:noFill/>
          </a:ln>
        </p:spPr>
        <p:txBody>
          <a:bodyPr anchor="ctr"/>
          <a:p>
            <a:pPr algn="ctr"/>
            <a:r>
              <a:rPr lang="en-US" altLang="zh-CN" dirty="0">
                <a:latin typeface="华文新魏" panose="02010800040101010101" pitchFamily="2" charset="-122"/>
              </a:rPr>
              <a:t>D</a:t>
            </a:r>
            <a:endParaRPr lang="zh-CN" altLang="en-US" dirty="0">
              <a:latin typeface="华文新魏" panose="02010800040101010101" pitchFamily="2" charset="-122"/>
            </a:endParaRPr>
          </a:p>
        </p:txBody>
      </p:sp>
      <p:sp>
        <p:nvSpPr>
          <p:cNvPr id="93" name="椭圆 92"/>
          <p:cNvSpPr/>
          <p:nvPr/>
        </p:nvSpPr>
        <p:spPr>
          <a:xfrm>
            <a:off x="1311275" y="3016250"/>
            <a:ext cx="884238" cy="503238"/>
          </a:xfrm>
          <a:prstGeom prst="ellipse">
            <a:avLst/>
          </a:prstGeom>
          <a:noFill/>
          <a:ln w="25400">
            <a:noFill/>
          </a:ln>
        </p:spPr>
        <p:txBody>
          <a:bodyPr anchor="ctr"/>
          <a:p>
            <a:pPr algn="ctr"/>
            <a:r>
              <a:rPr lang="en-US" altLang="zh-CN" dirty="0">
                <a:latin typeface="华文新魏" panose="02010800040101010101" pitchFamily="2" charset="-122"/>
              </a:rPr>
              <a:t>D</a:t>
            </a:r>
            <a:r>
              <a:rPr lang="en-US" altLang="zh-CN" baseline="-25000" dirty="0">
                <a:latin typeface="华文新魏" panose="02010800040101010101" pitchFamily="2" charset="-122"/>
              </a:rPr>
              <a:t>1</a:t>
            </a:r>
            <a:endParaRPr lang="zh-CN" altLang="en-US" baseline="-25000" dirty="0">
              <a:latin typeface="华文新魏" panose="02010800040101010101" pitchFamily="2" charset="-122"/>
            </a:endParaRPr>
          </a:p>
        </p:txBody>
      </p:sp>
      <p:sp>
        <p:nvSpPr>
          <p:cNvPr id="94" name="椭圆 93"/>
          <p:cNvSpPr/>
          <p:nvPr/>
        </p:nvSpPr>
        <p:spPr>
          <a:xfrm>
            <a:off x="2906713" y="3094038"/>
            <a:ext cx="431800" cy="503237"/>
          </a:xfrm>
          <a:prstGeom prst="ellipse">
            <a:avLst/>
          </a:prstGeom>
          <a:noFill/>
          <a:ln w="25400">
            <a:noFill/>
          </a:ln>
        </p:spPr>
        <p:txBody>
          <a:bodyPr anchor="ctr"/>
          <a:p>
            <a:pPr algn="ctr"/>
            <a:r>
              <a:rPr lang="en-US" altLang="zh-CN" dirty="0">
                <a:latin typeface="Times New Roman" panose="02020603050405020304" charset="0"/>
              </a:rPr>
              <a:t>;</a:t>
            </a:r>
            <a:endParaRPr lang="zh-CN" altLang="en-US" dirty="0">
              <a:latin typeface="Times New Roman" panose="02020603050405020304" charset="0"/>
              <a:ea typeface="Times New Roman" panose="02020603050405020304" charset="0"/>
            </a:endParaRPr>
          </a:p>
        </p:txBody>
      </p:sp>
      <p:sp>
        <p:nvSpPr>
          <p:cNvPr id="95" name="椭圆 94"/>
          <p:cNvSpPr/>
          <p:nvPr/>
        </p:nvSpPr>
        <p:spPr>
          <a:xfrm>
            <a:off x="4187825" y="2924175"/>
            <a:ext cx="952500" cy="625475"/>
          </a:xfrm>
          <a:prstGeom prst="ellipse">
            <a:avLst/>
          </a:prstGeom>
          <a:noFill/>
          <a:ln w="25400">
            <a:noFill/>
          </a:ln>
        </p:spPr>
        <p:txBody>
          <a:bodyPr anchor="ctr"/>
          <a:p>
            <a:pPr algn="ctr"/>
            <a:r>
              <a:rPr lang="en-US" altLang="zh-CN" dirty="0">
                <a:latin typeface="华文新魏" panose="02010800040101010101" pitchFamily="2" charset="-122"/>
              </a:rPr>
              <a:t>D</a:t>
            </a:r>
            <a:r>
              <a:rPr lang="en-US" altLang="zh-CN" baseline="-25000" dirty="0">
                <a:latin typeface="华文新魏" panose="02010800040101010101" pitchFamily="2" charset="-122"/>
              </a:rPr>
              <a:t>2</a:t>
            </a:r>
            <a:endParaRPr lang="zh-CN" altLang="en-US" baseline="-25000" dirty="0">
              <a:latin typeface="华文新魏" panose="02010800040101010101" pitchFamily="2" charset="-122"/>
            </a:endParaRPr>
          </a:p>
        </p:txBody>
      </p:sp>
      <p:cxnSp>
        <p:nvCxnSpPr>
          <p:cNvPr id="96" name="直接连接符 95"/>
          <p:cNvCxnSpPr>
            <a:stCxn id="90" idx="4"/>
            <a:endCxn id="92" idx="0"/>
          </p:cNvCxnSpPr>
          <p:nvPr/>
        </p:nvCxnSpPr>
        <p:spPr>
          <a:xfrm>
            <a:off x="3122613" y="1543050"/>
            <a:ext cx="0" cy="506413"/>
          </a:xfrm>
          <a:prstGeom prst="line">
            <a:avLst/>
          </a:prstGeom>
          <a:ln w="31750" cap="flat" cmpd="sng">
            <a:solidFill>
              <a:schemeClr val="tx1"/>
            </a:solidFill>
            <a:prstDash val="solid"/>
            <a:round/>
            <a:headEnd type="none" w="med" len="med"/>
            <a:tailEnd type="none" w="lg" len="lg"/>
          </a:ln>
        </p:spPr>
      </p:cxnSp>
      <p:cxnSp>
        <p:nvCxnSpPr>
          <p:cNvPr id="97" name="直接连接符 96"/>
          <p:cNvCxnSpPr>
            <a:stCxn id="92" idx="4"/>
            <a:endCxn id="93" idx="0"/>
          </p:cNvCxnSpPr>
          <p:nvPr/>
        </p:nvCxnSpPr>
        <p:spPr>
          <a:xfrm flipH="1">
            <a:off x="1754188" y="2554288"/>
            <a:ext cx="1368425" cy="461962"/>
          </a:xfrm>
          <a:prstGeom prst="line">
            <a:avLst/>
          </a:prstGeom>
          <a:ln w="31750" cap="flat" cmpd="sng">
            <a:solidFill>
              <a:schemeClr val="tx1"/>
            </a:solidFill>
            <a:prstDash val="solid"/>
            <a:round/>
            <a:headEnd type="none" w="med" len="med"/>
            <a:tailEnd type="none" w="lg" len="lg"/>
          </a:ln>
        </p:spPr>
      </p:cxnSp>
      <p:cxnSp>
        <p:nvCxnSpPr>
          <p:cNvPr id="98" name="直接连接符 97"/>
          <p:cNvCxnSpPr>
            <a:stCxn id="92" idx="4"/>
            <a:endCxn id="94" idx="0"/>
          </p:cNvCxnSpPr>
          <p:nvPr/>
        </p:nvCxnSpPr>
        <p:spPr>
          <a:xfrm>
            <a:off x="3122613" y="2554288"/>
            <a:ext cx="0" cy="539750"/>
          </a:xfrm>
          <a:prstGeom prst="line">
            <a:avLst/>
          </a:prstGeom>
          <a:ln w="31750" cap="flat" cmpd="sng">
            <a:solidFill>
              <a:schemeClr val="tx1"/>
            </a:solidFill>
            <a:prstDash val="solid"/>
            <a:round/>
            <a:headEnd type="none" w="med" len="med"/>
            <a:tailEnd type="none" w="lg" len="lg"/>
          </a:ln>
        </p:spPr>
      </p:cxnSp>
      <p:cxnSp>
        <p:nvCxnSpPr>
          <p:cNvPr id="99" name="直接连接符 98"/>
          <p:cNvCxnSpPr>
            <a:stCxn id="92" idx="4"/>
            <a:endCxn id="95" idx="0"/>
          </p:cNvCxnSpPr>
          <p:nvPr/>
        </p:nvCxnSpPr>
        <p:spPr>
          <a:xfrm>
            <a:off x="3122613" y="2554288"/>
            <a:ext cx="1541462" cy="369887"/>
          </a:xfrm>
          <a:prstGeom prst="line">
            <a:avLst/>
          </a:prstGeom>
          <a:ln w="31750" cap="flat" cmpd="sng">
            <a:solidFill>
              <a:schemeClr val="tx1"/>
            </a:solidFill>
            <a:prstDash val="solid"/>
            <a:round/>
            <a:headEnd type="none" w="med" len="med"/>
            <a:tailEnd type="none" w="lg" len="lg"/>
          </a:ln>
        </p:spPr>
      </p:cxnSp>
      <p:sp>
        <p:nvSpPr>
          <p:cNvPr id="100" name="椭圆 99"/>
          <p:cNvSpPr/>
          <p:nvPr/>
        </p:nvSpPr>
        <p:spPr>
          <a:xfrm>
            <a:off x="728663" y="4122738"/>
            <a:ext cx="720725" cy="504825"/>
          </a:xfrm>
          <a:prstGeom prst="ellipse">
            <a:avLst/>
          </a:prstGeom>
          <a:noFill/>
          <a:ln w="25400">
            <a:noFill/>
          </a:ln>
        </p:spPr>
        <p:txBody>
          <a:bodyPr anchor="ctr"/>
          <a:p>
            <a:pPr algn="ctr"/>
            <a:r>
              <a:rPr lang="en-US" altLang="zh-CN" sz="2000" dirty="0">
                <a:latin typeface="华文新魏" panose="02010800040101010101" pitchFamily="2" charset="-122"/>
              </a:rPr>
              <a:t>id</a:t>
            </a:r>
            <a:r>
              <a:rPr lang="en-US" altLang="zh-CN" sz="2000" baseline="-25000" dirty="0">
                <a:latin typeface="华文新魏" panose="02010800040101010101" pitchFamily="2" charset="-122"/>
              </a:rPr>
              <a:t>1</a:t>
            </a:r>
            <a:endParaRPr lang="zh-CN" altLang="en-US" sz="2000" baseline="-25000" dirty="0">
              <a:latin typeface="华文新魏" panose="02010800040101010101" pitchFamily="2" charset="-122"/>
            </a:endParaRPr>
          </a:p>
        </p:txBody>
      </p:sp>
      <p:sp>
        <p:nvSpPr>
          <p:cNvPr id="101" name="椭圆 100"/>
          <p:cNvSpPr/>
          <p:nvPr/>
        </p:nvSpPr>
        <p:spPr>
          <a:xfrm>
            <a:off x="1536700" y="4122738"/>
            <a:ext cx="433388" cy="504825"/>
          </a:xfrm>
          <a:prstGeom prst="ellipse">
            <a:avLst/>
          </a:prstGeom>
          <a:noFill/>
          <a:ln w="25400">
            <a:noFill/>
          </a:ln>
        </p:spPr>
        <p:txBody>
          <a:bodyPr anchor="ctr"/>
          <a:p>
            <a:pPr algn="ctr"/>
            <a:r>
              <a:rPr lang="en-US" altLang="zh-CN" dirty="0">
                <a:latin typeface="Times New Roman" panose="02020603050405020304" charset="0"/>
              </a:rPr>
              <a:t>:</a:t>
            </a:r>
            <a:endParaRPr lang="zh-CN" altLang="en-US" dirty="0">
              <a:latin typeface="Times New Roman" panose="02020603050405020304" charset="0"/>
              <a:ea typeface="Times New Roman" panose="02020603050405020304" charset="0"/>
            </a:endParaRPr>
          </a:p>
        </p:txBody>
      </p:sp>
      <p:sp>
        <p:nvSpPr>
          <p:cNvPr id="102" name="椭圆 101"/>
          <p:cNvSpPr/>
          <p:nvPr/>
        </p:nvSpPr>
        <p:spPr>
          <a:xfrm>
            <a:off x="1995488" y="4122738"/>
            <a:ext cx="792162" cy="504825"/>
          </a:xfrm>
          <a:prstGeom prst="ellipse">
            <a:avLst/>
          </a:prstGeom>
          <a:noFill/>
          <a:ln w="25400">
            <a:noFill/>
          </a:ln>
        </p:spPr>
        <p:txBody>
          <a:bodyPr anchor="ctr"/>
          <a:p>
            <a:pPr algn="ctr"/>
            <a:r>
              <a:rPr lang="en-US" altLang="zh-CN" dirty="0">
                <a:latin typeface="华文新魏" panose="02010800040101010101" pitchFamily="2" charset="-122"/>
              </a:rPr>
              <a:t>T</a:t>
            </a:r>
            <a:r>
              <a:rPr lang="en-US" altLang="zh-CN" baseline="-25000" dirty="0">
                <a:latin typeface="华文新魏" panose="02010800040101010101" pitchFamily="2" charset="-122"/>
              </a:rPr>
              <a:t>1</a:t>
            </a:r>
            <a:endParaRPr lang="zh-CN" altLang="en-US" baseline="-25000" dirty="0">
              <a:latin typeface="华文新魏" panose="02010800040101010101" pitchFamily="2" charset="-122"/>
            </a:endParaRPr>
          </a:p>
        </p:txBody>
      </p:sp>
      <p:cxnSp>
        <p:nvCxnSpPr>
          <p:cNvPr id="103" name="直接连接符 102"/>
          <p:cNvCxnSpPr>
            <a:stCxn id="93" idx="4"/>
            <a:endCxn id="100" idx="0"/>
          </p:cNvCxnSpPr>
          <p:nvPr/>
        </p:nvCxnSpPr>
        <p:spPr>
          <a:xfrm flipH="1">
            <a:off x="1089025" y="3519488"/>
            <a:ext cx="665163" cy="603250"/>
          </a:xfrm>
          <a:prstGeom prst="line">
            <a:avLst/>
          </a:prstGeom>
          <a:ln w="31750" cap="flat" cmpd="sng">
            <a:solidFill>
              <a:schemeClr val="tx1"/>
            </a:solidFill>
            <a:prstDash val="solid"/>
            <a:round/>
            <a:headEnd type="none" w="med" len="med"/>
            <a:tailEnd type="none" w="lg" len="lg"/>
          </a:ln>
        </p:spPr>
      </p:cxnSp>
      <p:cxnSp>
        <p:nvCxnSpPr>
          <p:cNvPr id="105" name="直接连接符 104"/>
          <p:cNvCxnSpPr>
            <a:stCxn id="93" idx="4"/>
            <a:endCxn id="101" idx="0"/>
          </p:cNvCxnSpPr>
          <p:nvPr/>
        </p:nvCxnSpPr>
        <p:spPr>
          <a:xfrm>
            <a:off x="1754188" y="3519488"/>
            <a:ext cx="0" cy="603250"/>
          </a:xfrm>
          <a:prstGeom prst="line">
            <a:avLst/>
          </a:prstGeom>
          <a:ln w="31750" cap="flat" cmpd="sng">
            <a:solidFill>
              <a:schemeClr val="tx1"/>
            </a:solidFill>
            <a:prstDash val="solid"/>
            <a:round/>
            <a:headEnd type="none" w="med" len="med"/>
            <a:tailEnd type="none" w="lg" len="lg"/>
          </a:ln>
        </p:spPr>
      </p:cxnSp>
      <p:cxnSp>
        <p:nvCxnSpPr>
          <p:cNvPr id="106" name="直接连接符 105"/>
          <p:cNvCxnSpPr>
            <a:stCxn id="93" idx="4"/>
            <a:endCxn id="102" idx="0"/>
          </p:cNvCxnSpPr>
          <p:nvPr/>
        </p:nvCxnSpPr>
        <p:spPr>
          <a:xfrm>
            <a:off x="1754188" y="3519488"/>
            <a:ext cx="638175" cy="603250"/>
          </a:xfrm>
          <a:prstGeom prst="line">
            <a:avLst/>
          </a:prstGeom>
          <a:ln w="31750" cap="flat" cmpd="sng">
            <a:solidFill>
              <a:schemeClr val="tx1"/>
            </a:solidFill>
            <a:prstDash val="solid"/>
            <a:round/>
            <a:headEnd type="none" w="med" len="med"/>
            <a:tailEnd type="none" w="lg" len="lg"/>
          </a:ln>
        </p:spPr>
      </p:cxnSp>
      <p:sp>
        <p:nvSpPr>
          <p:cNvPr id="107" name="椭圆 106"/>
          <p:cNvSpPr/>
          <p:nvPr/>
        </p:nvSpPr>
        <p:spPr>
          <a:xfrm>
            <a:off x="1908175" y="5070475"/>
            <a:ext cx="968375" cy="590550"/>
          </a:xfrm>
          <a:prstGeom prst="ellipse">
            <a:avLst/>
          </a:prstGeom>
          <a:noFill/>
          <a:ln w="25400">
            <a:noFill/>
          </a:ln>
        </p:spPr>
        <p:txBody>
          <a:bodyPr anchor="ctr"/>
          <a:p>
            <a:pPr algn="ctr"/>
            <a:r>
              <a:rPr lang="en-US" altLang="zh-CN" dirty="0">
                <a:latin typeface="华文新魏" panose="02010800040101010101" pitchFamily="2" charset="-122"/>
              </a:rPr>
              <a:t>real</a:t>
            </a:r>
            <a:endParaRPr lang="zh-CN" altLang="en-US" dirty="0">
              <a:latin typeface="华文新魏" panose="02010800040101010101" pitchFamily="2" charset="-122"/>
            </a:endParaRPr>
          </a:p>
        </p:txBody>
      </p:sp>
      <p:cxnSp>
        <p:nvCxnSpPr>
          <p:cNvPr id="108" name="直接连接符 107"/>
          <p:cNvCxnSpPr>
            <a:stCxn id="102" idx="4"/>
            <a:endCxn id="107" idx="0"/>
          </p:cNvCxnSpPr>
          <p:nvPr/>
        </p:nvCxnSpPr>
        <p:spPr>
          <a:xfrm>
            <a:off x="2392363" y="4627563"/>
            <a:ext cx="0" cy="442912"/>
          </a:xfrm>
          <a:prstGeom prst="line">
            <a:avLst/>
          </a:prstGeom>
          <a:ln w="31750" cap="flat" cmpd="sng">
            <a:solidFill>
              <a:schemeClr val="tx1"/>
            </a:solidFill>
            <a:prstDash val="solid"/>
            <a:round/>
            <a:headEnd type="none" w="med" len="med"/>
            <a:tailEnd type="none" w="lg" len="lg"/>
          </a:ln>
        </p:spPr>
      </p:cxnSp>
      <p:sp>
        <p:nvSpPr>
          <p:cNvPr id="109" name="椭圆 108"/>
          <p:cNvSpPr/>
          <p:nvPr/>
        </p:nvSpPr>
        <p:spPr>
          <a:xfrm>
            <a:off x="3225800" y="4124325"/>
            <a:ext cx="719138" cy="504825"/>
          </a:xfrm>
          <a:prstGeom prst="ellipse">
            <a:avLst/>
          </a:prstGeom>
          <a:noFill/>
          <a:ln w="25400">
            <a:noFill/>
          </a:ln>
        </p:spPr>
        <p:txBody>
          <a:bodyPr anchor="ctr"/>
          <a:p>
            <a:pPr algn="ctr"/>
            <a:r>
              <a:rPr lang="en-US" altLang="zh-CN" sz="2000" dirty="0">
                <a:latin typeface="华文新魏" panose="02010800040101010101" pitchFamily="2" charset="-122"/>
              </a:rPr>
              <a:t>id</a:t>
            </a:r>
            <a:r>
              <a:rPr lang="en-US" altLang="zh-CN" sz="2000" baseline="-25000" dirty="0">
                <a:latin typeface="华文新魏" panose="02010800040101010101" pitchFamily="2" charset="-122"/>
              </a:rPr>
              <a:t>2</a:t>
            </a:r>
            <a:endParaRPr lang="zh-CN" altLang="en-US" sz="2000" baseline="-25000" dirty="0">
              <a:latin typeface="华文新魏" panose="02010800040101010101" pitchFamily="2" charset="-122"/>
            </a:endParaRPr>
          </a:p>
        </p:txBody>
      </p:sp>
      <p:sp>
        <p:nvSpPr>
          <p:cNvPr id="110" name="椭圆 109"/>
          <p:cNvSpPr/>
          <p:nvPr/>
        </p:nvSpPr>
        <p:spPr>
          <a:xfrm>
            <a:off x="4448175" y="4211638"/>
            <a:ext cx="431800" cy="504825"/>
          </a:xfrm>
          <a:prstGeom prst="ellipse">
            <a:avLst/>
          </a:prstGeom>
          <a:noFill/>
          <a:ln w="25400">
            <a:noFill/>
          </a:ln>
        </p:spPr>
        <p:txBody>
          <a:bodyPr anchor="ctr"/>
          <a:p>
            <a:pPr algn="ctr"/>
            <a:r>
              <a:rPr lang="en-US" altLang="zh-CN" dirty="0">
                <a:latin typeface="Times New Roman" panose="02020603050405020304" charset="0"/>
              </a:rPr>
              <a:t>:</a:t>
            </a:r>
            <a:endParaRPr lang="zh-CN" altLang="en-US" dirty="0">
              <a:latin typeface="Times New Roman" panose="02020603050405020304" charset="0"/>
              <a:ea typeface="Times New Roman" panose="02020603050405020304" charset="0"/>
            </a:endParaRPr>
          </a:p>
        </p:txBody>
      </p:sp>
      <p:sp>
        <p:nvSpPr>
          <p:cNvPr id="111" name="椭圆 110"/>
          <p:cNvSpPr/>
          <p:nvPr/>
        </p:nvSpPr>
        <p:spPr>
          <a:xfrm>
            <a:off x="5076825" y="4124325"/>
            <a:ext cx="790575" cy="504825"/>
          </a:xfrm>
          <a:prstGeom prst="ellipse">
            <a:avLst/>
          </a:prstGeom>
          <a:noFill/>
          <a:ln w="25400">
            <a:noFill/>
          </a:ln>
        </p:spPr>
        <p:txBody>
          <a:bodyPr anchor="ctr"/>
          <a:p>
            <a:pPr algn="ctr"/>
            <a:r>
              <a:rPr lang="en-US" altLang="zh-CN" dirty="0">
                <a:latin typeface="华文新魏" panose="02010800040101010101" pitchFamily="2" charset="-122"/>
              </a:rPr>
              <a:t>T</a:t>
            </a:r>
            <a:r>
              <a:rPr lang="en-US" altLang="zh-CN" baseline="-25000" dirty="0">
                <a:latin typeface="华文新魏" panose="02010800040101010101" pitchFamily="2" charset="-122"/>
              </a:rPr>
              <a:t>2</a:t>
            </a:r>
            <a:endParaRPr lang="zh-CN" altLang="en-US" baseline="-25000" dirty="0">
              <a:latin typeface="华文新魏" panose="02010800040101010101" pitchFamily="2" charset="-122"/>
            </a:endParaRPr>
          </a:p>
        </p:txBody>
      </p:sp>
      <p:sp>
        <p:nvSpPr>
          <p:cNvPr id="112" name="椭圆 111"/>
          <p:cNvSpPr/>
          <p:nvPr/>
        </p:nvSpPr>
        <p:spPr>
          <a:xfrm>
            <a:off x="6224588" y="5026025"/>
            <a:ext cx="898525" cy="504825"/>
          </a:xfrm>
          <a:prstGeom prst="ellipse">
            <a:avLst/>
          </a:prstGeom>
          <a:noFill/>
          <a:ln w="25400">
            <a:noFill/>
          </a:ln>
        </p:spPr>
        <p:txBody>
          <a:bodyPr anchor="ctr"/>
          <a:p>
            <a:pPr algn="ctr"/>
            <a:r>
              <a:rPr lang="en-US" altLang="zh-CN" dirty="0">
                <a:latin typeface="华文新魏" panose="02010800040101010101" pitchFamily="2" charset="-122"/>
              </a:rPr>
              <a:t>T</a:t>
            </a:r>
            <a:r>
              <a:rPr lang="en-US" altLang="zh-CN" baseline="-25000" dirty="0">
                <a:latin typeface="华文新魏" panose="02010800040101010101" pitchFamily="2" charset="-122"/>
              </a:rPr>
              <a:t>3</a:t>
            </a:r>
            <a:endParaRPr lang="zh-CN" altLang="en-US" baseline="-25000" dirty="0">
              <a:latin typeface="华文新魏" panose="02010800040101010101" pitchFamily="2" charset="-122"/>
            </a:endParaRPr>
          </a:p>
        </p:txBody>
      </p:sp>
      <p:cxnSp>
        <p:nvCxnSpPr>
          <p:cNvPr id="113" name="直接连接符 112"/>
          <p:cNvCxnSpPr>
            <a:stCxn id="111" idx="4"/>
            <a:endCxn id="112" idx="0"/>
          </p:cNvCxnSpPr>
          <p:nvPr/>
        </p:nvCxnSpPr>
        <p:spPr>
          <a:xfrm>
            <a:off x="5472113" y="4629150"/>
            <a:ext cx="1201737" cy="396875"/>
          </a:xfrm>
          <a:prstGeom prst="line">
            <a:avLst/>
          </a:prstGeom>
          <a:ln w="31750" cap="flat" cmpd="sng">
            <a:solidFill>
              <a:schemeClr val="tx1"/>
            </a:solidFill>
            <a:prstDash val="solid"/>
            <a:round/>
            <a:headEnd type="none" w="med" len="med"/>
            <a:tailEnd type="none" w="lg" len="lg"/>
          </a:ln>
        </p:spPr>
      </p:cxnSp>
      <p:cxnSp>
        <p:nvCxnSpPr>
          <p:cNvPr id="114" name="直接连接符 113"/>
          <p:cNvCxnSpPr>
            <a:stCxn id="95" idx="4"/>
            <a:endCxn id="109" idx="0"/>
          </p:cNvCxnSpPr>
          <p:nvPr/>
        </p:nvCxnSpPr>
        <p:spPr>
          <a:xfrm flipH="1">
            <a:off x="3586163" y="3549650"/>
            <a:ext cx="1077912" cy="574675"/>
          </a:xfrm>
          <a:prstGeom prst="line">
            <a:avLst/>
          </a:prstGeom>
          <a:ln w="31750" cap="flat" cmpd="sng">
            <a:solidFill>
              <a:schemeClr val="tx1"/>
            </a:solidFill>
            <a:prstDash val="solid"/>
            <a:round/>
            <a:headEnd type="none" w="med" len="med"/>
            <a:tailEnd type="none" w="lg" len="lg"/>
          </a:ln>
        </p:spPr>
      </p:cxnSp>
      <p:cxnSp>
        <p:nvCxnSpPr>
          <p:cNvPr id="115" name="直接连接符 114"/>
          <p:cNvCxnSpPr>
            <a:stCxn id="95" idx="4"/>
            <a:endCxn id="110" idx="0"/>
          </p:cNvCxnSpPr>
          <p:nvPr/>
        </p:nvCxnSpPr>
        <p:spPr>
          <a:xfrm>
            <a:off x="4664075" y="3549650"/>
            <a:ext cx="0" cy="661988"/>
          </a:xfrm>
          <a:prstGeom prst="line">
            <a:avLst/>
          </a:prstGeom>
          <a:ln w="31750" cap="flat" cmpd="sng">
            <a:solidFill>
              <a:schemeClr val="tx1"/>
            </a:solidFill>
            <a:prstDash val="solid"/>
            <a:round/>
            <a:headEnd type="none" w="med" len="med"/>
            <a:tailEnd type="none" w="lg" len="lg"/>
          </a:ln>
        </p:spPr>
      </p:cxnSp>
      <p:cxnSp>
        <p:nvCxnSpPr>
          <p:cNvPr id="116" name="直接连接符 115"/>
          <p:cNvCxnSpPr>
            <a:stCxn id="95" idx="4"/>
            <a:endCxn id="111" idx="0"/>
          </p:cNvCxnSpPr>
          <p:nvPr/>
        </p:nvCxnSpPr>
        <p:spPr>
          <a:xfrm>
            <a:off x="4664075" y="3549650"/>
            <a:ext cx="808038" cy="574675"/>
          </a:xfrm>
          <a:prstGeom prst="line">
            <a:avLst/>
          </a:prstGeom>
          <a:ln w="31750" cap="flat" cmpd="sng">
            <a:solidFill>
              <a:schemeClr val="tx1"/>
            </a:solidFill>
            <a:prstDash val="solid"/>
            <a:round/>
            <a:headEnd type="none" w="med" len="med"/>
            <a:tailEnd type="none" w="lg" len="lg"/>
          </a:ln>
        </p:spPr>
      </p:cxnSp>
      <p:sp>
        <p:nvSpPr>
          <p:cNvPr id="117" name="椭圆 116"/>
          <p:cNvSpPr/>
          <p:nvPr/>
        </p:nvSpPr>
        <p:spPr>
          <a:xfrm>
            <a:off x="5822950" y="5805488"/>
            <a:ext cx="1701800" cy="503237"/>
          </a:xfrm>
          <a:prstGeom prst="ellipse">
            <a:avLst/>
          </a:prstGeom>
          <a:noFill/>
          <a:ln w="25400">
            <a:noFill/>
          </a:ln>
        </p:spPr>
        <p:txBody>
          <a:bodyPr anchor="ctr"/>
          <a:p>
            <a:pPr algn="ctr"/>
            <a:r>
              <a:rPr lang="en-US" altLang="zh-CN" dirty="0">
                <a:latin typeface="华文新魏" panose="02010800040101010101" pitchFamily="2" charset="-122"/>
              </a:rPr>
              <a:t>integer</a:t>
            </a:r>
            <a:endParaRPr lang="zh-CN" altLang="en-US" dirty="0">
              <a:latin typeface="华文新魏" panose="02010800040101010101" pitchFamily="2" charset="-122"/>
            </a:endParaRPr>
          </a:p>
        </p:txBody>
      </p:sp>
      <p:sp>
        <p:nvSpPr>
          <p:cNvPr id="118" name="椭圆 117"/>
          <p:cNvSpPr/>
          <p:nvPr/>
        </p:nvSpPr>
        <p:spPr>
          <a:xfrm>
            <a:off x="4473575" y="4862513"/>
            <a:ext cx="900113" cy="503237"/>
          </a:xfrm>
          <a:prstGeom prst="ellipse">
            <a:avLst/>
          </a:prstGeom>
          <a:noFill/>
          <a:ln w="25400">
            <a:noFill/>
          </a:ln>
        </p:spPr>
        <p:txBody>
          <a:bodyPr anchor="ctr"/>
          <a:p>
            <a:pPr algn="ctr"/>
            <a:r>
              <a:rPr lang="zh-CN" altLang="en-US" dirty="0">
                <a:latin typeface="华文新魏" panose="02010800040101010101" pitchFamily="2" charset="-122"/>
              </a:rPr>
              <a:t>↑</a:t>
            </a:r>
            <a:endParaRPr lang="zh-CN" altLang="en-US" dirty="0">
              <a:latin typeface="华文新魏" panose="02010800040101010101" pitchFamily="2" charset="-122"/>
            </a:endParaRPr>
          </a:p>
        </p:txBody>
      </p:sp>
      <p:cxnSp>
        <p:nvCxnSpPr>
          <p:cNvPr id="119" name="直接连接符 118"/>
          <p:cNvCxnSpPr>
            <a:stCxn id="111" idx="4"/>
            <a:endCxn id="118" idx="0"/>
          </p:cNvCxnSpPr>
          <p:nvPr/>
        </p:nvCxnSpPr>
        <p:spPr>
          <a:xfrm flipH="1">
            <a:off x="4922838" y="4629150"/>
            <a:ext cx="549275" cy="233363"/>
          </a:xfrm>
          <a:prstGeom prst="line">
            <a:avLst/>
          </a:prstGeom>
          <a:ln w="31750" cap="flat" cmpd="sng">
            <a:solidFill>
              <a:schemeClr val="tx1"/>
            </a:solidFill>
            <a:prstDash val="solid"/>
            <a:round/>
            <a:headEnd type="none" w="med" len="med"/>
            <a:tailEnd type="none" w="lg" len="lg"/>
          </a:ln>
        </p:spPr>
      </p:cxnSp>
      <p:sp>
        <p:nvSpPr>
          <p:cNvPr id="120" name="圆角矩形 119"/>
          <p:cNvSpPr/>
          <p:nvPr/>
        </p:nvSpPr>
        <p:spPr>
          <a:xfrm>
            <a:off x="2384425" y="4587875"/>
            <a:ext cx="1971675" cy="647700"/>
          </a:xfrm>
          <a:prstGeom prst="roundRect">
            <a:avLst>
              <a:gd name="adj" fmla="val 16667"/>
            </a:avLst>
          </a:prstGeom>
          <a:noFill/>
          <a:ln w="25400">
            <a:noFill/>
          </a:ln>
        </p:spPr>
        <p:txBody>
          <a:bodyPr anchor="ctr"/>
          <a:p>
            <a:r>
              <a:rPr lang="en-US" altLang="zh-CN" sz="2000" dirty="0">
                <a:solidFill>
                  <a:srgbClr val="FF0000"/>
                </a:solidFill>
                <a:latin typeface="Times New Roman" panose="02020603050405020304" charset="0"/>
              </a:rPr>
              <a:t>{ T</a:t>
            </a:r>
            <a:r>
              <a:rPr lang="en-US" altLang="zh-CN" sz="2000" baseline="-25000" dirty="0">
                <a:solidFill>
                  <a:srgbClr val="FF0000"/>
                </a:solidFill>
                <a:latin typeface="Times New Roman" panose="02020603050405020304" charset="0"/>
              </a:rPr>
              <a:t>1</a:t>
            </a:r>
            <a:r>
              <a:rPr lang="en-US" altLang="zh-CN" sz="2000" dirty="0">
                <a:solidFill>
                  <a:srgbClr val="FF0000"/>
                </a:solidFill>
                <a:latin typeface="Times New Roman" panose="02020603050405020304" charset="0"/>
              </a:rPr>
              <a:t>.type:=real; T</a:t>
            </a:r>
            <a:r>
              <a:rPr lang="en-US" altLang="zh-CN" sz="2000" baseline="-25000" dirty="0">
                <a:solidFill>
                  <a:srgbClr val="FF0000"/>
                </a:solidFill>
                <a:latin typeface="Times New Roman" panose="02020603050405020304" charset="0"/>
              </a:rPr>
              <a:t>1</a:t>
            </a:r>
            <a:r>
              <a:rPr lang="en-US" altLang="zh-CN" sz="2000" dirty="0">
                <a:solidFill>
                  <a:srgbClr val="FF0000"/>
                </a:solidFill>
                <a:latin typeface="Times New Roman" panose="02020603050405020304" charset="0"/>
              </a:rPr>
              <a:t>.width:=8 }</a:t>
            </a:r>
            <a:endParaRPr lang="en-US" altLang="zh-CN" sz="2000" dirty="0">
              <a:solidFill>
                <a:srgbClr val="FF0000"/>
              </a:solidFill>
              <a:latin typeface="Times New Roman" panose="02020603050405020304" charset="0"/>
              <a:ea typeface="Times New Roman" panose="02020603050405020304" charset="0"/>
            </a:endParaRPr>
          </a:p>
        </p:txBody>
      </p:sp>
      <p:cxnSp>
        <p:nvCxnSpPr>
          <p:cNvPr id="121" name="直接连接符 120"/>
          <p:cNvCxnSpPr>
            <a:stCxn id="112" idx="4"/>
            <a:endCxn id="117" idx="0"/>
          </p:cNvCxnSpPr>
          <p:nvPr/>
        </p:nvCxnSpPr>
        <p:spPr>
          <a:xfrm>
            <a:off x="6673850" y="5530850"/>
            <a:ext cx="0" cy="274638"/>
          </a:xfrm>
          <a:prstGeom prst="line">
            <a:avLst/>
          </a:prstGeom>
          <a:ln w="31750" cap="flat" cmpd="sng">
            <a:solidFill>
              <a:schemeClr val="tx1"/>
            </a:solidFill>
            <a:prstDash val="solid"/>
            <a:round/>
            <a:headEnd type="none" w="med" len="med"/>
            <a:tailEnd type="none" w="lg" len="lg"/>
          </a:ln>
        </p:spPr>
      </p:cxnSp>
      <p:sp>
        <p:nvSpPr>
          <p:cNvPr id="122" name="圆角矩形 121"/>
          <p:cNvSpPr/>
          <p:nvPr/>
        </p:nvSpPr>
        <p:spPr>
          <a:xfrm>
            <a:off x="6907213" y="5207000"/>
            <a:ext cx="2236787" cy="647700"/>
          </a:xfrm>
          <a:prstGeom prst="roundRect">
            <a:avLst>
              <a:gd name="adj" fmla="val 16667"/>
            </a:avLst>
          </a:prstGeom>
          <a:noFill/>
          <a:ln w="25400">
            <a:noFill/>
          </a:ln>
        </p:spPr>
        <p:txBody>
          <a:bodyPr anchor="ctr"/>
          <a:p>
            <a:r>
              <a:rPr lang="en-US" altLang="zh-CN" sz="2000" dirty="0">
                <a:solidFill>
                  <a:srgbClr val="FF0000"/>
                </a:solidFill>
                <a:latin typeface="Times New Roman" panose="02020603050405020304" charset="0"/>
              </a:rPr>
              <a:t>{ T</a:t>
            </a:r>
            <a:r>
              <a:rPr lang="en-US" altLang="zh-CN" sz="2000" baseline="-25000" dirty="0">
                <a:solidFill>
                  <a:srgbClr val="FF0000"/>
                </a:solidFill>
                <a:latin typeface="Times New Roman" panose="02020603050405020304" charset="0"/>
              </a:rPr>
              <a:t>3</a:t>
            </a:r>
            <a:r>
              <a:rPr lang="en-US" altLang="zh-CN" sz="2000" dirty="0">
                <a:solidFill>
                  <a:srgbClr val="FF0000"/>
                </a:solidFill>
                <a:latin typeface="Times New Roman" panose="02020603050405020304" charset="0"/>
              </a:rPr>
              <a:t>.type:=integer; T</a:t>
            </a:r>
            <a:r>
              <a:rPr lang="en-US" altLang="zh-CN" sz="2000" baseline="-25000" dirty="0">
                <a:solidFill>
                  <a:srgbClr val="FF0000"/>
                </a:solidFill>
                <a:latin typeface="Times New Roman" panose="02020603050405020304" charset="0"/>
              </a:rPr>
              <a:t>3</a:t>
            </a:r>
            <a:r>
              <a:rPr lang="en-US" altLang="zh-CN" sz="2000" dirty="0">
                <a:solidFill>
                  <a:srgbClr val="FF0000"/>
                </a:solidFill>
                <a:latin typeface="Times New Roman" panose="02020603050405020304" charset="0"/>
              </a:rPr>
              <a:t>.width:=4 }</a:t>
            </a:r>
            <a:endParaRPr lang="en-US" altLang="zh-CN" sz="2000" dirty="0">
              <a:solidFill>
                <a:srgbClr val="FF0000"/>
              </a:solidFill>
              <a:latin typeface="Times New Roman" panose="02020603050405020304" charset="0"/>
              <a:ea typeface="Times New Roman" panose="02020603050405020304" charset="0"/>
            </a:endParaRPr>
          </a:p>
        </p:txBody>
      </p:sp>
      <p:sp>
        <p:nvSpPr>
          <p:cNvPr id="123" name="圆角矩形 122"/>
          <p:cNvSpPr/>
          <p:nvPr/>
        </p:nvSpPr>
        <p:spPr>
          <a:xfrm>
            <a:off x="2051050" y="3513138"/>
            <a:ext cx="1441450" cy="431800"/>
          </a:xfrm>
          <a:prstGeom prst="roundRect">
            <a:avLst>
              <a:gd name="adj" fmla="val 16667"/>
            </a:avLst>
          </a:prstGeom>
          <a:noFill/>
          <a:ln w="25400">
            <a:noFill/>
          </a:ln>
        </p:spPr>
        <p:txBody>
          <a:bodyPr anchor="ctr"/>
          <a:p>
            <a:r>
              <a:rPr lang="en-US" altLang="zh-CN" sz="2000" dirty="0">
                <a:solidFill>
                  <a:srgbClr val="FF0000"/>
                </a:solidFill>
                <a:latin typeface="华文新魏" panose="02010800040101010101" pitchFamily="2" charset="-122"/>
              </a:rPr>
              <a:t>offset:=8 </a:t>
            </a:r>
            <a:endParaRPr lang="zh-CN" altLang="en-US" sz="2000" dirty="0">
              <a:solidFill>
                <a:srgbClr val="FF0000"/>
              </a:solidFill>
              <a:latin typeface="华文新魏" panose="02010800040101010101" pitchFamily="2" charset="-122"/>
            </a:endParaRPr>
          </a:p>
        </p:txBody>
      </p:sp>
      <p:sp>
        <p:nvSpPr>
          <p:cNvPr id="124" name="圆角矩形 123"/>
          <p:cNvSpPr/>
          <p:nvPr/>
        </p:nvSpPr>
        <p:spPr>
          <a:xfrm>
            <a:off x="5281613" y="3405188"/>
            <a:ext cx="1441450" cy="431800"/>
          </a:xfrm>
          <a:prstGeom prst="roundRect">
            <a:avLst>
              <a:gd name="adj" fmla="val 16667"/>
            </a:avLst>
          </a:prstGeom>
          <a:noFill/>
          <a:ln w="25400">
            <a:noFill/>
          </a:ln>
        </p:spPr>
        <p:txBody>
          <a:bodyPr anchor="ctr"/>
          <a:p>
            <a:r>
              <a:rPr lang="en-US" altLang="zh-CN" sz="2000" dirty="0">
                <a:solidFill>
                  <a:srgbClr val="FF0000"/>
                </a:solidFill>
                <a:latin typeface="华文新魏" panose="02010800040101010101" pitchFamily="2" charset="-122"/>
              </a:rPr>
              <a:t>offset:=12</a:t>
            </a:r>
            <a:endParaRPr lang="zh-CN" altLang="en-US" sz="2000" dirty="0">
              <a:solidFill>
                <a:srgbClr val="FF0000"/>
              </a:solidFill>
              <a:latin typeface="华文新魏" panose="02010800040101010101" pitchFamily="2" charset="-122"/>
            </a:endParaRPr>
          </a:p>
        </p:txBody>
      </p:sp>
      <p:sp>
        <p:nvSpPr>
          <p:cNvPr id="125" name="圆角矩形 124"/>
          <p:cNvSpPr/>
          <p:nvPr/>
        </p:nvSpPr>
        <p:spPr>
          <a:xfrm>
            <a:off x="5884863" y="4067175"/>
            <a:ext cx="3278187" cy="649288"/>
          </a:xfrm>
          <a:prstGeom prst="roundRect">
            <a:avLst>
              <a:gd name="adj" fmla="val 16667"/>
            </a:avLst>
          </a:prstGeom>
          <a:noFill/>
          <a:ln w="25400">
            <a:noFill/>
          </a:ln>
        </p:spPr>
        <p:txBody>
          <a:bodyPr anchor="ctr"/>
          <a:p>
            <a:r>
              <a:rPr lang="en-US" altLang="zh-CN" sz="2000" dirty="0">
                <a:solidFill>
                  <a:srgbClr val="FF0000"/>
                </a:solidFill>
                <a:latin typeface="Times New Roman" panose="02020603050405020304" charset="0"/>
              </a:rPr>
              <a:t>{ T</a:t>
            </a:r>
            <a:r>
              <a:rPr lang="en-US" altLang="zh-CN" sz="2000" baseline="-25000" dirty="0">
                <a:solidFill>
                  <a:srgbClr val="FF0000"/>
                </a:solidFill>
                <a:latin typeface="Times New Roman" panose="02020603050405020304" charset="0"/>
              </a:rPr>
              <a:t>2</a:t>
            </a:r>
            <a:r>
              <a:rPr lang="en-US" altLang="zh-CN" sz="2000" dirty="0">
                <a:solidFill>
                  <a:srgbClr val="FF0000"/>
                </a:solidFill>
                <a:latin typeface="Times New Roman" panose="02020603050405020304" charset="0"/>
              </a:rPr>
              <a:t>.type:=pointer(T</a:t>
            </a:r>
            <a:r>
              <a:rPr lang="en-US" altLang="zh-CN" sz="2000" baseline="-25000" dirty="0">
                <a:solidFill>
                  <a:srgbClr val="FF0000"/>
                </a:solidFill>
                <a:latin typeface="Times New Roman" panose="02020603050405020304" charset="0"/>
              </a:rPr>
              <a:t>3</a:t>
            </a:r>
            <a:r>
              <a:rPr lang="en-US" altLang="zh-CN" sz="2000" dirty="0">
                <a:solidFill>
                  <a:srgbClr val="FF0000"/>
                </a:solidFill>
                <a:latin typeface="Times New Roman" panose="02020603050405020304" charset="0"/>
              </a:rPr>
              <a:t>.type); T</a:t>
            </a:r>
            <a:r>
              <a:rPr lang="en-US" altLang="zh-CN" sz="2000" baseline="-25000" dirty="0">
                <a:solidFill>
                  <a:srgbClr val="FF0000"/>
                </a:solidFill>
                <a:latin typeface="Times New Roman" panose="02020603050405020304" charset="0"/>
              </a:rPr>
              <a:t>2</a:t>
            </a:r>
            <a:r>
              <a:rPr lang="en-US" altLang="zh-CN" sz="2000" dirty="0">
                <a:solidFill>
                  <a:srgbClr val="FF0000"/>
                </a:solidFill>
                <a:latin typeface="Times New Roman" panose="02020603050405020304" charset="0"/>
              </a:rPr>
              <a:t>.width:=4 }</a:t>
            </a:r>
            <a:endParaRPr lang="en-US" altLang="zh-CN" sz="2000" dirty="0">
              <a:solidFill>
                <a:srgbClr val="FF0000"/>
              </a:solidFill>
              <a:latin typeface="Times New Roman" panose="02020603050405020304" charset="0"/>
              <a:ea typeface="Times New Roman" panose="02020603050405020304" charset="0"/>
            </a:endParaRPr>
          </a:p>
        </p:txBody>
      </p:sp>
      <p:graphicFrame>
        <p:nvGraphicFramePr>
          <p:cNvPr id="126" name="表格 125"/>
          <p:cNvGraphicFramePr>
            <a:graphicFrameLocks noGrp="1"/>
          </p:cNvGraphicFramePr>
          <p:nvPr/>
        </p:nvGraphicFramePr>
        <p:xfrm>
          <a:off x="4541838" y="1211263"/>
          <a:ext cx="4362450" cy="1584325"/>
        </p:xfrm>
        <a:graphic>
          <a:graphicData uri="http://schemas.openxmlformats.org/drawingml/2006/table">
            <a:tbl>
              <a:tblPr firstRow="1" bandRow="1">
                <a:tableStyleId>{5C22544A-7EE6-4342-B048-85BDC9FD1C3A}</a:tableStyleId>
              </a:tblPr>
              <a:tblGrid>
                <a:gridCol w="1038011"/>
                <a:gridCol w="2376445"/>
                <a:gridCol w="947994"/>
              </a:tblGrid>
              <a:tr h="396081">
                <a:tc>
                  <a:txBody>
                    <a:bodyPr/>
                    <a:lstStyle/>
                    <a:p>
                      <a:r>
                        <a:rPr lang="en-US" altLang="zh-CN" sz="2000" dirty="0" smtClean="0"/>
                        <a:t>name</a:t>
                      </a:r>
                      <a:endParaRPr lang="zh-CN" altLang="en-US" sz="2000" dirty="0"/>
                    </a:p>
                  </a:txBody>
                  <a:tcPr marL="91447" marR="91447" marT="45644" marB="45644"/>
                </a:tc>
                <a:tc>
                  <a:txBody>
                    <a:bodyPr/>
                    <a:lstStyle/>
                    <a:p>
                      <a:r>
                        <a:rPr lang="en-US" altLang="zh-CN" sz="2000" dirty="0" smtClean="0"/>
                        <a:t>type</a:t>
                      </a:r>
                      <a:endParaRPr lang="zh-CN" altLang="en-US" sz="2000" dirty="0"/>
                    </a:p>
                  </a:txBody>
                  <a:tcPr marL="91447" marR="91447" marT="45644" marB="45644"/>
                </a:tc>
                <a:tc>
                  <a:txBody>
                    <a:bodyPr/>
                    <a:lstStyle/>
                    <a:p>
                      <a:r>
                        <a:rPr lang="en-US" altLang="zh-CN" sz="2000" dirty="0" smtClean="0"/>
                        <a:t>offset</a:t>
                      </a:r>
                      <a:endParaRPr lang="zh-CN" altLang="en-US" sz="2000" dirty="0"/>
                    </a:p>
                  </a:txBody>
                  <a:tcPr marL="91447" marR="91447" marT="45644" marB="45644"/>
                </a:tc>
              </a:tr>
              <a:tr h="396081">
                <a:tc>
                  <a:txBody>
                    <a:bodyPr/>
                    <a:lstStyle/>
                    <a:p>
                      <a:endParaRPr lang="zh-CN" altLang="en-US" sz="2000" dirty="0"/>
                    </a:p>
                  </a:txBody>
                  <a:tcPr marL="91447" marR="91447" marT="45644" marB="45644"/>
                </a:tc>
                <a:tc>
                  <a:txBody>
                    <a:bodyPr/>
                    <a:lstStyle/>
                    <a:p>
                      <a:endParaRPr lang="zh-CN" altLang="en-US" sz="2000" dirty="0"/>
                    </a:p>
                  </a:txBody>
                  <a:tcPr marL="91447" marR="91447" marT="45644" marB="45644"/>
                </a:tc>
                <a:tc>
                  <a:txBody>
                    <a:bodyPr/>
                    <a:lstStyle/>
                    <a:p>
                      <a:endParaRPr lang="zh-CN" altLang="en-US" sz="2000" dirty="0"/>
                    </a:p>
                  </a:txBody>
                  <a:tcPr marL="91447" marR="91447" marT="45644" marB="45644"/>
                </a:tc>
              </a:tr>
              <a:tr h="396081">
                <a:tc>
                  <a:txBody>
                    <a:bodyPr/>
                    <a:lstStyle/>
                    <a:p>
                      <a:endParaRPr lang="zh-CN" altLang="en-US" sz="2000"/>
                    </a:p>
                  </a:txBody>
                  <a:tcPr marL="91447" marR="91447" marT="45644" marB="45644"/>
                </a:tc>
                <a:tc>
                  <a:txBody>
                    <a:bodyPr/>
                    <a:lstStyle/>
                    <a:p>
                      <a:endParaRPr lang="zh-CN" altLang="en-US" sz="2000"/>
                    </a:p>
                  </a:txBody>
                  <a:tcPr marL="91447" marR="91447" marT="45644" marB="45644"/>
                </a:tc>
                <a:tc>
                  <a:txBody>
                    <a:bodyPr/>
                    <a:lstStyle/>
                    <a:p>
                      <a:endParaRPr lang="zh-CN" altLang="en-US" sz="2000"/>
                    </a:p>
                  </a:txBody>
                  <a:tcPr marL="91447" marR="91447" marT="45644" marB="45644"/>
                </a:tc>
              </a:tr>
              <a:tr h="396081">
                <a:tc>
                  <a:txBody>
                    <a:bodyPr/>
                    <a:lstStyle/>
                    <a:p>
                      <a:endParaRPr lang="zh-CN" altLang="en-US" sz="2000"/>
                    </a:p>
                  </a:txBody>
                  <a:tcPr marL="91447" marR="91447" marT="45644" marB="45644"/>
                </a:tc>
                <a:tc>
                  <a:txBody>
                    <a:bodyPr/>
                    <a:lstStyle/>
                    <a:p>
                      <a:endParaRPr lang="zh-CN" altLang="en-US" sz="2000"/>
                    </a:p>
                  </a:txBody>
                  <a:tcPr marL="91447" marR="91447" marT="45644" marB="45644"/>
                </a:tc>
                <a:tc>
                  <a:txBody>
                    <a:bodyPr/>
                    <a:lstStyle/>
                    <a:p>
                      <a:endParaRPr lang="zh-CN" altLang="en-US" sz="2000" dirty="0"/>
                    </a:p>
                  </a:txBody>
                  <a:tcPr marL="91447" marR="91447" marT="45644" marB="45644"/>
                </a:tc>
              </a:tr>
            </a:tbl>
          </a:graphicData>
        </a:graphic>
      </p:graphicFrame>
      <p:sp>
        <p:nvSpPr>
          <p:cNvPr id="127" name="TextBox 195"/>
          <p:cNvSpPr txBox="1"/>
          <p:nvPr/>
        </p:nvSpPr>
        <p:spPr>
          <a:xfrm>
            <a:off x="4878388" y="1598613"/>
            <a:ext cx="563562" cy="461962"/>
          </a:xfrm>
          <a:prstGeom prst="rect">
            <a:avLst/>
          </a:prstGeom>
          <a:noFill/>
          <a:ln w="9525">
            <a:noFill/>
          </a:ln>
        </p:spPr>
        <p:txBody>
          <a:bodyPr wrap="none" anchor="t">
            <a:spAutoFit/>
          </a:bodyPr>
          <a:p>
            <a:pPr algn="ctr"/>
            <a:r>
              <a:rPr lang="en-US" altLang="zh-CN" dirty="0">
                <a:latin typeface="华文新魏" panose="02010800040101010101" pitchFamily="2" charset="-122"/>
              </a:rPr>
              <a:t>id1</a:t>
            </a:r>
            <a:endParaRPr lang="zh-CN" altLang="en-US" dirty="0">
              <a:latin typeface="华文新魏" panose="02010800040101010101" pitchFamily="2" charset="-122"/>
            </a:endParaRPr>
          </a:p>
        </p:txBody>
      </p:sp>
      <p:sp>
        <p:nvSpPr>
          <p:cNvPr id="128" name="TextBox 196"/>
          <p:cNvSpPr txBox="1"/>
          <p:nvPr/>
        </p:nvSpPr>
        <p:spPr>
          <a:xfrm>
            <a:off x="6465888" y="1587500"/>
            <a:ext cx="681037" cy="461963"/>
          </a:xfrm>
          <a:prstGeom prst="rect">
            <a:avLst/>
          </a:prstGeom>
          <a:noFill/>
          <a:ln w="9525">
            <a:noFill/>
          </a:ln>
        </p:spPr>
        <p:txBody>
          <a:bodyPr wrap="none" anchor="t">
            <a:spAutoFit/>
          </a:bodyPr>
          <a:p>
            <a:pPr algn="ctr"/>
            <a:r>
              <a:rPr lang="en-US" altLang="zh-CN" dirty="0">
                <a:latin typeface="华文新魏" panose="02010800040101010101" pitchFamily="2" charset="-122"/>
              </a:rPr>
              <a:t>real</a:t>
            </a:r>
            <a:endParaRPr lang="zh-CN" altLang="en-US" dirty="0">
              <a:latin typeface="华文新魏" panose="02010800040101010101" pitchFamily="2" charset="-122"/>
            </a:endParaRPr>
          </a:p>
        </p:txBody>
      </p:sp>
      <p:sp>
        <p:nvSpPr>
          <p:cNvPr id="129" name="TextBox 197"/>
          <p:cNvSpPr txBox="1"/>
          <p:nvPr/>
        </p:nvSpPr>
        <p:spPr>
          <a:xfrm>
            <a:off x="8166100" y="1598613"/>
            <a:ext cx="366713" cy="461962"/>
          </a:xfrm>
          <a:prstGeom prst="rect">
            <a:avLst/>
          </a:prstGeom>
          <a:noFill/>
          <a:ln w="9525">
            <a:noFill/>
          </a:ln>
        </p:spPr>
        <p:txBody>
          <a:bodyPr wrap="none" anchor="t">
            <a:spAutoFit/>
          </a:bodyPr>
          <a:p>
            <a:pPr algn="ctr"/>
            <a:r>
              <a:rPr lang="en-US" altLang="zh-CN" dirty="0">
                <a:latin typeface="华文新魏" panose="02010800040101010101" pitchFamily="2" charset="-122"/>
              </a:rPr>
              <a:t>0</a:t>
            </a:r>
            <a:endParaRPr lang="zh-CN" altLang="en-US" dirty="0">
              <a:latin typeface="华文新魏" panose="02010800040101010101" pitchFamily="2" charset="-122"/>
            </a:endParaRPr>
          </a:p>
        </p:txBody>
      </p:sp>
      <p:sp>
        <p:nvSpPr>
          <p:cNvPr id="130" name="TextBox 198"/>
          <p:cNvSpPr txBox="1"/>
          <p:nvPr/>
        </p:nvSpPr>
        <p:spPr>
          <a:xfrm>
            <a:off x="4852988" y="1963738"/>
            <a:ext cx="614362" cy="461962"/>
          </a:xfrm>
          <a:prstGeom prst="rect">
            <a:avLst/>
          </a:prstGeom>
          <a:noFill/>
          <a:ln w="9525">
            <a:noFill/>
          </a:ln>
        </p:spPr>
        <p:txBody>
          <a:bodyPr wrap="none" anchor="t">
            <a:spAutoFit/>
          </a:bodyPr>
          <a:p>
            <a:pPr algn="ctr"/>
            <a:r>
              <a:rPr lang="en-US" altLang="zh-CN" dirty="0">
                <a:latin typeface="华文新魏" panose="02010800040101010101" pitchFamily="2" charset="-122"/>
              </a:rPr>
              <a:t>id2</a:t>
            </a:r>
            <a:endParaRPr lang="zh-CN" altLang="en-US" dirty="0">
              <a:latin typeface="华文新魏" panose="02010800040101010101" pitchFamily="2" charset="-122"/>
            </a:endParaRPr>
          </a:p>
        </p:txBody>
      </p:sp>
      <p:sp>
        <p:nvSpPr>
          <p:cNvPr id="131" name="TextBox 199"/>
          <p:cNvSpPr txBox="1"/>
          <p:nvPr/>
        </p:nvSpPr>
        <p:spPr>
          <a:xfrm>
            <a:off x="5659438" y="1952625"/>
            <a:ext cx="2295525" cy="461963"/>
          </a:xfrm>
          <a:prstGeom prst="rect">
            <a:avLst/>
          </a:prstGeom>
          <a:noFill/>
          <a:ln w="9525">
            <a:noFill/>
          </a:ln>
        </p:spPr>
        <p:txBody>
          <a:bodyPr wrap="none" anchor="t">
            <a:spAutoFit/>
          </a:bodyPr>
          <a:p>
            <a:pPr algn="ctr"/>
            <a:r>
              <a:rPr lang="en-US" altLang="zh-CN" dirty="0">
                <a:latin typeface="华文新魏" panose="02010800040101010101" pitchFamily="2" charset="-122"/>
              </a:rPr>
              <a:t>pointer(integer)</a:t>
            </a:r>
            <a:endParaRPr lang="zh-CN" altLang="en-US" dirty="0">
              <a:latin typeface="华文新魏" panose="02010800040101010101" pitchFamily="2" charset="-122"/>
            </a:endParaRPr>
          </a:p>
        </p:txBody>
      </p:sp>
      <p:sp>
        <p:nvSpPr>
          <p:cNvPr id="132" name="TextBox 200"/>
          <p:cNvSpPr txBox="1"/>
          <p:nvPr/>
        </p:nvSpPr>
        <p:spPr>
          <a:xfrm>
            <a:off x="8172450" y="1958975"/>
            <a:ext cx="360363" cy="461963"/>
          </a:xfrm>
          <a:prstGeom prst="rect">
            <a:avLst/>
          </a:prstGeom>
          <a:noFill/>
          <a:ln w="9525">
            <a:noFill/>
          </a:ln>
        </p:spPr>
        <p:txBody>
          <a:bodyPr wrap="none" anchor="t">
            <a:spAutoFit/>
          </a:bodyPr>
          <a:p>
            <a:pPr algn="ctr"/>
            <a:r>
              <a:rPr lang="en-US" altLang="zh-CN" dirty="0">
                <a:latin typeface="华文新魏" panose="02010800040101010101" pitchFamily="2" charset="-122"/>
              </a:rPr>
              <a:t>8</a:t>
            </a:r>
            <a:endParaRPr lang="zh-CN" altLang="en-US" dirty="0">
              <a:latin typeface="华文新魏" panose="02010800040101010101" pitchFamily="2" charset="-122"/>
            </a:endParaRPr>
          </a:p>
        </p:txBody>
      </p:sp>
      <p:sp>
        <p:nvSpPr>
          <p:cNvPr id="133" name="TextBox 201"/>
          <p:cNvSpPr txBox="1"/>
          <p:nvPr/>
        </p:nvSpPr>
        <p:spPr>
          <a:xfrm>
            <a:off x="534988" y="5556250"/>
            <a:ext cx="2487612" cy="830263"/>
          </a:xfrm>
          <a:prstGeom prst="rect">
            <a:avLst/>
          </a:prstGeom>
          <a:noFill/>
          <a:ln w="9525">
            <a:noFill/>
          </a:ln>
        </p:spPr>
        <p:txBody>
          <a:bodyPr wrap="none" anchor="t">
            <a:spAutoFit/>
          </a:bodyPr>
          <a:p>
            <a:r>
              <a:rPr lang="en-US" altLang="zh-CN" dirty="0">
                <a:solidFill>
                  <a:srgbClr val="FF0000"/>
                </a:solidFill>
                <a:latin typeface="华文新魏" panose="02010800040101010101" pitchFamily="2" charset="-122"/>
              </a:rPr>
              <a:t>enter(id1, real, 0)</a:t>
            </a:r>
            <a:endParaRPr lang="en-US" altLang="zh-CN" dirty="0">
              <a:solidFill>
                <a:srgbClr val="FF0000"/>
              </a:solidFill>
              <a:latin typeface="华文新魏" panose="02010800040101010101" pitchFamily="2" charset="-122"/>
            </a:endParaRPr>
          </a:p>
          <a:p>
            <a:r>
              <a:rPr lang="en-US" altLang="zh-CN" dirty="0">
                <a:solidFill>
                  <a:srgbClr val="FF0000"/>
                </a:solidFill>
                <a:latin typeface="华文新魏" panose="02010800040101010101" pitchFamily="2" charset="-122"/>
              </a:rPr>
              <a:t>offset:=offset+8</a:t>
            </a:r>
            <a:endParaRPr lang="zh-CN" altLang="en-US" dirty="0">
              <a:solidFill>
                <a:srgbClr val="FF0000"/>
              </a:solidFill>
              <a:latin typeface="华文新魏" panose="02010800040101010101" pitchFamily="2" charset="-122"/>
            </a:endParaRPr>
          </a:p>
        </p:txBody>
      </p:sp>
      <p:sp>
        <p:nvSpPr>
          <p:cNvPr id="134" name="TextBox 202"/>
          <p:cNvSpPr txBox="1"/>
          <p:nvPr/>
        </p:nvSpPr>
        <p:spPr>
          <a:xfrm>
            <a:off x="992188" y="5556250"/>
            <a:ext cx="4148137" cy="830263"/>
          </a:xfrm>
          <a:prstGeom prst="rect">
            <a:avLst/>
          </a:prstGeom>
          <a:noFill/>
          <a:ln w="9525">
            <a:noFill/>
          </a:ln>
        </p:spPr>
        <p:txBody>
          <a:bodyPr wrap="none" anchor="t">
            <a:spAutoFit/>
          </a:bodyPr>
          <a:p>
            <a:r>
              <a:rPr lang="en-US" altLang="zh-CN" dirty="0">
                <a:solidFill>
                  <a:srgbClr val="FF0000"/>
                </a:solidFill>
                <a:latin typeface="华文新魏" panose="02010800040101010101" pitchFamily="2" charset="-122"/>
              </a:rPr>
              <a:t>enter(id2, pointer(integer), 8)</a:t>
            </a:r>
            <a:endParaRPr lang="en-US" altLang="zh-CN" dirty="0">
              <a:solidFill>
                <a:srgbClr val="FF0000"/>
              </a:solidFill>
              <a:latin typeface="华文新魏" panose="02010800040101010101" pitchFamily="2" charset="-122"/>
            </a:endParaRPr>
          </a:p>
          <a:p>
            <a:r>
              <a:rPr lang="en-US" altLang="zh-CN" dirty="0">
                <a:solidFill>
                  <a:srgbClr val="FF0000"/>
                </a:solidFill>
                <a:latin typeface="华文新魏" panose="02010800040101010101" pitchFamily="2" charset="-122"/>
              </a:rPr>
              <a:t>offset:=offset+4</a:t>
            </a:r>
            <a:endParaRPr lang="zh-CN" altLang="en-US" dirty="0">
              <a:solidFill>
                <a:srgbClr val="FF0000"/>
              </a:solidFill>
              <a:latin typeface="华文新魏" panose="02010800040101010101" pitchFamily="2" charset="-122"/>
            </a:endParaRPr>
          </a:p>
        </p:txBody>
      </p:sp>
      <p:cxnSp>
        <p:nvCxnSpPr>
          <p:cNvPr id="135" name="曲线连接符 134"/>
          <p:cNvCxnSpPr>
            <a:stCxn id="124" idx="3"/>
            <a:endCxn id="117" idx="0"/>
          </p:cNvCxnSpPr>
          <p:nvPr/>
        </p:nvCxnSpPr>
        <p:spPr>
          <a:xfrm flipV="1">
            <a:off x="6723063" y="2554288"/>
            <a:ext cx="1952625" cy="1066800"/>
          </a:xfrm>
          <a:prstGeom prst="curvedConnector3">
            <a:avLst>
              <a:gd name="adj1" fmla="val 50000"/>
            </a:avLst>
          </a:prstGeom>
          <a:ln w="31750" cap="flat" cmpd="sng">
            <a:solidFill>
              <a:schemeClr val="tx1"/>
            </a:solidFill>
            <a:prstDash val="solid"/>
            <a:round/>
            <a:headEnd type="none" w="med" len="med"/>
            <a:tailEnd type="arrow" w="med" len="med"/>
          </a:ln>
        </p:spPr>
      </p:cxnSp>
      <p:sp>
        <p:nvSpPr>
          <p:cNvPr id="136" name="椭圆 135"/>
          <p:cNvSpPr/>
          <p:nvPr/>
        </p:nvSpPr>
        <p:spPr>
          <a:xfrm>
            <a:off x="1200150" y="1819275"/>
            <a:ext cx="884238" cy="503238"/>
          </a:xfrm>
          <a:prstGeom prst="ellipse">
            <a:avLst/>
          </a:prstGeom>
          <a:noFill/>
          <a:ln w="25400">
            <a:noFill/>
          </a:ln>
        </p:spPr>
        <p:txBody>
          <a:bodyPr anchor="ctr"/>
          <a:p>
            <a:pPr algn="ctr"/>
            <a:r>
              <a:rPr lang="en-US" altLang="zh-CN" dirty="0">
                <a:latin typeface="华文新魏" panose="02010800040101010101" pitchFamily="2" charset="-122"/>
              </a:rPr>
              <a:t>M</a:t>
            </a:r>
            <a:endParaRPr lang="zh-CN" altLang="en-US" baseline="-25000" dirty="0">
              <a:latin typeface="华文新魏" panose="02010800040101010101" pitchFamily="2" charset="-122"/>
            </a:endParaRPr>
          </a:p>
        </p:txBody>
      </p:sp>
      <p:cxnSp>
        <p:nvCxnSpPr>
          <p:cNvPr id="137" name="直接连接符 136"/>
          <p:cNvCxnSpPr>
            <a:stCxn id="124" idx="3"/>
            <a:endCxn id="136" idx="0"/>
          </p:cNvCxnSpPr>
          <p:nvPr/>
        </p:nvCxnSpPr>
        <p:spPr>
          <a:xfrm flipH="1">
            <a:off x="1643063" y="1357313"/>
            <a:ext cx="1368425" cy="461962"/>
          </a:xfrm>
          <a:prstGeom prst="line">
            <a:avLst/>
          </a:prstGeom>
          <a:ln w="31750" cap="flat" cmpd="sng">
            <a:solidFill>
              <a:schemeClr val="tx1"/>
            </a:solidFill>
            <a:prstDash val="solid"/>
            <a:round/>
            <a:headEnd type="none" w="med" len="med"/>
            <a:tailEnd type="none" w="lg" len="lg"/>
          </a:ln>
        </p:spPr>
      </p:cxnSp>
      <p:sp>
        <p:nvSpPr>
          <p:cNvPr id="138" name="椭圆 137"/>
          <p:cNvSpPr/>
          <p:nvPr/>
        </p:nvSpPr>
        <p:spPr>
          <a:xfrm>
            <a:off x="701675" y="2428875"/>
            <a:ext cx="512763" cy="503238"/>
          </a:xfrm>
          <a:prstGeom prst="ellipse">
            <a:avLst/>
          </a:prstGeom>
          <a:noFill/>
          <a:ln w="25400">
            <a:noFill/>
          </a:ln>
        </p:spPr>
        <p:txBody>
          <a:bodyPr anchor="ctr"/>
          <a:p>
            <a:pPr>
              <a:spcBef>
                <a:spcPct val="50000"/>
              </a:spcBef>
            </a:pPr>
            <a:r>
              <a:rPr lang="en-US" altLang="zh-CN" dirty="0">
                <a:latin typeface="Times New Roman" panose="02020603050405020304" charset="0"/>
              </a:rPr>
              <a:t>ε</a:t>
            </a:r>
            <a:endParaRPr lang="en-US" altLang="zh-CN" dirty="0">
              <a:latin typeface="Times New Roman" panose="02020603050405020304" charset="0"/>
            </a:endParaRPr>
          </a:p>
        </p:txBody>
      </p:sp>
      <p:cxnSp>
        <p:nvCxnSpPr>
          <p:cNvPr id="139" name="直接连接符 138"/>
          <p:cNvCxnSpPr>
            <a:stCxn id="136" idx="3"/>
            <a:endCxn id="136" idx="0"/>
          </p:cNvCxnSpPr>
          <p:nvPr/>
        </p:nvCxnSpPr>
        <p:spPr>
          <a:xfrm rot="5400000">
            <a:off x="1039813" y="2281238"/>
            <a:ext cx="322262" cy="258762"/>
          </a:xfrm>
          <a:prstGeom prst="line">
            <a:avLst/>
          </a:prstGeom>
          <a:ln w="31750" cap="flat" cmpd="sng">
            <a:solidFill>
              <a:schemeClr val="tx1"/>
            </a:solidFill>
            <a:prstDash val="solid"/>
            <a:round/>
            <a:headEnd type="none" w="med" len="med"/>
            <a:tailEnd type="none" w="lg" len="lg"/>
          </a:ln>
        </p:spPr>
      </p:cxnSp>
      <p:sp>
        <p:nvSpPr>
          <p:cNvPr id="140" name="文本框 139"/>
          <p:cNvSpPr txBox="1"/>
          <p:nvPr/>
        </p:nvSpPr>
        <p:spPr>
          <a:xfrm>
            <a:off x="10027285" y="2202180"/>
            <a:ext cx="1721485" cy="2009775"/>
          </a:xfrm>
          <a:prstGeom prst="rect">
            <a:avLst/>
          </a:prstGeom>
          <a:noFill/>
        </p:spPr>
        <p:txBody>
          <a:bodyPr wrap="square" rtlCol="0" anchor="t">
            <a:spAutoFit/>
          </a:bodyPr>
          <a:p>
            <a:pPr>
              <a:lnSpc>
                <a:spcPct val="130000"/>
              </a:lnSpc>
            </a:pPr>
            <a:r>
              <a:rPr lang="en-US" altLang="zh-CN" b="1" kern="0" noProof="0" dirty="0">
                <a:ln>
                  <a:noFill/>
                </a:ln>
                <a:effectLst/>
                <a:uLnTx/>
                <a:uFillTx/>
                <a:latin typeface="华文新魏" panose="02010800040101010101" pitchFamily="2" charset="-122"/>
                <a:ea typeface="华文新魏" panose="02010800040101010101" pitchFamily="2" charset="-122"/>
                <a:cs typeface="+mn-cs"/>
                <a:sym typeface="+mn-ea"/>
              </a:rPr>
              <a:t>*  </a:t>
            </a:r>
            <a:r>
              <a:rPr lang="zh-CN" altLang="en-US" b="1" kern="0" noProof="0" dirty="0">
                <a:ln>
                  <a:noFill/>
                </a:ln>
                <a:effectLst/>
                <a:uLnTx/>
                <a:uFillTx/>
                <a:latin typeface="华文新魏" panose="02010800040101010101" pitchFamily="2" charset="-122"/>
                <a:ea typeface="华文新魏" panose="02010800040101010101" pitchFamily="2" charset="-122"/>
                <a:cs typeface="+mn-cs"/>
                <a:sym typeface="+mn-ea"/>
              </a:rPr>
              <a:t>对说明语句的语义处理不产生中间代码</a:t>
            </a:r>
            <a:endParaRPr lang="zh-CN" altLang="en-US"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fade">
                                      <p:cBhvr>
                                        <p:cTn id="10" dur="500"/>
                                        <p:tgtEl>
                                          <p:spTgt spid="9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3"/>
                                        </p:tgtEl>
                                        <p:attrNameLst>
                                          <p:attrName>style.visibility</p:attrName>
                                        </p:attrNameLst>
                                      </p:cBhvr>
                                      <p:to>
                                        <p:strVal val="visible"/>
                                      </p:to>
                                    </p:set>
                                    <p:animEffect transition="in" filter="fade">
                                      <p:cBhvr>
                                        <p:cTn id="13" dur="500"/>
                                        <p:tgtEl>
                                          <p:spTgt spid="9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fade">
                                      <p:cBhvr>
                                        <p:cTn id="16" dur="500"/>
                                        <p:tgtEl>
                                          <p:spTgt spid="9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5"/>
                                        </p:tgtEl>
                                        <p:attrNameLst>
                                          <p:attrName>style.visibility</p:attrName>
                                        </p:attrNameLst>
                                      </p:cBhvr>
                                      <p:to>
                                        <p:strVal val="visible"/>
                                      </p:to>
                                    </p:set>
                                    <p:animEffect transition="in" filter="fade">
                                      <p:cBhvr>
                                        <p:cTn id="19" dur="500"/>
                                        <p:tgtEl>
                                          <p:spTgt spid="95"/>
                                        </p:tgtEl>
                                      </p:cBhvr>
                                    </p:animEffect>
                                  </p:childTnLst>
                                </p:cTn>
                              </p:par>
                              <p:par>
                                <p:cTn id="20" presetID="10" presetClass="entr" presetSubtype="0" fill="hold" nodeType="withEffect">
                                  <p:stCondLst>
                                    <p:cond delay="0"/>
                                  </p:stCondLst>
                                  <p:childTnLst>
                                    <p:set>
                                      <p:cBhvr>
                                        <p:cTn id="21" dur="1" fill="hold">
                                          <p:stCondLst>
                                            <p:cond delay="0"/>
                                          </p:stCondLst>
                                        </p:cTn>
                                        <p:tgtEl>
                                          <p:spTgt spid="96"/>
                                        </p:tgtEl>
                                        <p:attrNameLst>
                                          <p:attrName>style.visibility</p:attrName>
                                        </p:attrNameLst>
                                      </p:cBhvr>
                                      <p:to>
                                        <p:strVal val="visible"/>
                                      </p:to>
                                    </p:set>
                                    <p:animEffect transition="in" filter="fade">
                                      <p:cBhvr>
                                        <p:cTn id="22" dur="500"/>
                                        <p:tgtEl>
                                          <p:spTgt spid="96"/>
                                        </p:tgtEl>
                                      </p:cBhvr>
                                    </p:animEffect>
                                  </p:childTnLst>
                                </p:cTn>
                              </p:par>
                              <p:par>
                                <p:cTn id="23" presetID="10" presetClass="entr" presetSubtype="0" fill="hold" nodeType="withEffect">
                                  <p:stCondLst>
                                    <p:cond delay="0"/>
                                  </p:stCondLst>
                                  <p:childTnLst>
                                    <p:set>
                                      <p:cBhvr>
                                        <p:cTn id="24" dur="1" fill="hold">
                                          <p:stCondLst>
                                            <p:cond delay="0"/>
                                          </p:stCondLst>
                                        </p:cTn>
                                        <p:tgtEl>
                                          <p:spTgt spid="97"/>
                                        </p:tgtEl>
                                        <p:attrNameLst>
                                          <p:attrName>style.visibility</p:attrName>
                                        </p:attrNameLst>
                                      </p:cBhvr>
                                      <p:to>
                                        <p:strVal val="visible"/>
                                      </p:to>
                                    </p:set>
                                    <p:animEffect transition="in" filter="fade">
                                      <p:cBhvr>
                                        <p:cTn id="25" dur="500"/>
                                        <p:tgtEl>
                                          <p:spTgt spid="97"/>
                                        </p:tgtEl>
                                      </p:cBhvr>
                                    </p:animEffect>
                                  </p:childTnLst>
                                </p:cTn>
                              </p:par>
                              <p:par>
                                <p:cTn id="26" presetID="10" presetClass="entr" presetSubtype="0" fill="hold" nodeType="withEffect">
                                  <p:stCondLst>
                                    <p:cond delay="0"/>
                                  </p:stCondLst>
                                  <p:childTnLst>
                                    <p:set>
                                      <p:cBhvr>
                                        <p:cTn id="27" dur="1" fill="hold">
                                          <p:stCondLst>
                                            <p:cond delay="0"/>
                                          </p:stCondLst>
                                        </p:cTn>
                                        <p:tgtEl>
                                          <p:spTgt spid="98"/>
                                        </p:tgtEl>
                                        <p:attrNameLst>
                                          <p:attrName>style.visibility</p:attrName>
                                        </p:attrNameLst>
                                      </p:cBhvr>
                                      <p:to>
                                        <p:strVal val="visible"/>
                                      </p:to>
                                    </p:set>
                                    <p:animEffect transition="in" filter="fade">
                                      <p:cBhvr>
                                        <p:cTn id="28" dur="500"/>
                                        <p:tgtEl>
                                          <p:spTgt spid="98"/>
                                        </p:tgtEl>
                                      </p:cBhvr>
                                    </p:animEffect>
                                  </p:childTnLst>
                                </p:cTn>
                              </p:par>
                              <p:par>
                                <p:cTn id="29" presetID="10" presetClass="entr" presetSubtype="0" fill="hold" nodeType="withEffect">
                                  <p:stCondLst>
                                    <p:cond delay="0"/>
                                  </p:stCondLst>
                                  <p:childTnLst>
                                    <p:set>
                                      <p:cBhvr>
                                        <p:cTn id="30" dur="1" fill="hold">
                                          <p:stCondLst>
                                            <p:cond delay="0"/>
                                          </p:stCondLst>
                                        </p:cTn>
                                        <p:tgtEl>
                                          <p:spTgt spid="99"/>
                                        </p:tgtEl>
                                        <p:attrNameLst>
                                          <p:attrName>style.visibility</p:attrName>
                                        </p:attrNameLst>
                                      </p:cBhvr>
                                      <p:to>
                                        <p:strVal val="visible"/>
                                      </p:to>
                                    </p:set>
                                    <p:animEffect transition="in" filter="fade">
                                      <p:cBhvr>
                                        <p:cTn id="31" dur="500"/>
                                        <p:tgtEl>
                                          <p:spTgt spid="9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0"/>
                                        </p:tgtEl>
                                        <p:attrNameLst>
                                          <p:attrName>style.visibility</p:attrName>
                                        </p:attrNameLst>
                                      </p:cBhvr>
                                      <p:to>
                                        <p:strVal val="visible"/>
                                      </p:to>
                                    </p:set>
                                    <p:animEffect transition="in" filter="fade">
                                      <p:cBhvr>
                                        <p:cTn id="34" dur="500"/>
                                        <p:tgtEl>
                                          <p:spTgt spid="10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1"/>
                                        </p:tgtEl>
                                        <p:attrNameLst>
                                          <p:attrName>style.visibility</p:attrName>
                                        </p:attrNameLst>
                                      </p:cBhvr>
                                      <p:to>
                                        <p:strVal val="visible"/>
                                      </p:to>
                                    </p:set>
                                    <p:animEffect transition="in" filter="fade">
                                      <p:cBhvr>
                                        <p:cTn id="37" dur="500"/>
                                        <p:tgtEl>
                                          <p:spTgt spid="10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
                                        </p:tgtEl>
                                        <p:attrNameLst>
                                          <p:attrName>style.visibility</p:attrName>
                                        </p:attrNameLst>
                                      </p:cBhvr>
                                      <p:to>
                                        <p:strVal val="visible"/>
                                      </p:to>
                                    </p:set>
                                    <p:animEffect transition="in" filter="fade">
                                      <p:cBhvr>
                                        <p:cTn id="40" dur="500"/>
                                        <p:tgtEl>
                                          <p:spTgt spid="102"/>
                                        </p:tgtEl>
                                      </p:cBhvr>
                                    </p:animEffect>
                                  </p:childTnLst>
                                </p:cTn>
                              </p:par>
                              <p:par>
                                <p:cTn id="41" presetID="10" presetClass="entr" presetSubtype="0" fill="hold" nodeType="withEffect">
                                  <p:stCondLst>
                                    <p:cond delay="0"/>
                                  </p:stCondLst>
                                  <p:childTnLst>
                                    <p:set>
                                      <p:cBhvr>
                                        <p:cTn id="42" dur="1" fill="hold">
                                          <p:stCondLst>
                                            <p:cond delay="0"/>
                                          </p:stCondLst>
                                        </p:cTn>
                                        <p:tgtEl>
                                          <p:spTgt spid="103"/>
                                        </p:tgtEl>
                                        <p:attrNameLst>
                                          <p:attrName>style.visibility</p:attrName>
                                        </p:attrNameLst>
                                      </p:cBhvr>
                                      <p:to>
                                        <p:strVal val="visible"/>
                                      </p:to>
                                    </p:set>
                                    <p:animEffect transition="in" filter="fade">
                                      <p:cBhvr>
                                        <p:cTn id="43" dur="500"/>
                                        <p:tgtEl>
                                          <p:spTgt spid="103"/>
                                        </p:tgtEl>
                                      </p:cBhvr>
                                    </p:animEffect>
                                  </p:childTnLst>
                                </p:cTn>
                              </p:par>
                              <p:par>
                                <p:cTn id="44" presetID="10" presetClass="entr" presetSubtype="0" fill="hold" nodeType="withEffect">
                                  <p:stCondLst>
                                    <p:cond delay="0"/>
                                  </p:stCondLst>
                                  <p:childTnLst>
                                    <p:set>
                                      <p:cBhvr>
                                        <p:cTn id="45" dur="1" fill="hold">
                                          <p:stCondLst>
                                            <p:cond delay="0"/>
                                          </p:stCondLst>
                                        </p:cTn>
                                        <p:tgtEl>
                                          <p:spTgt spid="105"/>
                                        </p:tgtEl>
                                        <p:attrNameLst>
                                          <p:attrName>style.visibility</p:attrName>
                                        </p:attrNameLst>
                                      </p:cBhvr>
                                      <p:to>
                                        <p:strVal val="visible"/>
                                      </p:to>
                                    </p:set>
                                    <p:animEffect transition="in" filter="fade">
                                      <p:cBhvr>
                                        <p:cTn id="46" dur="500"/>
                                        <p:tgtEl>
                                          <p:spTgt spid="105"/>
                                        </p:tgtEl>
                                      </p:cBhvr>
                                    </p:animEffect>
                                  </p:childTnLst>
                                </p:cTn>
                              </p:par>
                              <p:par>
                                <p:cTn id="47" presetID="10" presetClass="entr" presetSubtype="0" fill="hold" nodeType="withEffect">
                                  <p:stCondLst>
                                    <p:cond delay="0"/>
                                  </p:stCondLst>
                                  <p:childTnLst>
                                    <p:set>
                                      <p:cBhvr>
                                        <p:cTn id="48" dur="1" fill="hold">
                                          <p:stCondLst>
                                            <p:cond delay="0"/>
                                          </p:stCondLst>
                                        </p:cTn>
                                        <p:tgtEl>
                                          <p:spTgt spid="106"/>
                                        </p:tgtEl>
                                        <p:attrNameLst>
                                          <p:attrName>style.visibility</p:attrName>
                                        </p:attrNameLst>
                                      </p:cBhvr>
                                      <p:to>
                                        <p:strVal val="visible"/>
                                      </p:to>
                                    </p:set>
                                    <p:animEffect transition="in" filter="fade">
                                      <p:cBhvr>
                                        <p:cTn id="49" dur="500"/>
                                        <p:tgtEl>
                                          <p:spTgt spid="10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07"/>
                                        </p:tgtEl>
                                        <p:attrNameLst>
                                          <p:attrName>style.visibility</p:attrName>
                                        </p:attrNameLst>
                                      </p:cBhvr>
                                      <p:to>
                                        <p:strVal val="visible"/>
                                      </p:to>
                                    </p:set>
                                    <p:animEffect transition="in" filter="fade">
                                      <p:cBhvr>
                                        <p:cTn id="52" dur="500"/>
                                        <p:tgtEl>
                                          <p:spTgt spid="107"/>
                                        </p:tgtEl>
                                      </p:cBhvr>
                                    </p:animEffect>
                                  </p:childTnLst>
                                </p:cTn>
                              </p:par>
                              <p:par>
                                <p:cTn id="53" presetID="10" presetClass="entr" presetSubtype="0" fill="hold" nodeType="withEffect">
                                  <p:stCondLst>
                                    <p:cond delay="0"/>
                                  </p:stCondLst>
                                  <p:childTnLst>
                                    <p:set>
                                      <p:cBhvr>
                                        <p:cTn id="54" dur="1" fill="hold">
                                          <p:stCondLst>
                                            <p:cond delay="0"/>
                                          </p:stCondLst>
                                        </p:cTn>
                                        <p:tgtEl>
                                          <p:spTgt spid="108"/>
                                        </p:tgtEl>
                                        <p:attrNameLst>
                                          <p:attrName>style.visibility</p:attrName>
                                        </p:attrNameLst>
                                      </p:cBhvr>
                                      <p:to>
                                        <p:strVal val="visible"/>
                                      </p:to>
                                    </p:set>
                                    <p:animEffect transition="in" filter="fade">
                                      <p:cBhvr>
                                        <p:cTn id="55" dur="500"/>
                                        <p:tgtEl>
                                          <p:spTgt spid="10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9"/>
                                        </p:tgtEl>
                                        <p:attrNameLst>
                                          <p:attrName>style.visibility</p:attrName>
                                        </p:attrNameLst>
                                      </p:cBhvr>
                                      <p:to>
                                        <p:strVal val="visible"/>
                                      </p:to>
                                    </p:set>
                                    <p:animEffect transition="in" filter="fade">
                                      <p:cBhvr>
                                        <p:cTn id="58" dur="500"/>
                                        <p:tgtEl>
                                          <p:spTgt spid="10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10"/>
                                        </p:tgtEl>
                                        <p:attrNameLst>
                                          <p:attrName>style.visibility</p:attrName>
                                        </p:attrNameLst>
                                      </p:cBhvr>
                                      <p:to>
                                        <p:strVal val="visible"/>
                                      </p:to>
                                    </p:set>
                                    <p:animEffect transition="in" filter="fade">
                                      <p:cBhvr>
                                        <p:cTn id="61" dur="500"/>
                                        <p:tgtEl>
                                          <p:spTgt spid="11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11"/>
                                        </p:tgtEl>
                                        <p:attrNameLst>
                                          <p:attrName>style.visibility</p:attrName>
                                        </p:attrNameLst>
                                      </p:cBhvr>
                                      <p:to>
                                        <p:strVal val="visible"/>
                                      </p:to>
                                    </p:set>
                                    <p:animEffect transition="in" filter="fade">
                                      <p:cBhvr>
                                        <p:cTn id="64" dur="500"/>
                                        <p:tgtEl>
                                          <p:spTgt spid="11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12"/>
                                        </p:tgtEl>
                                        <p:attrNameLst>
                                          <p:attrName>style.visibility</p:attrName>
                                        </p:attrNameLst>
                                      </p:cBhvr>
                                      <p:to>
                                        <p:strVal val="visible"/>
                                      </p:to>
                                    </p:set>
                                    <p:animEffect transition="in" filter="fade">
                                      <p:cBhvr>
                                        <p:cTn id="67" dur="500"/>
                                        <p:tgtEl>
                                          <p:spTgt spid="112"/>
                                        </p:tgtEl>
                                      </p:cBhvr>
                                    </p:animEffect>
                                  </p:childTnLst>
                                </p:cTn>
                              </p:par>
                              <p:par>
                                <p:cTn id="68" presetID="10" presetClass="entr" presetSubtype="0" fill="hold" nodeType="withEffect">
                                  <p:stCondLst>
                                    <p:cond delay="0"/>
                                  </p:stCondLst>
                                  <p:childTnLst>
                                    <p:set>
                                      <p:cBhvr>
                                        <p:cTn id="69" dur="1" fill="hold">
                                          <p:stCondLst>
                                            <p:cond delay="0"/>
                                          </p:stCondLst>
                                        </p:cTn>
                                        <p:tgtEl>
                                          <p:spTgt spid="113"/>
                                        </p:tgtEl>
                                        <p:attrNameLst>
                                          <p:attrName>style.visibility</p:attrName>
                                        </p:attrNameLst>
                                      </p:cBhvr>
                                      <p:to>
                                        <p:strVal val="visible"/>
                                      </p:to>
                                    </p:set>
                                    <p:animEffect transition="in" filter="fade">
                                      <p:cBhvr>
                                        <p:cTn id="70" dur="500"/>
                                        <p:tgtEl>
                                          <p:spTgt spid="113"/>
                                        </p:tgtEl>
                                      </p:cBhvr>
                                    </p:animEffect>
                                  </p:childTnLst>
                                </p:cTn>
                              </p:par>
                              <p:par>
                                <p:cTn id="71" presetID="10" presetClass="entr" presetSubtype="0" fill="hold" nodeType="withEffect">
                                  <p:stCondLst>
                                    <p:cond delay="0"/>
                                  </p:stCondLst>
                                  <p:childTnLst>
                                    <p:set>
                                      <p:cBhvr>
                                        <p:cTn id="72" dur="1" fill="hold">
                                          <p:stCondLst>
                                            <p:cond delay="0"/>
                                          </p:stCondLst>
                                        </p:cTn>
                                        <p:tgtEl>
                                          <p:spTgt spid="114"/>
                                        </p:tgtEl>
                                        <p:attrNameLst>
                                          <p:attrName>style.visibility</p:attrName>
                                        </p:attrNameLst>
                                      </p:cBhvr>
                                      <p:to>
                                        <p:strVal val="visible"/>
                                      </p:to>
                                    </p:set>
                                    <p:animEffect transition="in" filter="fade">
                                      <p:cBhvr>
                                        <p:cTn id="73" dur="500"/>
                                        <p:tgtEl>
                                          <p:spTgt spid="114"/>
                                        </p:tgtEl>
                                      </p:cBhvr>
                                    </p:animEffect>
                                  </p:childTnLst>
                                </p:cTn>
                              </p:par>
                              <p:par>
                                <p:cTn id="74" presetID="10" presetClass="entr" presetSubtype="0" fill="hold" nodeType="withEffect">
                                  <p:stCondLst>
                                    <p:cond delay="0"/>
                                  </p:stCondLst>
                                  <p:childTnLst>
                                    <p:set>
                                      <p:cBhvr>
                                        <p:cTn id="75" dur="1" fill="hold">
                                          <p:stCondLst>
                                            <p:cond delay="0"/>
                                          </p:stCondLst>
                                        </p:cTn>
                                        <p:tgtEl>
                                          <p:spTgt spid="115"/>
                                        </p:tgtEl>
                                        <p:attrNameLst>
                                          <p:attrName>style.visibility</p:attrName>
                                        </p:attrNameLst>
                                      </p:cBhvr>
                                      <p:to>
                                        <p:strVal val="visible"/>
                                      </p:to>
                                    </p:set>
                                    <p:animEffect transition="in" filter="fade">
                                      <p:cBhvr>
                                        <p:cTn id="76" dur="500"/>
                                        <p:tgtEl>
                                          <p:spTgt spid="115"/>
                                        </p:tgtEl>
                                      </p:cBhvr>
                                    </p:animEffect>
                                  </p:childTnLst>
                                </p:cTn>
                              </p:par>
                              <p:par>
                                <p:cTn id="77" presetID="10" presetClass="entr" presetSubtype="0" fill="hold" nodeType="withEffect">
                                  <p:stCondLst>
                                    <p:cond delay="0"/>
                                  </p:stCondLst>
                                  <p:childTnLst>
                                    <p:set>
                                      <p:cBhvr>
                                        <p:cTn id="78" dur="1" fill="hold">
                                          <p:stCondLst>
                                            <p:cond delay="0"/>
                                          </p:stCondLst>
                                        </p:cTn>
                                        <p:tgtEl>
                                          <p:spTgt spid="116"/>
                                        </p:tgtEl>
                                        <p:attrNameLst>
                                          <p:attrName>style.visibility</p:attrName>
                                        </p:attrNameLst>
                                      </p:cBhvr>
                                      <p:to>
                                        <p:strVal val="visible"/>
                                      </p:to>
                                    </p:set>
                                    <p:animEffect transition="in" filter="fade">
                                      <p:cBhvr>
                                        <p:cTn id="79" dur="500"/>
                                        <p:tgtEl>
                                          <p:spTgt spid="11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17"/>
                                        </p:tgtEl>
                                        <p:attrNameLst>
                                          <p:attrName>style.visibility</p:attrName>
                                        </p:attrNameLst>
                                      </p:cBhvr>
                                      <p:to>
                                        <p:strVal val="visible"/>
                                      </p:to>
                                    </p:set>
                                    <p:animEffect transition="in" filter="fade">
                                      <p:cBhvr>
                                        <p:cTn id="82" dur="500"/>
                                        <p:tgtEl>
                                          <p:spTgt spid="117"/>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18"/>
                                        </p:tgtEl>
                                        <p:attrNameLst>
                                          <p:attrName>style.visibility</p:attrName>
                                        </p:attrNameLst>
                                      </p:cBhvr>
                                      <p:to>
                                        <p:strVal val="visible"/>
                                      </p:to>
                                    </p:set>
                                    <p:animEffect transition="in" filter="fade">
                                      <p:cBhvr>
                                        <p:cTn id="85" dur="500"/>
                                        <p:tgtEl>
                                          <p:spTgt spid="118"/>
                                        </p:tgtEl>
                                      </p:cBhvr>
                                    </p:animEffect>
                                  </p:childTnLst>
                                </p:cTn>
                              </p:par>
                              <p:par>
                                <p:cTn id="86" presetID="10" presetClass="entr" presetSubtype="0" fill="hold" nodeType="withEffect">
                                  <p:stCondLst>
                                    <p:cond delay="0"/>
                                  </p:stCondLst>
                                  <p:childTnLst>
                                    <p:set>
                                      <p:cBhvr>
                                        <p:cTn id="87" dur="1" fill="hold">
                                          <p:stCondLst>
                                            <p:cond delay="0"/>
                                          </p:stCondLst>
                                        </p:cTn>
                                        <p:tgtEl>
                                          <p:spTgt spid="119"/>
                                        </p:tgtEl>
                                        <p:attrNameLst>
                                          <p:attrName>style.visibility</p:attrName>
                                        </p:attrNameLst>
                                      </p:cBhvr>
                                      <p:to>
                                        <p:strVal val="visible"/>
                                      </p:to>
                                    </p:set>
                                    <p:animEffect transition="in" filter="fade">
                                      <p:cBhvr>
                                        <p:cTn id="88" dur="500"/>
                                        <p:tgtEl>
                                          <p:spTgt spid="119"/>
                                        </p:tgtEl>
                                      </p:cBhvr>
                                    </p:animEffect>
                                  </p:childTnLst>
                                </p:cTn>
                              </p:par>
                              <p:par>
                                <p:cTn id="89" presetID="10" presetClass="entr" presetSubtype="0" fill="hold" nodeType="withEffect">
                                  <p:stCondLst>
                                    <p:cond delay="0"/>
                                  </p:stCondLst>
                                  <p:childTnLst>
                                    <p:set>
                                      <p:cBhvr>
                                        <p:cTn id="90" dur="1" fill="hold">
                                          <p:stCondLst>
                                            <p:cond delay="0"/>
                                          </p:stCondLst>
                                        </p:cTn>
                                        <p:tgtEl>
                                          <p:spTgt spid="121"/>
                                        </p:tgtEl>
                                        <p:attrNameLst>
                                          <p:attrName>style.visibility</p:attrName>
                                        </p:attrNameLst>
                                      </p:cBhvr>
                                      <p:to>
                                        <p:strVal val="visible"/>
                                      </p:to>
                                    </p:set>
                                    <p:animEffect transition="in" filter="fade">
                                      <p:cBhvr>
                                        <p:cTn id="91" dur="500"/>
                                        <p:tgtEl>
                                          <p:spTgt spid="121"/>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36"/>
                                        </p:tgtEl>
                                        <p:attrNameLst>
                                          <p:attrName>style.visibility</p:attrName>
                                        </p:attrNameLst>
                                      </p:cBhvr>
                                      <p:to>
                                        <p:strVal val="visible"/>
                                      </p:to>
                                    </p:set>
                                    <p:animEffect transition="in" filter="fade">
                                      <p:cBhvr>
                                        <p:cTn id="94" dur="500"/>
                                        <p:tgtEl>
                                          <p:spTgt spid="136"/>
                                        </p:tgtEl>
                                      </p:cBhvr>
                                    </p:animEffect>
                                  </p:childTnLst>
                                </p:cTn>
                              </p:par>
                              <p:par>
                                <p:cTn id="95" presetID="10" presetClass="entr" presetSubtype="0" fill="hold" nodeType="withEffect">
                                  <p:stCondLst>
                                    <p:cond delay="0"/>
                                  </p:stCondLst>
                                  <p:childTnLst>
                                    <p:set>
                                      <p:cBhvr>
                                        <p:cTn id="96" dur="1" fill="hold">
                                          <p:stCondLst>
                                            <p:cond delay="0"/>
                                          </p:stCondLst>
                                        </p:cTn>
                                        <p:tgtEl>
                                          <p:spTgt spid="137"/>
                                        </p:tgtEl>
                                        <p:attrNameLst>
                                          <p:attrName>style.visibility</p:attrName>
                                        </p:attrNameLst>
                                      </p:cBhvr>
                                      <p:to>
                                        <p:strVal val="visible"/>
                                      </p:to>
                                    </p:set>
                                    <p:animEffect transition="in" filter="fade">
                                      <p:cBhvr>
                                        <p:cTn id="97" dur="500"/>
                                        <p:tgtEl>
                                          <p:spTgt spid="137"/>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38"/>
                                        </p:tgtEl>
                                        <p:attrNameLst>
                                          <p:attrName>style.visibility</p:attrName>
                                        </p:attrNameLst>
                                      </p:cBhvr>
                                      <p:to>
                                        <p:strVal val="visible"/>
                                      </p:to>
                                    </p:set>
                                    <p:animEffect transition="in" filter="fade">
                                      <p:cBhvr>
                                        <p:cTn id="100" dur="500"/>
                                        <p:tgtEl>
                                          <p:spTgt spid="138"/>
                                        </p:tgtEl>
                                      </p:cBhvr>
                                    </p:animEffect>
                                  </p:childTnLst>
                                </p:cTn>
                              </p:par>
                              <p:par>
                                <p:cTn id="101" presetID="10" presetClass="entr" presetSubtype="0" fill="hold" nodeType="withEffect">
                                  <p:stCondLst>
                                    <p:cond delay="0"/>
                                  </p:stCondLst>
                                  <p:childTnLst>
                                    <p:set>
                                      <p:cBhvr>
                                        <p:cTn id="102" dur="1" fill="hold">
                                          <p:stCondLst>
                                            <p:cond delay="0"/>
                                          </p:stCondLst>
                                        </p:cTn>
                                        <p:tgtEl>
                                          <p:spTgt spid="139"/>
                                        </p:tgtEl>
                                        <p:attrNameLst>
                                          <p:attrName>style.visibility</p:attrName>
                                        </p:attrNameLst>
                                      </p:cBhvr>
                                      <p:to>
                                        <p:strVal val="visible"/>
                                      </p:to>
                                    </p:set>
                                    <p:animEffect transition="in" filter="fade">
                                      <p:cBhvr>
                                        <p:cTn id="103" dur="500"/>
                                        <p:tgtEl>
                                          <p:spTgt spid="139"/>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91"/>
                                        </p:tgtEl>
                                        <p:attrNameLst>
                                          <p:attrName>style.visibility</p:attrName>
                                        </p:attrNameLst>
                                      </p:cBhvr>
                                      <p:to>
                                        <p:strVal val="visible"/>
                                      </p:to>
                                    </p:set>
                                    <p:animEffect transition="in" filter="fade">
                                      <p:cBhvr>
                                        <p:cTn id="108" dur="500"/>
                                        <p:tgtEl>
                                          <p:spTgt spid="91"/>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120"/>
                                        </p:tgtEl>
                                        <p:attrNameLst>
                                          <p:attrName>style.visibility</p:attrName>
                                        </p:attrNameLst>
                                      </p:cBhvr>
                                      <p:to>
                                        <p:strVal val="visible"/>
                                      </p:to>
                                    </p:set>
                                    <p:animEffect transition="in" filter="fade">
                                      <p:cBhvr>
                                        <p:cTn id="113" dur="500"/>
                                        <p:tgtEl>
                                          <p:spTgt spid="120"/>
                                        </p:tgtEl>
                                      </p:cBhvr>
                                    </p:animEffect>
                                  </p:childTnLst>
                                </p:cTn>
                              </p:par>
                            </p:childTnLst>
                          </p:cTn>
                        </p:par>
                      </p:childTnLst>
                    </p:cTn>
                  </p:par>
                  <p:par>
                    <p:cTn id="114" fill="hold">
                      <p:stCondLst>
                        <p:cond delay="indefinite"/>
                      </p:stCondLst>
                      <p:childTnLst>
                        <p:par>
                          <p:cTn id="115" fill="hold">
                            <p:stCondLst>
                              <p:cond delay="0"/>
                            </p:stCondLst>
                            <p:childTnLst>
                              <p:par>
                                <p:cTn id="116" presetID="42" presetClass="entr" presetSubtype="0" fill="hold" grpId="0" nodeType="clickEffect">
                                  <p:stCondLst>
                                    <p:cond delay="0"/>
                                  </p:stCondLst>
                                  <p:childTnLst>
                                    <p:set>
                                      <p:cBhvr>
                                        <p:cTn id="117" dur="1" fill="hold">
                                          <p:stCondLst>
                                            <p:cond delay="0"/>
                                          </p:stCondLst>
                                        </p:cTn>
                                        <p:tgtEl>
                                          <p:spTgt spid="133"/>
                                        </p:tgtEl>
                                        <p:attrNameLst>
                                          <p:attrName>style.visibility</p:attrName>
                                        </p:attrNameLst>
                                      </p:cBhvr>
                                      <p:to>
                                        <p:strVal val="visible"/>
                                      </p:to>
                                    </p:set>
                                    <p:animEffect transition="in" filter="fade">
                                      <p:cBhvr>
                                        <p:cTn id="118" dur="1000"/>
                                        <p:tgtEl>
                                          <p:spTgt spid="133"/>
                                        </p:tgtEl>
                                      </p:cBhvr>
                                    </p:animEffect>
                                    <p:anim calcmode="lin" valueType="num">
                                      <p:cBhvr>
                                        <p:cTn id="119" dur="1000" fill="hold"/>
                                        <p:tgtEl>
                                          <p:spTgt spid="133"/>
                                        </p:tgtEl>
                                        <p:attrNameLst>
                                          <p:attrName>ppt_x</p:attrName>
                                        </p:attrNameLst>
                                      </p:cBhvr>
                                      <p:tavLst>
                                        <p:tav tm="0">
                                          <p:val>
                                            <p:strVal val="#ppt_x"/>
                                          </p:val>
                                        </p:tav>
                                        <p:tav tm="100000">
                                          <p:val>
                                            <p:strVal val="#ppt_x"/>
                                          </p:val>
                                        </p:tav>
                                      </p:tavLst>
                                    </p:anim>
                                    <p:anim calcmode="lin" valueType="num">
                                      <p:cBhvr>
                                        <p:cTn id="120" dur="1000" fill="hold"/>
                                        <p:tgtEl>
                                          <p:spTgt spid="133"/>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33"/>
                                        </p:tgtEl>
                                        <p:attrNameLst>
                                          <p:attrName>style.visibility</p:attrName>
                                        </p:attrNameLst>
                                      </p:cBhvr>
                                      <p:to>
                                        <p:strVal val="hidden"/>
                                      </p:to>
                                    </p:set>
                                  </p:sub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127"/>
                                        </p:tgtEl>
                                        <p:attrNameLst>
                                          <p:attrName>style.visibility</p:attrName>
                                        </p:attrNameLst>
                                      </p:cBhvr>
                                      <p:to>
                                        <p:strVal val="visible"/>
                                      </p:to>
                                    </p:set>
                                    <p:anim calcmode="lin" valueType="num">
                                      <p:cBhvr>
                                        <p:cTn id="125" dur="500" fill="hold"/>
                                        <p:tgtEl>
                                          <p:spTgt spid="127"/>
                                        </p:tgtEl>
                                        <p:attrNameLst>
                                          <p:attrName>ppt_x</p:attrName>
                                        </p:attrNameLst>
                                      </p:cBhvr>
                                      <p:tavLst>
                                        <p:tav tm="0">
                                          <p:val>
                                            <p:strVal val="#ppt_x"/>
                                          </p:val>
                                        </p:tav>
                                        <p:tav tm="100000">
                                          <p:val>
                                            <p:strVal val="#ppt_x"/>
                                          </p:val>
                                        </p:tav>
                                      </p:tavLst>
                                    </p:anim>
                                    <p:anim calcmode="lin" valueType="num">
                                      <p:cBhvr>
                                        <p:cTn id="126" dur="500" fill="hold"/>
                                        <p:tgtEl>
                                          <p:spTgt spid="127"/>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128"/>
                                        </p:tgtEl>
                                        <p:attrNameLst>
                                          <p:attrName>style.visibility</p:attrName>
                                        </p:attrNameLst>
                                      </p:cBhvr>
                                      <p:to>
                                        <p:strVal val="visible"/>
                                      </p:to>
                                    </p:set>
                                    <p:anim calcmode="lin" valueType="num">
                                      <p:cBhvr>
                                        <p:cTn id="129" dur="500" fill="hold"/>
                                        <p:tgtEl>
                                          <p:spTgt spid="128"/>
                                        </p:tgtEl>
                                        <p:attrNameLst>
                                          <p:attrName>ppt_x</p:attrName>
                                        </p:attrNameLst>
                                      </p:cBhvr>
                                      <p:tavLst>
                                        <p:tav tm="0">
                                          <p:val>
                                            <p:strVal val="#ppt_x"/>
                                          </p:val>
                                        </p:tav>
                                        <p:tav tm="100000">
                                          <p:val>
                                            <p:strVal val="#ppt_x"/>
                                          </p:val>
                                        </p:tav>
                                      </p:tavLst>
                                    </p:anim>
                                    <p:anim calcmode="lin" valueType="num">
                                      <p:cBhvr>
                                        <p:cTn id="130" dur="500" fill="hold"/>
                                        <p:tgtEl>
                                          <p:spTgt spid="128"/>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129"/>
                                        </p:tgtEl>
                                        <p:attrNameLst>
                                          <p:attrName>style.visibility</p:attrName>
                                        </p:attrNameLst>
                                      </p:cBhvr>
                                      <p:to>
                                        <p:strVal val="visible"/>
                                      </p:to>
                                    </p:set>
                                    <p:anim calcmode="lin" valueType="num">
                                      <p:cBhvr>
                                        <p:cTn id="133" dur="500" fill="hold"/>
                                        <p:tgtEl>
                                          <p:spTgt spid="129"/>
                                        </p:tgtEl>
                                        <p:attrNameLst>
                                          <p:attrName>ppt_x</p:attrName>
                                        </p:attrNameLst>
                                      </p:cBhvr>
                                      <p:tavLst>
                                        <p:tav tm="0">
                                          <p:val>
                                            <p:strVal val="#ppt_x"/>
                                          </p:val>
                                        </p:tav>
                                        <p:tav tm="100000">
                                          <p:val>
                                            <p:strVal val="#ppt_x"/>
                                          </p:val>
                                        </p:tav>
                                      </p:tavLst>
                                    </p:anim>
                                    <p:anim calcmode="lin" valueType="num">
                                      <p:cBhvr>
                                        <p:cTn id="134"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123"/>
                                        </p:tgtEl>
                                        <p:attrNameLst>
                                          <p:attrName>style.visibility</p:attrName>
                                        </p:attrNameLst>
                                      </p:cBhvr>
                                      <p:to>
                                        <p:strVal val="visible"/>
                                      </p:to>
                                    </p:set>
                                    <p:animEffect transition="in" filter="fade">
                                      <p:cBhvr>
                                        <p:cTn id="139" dur="500"/>
                                        <p:tgtEl>
                                          <p:spTgt spid="123"/>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122"/>
                                        </p:tgtEl>
                                        <p:attrNameLst>
                                          <p:attrName>style.visibility</p:attrName>
                                        </p:attrNameLst>
                                      </p:cBhvr>
                                      <p:to>
                                        <p:strVal val="visible"/>
                                      </p:to>
                                    </p:set>
                                    <p:animEffect transition="in" filter="fade">
                                      <p:cBhvr>
                                        <p:cTn id="144" dur="500"/>
                                        <p:tgtEl>
                                          <p:spTgt spid="122"/>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125"/>
                                        </p:tgtEl>
                                        <p:attrNameLst>
                                          <p:attrName>style.visibility</p:attrName>
                                        </p:attrNameLst>
                                      </p:cBhvr>
                                      <p:to>
                                        <p:strVal val="visible"/>
                                      </p:to>
                                    </p:set>
                                    <p:animEffect transition="in" filter="fade">
                                      <p:cBhvr>
                                        <p:cTn id="149" dur="500"/>
                                        <p:tgtEl>
                                          <p:spTgt spid="125"/>
                                        </p:tgtEl>
                                      </p:cBhvr>
                                    </p:animEffect>
                                  </p:childTnLst>
                                </p:cTn>
                              </p:par>
                            </p:childTnLst>
                          </p:cTn>
                        </p:par>
                      </p:childTnLst>
                    </p:cTn>
                  </p:par>
                  <p:par>
                    <p:cTn id="150" fill="hold">
                      <p:stCondLst>
                        <p:cond delay="indefinite"/>
                      </p:stCondLst>
                      <p:childTnLst>
                        <p:par>
                          <p:cTn id="151" fill="hold">
                            <p:stCondLst>
                              <p:cond delay="0"/>
                            </p:stCondLst>
                            <p:childTnLst>
                              <p:par>
                                <p:cTn id="152" presetID="42" presetClass="entr" presetSubtype="0" fill="hold" grpId="0" nodeType="clickEffect">
                                  <p:stCondLst>
                                    <p:cond delay="0"/>
                                  </p:stCondLst>
                                  <p:childTnLst>
                                    <p:set>
                                      <p:cBhvr>
                                        <p:cTn id="153" dur="1" fill="hold">
                                          <p:stCondLst>
                                            <p:cond delay="0"/>
                                          </p:stCondLst>
                                        </p:cTn>
                                        <p:tgtEl>
                                          <p:spTgt spid="134"/>
                                        </p:tgtEl>
                                        <p:attrNameLst>
                                          <p:attrName>style.visibility</p:attrName>
                                        </p:attrNameLst>
                                      </p:cBhvr>
                                      <p:to>
                                        <p:strVal val="visible"/>
                                      </p:to>
                                    </p:set>
                                    <p:animEffect transition="in" filter="fade">
                                      <p:cBhvr>
                                        <p:cTn id="154" dur="1000"/>
                                        <p:tgtEl>
                                          <p:spTgt spid="134"/>
                                        </p:tgtEl>
                                      </p:cBhvr>
                                    </p:animEffect>
                                    <p:anim calcmode="lin" valueType="num">
                                      <p:cBhvr>
                                        <p:cTn id="155" dur="1000" fill="hold"/>
                                        <p:tgtEl>
                                          <p:spTgt spid="134"/>
                                        </p:tgtEl>
                                        <p:attrNameLst>
                                          <p:attrName>ppt_x</p:attrName>
                                        </p:attrNameLst>
                                      </p:cBhvr>
                                      <p:tavLst>
                                        <p:tav tm="0">
                                          <p:val>
                                            <p:strVal val="#ppt_x"/>
                                          </p:val>
                                        </p:tav>
                                        <p:tav tm="100000">
                                          <p:val>
                                            <p:strVal val="#ppt_x"/>
                                          </p:val>
                                        </p:tav>
                                      </p:tavLst>
                                    </p:anim>
                                    <p:anim calcmode="lin" valueType="num">
                                      <p:cBhvr>
                                        <p:cTn id="156" dur="1000" fill="hold"/>
                                        <p:tgtEl>
                                          <p:spTgt spid="134"/>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34"/>
                                        </p:tgtEl>
                                        <p:attrNameLst>
                                          <p:attrName>style.visibility</p:attrName>
                                        </p:attrNameLst>
                                      </p:cBhvr>
                                      <p:to>
                                        <p:strVal val="hidden"/>
                                      </p:to>
                                    </p:set>
                                  </p:subTnLst>
                                </p:cTn>
                              </p:par>
                            </p:childTnLst>
                          </p:cTn>
                        </p:par>
                      </p:childTnLst>
                    </p:cTn>
                  </p:par>
                  <p:par>
                    <p:cTn id="157" fill="hold">
                      <p:stCondLst>
                        <p:cond delay="indefinite"/>
                      </p:stCondLst>
                      <p:childTnLst>
                        <p:par>
                          <p:cTn id="158" fill="hold">
                            <p:stCondLst>
                              <p:cond delay="0"/>
                            </p:stCondLst>
                            <p:childTnLst>
                              <p:par>
                                <p:cTn id="159" presetID="2" presetClass="entr" presetSubtype="4" fill="hold" grpId="0" nodeType="clickEffect">
                                  <p:stCondLst>
                                    <p:cond delay="0"/>
                                  </p:stCondLst>
                                  <p:childTnLst>
                                    <p:set>
                                      <p:cBhvr>
                                        <p:cTn id="160" dur="1" fill="hold">
                                          <p:stCondLst>
                                            <p:cond delay="0"/>
                                          </p:stCondLst>
                                        </p:cTn>
                                        <p:tgtEl>
                                          <p:spTgt spid="130"/>
                                        </p:tgtEl>
                                        <p:attrNameLst>
                                          <p:attrName>style.visibility</p:attrName>
                                        </p:attrNameLst>
                                      </p:cBhvr>
                                      <p:to>
                                        <p:strVal val="visible"/>
                                      </p:to>
                                    </p:set>
                                    <p:anim calcmode="lin" valueType="num">
                                      <p:cBhvr>
                                        <p:cTn id="161" dur="500" fill="hold"/>
                                        <p:tgtEl>
                                          <p:spTgt spid="130"/>
                                        </p:tgtEl>
                                        <p:attrNameLst>
                                          <p:attrName>ppt_x</p:attrName>
                                        </p:attrNameLst>
                                      </p:cBhvr>
                                      <p:tavLst>
                                        <p:tav tm="0">
                                          <p:val>
                                            <p:strVal val="#ppt_x"/>
                                          </p:val>
                                        </p:tav>
                                        <p:tav tm="100000">
                                          <p:val>
                                            <p:strVal val="#ppt_x"/>
                                          </p:val>
                                        </p:tav>
                                      </p:tavLst>
                                    </p:anim>
                                    <p:anim calcmode="lin" valueType="num">
                                      <p:cBhvr>
                                        <p:cTn id="162" dur="500" fill="hold"/>
                                        <p:tgtEl>
                                          <p:spTgt spid="130"/>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131"/>
                                        </p:tgtEl>
                                        <p:attrNameLst>
                                          <p:attrName>style.visibility</p:attrName>
                                        </p:attrNameLst>
                                      </p:cBhvr>
                                      <p:to>
                                        <p:strVal val="visible"/>
                                      </p:to>
                                    </p:set>
                                    <p:anim calcmode="lin" valueType="num">
                                      <p:cBhvr>
                                        <p:cTn id="165" dur="500" fill="hold"/>
                                        <p:tgtEl>
                                          <p:spTgt spid="131"/>
                                        </p:tgtEl>
                                        <p:attrNameLst>
                                          <p:attrName>ppt_x</p:attrName>
                                        </p:attrNameLst>
                                      </p:cBhvr>
                                      <p:tavLst>
                                        <p:tav tm="0">
                                          <p:val>
                                            <p:strVal val="#ppt_x"/>
                                          </p:val>
                                        </p:tav>
                                        <p:tav tm="100000">
                                          <p:val>
                                            <p:strVal val="#ppt_x"/>
                                          </p:val>
                                        </p:tav>
                                      </p:tavLst>
                                    </p:anim>
                                    <p:anim calcmode="lin" valueType="num">
                                      <p:cBhvr>
                                        <p:cTn id="166" dur="500" fill="hold"/>
                                        <p:tgtEl>
                                          <p:spTgt spid="131"/>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132"/>
                                        </p:tgtEl>
                                        <p:attrNameLst>
                                          <p:attrName>style.visibility</p:attrName>
                                        </p:attrNameLst>
                                      </p:cBhvr>
                                      <p:to>
                                        <p:strVal val="visible"/>
                                      </p:to>
                                    </p:set>
                                    <p:anim calcmode="lin" valueType="num">
                                      <p:cBhvr>
                                        <p:cTn id="169" dur="500" fill="hold"/>
                                        <p:tgtEl>
                                          <p:spTgt spid="132"/>
                                        </p:tgtEl>
                                        <p:attrNameLst>
                                          <p:attrName>ppt_x</p:attrName>
                                        </p:attrNameLst>
                                      </p:cBhvr>
                                      <p:tavLst>
                                        <p:tav tm="0">
                                          <p:val>
                                            <p:strVal val="#ppt_x"/>
                                          </p:val>
                                        </p:tav>
                                        <p:tav tm="100000">
                                          <p:val>
                                            <p:strVal val="#ppt_x"/>
                                          </p:val>
                                        </p:tav>
                                      </p:tavLst>
                                    </p:anim>
                                    <p:anim calcmode="lin" valueType="num">
                                      <p:cBhvr>
                                        <p:cTn id="170"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grpId="0" nodeType="clickEffect">
                                  <p:stCondLst>
                                    <p:cond delay="0"/>
                                  </p:stCondLst>
                                  <p:childTnLst>
                                    <p:set>
                                      <p:cBhvr>
                                        <p:cTn id="174" dur="1" fill="hold">
                                          <p:stCondLst>
                                            <p:cond delay="0"/>
                                          </p:stCondLst>
                                        </p:cTn>
                                        <p:tgtEl>
                                          <p:spTgt spid="124"/>
                                        </p:tgtEl>
                                        <p:attrNameLst>
                                          <p:attrName>style.visibility</p:attrName>
                                        </p:attrNameLst>
                                      </p:cBhvr>
                                      <p:to>
                                        <p:strVal val="visible"/>
                                      </p:to>
                                    </p:set>
                                    <p:animEffect transition="in" filter="fade">
                                      <p:cBhvr>
                                        <p:cTn id="175" dur="500"/>
                                        <p:tgtEl>
                                          <p:spTgt spid="124"/>
                                        </p:tgtEl>
                                      </p:cBhvr>
                                    </p:animEffect>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nodeType="clickEffect">
                                  <p:stCondLst>
                                    <p:cond delay="0"/>
                                  </p:stCondLst>
                                  <p:childTnLst>
                                    <p:set>
                                      <p:cBhvr>
                                        <p:cTn id="179" dur="1" fill="hold">
                                          <p:stCondLst>
                                            <p:cond delay="0"/>
                                          </p:stCondLst>
                                        </p:cTn>
                                        <p:tgtEl>
                                          <p:spTgt spid="135"/>
                                        </p:tgtEl>
                                        <p:attrNameLst>
                                          <p:attrName>style.visibility</p:attrName>
                                        </p:attrNameLst>
                                      </p:cBhvr>
                                      <p:to>
                                        <p:strVal val="visible"/>
                                      </p:to>
                                    </p:set>
                                    <p:animEffect transition="in" filter="fade">
                                      <p:cBhvr>
                                        <p:cTn id="180"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p:bldP spid="92" grpId="0"/>
      <p:bldP spid="93" grpId="0"/>
      <p:bldP spid="94" grpId="0"/>
      <p:bldP spid="95" grpId="0"/>
      <p:bldP spid="100" grpId="0"/>
      <p:bldP spid="101" grpId="0"/>
      <p:bldP spid="102" grpId="0"/>
      <p:bldP spid="107" grpId="0"/>
      <p:bldP spid="109" grpId="0"/>
      <p:bldP spid="110" grpId="0"/>
      <p:bldP spid="111" grpId="0"/>
      <p:bldP spid="112" grpId="0"/>
      <p:bldP spid="117" grpId="0"/>
      <p:bldP spid="118" grpId="0"/>
      <p:bldP spid="120" grpId="0"/>
      <p:bldP spid="122" grpId="0"/>
      <p:bldP spid="123" grpId="0"/>
      <p:bldP spid="124" grpId="0"/>
      <p:bldP spid="125" grpId="0"/>
      <p:bldP spid="127" grpId="0"/>
      <p:bldP spid="128" grpId="0"/>
      <p:bldP spid="129" grpId="0"/>
      <p:bldP spid="130" grpId="0"/>
      <p:bldP spid="131" grpId="0"/>
      <p:bldP spid="132" grpId="0"/>
      <p:bldP spid="133" grpId="0"/>
      <p:bldP spid="134" grpId="0"/>
      <p:bldP spid="136" grpId="0"/>
      <p:bldP spid="13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2" name="Rectangle 3"/>
          <p:cNvSpPr txBox="1">
            <a:spLocks noChangeArrowheads="1"/>
          </p:cNvSpPr>
          <p:nvPr/>
        </p:nvSpPr>
        <p:spPr bwMode="auto">
          <a:xfrm>
            <a:off x="705168" y="0"/>
            <a:ext cx="7991475" cy="1150938"/>
          </a:xfrm>
          <a:prstGeom prst="rect">
            <a:avLst/>
          </a:prstGeom>
          <a:solidFill>
            <a:schemeClr val="bg1"/>
          </a:solidFill>
          <a:ln w="9525">
            <a:noFill/>
            <a:miter lim="800000"/>
          </a:ln>
        </p:spPr>
        <p:txBody>
          <a:bodyPr/>
          <a:lstStyle/>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
              <a:defRPr/>
            </a:pPr>
            <a:r>
              <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过程说明的处理：</a:t>
            </a:r>
            <a:endPar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a:p>
            <a:pPr marL="1143000" marR="0" lvl="2" indent="-228600" algn="l" defTabSz="914400" rtl="0" eaLnBrk="0" fontAlgn="base" latinLnBrk="0" hangingPunct="0">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针对允许嵌套过程的语言，如 </a:t>
            </a:r>
            <a:r>
              <a:rPr kumimoji="0" lang="en-US" altLang="zh-CN"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PASCAL</a:t>
            </a:r>
            <a:endParaRPr kumimoji="0" lang="en-US" altLang="zh-CN"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p:txBody>
      </p:sp>
      <p:sp>
        <p:nvSpPr>
          <p:cNvPr id="23555" name="Rectangle 15"/>
          <p:cNvSpPr/>
          <p:nvPr/>
        </p:nvSpPr>
        <p:spPr>
          <a:xfrm>
            <a:off x="2177098" y="1210945"/>
            <a:ext cx="7837487" cy="4876800"/>
          </a:xfrm>
          <a:prstGeom prst="rect">
            <a:avLst/>
          </a:prstGeom>
          <a:solidFill>
            <a:schemeClr val="bg1"/>
          </a:solidFill>
          <a:ln w="9525" cap="flat" cmpd="sng">
            <a:solidFill>
              <a:schemeClr val="tx1"/>
            </a:solidFill>
            <a:prstDash val="solid"/>
            <a:miter/>
            <a:headEnd type="none" w="med" len="med"/>
            <a:tailEnd type="none" w="med" len="med"/>
          </a:ln>
        </p:spPr>
        <p:txBody>
          <a:bodyPr anchor="t"/>
          <a:p>
            <a:pPr marL="342900" indent="-342900">
              <a:lnSpc>
                <a:spcPct val="90000"/>
              </a:lnSpc>
              <a:spcBef>
                <a:spcPct val="12000"/>
              </a:spcBef>
              <a:buClr>
                <a:schemeClr val="folHlink"/>
              </a:buClr>
              <a:buSzPct val="60000"/>
            </a:pPr>
            <a:r>
              <a:rPr lang="en-US" altLang="zh-CN" i="1" dirty="0">
                <a:latin typeface="Times New Roman" panose="02020603050405020304" charset="0"/>
              </a:rPr>
              <a:t>P </a:t>
            </a:r>
            <a:r>
              <a:rPr lang="en-US" altLang="zh-CN" dirty="0">
                <a:latin typeface="Times New Roman" panose="02020603050405020304" charset="0"/>
                <a:sym typeface="Symbol" panose="05050102010706020507" pitchFamily="18" charset="2"/>
              </a:rPr>
              <a:t></a:t>
            </a:r>
            <a:r>
              <a:rPr lang="en-US" altLang="zh-CN" dirty="0">
                <a:latin typeface="Times New Roman" panose="02020603050405020304" charset="0"/>
              </a:rPr>
              <a:t> </a:t>
            </a:r>
            <a:r>
              <a:rPr lang="en-US" altLang="zh-CN" i="1" dirty="0">
                <a:latin typeface="Times New Roman" panose="02020603050405020304" charset="0"/>
              </a:rPr>
              <a:t>M D </a:t>
            </a:r>
            <a:r>
              <a:rPr lang="en-US" altLang="zh-CN" dirty="0">
                <a:latin typeface="Times New Roman" panose="02020603050405020304" charset="0"/>
              </a:rPr>
              <a:t>     </a:t>
            </a:r>
            <a:r>
              <a:rPr lang="en-US" altLang="zh-CN" dirty="0">
                <a:solidFill>
                  <a:schemeClr val="tx2"/>
                </a:solidFill>
                <a:latin typeface="Times New Roman" panose="02020603050405020304" charset="0"/>
              </a:rPr>
              <a:t>{ </a:t>
            </a:r>
            <a:r>
              <a:rPr lang="en-US" altLang="zh-CN" i="1" dirty="0">
                <a:solidFill>
                  <a:schemeClr val="tx2"/>
                </a:solidFill>
                <a:latin typeface="Times New Roman" panose="02020603050405020304" charset="0"/>
              </a:rPr>
              <a:t>addwidth</a:t>
            </a:r>
            <a:r>
              <a:rPr lang="en-US" altLang="zh-CN" dirty="0">
                <a:solidFill>
                  <a:schemeClr val="tx2"/>
                </a:solidFill>
                <a:latin typeface="Times New Roman" panose="02020603050405020304" charset="0"/>
              </a:rPr>
              <a:t> (</a:t>
            </a:r>
            <a:r>
              <a:rPr lang="en-US" altLang="zh-CN" i="1" dirty="0">
                <a:solidFill>
                  <a:schemeClr val="tx2"/>
                </a:solidFill>
                <a:latin typeface="Times New Roman" panose="02020603050405020304" charset="0"/>
              </a:rPr>
              <a:t>top</a:t>
            </a:r>
            <a:r>
              <a:rPr lang="en-US" altLang="zh-CN" dirty="0">
                <a:solidFill>
                  <a:schemeClr val="tx2"/>
                </a:solidFill>
                <a:latin typeface="Times New Roman" panose="02020603050405020304" charset="0"/>
              </a:rPr>
              <a:t> (</a:t>
            </a:r>
            <a:r>
              <a:rPr lang="en-US" altLang="zh-CN" i="1" dirty="0">
                <a:solidFill>
                  <a:schemeClr val="tx2"/>
                </a:solidFill>
                <a:latin typeface="Times New Roman" panose="02020603050405020304" charset="0"/>
              </a:rPr>
              <a:t>tblptr</a:t>
            </a:r>
            <a:r>
              <a:rPr lang="en-US" altLang="zh-CN" dirty="0">
                <a:solidFill>
                  <a:schemeClr val="tx2"/>
                </a:solidFill>
                <a:latin typeface="Times New Roman" panose="02020603050405020304" charset="0"/>
              </a:rPr>
              <a:t>), </a:t>
            </a:r>
            <a:r>
              <a:rPr lang="en-US" altLang="zh-CN" i="1" dirty="0">
                <a:solidFill>
                  <a:schemeClr val="tx2"/>
                </a:solidFill>
                <a:latin typeface="Times New Roman" panose="02020603050405020304" charset="0"/>
              </a:rPr>
              <a:t>top</a:t>
            </a:r>
            <a:r>
              <a:rPr lang="en-US" altLang="zh-CN" dirty="0">
                <a:solidFill>
                  <a:schemeClr val="tx2"/>
                </a:solidFill>
                <a:latin typeface="Times New Roman" panose="02020603050405020304" charset="0"/>
              </a:rPr>
              <a:t> (</a:t>
            </a:r>
            <a:r>
              <a:rPr lang="en-US" altLang="zh-CN" i="1" dirty="0">
                <a:solidFill>
                  <a:schemeClr val="tx2"/>
                </a:solidFill>
                <a:latin typeface="Times New Roman" panose="02020603050405020304" charset="0"/>
              </a:rPr>
              <a:t>offset</a:t>
            </a:r>
            <a:r>
              <a:rPr lang="en-US" altLang="zh-CN" dirty="0">
                <a:solidFill>
                  <a:schemeClr val="tx2"/>
                </a:solidFill>
                <a:latin typeface="Times New Roman" panose="02020603050405020304" charset="0"/>
              </a:rPr>
              <a:t>) ); </a:t>
            </a:r>
            <a:endParaRPr lang="en-US" altLang="zh-CN" dirty="0">
              <a:solidFill>
                <a:schemeClr val="tx2"/>
              </a:solidFill>
              <a:latin typeface="Times New Roman" panose="02020603050405020304" charset="0"/>
            </a:endParaRPr>
          </a:p>
          <a:p>
            <a:pPr marL="342900" indent="-342900">
              <a:lnSpc>
                <a:spcPct val="90000"/>
              </a:lnSpc>
              <a:spcBef>
                <a:spcPct val="12000"/>
              </a:spcBef>
              <a:buClr>
                <a:schemeClr val="folHlink"/>
              </a:buClr>
              <a:buSzPct val="60000"/>
            </a:pPr>
            <a:r>
              <a:rPr lang="en-US" altLang="zh-CN" dirty="0">
                <a:solidFill>
                  <a:schemeClr val="tx2"/>
                </a:solidFill>
                <a:latin typeface="Times New Roman" panose="02020603050405020304" charset="0"/>
              </a:rPr>
              <a:t>			</a:t>
            </a:r>
            <a:r>
              <a:rPr lang="en-US" altLang="zh-CN" i="1" dirty="0">
                <a:solidFill>
                  <a:schemeClr val="tx2"/>
                </a:solidFill>
                <a:latin typeface="Times New Roman" panose="02020603050405020304" charset="0"/>
              </a:rPr>
              <a:t>pop</a:t>
            </a:r>
            <a:r>
              <a:rPr lang="en-US" altLang="zh-CN" dirty="0">
                <a:solidFill>
                  <a:schemeClr val="tx2"/>
                </a:solidFill>
                <a:latin typeface="Times New Roman" panose="02020603050405020304" charset="0"/>
              </a:rPr>
              <a:t>(</a:t>
            </a:r>
            <a:r>
              <a:rPr lang="en-US" altLang="zh-CN" i="1" dirty="0">
                <a:solidFill>
                  <a:schemeClr val="tx2"/>
                </a:solidFill>
                <a:latin typeface="Times New Roman" panose="02020603050405020304" charset="0"/>
              </a:rPr>
              <a:t>tblptr</a:t>
            </a:r>
            <a:r>
              <a:rPr lang="en-US" altLang="zh-CN" dirty="0">
                <a:solidFill>
                  <a:schemeClr val="tx2"/>
                </a:solidFill>
                <a:latin typeface="Times New Roman" panose="02020603050405020304" charset="0"/>
              </a:rPr>
              <a:t>); </a:t>
            </a:r>
            <a:r>
              <a:rPr lang="en-US" altLang="zh-CN" i="1" dirty="0">
                <a:solidFill>
                  <a:schemeClr val="tx2"/>
                </a:solidFill>
                <a:latin typeface="Times New Roman" panose="02020603050405020304" charset="0"/>
              </a:rPr>
              <a:t>pop</a:t>
            </a:r>
            <a:r>
              <a:rPr lang="en-US" altLang="zh-CN" dirty="0">
                <a:solidFill>
                  <a:schemeClr val="tx2"/>
                </a:solidFill>
                <a:latin typeface="Times New Roman" panose="02020603050405020304" charset="0"/>
              </a:rPr>
              <a:t> (</a:t>
            </a:r>
            <a:r>
              <a:rPr lang="en-US" altLang="zh-CN" i="1" dirty="0">
                <a:solidFill>
                  <a:schemeClr val="tx2"/>
                </a:solidFill>
                <a:latin typeface="Times New Roman" panose="02020603050405020304" charset="0"/>
              </a:rPr>
              <a:t>offset</a:t>
            </a:r>
            <a:r>
              <a:rPr lang="en-US" altLang="zh-CN" dirty="0">
                <a:solidFill>
                  <a:schemeClr val="tx2"/>
                </a:solidFill>
                <a:latin typeface="Times New Roman" panose="02020603050405020304" charset="0"/>
              </a:rPr>
              <a:t>) }</a:t>
            </a:r>
            <a:endParaRPr lang="en-US" altLang="zh-CN" dirty="0">
              <a:solidFill>
                <a:schemeClr val="tx2"/>
              </a:solidFill>
              <a:latin typeface="Times New Roman" panose="02020603050405020304" charset="0"/>
            </a:endParaRPr>
          </a:p>
          <a:p>
            <a:pPr marL="342900" indent="-342900">
              <a:lnSpc>
                <a:spcPct val="90000"/>
              </a:lnSpc>
              <a:spcBef>
                <a:spcPct val="12000"/>
              </a:spcBef>
              <a:buClr>
                <a:schemeClr val="folHlink"/>
              </a:buClr>
              <a:buSzPct val="60000"/>
            </a:pPr>
            <a:r>
              <a:rPr lang="en-US" altLang="zh-CN" i="1" dirty="0">
                <a:latin typeface="Times New Roman" panose="02020603050405020304" charset="0"/>
              </a:rPr>
              <a:t>M </a:t>
            </a:r>
            <a:r>
              <a:rPr lang="en-US" altLang="zh-CN" dirty="0">
                <a:latin typeface="Times New Roman" panose="02020603050405020304" charset="0"/>
                <a:sym typeface="Symbol" panose="05050102010706020507" pitchFamily="18" charset="2"/>
              </a:rPr>
              <a:t></a:t>
            </a:r>
            <a:r>
              <a:rPr lang="en-US" altLang="zh-CN" dirty="0">
                <a:latin typeface="Times New Roman" panose="02020603050405020304" charset="0"/>
              </a:rPr>
              <a:t> </a:t>
            </a:r>
            <a:r>
              <a:rPr lang="en-US" altLang="zh-CN" dirty="0">
                <a:latin typeface="Times New Roman" panose="02020603050405020304" charset="0"/>
                <a:sym typeface="Symbol" panose="05050102010706020507" pitchFamily="18" charset="2"/>
              </a:rPr>
              <a:t></a:t>
            </a:r>
            <a:r>
              <a:rPr lang="en-US" altLang="zh-CN" dirty="0">
                <a:latin typeface="Times New Roman" panose="02020603050405020304" charset="0"/>
              </a:rPr>
              <a:t>           </a:t>
            </a:r>
            <a:r>
              <a:rPr lang="en-US" altLang="zh-CN" dirty="0">
                <a:solidFill>
                  <a:schemeClr val="tx2"/>
                </a:solidFill>
                <a:latin typeface="Times New Roman" panose="02020603050405020304" charset="0"/>
              </a:rPr>
              <a:t>{ </a:t>
            </a:r>
            <a:r>
              <a:rPr lang="en-US" altLang="zh-CN" i="1" dirty="0">
                <a:solidFill>
                  <a:schemeClr val="tx2"/>
                </a:solidFill>
                <a:latin typeface="Times New Roman" panose="02020603050405020304" charset="0"/>
              </a:rPr>
              <a:t>t</a:t>
            </a:r>
            <a:r>
              <a:rPr lang="en-US" altLang="zh-CN" dirty="0">
                <a:solidFill>
                  <a:schemeClr val="tx2"/>
                </a:solidFill>
                <a:latin typeface="Times New Roman" panose="02020603050405020304" charset="0"/>
              </a:rPr>
              <a:t> := </a:t>
            </a:r>
            <a:r>
              <a:rPr lang="en-US" altLang="zh-CN" i="1" dirty="0">
                <a:solidFill>
                  <a:schemeClr val="tx2"/>
                </a:solidFill>
                <a:latin typeface="Times New Roman" panose="02020603050405020304" charset="0"/>
              </a:rPr>
              <a:t>mktable</a:t>
            </a:r>
            <a:r>
              <a:rPr lang="en-US" altLang="zh-CN" dirty="0">
                <a:solidFill>
                  <a:schemeClr val="tx2"/>
                </a:solidFill>
                <a:latin typeface="Times New Roman" panose="02020603050405020304" charset="0"/>
              </a:rPr>
              <a:t> (</a:t>
            </a:r>
            <a:r>
              <a:rPr lang="en-US" altLang="zh-CN" i="1" dirty="0">
                <a:solidFill>
                  <a:schemeClr val="tx2"/>
                </a:solidFill>
                <a:latin typeface="Times New Roman" panose="02020603050405020304" charset="0"/>
              </a:rPr>
              <a:t>nil</a:t>
            </a:r>
            <a:r>
              <a:rPr lang="en-US" altLang="zh-CN" dirty="0">
                <a:solidFill>
                  <a:schemeClr val="tx2"/>
                </a:solidFill>
                <a:latin typeface="Times New Roman" panose="02020603050405020304" charset="0"/>
              </a:rPr>
              <a:t>);</a:t>
            </a:r>
            <a:endParaRPr lang="en-US" altLang="zh-CN" dirty="0">
              <a:solidFill>
                <a:schemeClr val="tx2"/>
              </a:solidFill>
              <a:latin typeface="Times New Roman" panose="02020603050405020304" charset="0"/>
            </a:endParaRPr>
          </a:p>
          <a:p>
            <a:pPr marL="342900" indent="-342900">
              <a:lnSpc>
                <a:spcPct val="90000"/>
              </a:lnSpc>
              <a:spcBef>
                <a:spcPct val="12000"/>
              </a:spcBef>
              <a:buClr>
                <a:schemeClr val="folHlink"/>
              </a:buClr>
              <a:buSzPct val="60000"/>
            </a:pPr>
            <a:r>
              <a:rPr lang="en-US" altLang="zh-CN" i="1" dirty="0">
                <a:solidFill>
                  <a:schemeClr val="tx2"/>
                </a:solidFill>
                <a:latin typeface="Times New Roman" panose="02020603050405020304" charset="0"/>
              </a:rPr>
              <a:t>			push</a:t>
            </a:r>
            <a:r>
              <a:rPr lang="en-US" altLang="zh-CN" dirty="0">
                <a:solidFill>
                  <a:schemeClr val="tx2"/>
                </a:solidFill>
                <a:latin typeface="Times New Roman" panose="02020603050405020304" charset="0"/>
              </a:rPr>
              <a:t>(</a:t>
            </a:r>
            <a:r>
              <a:rPr lang="en-US" altLang="zh-CN" i="1" dirty="0">
                <a:solidFill>
                  <a:schemeClr val="tx2"/>
                </a:solidFill>
                <a:latin typeface="Times New Roman" panose="02020603050405020304" charset="0"/>
              </a:rPr>
              <a:t>t</a:t>
            </a:r>
            <a:r>
              <a:rPr lang="en-US" altLang="zh-CN" dirty="0">
                <a:solidFill>
                  <a:schemeClr val="tx2"/>
                </a:solidFill>
                <a:latin typeface="Times New Roman" panose="02020603050405020304" charset="0"/>
              </a:rPr>
              <a:t>, </a:t>
            </a:r>
            <a:r>
              <a:rPr lang="en-US" altLang="zh-CN" i="1" dirty="0">
                <a:solidFill>
                  <a:schemeClr val="tx2"/>
                </a:solidFill>
                <a:latin typeface="Times New Roman" panose="02020603050405020304" charset="0"/>
              </a:rPr>
              <a:t>tblprt</a:t>
            </a:r>
            <a:r>
              <a:rPr lang="en-US" altLang="zh-CN" dirty="0">
                <a:solidFill>
                  <a:schemeClr val="tx2"/>
                </a:solidFill>
                <a:latin typeface="Times New Roman" panose="02020603050405020304" charset="0"/>
              </a:rPr>
              <a:t>); </a:t>
            </a:r>
            <a:r>
              <a:rPr lang="en-US" altLang="zh-CN" i="1" dirty="0">
                <a:solidFill>
                  <a:schemeClr val="tx2"/>
                </a:solidFill>
                <a:latin typeface="Times New Roman" panose="02020603050405020304" charset="0"/>
              </a:rPr>
              <a:t>push</a:t>
            </a:r>
            <a:r>
              <a:rPr lang="en-US" altLang="zh-CN" dirty="0">
                <a:solidFill>
                  <a:schemeClr val="tx2"/>
                </a:solidFill>
                <a:latin typeface="Times New Roman" panose="02020603050405020304" charset="0"/>
              </a:rPr>
              <a:t> (0, </a:t>
            </a:r>
            <a:r>
              <a:rPr lang="en-US" altLang="zh-CN" i="1" dirty="0">
                <a:solidFill>
                  <a:schemeClr val="tx2"/>
                </a:solidFill>
                <a:latin typeface="Times New Roman" panose="02020603050405020304" charset="0"/>
              </a:rPr>
              <a:t>offset</a:t>
            </a:r>
            <a:r>
              <a:rPr lang="en-US" altLang="zh-CN" dirty="0">
                <a:solidFill>
                  <a:schemeClr val="tx2"/>
                </a:solidFill>
                <a:latin typeface="Times New Roman" panose="02020603050405020304" charset="0"/>
              </a:rPr>
              <a:t>) }</a:t>
            </a:r>
            <a:endParaRPr lang="en-US" altLang="zh-CN" dirty="0">
              <a:solidFill>
                <a:schemeClr val="tx2"/>
              </a:solidFill>
              <a:latin typeface="Times New Roman" panose="02020603050405020304" charset="0"/>
            </a:endParaRPr>
          </a:p>
          <a:p>
            <a:pPr marL="342900" indent="-342900">
              <a:lnSpc>
                <a:spcPct val="90000"/>
              </a:lnSpc>
              <a:spcBef>
                <a:spcPct val="12000"/>
              </a:spcBef>
              <a:buClr>
                <a:schemeClr val="folHlink"/>
              </a:buClr>
              <a:buSzPct val="60000"/>
            </a:pPr>
            <a:r>
              <a:rPr lang="en-US" altLang="zh-CN" i="1" dirty="0">
                <a:latin typeface="Times New Roman" panose="02020603050405020304" charset="0"/>
              </a:rPr>
              <a:t>D </a:t>
            </a:r>
            <a:r>
              <a:rPr lang="en-US" altLang="zh-CN" dirty="0">
                <a:latin typeface="Times New Roman" panose="02020603050405020304" charset="0"/>
                <a:sym typeface="Symbol" panose="05050102010706020507" pitchFamily="18" charset="2"/>
              </a:rPr>
              <a:t></a:t>
            </a:r>
            <a:r>
              <a:rPr lang="en-US" altLang="zh-CN" dirty="0">
                <a:latin typeface="Times New Roman" panose="02020603050405020304" charset="0"/>
              </a:rPr>
              <a:t> </a:t>
            </a:r>
            <a:r>
              <a:rPr lang="en-US" altLang="zh-CN" i="1" dirty="0">
                <a:latin typeface="Times New Roman" panose="02020603050405020304" charset="0"/>
              </a:rPr>
              <a:t>D</a:t>
            </a:r>
            <a:r>
              <a:rPr lang="en-US" altLang="zh-CN" baseline="-30000" dirty="0">
                <a:latin typeface="Times New Roman" panose="02020603050405020304" charset="0"/>
              </a:rPr>
              <a:t>1 </a:t>
            </a:r>
            <a:r>
              <a:rPr lang="en-US" altLang="zh-CN" dirty="0">
                <a:latin typeface="Times New Roman" panose="02020603050405020304" charset="0"/>
              </a:rPr>
              <a:t>; </a:t>
            </a:r>
            <a:r>
              <a:rPr lang="en-US" altLang="zh-CN" i="1" dirty="0">
                <a:latin typeface="Times New Roman" panose="02020603050405020304" charset="0"/>
              </a:rPr>
              <a:t>D</a:t>
            </a:r>
            <a:r>
              <a:rPr lang="en-US" altLang="zh-CN" baseline="-30000" dirty="0">
                <a:latin typeface="Times New Roman" panose="02020603050405020304" charset="0"/>
              </a:rPr>
              <a:t>2</a:t>
            </a:r>
            <a:endParaRPr lang="en-US" altLang="zh-CN" dirty="0">
              <a:latin typeface="Times New Roman" panose="02020603050405020304" charset="0"/>
            </a:endParaRPr>
          </a:p>
          <a:p>
            <a:pPr marL="342900" indent="-342900">
              <a:lnSpc>
                <a:spcPct val="90000"/>
              </a:lnSpc>
              <a:spcBef>
                <a:spcPct val="12000"/>
              </a:spcBef>
              <a:buClr>
                <a:schemeClr val="folHlink"/>
              </a:buClr>
              <a:buSzPct val="60000"/>
            </a:pPr>
            <a:r>
              <a:rPr lang="en-US" altLang="zh-CN" i="1" dirty="0">
                <a:latin typeface="Times New Roman" panose="02020603050405020304" charset="0"/>
              </a:rPr>
              <a:t>D </a:t>
            </a:r>
            <a:r>
              <a:rPr lang="en-US" altLang="zh-CN" dirty="0">
                <a:latin typeface="Times New Roman" panose="02020603050405020304" charset="0"/>
                <a:sym typeface="Symbol" panose="05050102010706020507" pitchFamily="18" charset="2"/>
              </a:rPr>
              <a:t></a:t>
            </a:r>
            <a:r>
              <a:rPr lang="en-US" altLang="zh-CN" dirty="0">
                <a:latin typeface="Times New Roman" panose="02020603050405020304" charset="0"/>
              </a:rPr>
              <a:t> proc id ; </a:t>
            </a:r>
            <a:r>
              <a:rPr lang="en-US" altLang="zh-CN" i="1" dirty="0">
                <a:latin typeface="Times New Roman" panose="02020603050405020304" charset="0"/>
              </a:rPr>
              <a:t>N D</a:t>
            </a:r>
            <a:r>
              <a:rPr lang="en-US" altLang="zh-CN" baseline="-30000" dirty="0">
                <a:latin typeface="Times New Roman" panose="02020603050405020304" charset="0"/>
              </a:rPr>
              <a:t>1</a:t>
            </a:r>
            <a:r>
              <a:rPr lang="en-US" altLang="zh-CN" dirty="0">
                <a:latin typeface="Times New Roman" panose="02020603050405020304" charset="0"/>
              </a:rPr>
              <a:t>; </a:t>
            </a:r>
            <a:r>
              <a:rPr lang="en-US" altLang="zh-CN" i="1" dirty="0">
                <a:latin typeface="Times New Roman" panose="02020603050405020304" charset="0"/>
              </a:rPr>
              <a:t>S</a:t>
            </a:r>
            <a:r>
              <a:rPr lang="en-US" altLang="zh-CN" dirty="0">
                <a:latin typeface="Times New Roman" panose="02020603050405020304" charset="0"/>
              </a:rPr>
              <a:t> </a:t>
            </a:r>
            <a:r>
              <a:rPr lang="en-US" altLang="zh-CN" dirty="0">
                <a:solidFill>
                  <a:schemeClr val="tx2"/>
                </a:solidFill>
                <a:latin typeface="Times New Roman" panose="02020603050405020304" charset="0"/>
              </a:rPr>
              <a:t>{ </a:t>
            </a:r>
            <a:r>
              <a:rPr lang="en-US" altLang="zh-CN" i="1" dirty="0">
                <a:solidFill>
                  <a:schemeClr val="tx2"/>
                </a:solidFill>
                <a:latin typeface="Times New Roman" panose="02020603050405020304" charset="0"/>
              </a:rPr>
              <a:t>t</a:t>
            </a:r>
            <a:r>
              <a:rPr lang="en-US" altLang="zh-CN" dirty="0">
                <a:solidFill>
                  <a:schemeClr val="tx2"/>
                </a:solidFill>
                <a:latin typeface="Times New Roman" panose="02020603050405020304" charset="0"/>
              </a:rPr>
              <a:t> := </a:t>
            </a:r>
            <a:r>
              <a:rPr lang="en-US" altLang="zh-CN" i="1" dirty="0">
                <a:solidFill>
                  <a:schemeClr val="tx2"/>
                </a:solidFill>
                <a:latin typeface="Times New Roman" panose="02020603050405020304" charset="0"/>
              </a:rPr>
              <a:t>top</a:t>
            </a:r>
            <a:r>
              <a:rPr lang="en-US" altLang="zh-CN" dirty="0">
                <a:solidFill>
                  <a:schemeClr val="tx2"/>
                </a:solidFill>
                <a:latin typeface="Times New Roman" panose="02020603050405020304" charset="0"/>
              </a:rPr>
              <a:t>(</a:t>
            </a:r>
            <a:r>
              <a:rPr lang="en-US" altLang="zh-CN" i="1" dirty="0">
                <a:solidFill>
                  <a:schemeClr val="tx2"/>
                </a:solidFill>
                <a:latin typeface="Times New Roman" panose="02020603050405020304" charset="0"/>
              </a:rPr>
              <a:t>tblptr</a:t>
            </a:r>
            <a:r>
              <a:rPr lang="en-US" altLang="zh-CN" dirty="0">
                <a:solidFill>
                  <a:schemeClr val="tx2"/>
                </a:solidFill>
                <a:latin typeface="Times New Roman" panose="02020603050405020304" charset="0"/>
              </a:rPr>
              <a:t>);</a:t>
            </a:r>
            <a:endParaRPr lang="en-US" altLang="zh-CN" dirty="0">
              <a:solidFill>
                <a:schemeClr val="tx2"/>
              </a:solidFill>
              <a:latin typeface="Times New Roman" panose="02020603050405020304" charset="0"/>
            </a:endParaRPr>
          </a:p>
          <a:p>
            <a:pPr marL="342900" indent="-342900">
              <a:lnSpc>
                <a:spcPct val="90000"/>
              </a:lnSpc>
              <a:spcBef>
                <a:spcPct val="12000"/>
              </a:spcBef>
              <a:buClr>
                <a:schemeClr val="folHlink"/>
              </a:buClr>
              <a:buSzPct val="60000"/>
            </a:pPr>
            <a:r>
              <a:rPr lang="en-US" altLang="zh-CN" i="1" dirty="0">
                <a:solidFill>
                  <a:schemeClr val="tx2"/>
                </a:solidFill>
                <a:latin typeface="Times New Roman" panose="02020603050405020304" charset="0"/>
              </a:rPr>
              <a:t>                                        addwidth</a:t>
            </a:r>
            <a:r>
              <a:rPr lang="en-US" altLang="zh-CN" dirty="0">
                <a:solidFill>
                  <a:schemeClr val="tx2"/>
                </a:solidFill>
                <a:latin typeface="Times New Roman" panose="02020603050405020304" charset="0"/>
              </a:rPr>
              <a:t>(</a:t>
            </a:r>
            <a:r>
              <a:rPr lang="en-US" altLang="zh-CN" i="1" dirty="0">
                <a:solidFill>
                  <a:schemeClr val="tx2"/>
                </a:solidFill>
                <a:latin typeface="Times New Roman" panose="02020603050405020304" charset="0"/>
              </a:rPr>
              <a:t>t</a:t>
            </a:r>
            <a:r>
              <a:rPr lang="en-US" altLang="zh-CN" dirty="0">
                <a:solidFill>
                  <a:schemeClr val="tx2"/>
                </a:solidFill>
                <a:latin typeface="Times New Roman" panose="02020603050405020304" charset="0"/>
              </a:rPr>
              <a:t>, </a:t>
            </a:r>
            <a:r>
              <a:rPr lang="en-US" altLang="zh-CN" i="1" dirty="0">
                <a:solidFill>
                  <a:schemeClr val="tx2"/>
                </a:solidFill>
                <a:latin typeface="Times New Roman" panose="02020603050405020304" charset="0"/>
              </a:rPr>
              <a:t>top</a:t>
            </a:r>
            <a:r>
              <a:rPr lang="en-US" altLang="zh-CN" dirty="0">
                <a:solidFill>
                  <a:schemeClr val="tx2"/>
                </a:solidFill>
                <a:latin typeface="Times New Roman" panose="02020603050405020304" charset="0"/>
              </a:rPr>
              <a:t>(</a:t>
            </a:r>
            <a:r>
              <a:rPr lang="en-US" altLang="zh-CN" i="1" dirty="0">
                <a:solidFill>
                  <a:schemeClr val="tx2"/>
                </a:solidFill>
                <a:latin typeface="Times New Roman" panose="02020603050405020304" charset="0"/>
              </a:rPr>
              <a:t>offset</a:t>
            </a:r>
            <a:r>
              <a:rPr lang="en-US" altLang="zh-CN" dirty="0">
                <a:solidFill>
                  <a:schemeClr val="tx2"/>
                </a:solidFill>
                <a:latin typeface="Times New Roman" panose="02020603050405020304" charset="0"/>
              </a:rPr>
              <a:t>) );</a:t>
            </a:r>
            <a:endParaRPr lang="en-US" altLang="zh-CN" dirty="0">
              <a:solidFill>
                <a:schemeClr val="tx2"/>
              </a:solidFill>
              <a:latin typeface="Times New Roman" panose="02020603050405020304" charset="0"/>
            </a:endParaRPr>
          </a:p>
          <a:p>
            <a:pPr marL="342900" indent="-342900">
              <a:lnSpc>
                <a:spcPct val="90000"/>
              </a:lnSpc>
              <a:spcBef>
                <a:spcPct val="12000"/>
              </a:spcBef>
              <a:buClr>
                <a:schemeClr val="folHlink"/>
              </a:buClr>
              <a:buSzPct val="60000"/>
            </a:pPr>
            <a:r>
              <a:rPr lang="en-US" altLang="zh-CN" dirty="0">
                <a:solidFill>
                  <a:schemeClr val="tx2"/>
                </a:solidFill>
                <a:latin typeface="Times New Roman" panose="02020603050405020304" charset="0"/>
              </a:rPr>
              <a:t>                                        </a:t>
            </a:r>
            <a:r>
              <a:rPr lang="en-US" altLang="zh-CN" i="1" dirty="0">
                <a:solidFill>
                  <a:schemeClr val="tx2"/>
                </a:solidFill>
                <a:latin typeface="Times New Roman" panose="02020603050405020304" charset="0"/>
              </a:rPr>
              <a:t>pop</a:t>
            </a:r>
            <a:r>
              <a:rPr lang="en-US" altLang="zh-CN" dirty="0">
                <a:solidFill>
                  <a:schemeClr val="tx2"/>
                </a:solidFill>
                <a:latin typeface="Times New Roman" panose="02020603050405020304" charset="0"/>
              </a:rPr>
              <a:t>(</a:t>
            </a:r>
            <a:r>
              <a:rPr lang="en-US" altLang="zh-CN" i="1" dirty="0">
                <a:solidFill>
                  <a:schemeClr val="tx2"/>
                </a:solidFill>
                <a:latin typeface="Times New Roman" panose="02020603050405020304" charset="0"/>
              </a:rPr>
              <a:t>tblptr</a:t>
            </a:r>
            <a:r>
              <a:rPr lang="en-US" altLang="zh-CN" dirty="0">
                <a:solidFill>
                  <a:schemeClr val="tx2"/>
                </a:solidFill>
                <a:latin typeface="Times New Roman" panose="02020603050405020304" charset="0"/>
              </a:rPr>
              <a:t>); </a:t>
            </a:r>
            <a:r>
              <a:rPr lang="en-US" altLang="zh-CN" i="1" dirty="0">
                <a:solidFill>
                  <a:schemeClr val="tx2"/>
                </a:solidFill>
                <a:latin typeface="Times New Roman" panose="02020603050405020304" charset="0"/>
              </a:rPr>
              <a:t>pop</a:t>
            </a:r>
            <a:r>
              <a:rPr lang="en-US" altLang="zh-CN" dirty="0">
                <a:solidFill>
                  <a:schemeClr val="tx2"/>
                </a:solidFill>
                <a:latin typeface="Times New Roman" panose="02020603050405020304" charset="0"/>
              </a:rPr>
              <a:t>(</a:t>
            </a:r>
            <a:r>
              <a:rPr lang="en-US" altLang="zh-CN" i="1" dirty="0">
                <a:solidFill>
                  <a:schemeClr val="tx2"/>
                </a:solidFill>
                <a:latin typeface="Times New Roman" panose="02020603050405020304" charset="0"/>
              </a:rPr>
              <a:t>offset</a:t>
            </a:r>
            <a:r>
              <a:rPr lang="en-US" altLang="zh-CN" dirty="0">
                <a:solidFill>
                  <a:schemeClr val="tx2"/>
                </a:solidFill>
                <a:latin typeface="Times New Roman" panose="02020603050405020304" charset="0"/>
              </a:rPr>
              <a:t>);</a:t>
            </a:r>
            <a:endParaRPr lang="en-US" altLang="zh-CN" dirty="0">
              <a:solidFill>
                <a:schemeClr val="tx2"/>
              </a:solidFill>
              <a:latin typeface="Times New Roman" panose="02020603050405020304" charset="0"/>
            </a:endParaRPr>
          </a:p>
          <a:p>
            <a:pPr marL="342900" indent="-342900">
              <a:lnSpc>
                <a:spcPct val="90000"/>
              </a:lnSpc>
              <a:spcBef>
                <a:spcPct val="12000"/>
              </a:spcBef>
              <a:buClr>
                <a:schemeClr val="folHlink"/>
              </a:buClr>
              <a:buSzPct val="60000"/>
            </a:pPr>
            <a:r>
              <a:rPr lang="en-US" altLang="zh-CN" i="1" dirty="0">
                <a:solidFill>
                  <a:schemeClr val="tx2"/>
                </a:solidFill>
                <a:latin typeface="Times New Roman" panose="02020603050405020304" charset="0"/>
              </a:rPr>
              <a:t>	                                   enterproc</a:t>
            </a:r>
            <a:r>
              <a:rPr lang="en-US" altLang="zh-CN" dirty="0">
                <a:solidFill>
                  <a:schemeClr val="tx2"/>
                </a:solidFill>
                <a:latin typeface="Times New Roman" panose="02020603050405020304" charset="0"/>
              </a:rPr>
              <a:t>(</a:t>
            </a:r>
            <a:r>
              <a:rPr lang="en-US" altLang="zh-CN" i="1" dirty="0">
                <a:solidFill>
                  <a:schemeClr val="tx2"/>
                </a:solidFill>
                <a:latin typeface="Times New Roman" panose="02020603050405020304" charset="0"/>
              </a:rPr>
              <a:t>top</a:t>
            </a:r>
            <a:r>
              <a:rPr lang="en-US" altLang="zh-CN" dirty="0">
                <a:solidFill>
                  <a:schemeClr val="tx2"/>
                </a:solidFill>
                <a:latin typeface="Times New Roman" panose="02020603050405020304" charset="0"/>
              </a:rPr>
              <a:t>(</a:t>
            </a:r>
            <a:r>
              <a:rPr lang="en-US" altLang="zh-CN" i="1" dirty="0">
                <a:solidFill>
                  <a:schemeClr val="tx2"/>
                </a:solidFill>
                <a:latin typeface="Times New Roman" panose="02020603050405020304" charset="0"/>
              </a:rPr>
              <a:t>tblptr</a:t>
            </a:r>
            <a:r>
              <a:rPr lang="en-US" altLang="zh-CN" dirty="0">
                <a:solidFill>
                  <a:schemeClr val="tx2"/>
                </a:solidFill>
                <a:latin typeface="Times New Roman" panose="02020603050405020304" charset="0"/>
              </a:rPr>
              <a:t>), id.</a:t>
            </a:r>
            <a:r>
              <a:rPr lang="en-US" altLang="zh-CN" i="1" dirty="0">
                <a:solidFill>
                  <a:schemeClr val="tx2"/>
                </a:solidFill>
                <a:latin typeface="Times New Roman" panose="02020603050405020304" charset="0"/>
              </a:rPr>
              <a:t>name</a:t>
            </a:r>
            <a:r>
              <a:rPr lang="en-US" altLang="zh-CN" dirty="0">
                <a:solidFill>
                  <a:schemeClr val="tx2"/>
                </a:solidFill>
                <a:latin typeface="Times New Roman" panose="02020603050405020304" charset="0"/>
              </a:rPr>
              <a:t>, </a:t>
            </a:r>
            <a:r>
              <a:rPr lang="en-US" altLang="zh-CN" i="1" dirty="0">
                <a:solidFill>
                  <a:schemeClr val="tx2"/>
                </a:solidFill>
                <a:latin typeface="Times New Roman" panose="02020603050405020304" charset="0"/>
              </a:rPr>
              <a:t>t</a:t>
            </a:r>
            <a:r>
              <a:rPr lang="en-US" altLang="zh-CN" dirty="0">
                <a:solidFill>
                  <a:schemeClr val="tx2"/>
                </a:solidFill>
                <a:latin typeface="Times New Roman" panose="02020603050405020304" charset="0"/>
              </a:rPr>
              <a:t>) }</a:t>
            </a:r>
            <a:endParaRPr lang="en-US" altLang="zh-CN" dirty="0">
              <a:solidFill>
                <a:schemeClr val="tx2"/>
              </a:solidFill>
              <a:latin typeface="Times New Roman" panose="02020603050405020304" charset="0"/>
            </a:endParaRPr>
          </a:p>
          <a:p>
            <a:pPr marL="342900" indent="-342900">
              <a:lnSpc>
                <a:spcPct val="90000"/>
              </a:lnSpc>
              <a:spcBef>
                <a:spcPct val="12000"/>
              </a:spcBef>
              <a:buClr>
                <a:schemeClr val="folHlink"/>
              </a:buClr>
              <a:buSzPct val="60000"/>
            </a:pPr>
            <a:r>
              <a:rPr lang="en-US" altLang="zh-CN" i="1" dirty="0">
                <a:latin typeface="Times New Roman" panose="02020603050405020304" charset="0"/>
              </a:rPr>
              <a:t>D</a:t>
            </a:r>
            <a:r>
              <a:rPr lang="en-US" altLang="zh-CN" dirty="0">
                <a:latin typeface="Times New Roman" panose="02020603050405020304" charset="0"/>
                <a:sym typeface="Symbol" panose="05050102010706020507" pitchFamily="18" charset="2"/>
              </a:rPr>
              <a:t></a:t>
            </a:r>
            <a:r>
              <a:rPr lang="en-US" altLang="zh-CN" dirty="0">
                <a:latin typeface="Times New Roman" panose="02020603050405020304" charset="0"/>
              </a:rPr>
              <a:t>id : </a:t>
            </a:r>
            <a:r>
              <a:rPr lang="en-US" altLang="zh-CN" i="1" dirty="0">
                <a:latin typeface="Times New Roman" panose="02020603050405020304" charset="0"/>
              </a:rPr>
              <a:t>T </a:t>
            </a:r>
            <a:r>
              <a:rPr lang="en-US" altLang="zh-CN" dirty="0">
                <a:solidFill>
                  <a:schemeClr val="tx2"/>
                </a:solidFill>
                <a:latin typeface="Times New Roman" panose="02020603050405020304" charset="0"/>
              </a:rPr>
              <a:t>{ </a:t>
            </a:r>
            <a:r>
              <a:rPr lang="en-US" altLang="zh-CN" i="1" dirty="0">
                <a:solidFill>
                  <a:schemeClr val="tx2"/>
                </a:solidFill>
                <a:latin typeface="Times New Roman" panose="02020603050405020304" charset="0"/>
              </a:rPr>
              <a:t>enter</a:t>
            </a:r>
            <a:r>
              <a:rPr lang="en-US" altLang="zh-CN" dirty="0">
                <a:solidFill>
                  <a:schemeClr val="tx2"/>
                </a:solidFill>
                <a:latin typeface="Times New Roman" panose="02020603050405020304" charset="0"/>
              </a:rPr>
              <a:t>(</a:t>
            </a:r>
            <a:r>
              <a:rPr lang="en-US" altLang="zh-CN" i="1" dirty="0">
                <a:solidFill>
                  <a:schemeClr val="tx2"/>
                </a:solidFill>
                <a:latin typeface="Times New Roman" panose="02020603050405020304" charset="0"/>
              </a:rPr>
              <a:t>top</a:t>
            </a:r>
            <a:r>
              <a:rPr lang="en-US" altLang="zh-CN" dirty="0">
                <a:solidFill>
                  <a:schemeClr val="tx2"/>
                </a:solidFill>
                <a:latin typeface="Times New Roman" panose="02020603050405020304" charset="0"/>
              </a:rPr>
              <a:t>(</a:t>
            </a:r>
            <a:r>
              <a:rPr lang="en-US" altLang="zh-CN" i="1" dirty="0">
                <a:solidFill>
                  <a:schemeClr val="tx2"/>
                </a:solidFill>
                <a:latin typeface="Times New Roman" panose="02020603050405020304" charset="0"/>
              </a:rPr>
              <a:t>tblptr</a:t>
            </a:r>
            <a:r>
              <a:rPr lang="en-US" altLang="zh-CN" dirty="0">
                <a:solidFill>
                  <a:schemeClr val="tx2"/>
                </a:solidFill>
                <a:latin typeface="Times New Roman" panose="02020603050405020304" charset="0"/>
              </a:rPr>
              <a:t>), id.</a:t>
            </a:r>
            <a:r>
              <a:rPr lang="en-US" altLang="zh-CN" i="1" dirty="0">
                <a:solidFill>
                  <a:schemeClr val="tx2"/>
                </a:solidFill>
                <a:latin typeface="Times New Roman" panose="02020603050405020304" charset="0"/>
              </a:rPr>
              <a:t>name</a:t>
            </a:r>
            <a:r>
              <a:rPr lang="en-US" altLang="zh-CN" dirty="0">
                <a:solidFill>
                  <a:schemeClr val="tx2"/>
                </a:solidFill>
                <a:latin typeface="Times New Roman" panose="02020603050405020304" charset="0"/>
              </a:rPr>
              <a:t>, </a:t>
            </a:r>
            <a:r>
              <a:rPr lang="en-US" altLang="zh-CN" i="1" dirty="0">
                <a:solidFill>
                  <a:schemeClr val="tx2"/>
                </a:solidFill>
                <a:latin typeface="Times New Roman" panose="02020603050405020304" charset="0"/>
              </a:rPr>
              <a:t>T</a:t>
            </a:r>
            <a:r>
              <a:rPr lang="en-US" altLang="zh-CN" dirty="0">
                <a:solidFill>
                  <a:schemeClr val="tx2"/>
                </a:solidFill>
                <a:latin typeface="Times New Roman" panose="02020603050405020304" charset="0"/>
              </a:rPr>
              <a:t>.</a:t>
            </a:r>
            <a:r>
              <a:rPr lang="en-US" altLang="zh-CN" i="1" dirty="0">
                <a:solidFill>
                  <a:schemeClr val="tx2"/>
                </a:solidFill>
                <a:latin typeface="Times New Roman" panose="02020603050405020304" charset="0"/>
              </a:rPr>
              <a:t>type</a:t>
            </a:r>
            <a:r>
              <a:rPr lang="en-US" altLang="zh-CN" dirty="0">
                <a:solidFill>
                  <a:schemeClr val="tx2"/>
                </a:solidFill>
                <a:latin typeface="Times New Roman" panose="02020603050405020304" charset="0"/>
              </a:rPr>
              <a:t>, </a:t>
            </a:r>
            <a:r>
              <a:rPr lang="en-US" altLang="zh-CN" i="1" dirty="0">
                <a:solidFill>
                  <a:schemeClr val="tx2"/>
                </a:solidFill>
                <a:latin typeface="Times New Roman" panose="02020603050405020304" charset="0"/>
              </a:rPr>
              <a:t>top</a:t>
            </a:r>
            <a:r>
              <a:rPr lang="en-US" altLang="zh-CN" dirty="0">
                <a:solidFill>
                  <a:schemeClr val="tx2"/>
                </a:solidFill>
                <a:latin typeface="Times New Roman" panose="02020603050405020304" charset="0"/>
              </a:rPr>
              <a:t>(</a:t>
            </a:r>
            <a:r>
              <a:rPr lang="en-US" altLang="zh-CN" i="1" dirty="0">
                <a:solidFill>
                  <a:schemeClr val="tx2"/>
                </a:solidFill>
                <a:latin typeface="Times New Roman" panose="02020603050405020304" charset="0"/>
              </a:rPr>
              <a:t>offset</a:t>
            </a:r>
            <a:r>
              <a:rPr lang="en-US" altLang="zh-CN" dirty="0">
                <a:solidFill>
                  <a:schemeClr val="tx2"/>
                </a:solidFill>
                <a:latin typeface="Times New Roman" panose="02020603050405020304" charset="0"/>
              </a:rPr>
              <a:t>));</a:t>
            </a:r>
            <a:endParaRPr lang="en-US" altLang="zh-CN" dirty="0">
              <a:solidFill>
                <a:schemeClr val="tx2"/>
              </a:solidFill>
              <a:latin typeface="Times New Roman" panose="02020603050405020304" charset="0"/>
            </a:endParaRPr>
          </a:p>
          <a:p>
            <a:pPr marL="342900" indent="-342900">
              <a:lnSpc>
                <a:spcPct val="90000"/>
              </a:lnSpc>
              <a:spcBef>
                <a:spcPct val="12000"/>
              </a:spcBef>
              <a:buClr>
                <a:schemeClr val="folHlink"/>
              </a:buClr>
              <a:buSzPct val="60000"/>
            </a:pPr>
            <a:r>
              <a:rPr lang="en-US" altLang="zh-CN" i="1" dirty="0">
                <a:solidFill>
                  <a:schemeClr val="tx2"/>
                </a:solidFill>
                <a:latin typeface="Times New Roman" panose="02020603050405020304" charset="0"/>
              </a:rPr>
              <a:t>		       top</a:t>
            </a:r>
            <a:r>
              <a:rPr lang="en-US" altLang="zh-CN" dirty="0">
                <a:solidFill>
                  <a:schemeClr val="tx2"/>
                </a:solidFill>
                <a:latin typeface="Times New Roman" panose="02020603050405020304" charset="0"/>
              </a:rPr>
              <a:t>(</a:t>
            </a:r>
            <a:r>
              <a:rPr lang="en-US" altLang="zh-CN" i="1" dirty="0">
                <a:solidFill>
                  <a:schemeClr val="tx2"/>
                </a:solidFill>
                <a:latin typeface="Times New Roman" panose="02020603050405020304" charset="0"/>
              </a:rPr>
              <a:t>offset</a:t>
            </a:r>
            <a:r>
              <a:rPr lang="en-US" altLang="zh-CN" dirty="0">
                <a:solidFill>
                  <a:schemeClr val="tx2"/>
                </a:solidFill>
                <a:latin typeface="Times New Roman" panose="02020603050405020304" charset="0"/>
              </a:rPr>
              <a:t>) :=</a:t>
            </a:r>
            <a:r>
              <a:rPr lang="en-US" altLang="zh-CN" i="1" dirty="0">
                <a:solidFill>
                  <a:schemeClr val="tx2"/>
                </a:solidFill>
                <a:latin typeface="Times New Roman" panose="02020603050405020304" charset="0"/>
              </a:rPr>
              <a:t> top</a:t>
            </a:r>
            <a:r>
              <a:rPr lang="en-US" altLang="zh-CN" dirty="0">
                <a:solidFill>
                  <a:schemeClr val="tx2"/>
                </a:solidFill>
                <a:latin typeface="Times New Roman" panose="02020603050405020304" charset="0"/>
              </a:rPr>
              <a:t>(</a:t>
            </a:r>
            <a:r>
              <a:rPr lang="en-US" altLang="zh-CN" i="1" dirty="0">
                <a:solidFill>
                  <a:schemeClr val="tx2"/>
                </a:solidFill>
                <a:latin typeface="Times New Roman" panose="02020603050405020304" charset="0"/>
              </a:rPr>
              <a:t>offset</a:t>
            </a:r>
            <a:r>
              <a:rPr lang="en-US" altLang="zh-CN" dirty="0">
                <a:solidFill>
                  <a:schemeClr val="tx2"/>
                </a:solidFill>
                <a:latin typeface="Times New Roman" panose="02020603050405020304" charset="0"/>
              </a:rPr>
              <a:t>) + </a:t>
            </a:r>
            <a:r>
              <a:rPr lang="en-US" altLang="zh-CN" i="1" dirty="0">
                <a:solidFill>
                  <a:schemeClr val="tx2"/>
                </a:solidFill>
                <a:latin typeface="Times New Roman" panose="02020603050405020304" charset="0"/>
              </a:rPr>
              <a:t>T</a:t>
            </a:r>
            <a:r>
              <a:rPr lang="en-US" altLang="zh-CN" dirty="0">
                <a:solidFill>
                  <a:schemeClr val="tx2"/>
                </a:solidFill>
                <a:latin typeface="Times New Roman" panose="02020603050405020304" charset="0"/>
              </a:rPr>
              <a:t>.</a:t>
            </a:r>
            <a:r>
              <a:rPr lang="en-US" altLang="zh-CN" i="1" dirty="0">
                <a:solidFill>
                  <a:schemeClr val="tx2"/>
                </a:solidFill>
                <a:latin typeface="Times New Roman" panose="02020603050405020304" charset="0"/>
              </a:rPr>
              <a:t>width</a:t>
            </a:r>
            <a:r>
              <a:rPr lang="en-US" altLang="zh-CN" dirty="0">
                <a:solidFill>
                  <a:schemeClr val="tx2"/>
                </a:solidFill>
                <a:latin typeface="Times New Roman" panose="02020603050405020304" charset="0"/>
              </a:rPr>
              <a:t> }</a:t>
            </a:r>
            <a:endParaRPr lang="en-US" altLang="zh-CN" dirty="0">
              <a:solidFill>
                <a:schemeClr val="tx2"/>
              </a:solidFill>
              <a:latin typeface="Times New Roman" panose="02020603050405020304" charset="0"/>
            </a:endParaRPr>
          </a:p>
          <a:p>
            <a:pPr marL="342900" indent="-342900">
              <a:lnSpc>
                <a:spcPct val="90000"/>
              </a:lnSpc>
              <a:spcBef>
                <a:spcPct val="12000"/>
              </a:spcBef>
              <a:buClr>
                <a:schemeClr val="folHlink"/>
              </a:buClr>
              <a:buSzPct val="60000"/>
            </a:pPr>
            <a:r>
              <a:rPr lang="en-US" altLang="zh-CN" i="1" dirty="0">
                <a:latin typeface="Times New Roman" panose="02020603050405020304" charset="0"/>
              </a:rPr>
              <a:t>N </a:t>
            </a:r>
            <a:r>
              <a:rPr lang="en-US" altLang="zh-CN" dirty="0">
                <a:latin typeface="Times New Roman" panose="02020603050405020304" charset="0"/>
                <a:sym typeface="Symbol" panose="05050102010706020507" pitchFamily="18" charset="2"/>
              </a:rPr>
              <a:t></a:t>
            </a:r>
            <a:r>
              <a:rPr lang="en-US" altLang="zh-CN" dirty="0">
                <a:latin typeface="Times New Roman" panose="02020603050405020304" charset="0"/>
              </a:rPr>
              <a:t> </a:t>
            </a:r>
            <a:r>
              <a:rPr lang="en-US" altLang="zh-CN" dirty="0">
                <a:latin typeface="Times New Roman" panose="02020603050405020304" charset="0"/>
                <a:sym typeface="Symbol" panose="05050102010706020507" pitchFamily="18" charset="2"/>
              </a:rPr>
              <a:t>      </a:t>
            </a:r>
            <a:r>
              <a:rPr lang="en-US" altLang="zh-CN" dirty="0">
                <a:solidFill>
                  <a:schemeClr val="tx2"/>
                </a:solidFill>
                <a:latin typeface="Times New Roman" panose="02020603050405020304" charset="0"/>
              </a:rPr>
              <a:t>{ </a:t>
            </a:r>
            <a:r>
              <a:rPr lang="en-US" altLang="zh-CN" i="1" dirty="0">
                <a:solidFill>
                  <a:schemeClr val="tx2"/>
                </a:solidFill>
                <a:latin typeface="Times New Roman" panose="02020603050405020304" charset="0"/>
              </a:rPr>
              <a:t>t</a:t>
            </a:r>
            <a:r>
              <a:rPr lang="en-US" altLang="zh-CN" dirty="0">
                <a:solidFill>
                  <a:schemeClr val="tx2"/>
                </a:solidFill>
                <a:latin typeface="Times New Roman" panose="02020603050405020304" charset="0"/>
              </a:rPr>
              <a:t> := </a:t>
            </a:r>
            <a:r>
              <a:rPr lang="en-US" altLang="zh-CN" i="1" dirty="0">
                <a:solidFill>
                  <a:schemeClr val="tx2"/>
                </a:solidFill>
                <a:latin typeface="Times New Roman" panose="02020603050405020304" charset="0"/>
              </a:rPr>
              <a:t>mktable</a:t>
            </a:r>
            <a:r>
              <a:rPr lang="en-US" altLang="zh-CN" dirty="0">
                <a:solidFill>
                  <a:schemeClr val="tx2"/>
                </a:solidFill>
                <a:latin typeface="Times New Roman" panose="02020603050405020304" charset="0"/>
              </a:rPr>
              <a:t>(</a:t>
            </a:r>
            <a:r>
              <a:rPr lang="en-US" altLang="zh-CN" i="1" dirty="0">
                <a:solidFill>
                  <a:schemeClr val="tx2"/>
                </a:solidFill>
                <a:latin typeface="Times New Roman" panose="02020603050405020304" charset="0"/>
              </a:rPr>
              <a:t>top</a:t>
            </a:r>
            <a:r>
              <a:rPr lang="en-US" altLang="zh-CN" dirty="0">
                <a:solidFill>
                  <a:schemeClr val="tx2"/>
                </a:solidFill>
                <a:latin typeface="Times New Roman" panose="02020603050405020304" charset="0"/>
              </a:rPr>
              <a:t>(</a:t>
            </a:r>
            <a:r>
              <a:rPr lang="en-US" altLang="zh-CN" i="1" dirty="0">
                <a:solidFill>
                  <a:schemeClr val="tx2"/>
                </a:solidFill>
                <a:latin typeface="Times New Roman" panose="02020603050405020304" charset="0"/>
              </a:rPr>
              <a:t>tblptr</a:t>
            </a:r>
            <a:r>
              <a:rPr lang="en-US" altLang="zh-CN" dirty="0">
                <a:solidFill>
                  <a:schemeClr val="tx2"/>
                </a:solidFill>
                <a:latin typeface="Times New Roman" panose="02020603050405020304" charset="0"/>
              </a:rPr>
              <a:t>) );</a:t>
            </a:r>
            <a:endParaRPr lang="en-US" altLang="zh-CN" dirty="0">
              <a:solidFill>
                <a:schemeClr val="tx2"/>
              </a:solidFill>
              <a:latin typeface="Times New Roman" panose="02020603050405020304" charset="0"/>
            </a:endParaRPr>
          </a:p>
          <a:p>
            <a:pPr marL="342900" indent="-342900">
              <a:lnSpc>
                <a:spcPct val="90000"/>
              </a:lnSpc>
              <a:spcBef>
                <a:spcPct val="12000"/>
              </a:spcBef>
              <a:buClr>
                <a:schemeClr val="folHlink"/>
              </a:buClr>
              <a:buSzPct val="60000"/>
            </a:pPr>
            <a:r>
              <a:rPr lang="en-US" altLang="zh-CN" i="1" dirty="0">
                <a:solidFill>
                  <a:schemeClr val="tx2"/>
                </a:solidFill>
                <a:latin typeface="Times New Roman" panose="02020603050405020304" charset="0"/>
              </a:rPr>
              <a:t>		       push</a:t>
            </a:r>
            <a:r>
              <a:rPr lang="en-US" altLang="zh-CN" dirty="0">
                <a:solidFill>
                  <a:schemeClr val="tx2"/>
                </a:solidFill>
                <a:latin typeface="Times New Roman" panose="02020603050405020304" charset="0"/>
              </a:rPr>
              <a:t>(</a:t>
            </a:r>
            <a:r>
              <a:rPr lang="en-US" altLang="zh-CN" i="1" dirty="0">
                <a:solidFill>
                  <a:schemeClr val="tx2"/>
                </a:solidFill>
                <a:latin typeface="Times New Roman" panose="02020603050405020304" charset="0"/>
              </a:rPr>
              <a:t>t</a:t>
            </a:r>
            <a:r>
              <a:rPr lang="en-US" altLang="zh-CN" dirty="0">
                <a:solidFill>
                  <a:schemeClr val="tx2"/>
                </a:solidFill>
                <a:latin typeface="Times New Roman" panose="02020603050405020304" charset="0"/>
              </a:rPr>
              <a:t>, </a:t>
            </a:r>
            <a:r>
              <a:rPr lang="en-US" altLang="zh-CN" i="1" dirty="0">
                <a:solidFill>
                  <a:schemeClr val="tx2"/>
                </a:solidFill>
                <a:latin typeface="Times New Roman" panose="02020603050405020304" charset="0"/>
              </a:rPr>
              <a:t>tblptr</a:t>
            </a:r>
            <a:r>
              <a:rPr lang="en-US" altLang="zh-CN" dirty="0">
                <a:solidFill>
                  <a:schemeClr val="tx2"/>
                </a:solidFill>
                <a:latin typeface="Times New Roman" panose="02020603050405020304" charset="0"/>
              </a:rPr>
              <a:t>); </a:t>
            </a:r>
            <a:r>
              <a:rPr lang="en-US" altLang="zh-CN" i="1" dirty="0">
                <a:solidFill>
                  <a:schemeClr val="tx2"/>
                </a:solidFill>
                <a:latin typeface="Times New Roman" panose="02020603050405020304" charset="0"/>
              </a:rPr>
              <a:t>push</a:t>
            </a:r>
            <a:r>
              <a:rPr lang="en-US" altLang="zh-CN" dirty="0">
                <a:solidFill>
                  <a:schemeClr val="tx2"/>
                </a:solidFill>
                <a:latin typeface="Times New Roman" panose="02020603050405020304" charset="0"/>
              </a:rPr>
              <a:t>(0, </a:t>
            </a:r>
            <a:r>
              <a:rPr lang="en-US" altLang="zh-CN" i="1" dirty="0">
                <a:solidFill>
                  <a:schemeClr val="tx2"/>
                </a:solidFill>
                <a:latin typeface="Times New Roman" panose="02020603050405020304" charset="0"/>
              </a:rPr>
              <a:t>offset</a:t>
            </a:r>
            <a:r>
              <a:rPr lang="en-US" altLang="zh-CN" dirty="0">
                <a:solidFill>
                  <a:schemeClr val="tx2"/>
                </a:solidFill>
                <a:latin typeface="Times New Roman" panose="02020603050405020304" charset="0"/>
              </a:rPr>
              <a:t>) } </a:t>
            </a:r>
            <a:endParaRPr lang="en-US" altLang="zh-CN" dirty="0">
              <a:solidFill>
                <a:schemeClr val="tx2"/>
              </a:solidFill>
              <a:latin typeface="Times New Roman" panose="0202060305040502030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5" name="Rectangle 13"/>
          <p:cNvSpPr/>
          <p:nvPr/>
        </p:nvSpPr>
        <p:spPr>
          <a:xfrm>
            <a:off x="468313" y="1343025"/>
            <a:ext cx="7991475" cy="720725"/>
          </a:xfrm>
          <a:prstGeom prst="rect">
            <a:avLst/>
          </a:prstGeom>
          <a:noFill/>
          <a:ln w="9525">
            <a:noFill/>
          </a:ln>
        </p:spPr>
        <p:txBody>
          <a:bodyPr anchor="t"/>
          <a:p>
            <a:pPr marL="1600200" lvl="3" indent="-228600" algn="l" rtl="0" eaLnBrk="1" fontAlgn="base" hangingPunct="1">
              <a:lnSpc>
                <a:spcPct val="120000"/>
              </a:lnSpc>
              <a:spcBef>
                <a:spcPct val="20000"/>
              </a:spcBef>
              <a:spcAft>
                <a:spcPct val="0"/>
              </a:spcAft>
              <a:buClr>
                <a:schemeClr val="accent2"/>
              </a:buClr>
              <a:buSzPct val="55000"/>
              <a:buFont typeface="Wingdings" panose="05000000000000000000" pitchFamily="2" charset="2"/>
              <a:buChar char="n"/>
            </a:pPr>
            <a:r>
              <a:rPr lang="zh-CN" altLang="en-US" sz="2800" dirty="0">
                <a:solidFill>
                  <a:schemeClr val="tx1"/>
                </a:solidFill>
                <a:latin typeface="华文新魏" panose="02010800040101010101" pitchFamily="2" charset="-122"/>
                <a:ea typeface="华文新魏" panose="02010800040101010101" pitchFamily="2" charset="-122"/>
              </a:rPr>
              <a:t>此翻译模式只是一种解决方案</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6" name="Rectangle 14"/>
          <p:cNvSpPr/>
          <p:nvPr/>
        </p:nvSpPr>
        <p:spPr>
          <a:xfrm>
            <a:off x="1402715" y="3172460"/>
            <a:ext cx="9507220" cy="2935605"/>
          </a:xfrm>
          <a:prstGeom prst="rect">
            <a:avLst/>
          </a:prstGeom>
          <a:noFill/>
          <a:ln w="9525">
            <a:noFill/>
          </a:ln>
        </p:spPr>
        <p:txBody>
          <a:bodyPr anchor="t"/>
          <a:p>
            <a:pPr lvl="1" indent="0" algn="l" rtl="0" eaLnBrk="1" fontAlgn="base" hangingPunct="1">
              <a:lnSpc>
                <a:spcPct val="150000"/>
              </a:lnSpc>
              <a:spcBef>
                <a:spcPct val="0"/>
              </a:spcBef>
              <a:spcAft>
                <a:spcPct val="0"/>
              </a:spcAft>
              <a:buClr>
                <a:schemeClr val="hlink"/>
              </a:buClr>
              <a:buFont typeface="Wingdings" panose="05000000000000000000" pitchFamily="2" charset="2"/>
              <a:buNone/>
            </a:pPr>
            <a:r>
              <a:rPr lang="en-US" altLang="zh-CN" sz="2800" dirty="0">
                <a:solidFill>
                  <a:schemeClr val="tx1"/>
                </a:solidFill>
                <a:latin typeface="Times New Roman" panose="02020603050405020304" charset="0"/>
                <a:ea typeface="宋体" panose="02010600030101010101" pitchFamily="2" charset="-122"/>
              </a:rPr>
              <a:t>1. mktable( previous</a:t>
            </a:r>
            <a:r>
              <a:rPr lang="zh-CN" altLang="en-US" sz="2800" dirty="0">
                <a:solidFill>
                  <a:schemeClr val="tx1"/>
                </a:solidFill>
                <a:latin typeface="Times New Roman" panose="02020603050405020304" charset="0"/>
                <a:ea typeface="宋体" panose="02010600030101010101" pitchFamily="2" charset="-122"/>
              </a:rPr>
              <a:t>）  创建一张新符号表</a:t>
            </a:r>
            <a:endParaRPr lang="zh-CN" altLang="en-US" sz="2800" dirty="0">
              <a:solidFill>
                <a:schemeClr val="tx1"/>
              </a:solidFill>
              <a:latin typeface="Times New Roman" panose="02020603050405020304" charset="0"/>
              <a:ea typeface="宋体" panose="02010600030101010101" pitchFamily="2" charset="-122"/>
            </a:endParaRPr>
          </a:p>
          <a:p>
            <a:pPr lvl="1" indent="0" algn="l" rtl="0" eaLnBrk="1" fontAlgn="base" hangingPunct="1">
              <a:lnSpc>
                <a:spcPct val="150000"/>
              </a:lnSpc>
              <a:spcBef>
                <a:spcPct val="0"/>
              </a:spcBef>
              <a:spcAft>
                <a:spcPct val="0"/>
              </a:spcAft>
              <a:buClr>
                <a:schemeClr val="hlink"/>
              </a:buClr>
              <a:buFont typeface="Wingdings" panose="05000000000000000000" pitchFamily="2" charset="2"/>
              <a:buNone/>
            </a:pPr>
            <a:r>
              <a:rPr lang="en-US" altLang="zh-CN" sz="2800" dirty="0">
                <a:solidFill>
                  <a:schemeClr val="tx1"/>
                </a:solidFill>
                <a:latin typeface="Times New Roman" panose="02020603050405020304" charset="0"/>
                <a:ea typeface="宋体" panose="02010600030101010101" pitchFamily="2" charset="-122"/>
              </a:rPr>
              <a:t>2. enter(table</a:t>
            </a:r>
            <a:r>
              <a:rPr lang="zh-CN" altLang="en-US" sz="2800" dirty="0">
                <a:solidFill>
                  <a:schemeClr val="tx1"/>
                </a:solidFill>
                <a:latin typeface="Times New Roman" panose="02020603050405020304" charset="0"/>
                <a:ea typeface="宋体" panose="02010600030101010101" pitchFamily="2" charset="-122"/>
              </a:rPr>
              <a:t>，</a:t>
            </a:r>
            <a:r>
              <a:rPr lang="en-US" altLang="zh-CN" sz="2800" dirty="0">
                <a:solidFill>
                  <a:schemeClr val="tx1"/>
                </a:solidFill>
                <a:latin typeface="Times New Roman" panose="02020603050405020304" charset="0"/>
                <a:ea typeface="宋体" panose="02010600030101010101" pitchFamily="2" charset="-122"/>
              </a:rPr>
              <a:t>name</a:t>
            </a:r>
            <a:r>
              <a:rPr lang="zh-CN" altLang="en-US" sz="2800" dirty="0">
                <a:solidFill>
                  <a:schemeClr val="tx1"/>
                </a:solidFill>
                <a:latin typeface="Times New Roman" panose="02020603050405020304" charset="0"/>
                <a:ea typeface="宋体" panose="02010600030101010101" pitchFamily="2" charset="-122"/>
              </a:rPr>
              <a:t>，</a:t>
            </a:r>
            <a:r>
              <a:rPr lang="en-US" altLang="zh-CN" sz="2800" dirty="0">
                <a:solidFill>
                  <a:schemeClr val="tx1"/>
                </a:solidFill>
                <a:latin typeface="Times New Roman" panose="02020603050405020304" charset="0"/>
                <a:ea typeface="宋体" panose="02010600030101010101" pitchFamily="2" charset="-122"/>
              </a:rPr>
              <a:t>type</a:t>
            </a:r>
            <a:r>
              <a:rPr lang="zh-CN" altLang="en-US" sz="2800" dirty="0">
                <a:solidFill>
                  <a:schemeClr val="tx1"/>
                </a:solidFill>
                <a:latin typeface="Times New Roman" panose="02020603050405020304" charset="0"/>
                <a:ea typeface="宋体" panose="02010600030101010101" pitchFamily="2" charset="-122"/>
              </a:rPr>
              <a:t>，</a:t>
            </a:r>
            <a:r>
              <a:rPr lang="en-US" altLang="zh-CN" sz="2800" dirty="0">
                <a:solidFill>
                  <a:schemeClr val="tx1"/>
                </a:solidFill>
                <a:latin typeface="Times New Roman" panose="02020603050405020304" charset="0"/>
                <a:ea typeface="宋体" panose="02010600030101010101" pitchFamily="2" charset="-122"/>
              </a:rPr>
              <a:t>offset)   </a:t>
            </a:r>
            <a:r>
              <a:rPr lang="zh-CN" altLang="en-US" sz="2800" dirty="0">
                <a:solidFill>
                  <a:schemeClr val="tx1"/>
                </a:solidFill>
                <a:latin typeface="Times New Roman" panose="02020603050405020304" charset="0"/>
                <a:ea typeface="宋体" panose="02010600030101010101" pitchFamily="2" charset="-122"/>
              </a:rPr>
              <a:t>插入变量表项</a:t>
            </a:r>
            <a:endParaRPr lang="en-US" altLang="zh-CN" sz="2800" dirty="0">
              <a:solidFill>
                <a:schemeClr val="tx1"/>
              </a:solidFill>
              <a:latin typeface="Times New Roman" panose="02020603050405020304" charset="0"/>
              <a:ea typeface="宋体" panose="02010600030101010101" pitchFamily="2" charset="-122"/>
            </a:endParaRPr>
          </a:p>
          <a:p>
            <a:pPr lvl="1" indent="0" algn="l" rtl="0" eaLnBrk="1" fontAlgn="base" hangingPunct="1">
              <a:lnSpc>
                <a:spcPct val="150000"/>
              </a:lnSpc>
              <a:spcBef>
                <a:spcPct val="0"/>
              </a:spcBef>
              <a:spcAft>
                <a:spcPct val="0"/>
              </a:spcAft>
              <a:buClr>
                <a:schemeClr val="hlink"/>
              </a:buClr>
              <a:buFont typeface="Wingdings" panose="05000000000000000000" pitchFamily="2" charset="2"/>
              <a:buNone/>
            </a:pPr>
            <a:r>
              <a:rPr lang="en-US" altLang="zh-CN" sz="2800" dirty="0">
                <a:solidFill>
                  <a:schemeClr val="tx1"/>
                </a:solidFill>
                <a:latin typeface="Times New Roman" panose="02020603050405020304" charset="0"/>
                <a:ea typeface="宋体" panose="02010600030101010101" pitchFamily="2" charset="-122"/>
              </a:rPr>
              <a:t>3. addwidth</a:t>
            </a:r>
            <a:r>
              <a:rPr lang="zh-CN" altLang="en-US" sz="2800" dirty="0">
                <a:solidFill>
                  <a:schemeClr val="tx1"/>
                </a:solidFill>
                <a:latin typeface="Times New Roman" panose="02020603050405020304" charset="0"/>
                <a:ea typeface="宋体" panose="02010600030101010101" pitchFamily="2" charset="-122"/>
              </a:rPr>
              <a:t>（</a:t>
            </a:r>
            <a:r>
              <a:rPr lang="en-US" altLang="zh-CN" sz="2800" dirty="0">
                <a:solidFill>
                  <a:schemeClr val="tx1"/>
                </a:solidFill>
                <a:latin typeface="Times New Roman" panose="02020603050405020304" charset="0"/>
                <a:ea typeface="宋体" panose="02010600030101010101" pitchFamily="2" charset="-122"/>
              </a:rPr>
              <a:t>table</a:t>
            </a:r>
            <a:r>
              <a:rPr lang="zh-CN" altLang="en-US" sz="2800" dirty="0">
                <a:solidFill>
                  <a:schemeClr val="tx1"/>
                </a:solidFill>
                <a:latin typeface="Times New Roman" panose="02020603050405020304" charset="0"/>
                <a:ea typeface="宋体" panose="02010600030101010101" pitchFamily="2" charset="-122"/>
              </a:rPr>
              <a:t>，</a:t>
            </a:r>
            <a:r>
              <a:rPr lang="en-US" altLang="zh-CN" sz="2800" dirty="0">
                <a:solidFill>
                  <a:schemeClr val="tx1"/>
                </a:solidFill>
                <a:latin typeface="Times New Roman" panose="02020603050405020304" charset="0"/>
                <a:ea typeface="宋体" panose="02010600030101010101" pitchFamily="2" charset="-122"/>
              </a:rPr>
              <a:t>width</a:t>
            </a:r>
            <a:r>
              <a:rPr lang="zh-CN" altLang="en-US" sz="2800" dirty="0">
                <a:solidFill>
                  <a:schemeClr val="tx1"/>
                </a:solidFill>
                <a:latin typeface="Times New Roman" panose="02020603050405020304" charset="0"/>
                <a:ea typeface="宋体" panose="02010600030101010101" pitchFamily="2" charset="-122"/>
              </a:rPr>
              <a:t>）  记录总域宽</a:t>
            </a:r>
            <a:endParaRPr lang="en-US" altLang="zh-CN" sz="2800" dirty="0">
              <a:solidFill>
                <a:schemeClr val="tx1"/>
              </a:solidFill>
              <a:latin typeface="Times New Roman" panose="02020603050405020304" charset="0"/>
              <a:ea typeface="宋体" panose="02010600030101010101" pitchFamily="2" charset="-122"/>
            </a:endParaRPr>
          </a:p>
          <a:p>
            <a:pPr lvl="1" indent="0" algn="l" rtl="0" eaLnBrk="1" fontAlgn="base" hangingPunct="1">
              <a:lnSpc>
                <a:spcPct val="150000"/>
              </a:lnSpc>
              <a:spcBef>
                <a:spcPct val="0"/>
              </a:spcBef>
              <a:spcAft>
                <a:spcPct val="0"/>
              </a:spcAft>
              <a:buClr>
                <a:schemeClr val="hlink"/>
              </a:buClr>
              <a:buFont typeface="Wingdings" panose="05000000000000000000" pitchFamily="2" charset="2"/>
              <a:buNone/>
            </a:pPr>
            <a:r>
              <a:rPr lang="en-US" altLang="zh-CN" sz="2800" dirty="0">
                <a:solidFill>
                  <a:schemeClr val="tx1"/>
                </a:solidFill>
                <a:latin typeface="Times New Roman" panose="02020603050405020304" charset="0"/>
                <a:ea typeface="宋体" panose="02010600030101010101" pitchFamily="2" charset="-122"/>
              </a:rPr>
              <a:t>4. enterproc</a:t>
            </a:r>
            <a:r>
              <a:rPr lang="zh-CN" altLang="en-US" sz="2800" dirty="0">
                <a:solidFill>
                  <a:schemeClr val="tx1"/>
                </a:solidFill>
                <a:latin typeface="Times New Roman" panose="02020603050405020304" charset="0"/>
                <a:ea typeface="宋体" panose="02010600030101010101" pitchFamily="2" charset="-122"/>
              </a:rPr>
              <a:t>（</a:t>
            </a:r>
            <a:r>
              <a:rPr lang="en-US" altLang="zh-CN" sz="2800" dirty="0">
                <a:solidFill>
                  <a:schemeClr val="tx1"/>
                </a:solidFill>
                <a:latin typeface="Times New Roman" panose="02020603050405020304" charset="0"/>
                <a:ea typeface="宋体" panose="02010600030101010101" pitchFamily="2" charset="-122"/>
              </a:rPr>
              <a:t>table,name, newtable</a:t>
            </a:r>
            <a:r>
              <a:rPr lang="zh-CN" altLang="en-US" sz="2800" dirty="0">
                <a:solidFill>
                  <a:schemeClr val="tx1"/>
                </a:solidFill>
                <a:latin typeface="Times New Roman" panose="02020603050405020304" charset="0"/>
                <a:ea typeface="宋体" panose="02010600030101010101" pitchFamily="2" charset="-122"/>
              </a:rPr>
              <a:t>）  插入过程表项</a:t>
            </a:r>
            <a:endParaRPr lang="zh-CN" altLang="en-US" sz="2800" dirty="0">
              <a:solidFill>
                <a:schemeClr val="tx1"/>
              </a:solidFill>
              <a:latin typeface="Times New Roman" panose="02020603050405020304" charset="0"/>
              <a:ea typeface="宋体" panose="02010600030101010101" pitchFamily="2" charset="-122"/>
            </a:endParaRPr>
          </a:p>
        </p:txBody>
      </p:sp>
      <p:sp>
        <p:nvSpPr>
          <p:cNvPr id="8" name="Rectangle 14"/>
          <p:cNvSpPr/>
          <p:nvPr/>
        </p:nvSpPr>
        <p:spPr>
          <a:xfrm>
            <a:off x="468313" y="2136775"/>
            <a:ext cx="7991475" cy="558800"/>
          </a:xfrm>
          <a:prstGeom prst="rect">
            <a:avLst/>
          </a:prstGeom>
          <a:noFill/>
          <a:ln w="9525">
            <a:noFill/>
          </a:ln>
        </p:spPr>
        <p:txBody>
          <a:bodyPr anchor="t"/>
          <a:p>
            <a:pPr marL="1600200" lvl="3" indent="-228600" algn="l" rtl="0" eaLnBrk="1" fontAlgn="base" hangingPunct="1">
              <a:lnSpc>
                <a:spcPct val="120000"/>
              </a:lnSpc>
              <a:spcBef>
                <a:spcPct val="20000"/>
              </a:spcBef>
              <a:spcAft>
                <a:spcPct val="0"/>
              </a:spcAft>
              <a:buClr>
                <a:schemeClr val="accent2"/>
              </a:buClr>
              <a:buSzPct val="55000"/>
              <a:buFont typeface="Wingdings" panose="05000000000000000000" pitchFamily="2" charset="2"/>
              <a:buChar char="n"/>
            </a:pPr>
            <a:r>
              <a:rPr lang="zh-CN" altLang="en-US" sz="2800" dirty="0">
                <a:solidFill>
                  <a:schemeClr val="tx1"/>
                </a:solidFill>
                <a:latin typeface="华文新魏" panose="02010800040101010101" pitchFamily="2" charset="-122"/>
                <a:ea typeface="华文新魏" panose="02010800040101010101" pitchFamily="2" charset="-122"/>
              </a:rPr>
              <a:t>翻译过程的辅助操作</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26625" name="标题 1"/>
          <p:cNvSpPr>
            <a:spLocks noGrp="1"/>
          </p:cNvSpPr>
          <p:nvPr/>
        </p:nvSpPr>
        <p:spPr>
          <a:xfrm>
            <a:off x="533400" y="107950"/>
            <a:ext cx="8229600" cy="563563"/>
          </a:xfrm>
          <a:prstGeom prst="rect">
            <a:avLst/>
          </a:prstGeom>
          <a:noFill/>
          <a:ln w="9525">
            <a:noFill/>
          </a:ln>
        </p:spPr>
        <p:txBody>
          <a:bodyPr vert="horz" wrap="square" lIns="91440" tIns="45720" rIns="91440" bIns="45720" anchor="ctr"/>
          <a:lstStyle>
            <a:lvl1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cs typeface="+mj-cs"/>
              </a:defRPr>
            </a:lvl1pPr>
            <a:lvl2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2pPr>
            <a:lvl3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3pPr>
            <a:lvl4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4pPr>
            <a:lvl5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5pPr>
            <a:lvl6pPr marL="457200" algn="ctr" rtl="0" eaLnBrk="1" fontAlgn="base" hangingPunct="1">
              <a:spcBef>
                <a:spcPct val="0"/>
              </a:spcBef>
              <a:spcAft>
                <a:spcPct val="0"/>
              </a:spcAft>
              <a:defRPr sz="3600">
                <a:solidFill>
                  <a:schemeClr val="bg1"/>
                </a:solidFill>
                <a:latin typeface="Tahoma" panose="020B0604030504040204" charset="0"/>
              </a:defRPr>
            </a:lvl6pPr>
            <a:lvl7pPr marL="914400" algn="ctr" rtl="0" eaLnBrk="1" fontAlgn="base" hangingPunct="1">
              <a:spcBef>
                <a:spcPct val="0"/>
              </a:spcBef>
              <a:spcAft>
                <a:spcPct val="0"/>
              </a:spcAft>
              <a:defRPr sz="3600">
                <a:solidFill>
                  <a:schemeClr val="bg1"/>
                </a:solidFill>
                <a:latin typeface="Tahoma" panose="020B0604030504040204" charset="0"/>
              </a:defRPr>
            </a:lvl7pPr>
            <a:lvl8pPr marL="1371600" algn="ctr" rtl="0" eaLnBrk="1" fontAlgn="base" hangingPunct="1">
              <a:spcBef>
                <a:spcPct val="0"/>
              </a:spcBef>
              <a:spcAft>
                <a:spcPct val="0"/>
              </a:spcAft>
              <a:defRPr sz="3600">
                <a:solidFill>
                  <a:schemeClr val="bg1"/>
                </a:solidFill>
                <a:latin typeface="Tahoma" panose="020B0604030504040204" charset="0"/>
              </a:defRPr>
            </a:lvl8pPr>
            <a:lvl9pPr marL="1828800" algn="ctr" rtl="0" eaLnBrk="1" fontAlgn="base" hangingPunct="1">
              <a:spcBef>
                <a:spcPct val="0"/>
              </a:spcBef>
              <a:spcAft>
                <a:spcPct val="0"/>
              </a:spcAft>
              <a:defRPr sz="3600">
                <a:solidFill>
                  <a:schemeClr val="bg1"/>
                </a:solidFill>
                <a:latin typeface="Tahoma" panose="020B0604030504040204" charset="0"/>
              </a:defRPr>
            </a:lvl9pPr>
          </a:lstStyle>
          <a:p>
            <a:pPr>
              <a:spcBef>
                <a:spcPct val="50000"/>
              </a:spcBef>
            </a:pPr>
            <a:r>
              <a:rPr lang="zh-CN" altLang="en-US" dirty="0"/>
              <a:t>处理嵌套过程中的说明语句翻译方案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7" name="Rectangle 15"/>
          <p:cNvSpPr/>
          <p:nvPr/>
        </p:nvSpPr>
        <p:spPr>
          <a:xfrm>
            <a:off x="156528" y="1049020"/>
            <a:ext cx="7991475" cy="714375"/>
          </a:xfrm>
          <a:prstGeom prst="rect">
            <a:avLst/>
          </a:prstGeom>
          <a:noFill/>
          <a:ln w="9525">
            <a:noFill/>
          </a:ln>
        </p:spPr>
        <p:txBody>
          <a:bodyPr anchor="t"/>
          <a:p>
            <a:pPr marL="1600200" lvl="3" indent="-228600" algn="l" rtl="0" eaLnBrk="1" fontAlgn="base" hangingPunct="1">
              <a:lnSpc>
                <a:spcPct val="120000"/>
              </a:lnSpc>
              <a:spcBef>
                <a:spcPct val="20000"/>
              </a:spcBef>
              <a:spcAft>
                <a:spcPct val="0"/>
              </a:spcAft>
              <a:buClr>
                <a:schemeClr val="accent2"/>
              </a:buClr>
              <a:buSzPct val="55000"/>
              <a:buFont typeface="Wingdings" panose="05000000000000000000" pitchFamily="2" charset="2"/>
              <a:buChar char="n"/>
            </a:pPr>
            <a:r>
              <a:rPr lang="zh-CN" altLang="en-US" sz="2800" dirty="0">
                <a:solidFill>
                  <a:schemeClr val="tx1"/>
                </a:solidFill>
                <a:latin typeface="微软雅黑" panose="020B0503020204020204" charset="-122"/>
                <a:ea typeface="微软雅黑" panose="020B0503020204020204" charset="-122"/>
              </a:rPr>
              <a:t>翻译过程用到的数据结构</a:t>
            </a:r>
            <a:endParaRPr lang="zh-CN" altLang="en-US" sz="2800" dirty="0">
              <a:solidFill>
                <a:schemeClr val="tx1"/>
              </a:solidFill>
              <a:latin typeface="微软雅黑" panose="020B0503020204020204" charset="-122"/>
              <a:ea typeface="微软雅黑" panose="020B0503020204020204" charset="-122"/>
            </a:endParaRPr>
          </a:p>
        </p:txBody>
      </p:sp>
      <p:sp>
        <p:nvSpPr>
          <p:cNvPr id="8" name="矩形 7"/>
          <p:cNvSpPr/>
          <p:nvPr/>
        </p:nvSpPr>
        <p:spPr>
          <a:xfrm>
            <a:off x="1357630" y="2227580"/>
            <a:ext cx="9758680" cy="3322955"/>
          </a:xfrm>
          <a:prstGeom prst="rect">
            <a:avLst/>
          </a:prstGeom>
          <a:noFill/>
          <a:ln w="9525">
            <a:noFill/>
          </a:ln>
        </p:spPr>
        <p:txBody>
          <a:bodyPr wrap="square" anchor="t">
            <a:spAutoFit/>
          </a:bodyPr>
          <a:p>
            <a:pPr marL="914400" lvl="1" indent="-457200" algn="l" rtl="0" eaLnBrk="1" fontAlgn="base" hangingPunct="1">
              <a:lnSpc>
                <a:spcPct val="150000"/>
              </a:lnSpc>
              <a:spcBef>
                <a:spcPct val="0"/>
              </a:spcBef>
              <a:spcAft>
                <a:spcPct val="0"/>
              </a:spcAft>
              <a:buClr>
                <a:schemeClr val="hlink"/>
              </a:buClr>
              <a:buFont typeface="Tahoma" panose="020B0604030504040204" charset="0"/>
              <a:buAutoNum type="arabicPeriod"/>
            </a:pP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tableptr</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是一个栈，用于存放指针，指针指向嵌套过程对应的符号表</a:t>
            </a:r>
            <a:endPar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marL="914400" lvl="1" indent="-457200" algn="l" rtl="0" eaLnBrk="1" fontAlgn="base" hangingPunct="1">
              <a:lnSpc>
                <a:spcPct val="150000"/>
              </a:lnSpc>
              <a:spcBef>
                <a:spcPct val="0"/>
              </a:spcBef>
              <a:spcAft>
                <a:spcPct val="0"/>
              </a:spcAft>
              <a:buClr>
                <a:schemeClr val="hlink"/>
              </a:buClr>
              <a:buFont typeface="Tahoma" panose="020B0604030504040204" charset="0"/>
              <a:buAutoNum type="arabicPeriod"/>
            </a:pPr>
            <a:endPar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marL="914400" lvl="1" indent="-457200" algn="l" rtl="0" eaLnBrk="1" fontAlgn="base" hangingPunct="1">
              <a:lnSpc>
                <a:spcPct val="150000"/>
              </a:lnSpc>
              <a:spcBef>
                <a:spcPct val="0"/>
              </a:spcBef>
              <a:spcAft>
                <a:spcPct val="0"/>
              </a:spcAft>
              <a:buClr>
                <a:schemeClr val="hlink"/>
              </a:buClr>
              <a:buFont typeface="Tahoma" panose="020B0604030504040204" charset="0"/>
              <a:buAutoNum type="arabicPeriod"/>
            </a:pP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offset</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是一个栈，用于存放变量的相对地址，当过程结束时，</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offset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里记录的是过程占用的所有字节数</a:t>
            </a:r>
            <a:endPar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26625" name="标题 1"/>
          <p:cNvSpPr>
            <a:spLocks noGrp="1"/>
          </p:cNvSpPr>
          <p:nvPr/>
        </p:nvSpPr>
        <p:spPr>
          <a:xfrm>
            <a:off x="533400" y="107950"/>
            <a:ext cx="8229600" cy="563563"/>
          </a:xfrm>
          <a:prstGeom prst="rect">
            <a:avLst/>
          </a:prstGeom>
          <a:noFill/>
          <a:ln w="9525">
            <a:noFill/>
          </a:ln>
        </p:spPr>
        <p:txBody>
          <a:bodyPr vert="horz" wrap="square" lIns="91440" tIns="45720" rIns="91440" bIns="45720" anchor="ctr"/>
          <a:lstStyle>
            <a:lvl1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cs typeface="+mj-cs"/>
              </a:defRPr>
            </a:lvl1pPr>
            <a:lvl2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2pPr>
            <a:lvl3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3pPr>
            <a:lvl4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4pPr>
            <a:lvl5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5pPr>
            <a:lvl6pPr marL="457200" algn="ctr" rtl="0" eaLnBrk="1" fontAlgn="base" hangingPunct="1">
              <a:spcBef>
                <a:spcPct val="0"/>
              </a:spcBef>
              <a:spcAft>
                <a:spcPct val="0"/>
              </a:spcAft>
              <a:defRPr sz="3600">
                <a:solidFill>
                  <a:schemeClr val="bg1"/>
                </a:solidFill>
                <a:latin typeface="Tahoma" panose="020B0604030504040204" charset="0"/>
              </a:defRPr>
            </a:lvl6pPr>
            <a:lvl7pPr marL="914400" algn="ctr" rtl="0" eaLnBrk="1" fontAlgn="base" hangingPunct="1">
              <a:spcBef>
                <a:spcPct val="0"/>
              </a:spcBef>
              <a:spcAft>
                <a:spcPct val="0"/>
              </a:spcAft>
              <a:defRPr sz="3600">
                <a:solidFill>
                  <a:schemeClr val="bg1"/>
                </a:solidFill>
                <a:latin typeface="Tahoma" panose="020B0604030504040204" charset="0"/>
              </a:defRPr>
            </a:lvl7pPr>
            <a:lvl8pPr marL="1371600" algn="ctr" rtl="0" eaLnBrk="1" fontAlgn="base" hangingPunct="1">
              <a:spcBef>
                <a:spcPct val="0"/>
              </a:spcBef>
              <a:spcAft>
                <a:spcPct val="0"/>
              </a:spcAft>
              <a:defRPr sz="3600">
                <a:solidFill>
                  <a:schemeClr val="bg1"/>
                </a:solidFill>
                <a:latin typeface="Tahoma" panose="020B0604030504040204" charset="0"/>
              </a:defRPr>
            </a:lvl8pPr>
            <a:lvl9pPr marL="1828800" algn="ctr" rtl="0" eaLnBrk="1" fontAlgn="base" hangingPunct="1">
              <a:spcBef>
                <a:spcPct val="0"/>
              </a:spcBef>
              <a:spcAft>
                <a:spcPct val="0"/>
              </a:spcAft>
              <a:defRPr sz="3600">
                <a:solidFill>
                  <a:schemeClr val="bg1"/>
                </a:solidFill>
                <a:latin typeface="Tahoma" panose="020B0604030504040204" charset="0"/>
              </a:defRPr>
            </a:lvl9pPr>
          </a:lstStyle>
          <a:p>
            <a:pPr>
              <a:spcBef>
                <a:spcPct val="50000"/>
              </a:spcBef>
            </a:pPr>
            <a:r>
              <a:rPr lang="zh-CN" altLang="en-US" dirty="0"/>
              <a:t>处理嵌套过程中的说明语句翻译方案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zh-CN" altLang="en-US" dirty="0"/>
              <a:t>本章内容</a:t>
            </a:r>
            <a:endParaRPr lang="zh-CN" altLang="en-US" dirty="0"/>
          </a:p>
        </p:txBody>
      </p:sp>
      <p:sp>
        <p:nvSpPr>
          <p:cNvPr id="8195" name="Rectangle 3"/>
          <p:cNvSpPr txBox="1"/>
          <p:nvPr/>
        </p:nvSpPr>
        <p:spPr>
          <a:xfrm>
            <a:off x="1365568" y="1272223"/>
            <a:ext cx="7758112" cy="4500562"/>
          </a:xfrm>
          <a:prstGeom prst="rect">
            <a:avLst/>
          </a:prstGeom>
          <a:noFill/>
          <a:ln w="9525">
            <a:noFill/>
          </a:ln>
        </p:spPr>
        <p:txBody>
          <a:bodyPr anchor="t"/>
          <a:p>
            <a:pPr marL="457200" indent="-457200" defTabSz="914400" eaLnBrk="0" hangingPunct="0">
              <a:lnSpc>
                <a:spcPct val="150000"/>
              </a:lnSpc>
              <a:spcBef>
                <a:spcPct val="20000"/>
              </a:spcBef>
              <a:buFont typeface="Wingdings" panose="05000000000000000000" charset="0"/>
              <a:buChar char="l"/>
            </a:pPr>
            <a:r>
              <a:rPr lang="en-US" altLang="zh-CN" sz="3600" b="0" dirty="0">
                <a:latin typeface="华文新魏" panose="02010800040101010101" pitchFamily="2" charset="-122"/>
                <a:ea typeface="华文新魏" panose="02010800040101010101" pitchFamily="2" charset="-122"/>
                <a:cs typeface="华文新魏" panose="02010800040101010101" pitchFamily="2" charset="-122"/>
              </a:rPr>
              <a:t> </a:t>
            </a:r>
            <a:r>
              <a:rPr lang="zh-CN" altLang="en-US" sz="3600" b="0" dirty="0">
                <a:latin typeface="华文新魏" panose="02010800040101010101" pitchFamily="2" charset="-122"/>
                <a:ea typeface="华文新魏" panose="02010800040101010101" pitchFamily="2" charset="-122"/>
                <a:cs typeface="华文新魏" panose="02010800040101010101" pitchFamily="2" charset="-122"/>
              </a:rPr>
              <a:t>类型检查</a:t>
            </a:r>
            <a:endParaRPr lang="zh-CN" altLang="en-US" sz="3600" b="0" dirty="0">
              <a:latin typeface="华文新魏" panose="02010800040101010101" pitchFamily="2" charset="-122"/>
              <a:ea typeface="华文新魏" panose="02010800040101010101" pitchFamily="2" charset="-122"/>
              <a:cs typeface="华文新魏" panose="02010800040101010101" pitchFamily="2" charset="-122"/>
            </a:endParaRPr>
          </a:p>
          <a:p>
            <a:pPr marL="457200" indent="-457200" defTabSz="914400" eaLnBrk="0" hangingPunct="0">
              <a:lnSpc>
                <a:spcPct val="150000"/>
              </a:lnSpc>
              <a:spcBef>
                <a:spcPct val="20000"/>
              </a:spcBef>
              <a:buFont typeface="Wingdings" panose="05000000000000000000" charset="0"/>
              <a:buChar char="l"/>
            </a:pPr>
            <a:r>
              <a:rPr lang="zh-CN" altLang="en-US" sz="3600" b="0" dirty="0">
                <a:latin typeface="华文新魏" panose="02010800040101010101" pitchFamily="2" charset="-122"/>
                <a:ea typeface="华文新魏" panose="02010800040101010101" pitchFamily="2" charset="-122"/>
                <a:cs typeface="华文新魏" panose="02010800040101010101" pitchFamily="2" charset="-122"/>
              </a:rPr>
              <a:t> 说明语句的处理</a:t>
            </a:r>
            <a:endParaRPr lang="zh-CN" altLang="en-US" sz="3600" b="0" dirty="0">
              <a:latin typeface="华文新魏" panose="02010800040101010101" pitchFamily="2" charset="-122"/>
              <a:ea typeface="华文新魏" panose="02010800040101010101" pitchFamily="2" charset="-122"/>
              <a:cs typeface="华文新魏" panose="02010800040101010101" pitchFamily="2" charset="-122"/>
            </a:endParaRPr>
          </a:p>
          <a:p>
            <a:pPr marL="457200" indent="-457200" defTabSz="914400" eaLnBrk="0" hangingPunct="0">
              <a:lnSpc>
                <a:spcPct val="150000"/>
              </a:lnSpc>
              <a:spcBef>
                <a:spcPct val="20000"/>
              </a:spcBef>
              <a:buFont typeface="Wingdings" panose="05000000000000000000" charset="0"/>
              <a:buChar char="l"/>
            </a:pPr>
            <a:r>
              <a:rPr lang="en-US" altLang="zh-CN" sz="3600" b="0" dirty="0">
                <a:latin typeface="华文新魏" panose="02010800040101010101" pitchFamily="2" charset="-122"/>
                <a:ea typeface="华文新魏" panose="02010800040101010101" pitchFamily="2" charset="-122"/>
                <a:cs typeface="华文新魏" panose="02010800040101010101" pitchFamily="2" charset="-122"/>
              </a:rPr>
              <a:t> </a:t>
            </a:r>
            <a:r>
              <a:rPr lang="zh-CN" altLang="en-US" sz="3600" b="0" dirty="0">
                <a:latin typeface="华文新魏" panose="02010800040101010101" pitchFamily="2" charset="-122"/>
                <a:ea typeface="华文新魏" panose="02010800040101010101" pitchFamily="2" charset="-122"/>
                <a:cs typeface="华文新魏" panose="02010800040101010101" pitchFamily="2" charset="-122"/>
              </a:rPr>
              <a:t>中间语言</a:t>
            </a:r>
            <a:endParaRPr lang="en-US" altLang="zh-CN" sz="3600" b="0" dirty="0">
              <a:latin typeface="华文新魏" panose="02010800040101010101" pitchFamily="2" charset="-122"/>
              <a:ea typeface="华文新魏" panose="02010800040101010101" pitchFamily="2" charset="-122"/>
              <a:cs typeface="华文新魏" panose="02010800040101010101" pitchFamily="2" charset="-122"/>
            </a:endParaRPr>
          </a:p>
          <a:p>
            <a:pPr marL="457200" indent="-457200" defTabSz="914400" eaLnBrk="0" hangingPunct="0">
              <a:lnSpc>
                <a:spcPct val="150000"/>
              </a:lnSpc>
              <a:spcBef>
                <a:spcPct val="20000"/>
              </a:spcBef>
              <a:buFont typeface="Wingdings" panose="05000000000000000000" charset="0"/>
              <a:buChar char="l"/>
            </a:pPr>
            <a:r>
              <a:rPr lang="zh-CN" altLang="en-US" sz="3600" b="0" dirty="0">
                <a:latin typeface="华文新魏" panose="02010800040101010101" pitchFamily="2" charset="-122"/>
                <a:ea typeface="华文新魏" panose="02010800040101010101" pitchFamily="2" charset="-122"/>
                <a:cs typeface="华文新魏" panose="02010800040101010101" pitchFamily="2" charset="-122"/>
              </a:rPr>
              <a:t> 赋值语句的翻译</a:t>
            </a:r>
            <a:endParaRPr lang="en-US" altLang="zh-CN" sz="3600" b="0" dirty="0">
              <a:latin typeface="华文新魏" panose="02010800040101010101" pitchFamily="2" charset="-122"/>
              <a:ea typeface="华文新魏" panose="02010800040101010101" pitchFamily="2" charset="-122"/>
              <a:cs typeface="华文新魏" panose="02010800040101010101" pitchFamily="2" charset="-122"/>
            </a:endParaRPr>
          </a:p>
          <a:p>
            <a:pPr marL="457200" indent="-457200" defTabSz="914400" eaLnBrk="0" hangingPunct="0">
              <a:lnSpc>
                <a:spcPct val="150000"/>
              </a:lnSpc>
              <a:spcBef>
                <a:spcPct val="20000"/>
              </a:spcBef>
              <a:buFont typeface="Wingdings" panose="05000000000000000000" charset="0"/>
              <a:buChar char="l"/>
            </a:pPr>
            <a:r>
              <a:rPr lang="zh-CN" altLang="en-US" sz="3600" b="0" dirty="0">
                <a:latin typeface="华文新魏" panose="02010800040101010101" pitchFamily="2" charset="-122"/>
                <a:ea typeface="华文新魏" panose="02010800040101010101" pitchFamily="2" charset="-122"/>
                <a:cs typeface="华文新魏" panose="02010800040101010101" pitchFamily="2" charset="-122"/>
              </a:rPr>
              <a:t> 布尔表达式和控制流语句的翻译</a:t>
            </a:r>
            <a:endParaRPr lang="en-US" altLang="zh-CN" sz="3600" b="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26625" name="标题 1"/>
          <p:cNvSpPr>
            <a:spLocks noGrp="1"/>
          </p:cNvSpPr>
          <p:nvPr/>
        </p:nvSpPr>
        <p:spPr>
          <a:xfrm>
            <a:off x="533400" y="107950"/>
            <a:ext cx="8229600" cy="563563"/>
          </a:xfrm>
          <a:prstGeom prst="rect">
            <a:avLst/>
          </a:prstGeom>
          <a:noFill/>
          <a:ln w="9525">
            <a:noFill/>
          </a:ln>
        </p:spPr>
        <p:txBody>
          <a:bodyPr vert="horz" wrap="square" lIns="91440" tIns="45720" rIns="91440" bIns="45720" anchor="ctr"/>
          <a:lstStyle>
            <a:lvl1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cs typeface="+mj-cs"/>
              </a:defRPr>
            </a:lvl1pPr>
            <a:lvl2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2pPr>
            <a:lvl3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3pPr>
            <a:lvl4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4pPr>
            <a:lvl5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5pPr>
            <a:lvl6pPr marL="457200" algn="ctr" rtl="0" eaLnBrk="1" fontAlgn="base" hangingPunct="1">
              <a:spcBef>
                <a:spcPct val="0"/>
              </a:spcBef>
              <a:spcAft>
                <a:spcPct val="0"/>
              </a:spcAft>
              <a:defRPr sz="3600">
                <a:solidFill>
                  <a:schemeClr val="bg1"/>
                </a:solidFill>
                <a:latin typeface="Tahoma" panose="020B0604030504040204" charset="0"/>
              </a:defRPr>
            </a:lvl6pPr>
            <a:lvl7pPr marL="914400" algn="ctr" rtl="0" eaLnBrk="1" fontAlgn="base" hangingPunct="1">
              <a:spcBef>
                <a:spcPct val="0"/>
              </a:spcBef>
              <a:spcAft>
                <a:spcPct val="0"/>
              </a:spcAft>
              <a:defRPr sz="3600">
                <a:solidFill>
                  <a:schemeClr val="bg1"/>
                </a:solidFill>
                <a:latin typeface="Tahoma" panose="020B0604030504040204" charset="0"/>
              </a:defRPr>
            </a:lvl7pPr>
            <a:lvl8pPr marL="1371600" algn="ctr" rtl="0" eaLnBrk="1" fontAlgn="base" hangingPunct="1">
              <a:spcBef>
                <a:spcPct val="0"/>
              </a:spcBef>
              <a:spcAft>
                <a:spcPct val="0"/>
              </a:spcAft>
              <a:defRPr sz="3600">
                <a:solidFill>
                  <a:schemeClr val="bg1"/>
                </a:solidFill>
                <a:latin typeface="Tahoma" panose="020B0604030504040204" charset="0"/>
              </a:defRPr>
            </a:lvl8pPr>
            <a:lvl9pPr marL="1828800" algn="ctr" rtl="0" eaLnBrk="1" fontAlgn="base" hangingPunct="1">
              <a:spcBef>
                <a:spcPct val="0"/>
              </a:spcBef>
              <a:spcAft>
                <a:spcPct val="0"/>
              </a:spcAft>
              <a:defRPr sz="3600">
                <a:solidFill>
                  <a:schemeClr val="bg1"/>
                </a:solidFill>
                <a:latin typeface="Tahoma" panose="020B0604030504040204" charset="0"/>
              </a:defRPr>
            </a:lvl9pPr>
          </a:lstStyle>
          <a:p>
            <a:pPr>
              <a:spcBef>
                <a:spcPct val="50000"/>
              </a:spcBef>
            </a:pPr>
            <a:r>
              <a:rPr lang="zh-CN" altLang="en-US" dirty="0"/>
              <a:t>处理嵌套过程中的说明语句翻译方案 </a:t>
            </a:r>
            <a:endParaRPr lang="zh-CN" altLang="en-US" dirty="0"/>
          </a:p>
        </p:txBody>
      </p:sp>
      <p:sp>
        <p:nvSpPr>
          <p:cNvPr id="6" name="矩形 5"/>
          <p:cNvSpPr/>
          <p:nvPr/>
        </p:nvSpPr>
        <p:spPr>
          <a:xfrm>
            <a:off x="1393825" y="1090613"/>
            <a:ext cx="4572000" cy="4832350"/>
          </a:xfrm>
          <a:prstGeom prst="rect">
            <a:avLst/>
          </a:prstGeom>
          <a:noFill/>
          <a:ln w="9525">
            <a:noFill/>
          </a:ln>
        </p:spPr>
        <p:txBody>
          <a:bodyPr anchor="t">
            <a:spAutoFit/>
          </a:bodyPr>
          <a:p>
            <a:pPr>
              <a:buFont typeface="Monotype Sorts"/>
            </a:pPr>
            <a:r>
              <a:rPr lang="en-US" altLang="zh-CN" dirty="0">
                <a:latin typeface="Times New Roman" panose="02020603050405020304" charset="0"/>
              </a:rPr>
              <a:t>P</a:t>
            </a:r>
            <a:r>
              <a:rPr lang="en-US" altLang="zh-CN" dirty="0">
                <a:latin typeface="Times New Roman" panose="02020603050405020304" charset="0"/>
                <a:sym typeface="Symbol" panose="05050102010706020507" pitchFamily="18" charset="2"/>
              </a:rPr>
              <a:t></a:t>
            </a:r>
            <a:r>
              <a:rPr lang="en-US" altLang="zh-CN" dirty="0">
                <a:latin typeface="Times New Roman" panose="02020603050405020304" charset="0"/>
              </a:rPr>
              <a:t> </a:t>
            </a:r>
            <a:r>
              <a:rPr lang="en-US" altLang="zh-CN" dirty="0">
                <a:solidFill>
                  <a:srgbClr val="FF0000"/>
                </a:solidFill>
                <a:latin typeface="Times New Roman" panose="02020603050405020304" charset="0"/>
              </a:rPr>
              <a:t>M</a:t>
            </a:r>
            <a:r>
              <a:rPr lang="en-US" altLang="zh-CN" dirty="0">
                <a:latin typeface="Times New Roman" panose="02020603050405020304" charset="0"/>
              </a:rPr>
              <a:t> D</a:t>
            </a:r>
            <a:endParaRPr lang="en-US" altLang="zh-CN" dirty="0">
              <a:latin typeface="Times New Roman" panose="02020603050405020304" charset="0"/>
            </a:endParaRPr>
          </a:p>
          <a:p>
            <a:pPr lvl="1" indent="0" algn="l" rtl="0" eaLnBrk="1" fontAlgn="base" hangingPunct="1">
              <a:spcBef>
                <a:spcPct val="0"/>
              </a:spcBef>
              <a:spcAft>
                <a:spcPct val="0"/>
              </a:spcAft>
              <a:buClr>
                <a:schemeClr val="hlink"/>
              </a:buClr>
              <a:buFont typeface="Wingdings" panose="05000000000000000000" pitchFamily="2" charset="2"/>
              <a:buNone/>
            </a:pPr>
            <a:endParaRPr lang="en-US" altLang="zh-CN" sz="2400" dirty="0">
              <a:solidFill>
                <a:schemeClr val="tx1"/>
              </a:solidFill>
              <a:latin typeface="Times New Roman" panose="02020603050405020304" charset="0"/>
            </a:endParaRPr>
          </a:p>
          <a:p>
            <a:pPr>
              <a:buFont typeface="Monotype Sorts"/>
            </a:pPr>
            <a:r>
              <a:rPr lang="en-US" altLang="zh-CN" dirty="0">
                <a:solidFill>
                  <a:srgbClr val="FF0000"/>
                </a:solidFill>
                <a:latin typeface="Times New Roman" panose="02020603050405020304" charset="0"/>
              </a:rPr>
              <a:t>M</a:t>
            </a:r>
            <a:r>
              <a:rPr lang="en-US" altLang="zh-CN" dirty="0">
                <a:solidFill>
                  <a:srgbClr val="FF0000"/>
                </a:solidFill>
                <a:latin typeface="Times New Roman" panose="02020603050405020304" charset="0"/>
                <a:sym typeface="Symbol" panose="05050102010706020507" pitchFamily="18" charset="2"/>
              </a:rPr>
              <a:t></a:t>
            </a:r>
            <a:endParaRPr lang="en-US" altLang="zh-CN" dirty="0">
              <a:solidFill>
                <a:srgbClr val="FF0000"/>
              </a:solidFill>
              <a:latin typeface="Times New Roman" panose="02020603050405020304" charset="0"/>
            </a:endParaRPr>
          </a:p>
          <a:p>
            <a:pPr lvl="1" indent="0" algn="l" rtl="0" eaLnBrk="1" fontAlgn="base" hangingPunct="1">
              <a:spcBef>
                <a:spcPct val="0"/>
              </a:spcBef>
              <a:spcAft>
                <a:spcPct val="0"/>
              </a:spcAft>
              <a:buClr>
                <a:schemeClr val="hlink"/>
              </a:buClr>
              <a:buFont typeface="Wingdings" panose="05000000000000000000" pitchFamily="2" charset="2"/>
              <a:buNone/>
            </a:pPr>
            <a:endParaRPr lang="en-US" altLang="zh-CN" sz="2000" dirty="0">
              <a:solidFill>
                <a:schemeClr val="tx1"/>
              </a:solidFill>
              <a:latin typeface="Times New Roman" panose="02020603050405020304" charset="0"/>
            </a:endParaRPr>
          </a:p>
          <a:p>
            <a:pPr>
              <a:buFont typeface="Monotype Sorts"/>
            </a:pPr>
            <a:r>
              <a:rPr lang="en-US" altLang="zh-CN" dirty="0">
                <a:latin typeface="Times New Roman" panose="02020603050405020304" charset="0"/>
              </a:rPr>
              <a:t>D</a:t>
            </a:r>
            <a:r>
              <a:rPr lang="en-US" altLang="zh-CN" dirty="0">
                <a:latin typeface="Times New Roman" panose="02020603050405020304" charset="0"/>
                <a:sym typeface="Symbol" panose="05050102010706020507" pitchFamily="18" charset="2"/>
              </a:rPr>
              <a:t></a:t>
            </a:r>
            <a:r>
              <a:rPr lang="en-US" altLang="zh-CN" dirty="0">
                <a:latin typeface="Times New Roman" panose="02020603050405020304" charset="0"/>
              </a:rPr>
              <a:t> D;D </a:t>
            </a:r>
            <a:endParaRPr lang="en-US" altLang="zh-CN" dirty="0">
              <a:latin typeface="Times New Roman" panose="02020603050405020304" charset="0"/>
            </a:endParaRPr>
          </a:p>
          <a:p>
            <a:pPr>
              <a:buFont typeface="Monotype Sorts"/>
            </a:pPr>
            <a:r>
              <a:rPr lang="en-US" altLang="zh-CN" dirty="0">
                <a:latin typeface="Times New Roman" panose="02020603050405020304" charset="0"/>
              </a:rPr>
              <a:t>D</a:t>
            </a:r>
            <a:r>
              <a:rPr lang="en-US" altLang="zh-CN" dirty="0">
                <a:latin typeface="Times New Roman" panose="02020603050405020304" charset="0"/>
                <a:sym typeface="Symbol" panose="05050102010706020507" pitchFamily="18" charset="2"/>
              </a:rPr>
              <a:t></a:t>
            </a:r>
            <a:r>
              <a:rPr lang="en-US" altLang="zh-CN" dirty="0">
                <a:latin typeface="Times New Roman" panose="02020603050405020304" charset="0"/>
              </a:rPr>
              <a:t> id:T </a:t>
            </a:r>
            <a:endParaRPr lang="en-US" altLang="zh-CN" dirty="0">
              <a:latin typeface="Times New Roman" panose="02020603050405020304" charset="0"/>
            </a:endParaRPr>
          </a:p>
          <a:p>
            <a:pPr lvl="1" indent="0" algn="l" rtl="0" eaLnBrk="1" fontAlgn="base" hangingPunct="1">
              <a:spcBef>
                <a:spcPct val="0"/>
              </a:spcBef>
              <a:spcAft>
                <a:spcPct val="0"/>
              </a:spcAft>
              <a:buClr>
                <a:schemeClr val="hlink"/>
              </a:buClr>
              <a:buFont typeface="Wingdings" panose="05000000000000000000" pitchFamily="2" charset="2"/>
              <a:buNone/>
            </a:pPr>
            <a:endParaRPr lang="en-US" altLang="zh-CN" sz="2000" dirty="0">
              <a:solidFill>
                <a:schemeClr val="tx1"/>
              </a:solidFill>
              <a:latin typeface="Times New Roman" panose="02020603050405020304" charset="0"/>
            </a:endParaRPr>
          </a:p>
          <a:p>
            <a:pPr>
              <a:buFont typeface="Monotype Sorts"/>
            </a:pPr>
            <a:r>
              <a:rPr lang="en-US" altLang="zh-CN" dirty="0">
                <a:latin typeface="Times New Roman" panose="02020603050405020304" charset="0"/>
              </a:rPr>
              <a:t>D</a:t>
            </a:r>
            <a:r>
              <a:rPr lang="en-US" altLang="zh-CN" dirty="0">
                <a:latin typeface="Times New Roman" panose="02020603050405020304" charset="0"/>
                <a:sym typeface="Symbol" panose="05050102010706020507" pitchFamily="18" charset="2"/>
              </a:rPr>
              <a:t></a:t>
            </a:r>
            <a:r>
              <a:rPr lang="en-US" altLang="zh-CN" dirty="0">
                <a:latin typeface="Times New Roman" panose="02020603050405020304" charset="0"/>
              </a:rPr>
              <a:t> proc id; </a:t>
            </a:r>
            <a:r>
              <a:rPr lang="en-US" altLang="zh-CN" dirty="0">
                <a:solidFill>
                  <a:srgbClr val="FF0000"/>
                </a:solidFill>
                <a:latin typeface="Times New Roman" panose="02020603050405020304" charset="0"/>
              </a:rPr>
              <a:t>N</a:t>
            </a:r>
            <a:r>
              <a:rPr lang="en-US" altLang="zh-CN" dirty="0">
                <a:latin typeface="Times New Roman" panose="02020603050405020304" charset="0"/>
              </a:rPr>
              <a:t> D;S</a:t>
            </a:r>
            <a:endParaRPr lang="en-US" altLang="zh-CN" dirty="0">
              <a:latin typeface="Times New Roman" panose="02020603050405020304" charset="0"/>
            </a:endParaRPr>
          </a:p>
          <a:p>
            <a:pPr lvl="1" indent="0" algn="l" rtl="0" eaLnBrk="1" fontAlgn="base" hangingPunct="1">
              <a:spcBef>
                <a:spcPct val="0"/>
              </a:spcBef>
              <a:spcAft>
                <a:spcPct val="0"/>
              </a:spcAft>
              <a:buClr>
                <a:schemeClr val="hlink"/>
              </a:buClr>
              <a:buFont typeface="Wingdings" panose="05000000000000000000" pitchFamily="2" charset="2"/>
              <a:buNone/>
            </a:pPr>
            <a:endParaRPr lang="en-US" altLang="zh-CN" sz="2000" dirty="0">
              <a:solidFill>
                <a:schemeClr val="tx1"/>
              </a:solidFill>
              <a:latin typeface="Times New Roman" panose="02020603050405020304" charset="0"/>
            </a:endParaRPr>
          </a:p>
          <a:p>
            <a:pPr lvl="1" indent="0" algn="l" rtl="0" eaLnBrk="1" fontAlgn="base" hangingPunct="1">
              <a:spcBef>
                <a:spcPct val="0"/>
              </a:spcBef>
              <a:spcAft>
                <a:spcPct val="0"/>
              </a:spcAft>
              <a:buClr>
                <a:schemeClr val="hlink"/>
              </a:buClr>
              <a:buFont typeface="Wingdings" panose="05000000000000000000" pitchFamily="2" charset="2"/>
              <a:buNone/>
            </a:pPr>
            <a:endParaRPr lang="en-US" altLang="zh-CN" sz="2000" dirty="0">
              <a:solidFill>
                <a:schemeClr val="tx1"/>
              </a:solidFill>
              <a:latin typeface="Times New Roman" panose="02020603050405020304" charset="0"/>
            </a:endParaRPr>
          </a:p>
          <a:p>
            <a:pPr lvl="1" indent="0" algn="l" rtl="0" eaLnBrk="1" fontAlgn="base" hangingPunct="1">
              <a:spcBef>
                <a:spcPct val="0"/>
              </a:spcBef>
              <a:spcAft>
                <a:spcPct val="0"/>
              </a:spcAft>
              <a:buClr>
                <a:schemeClr val="hlink"/>
              </a:buClr>
              <a:buFont typeface="Wingdings" panose="05000000000000000000" pitchFamily="2" charset="2"/>
              <a:buNone/>
            </a:pPr>
            <a:endParaRPr lang="en-US" altLang="zh-CN" sz="2000" dirty="0">
              <a:solidFill>
                <a:schemeClr val="tx1"/>
              </a:solidFill>
              <a:latin typeface="Times New Roman" panose="02020603050405020304" charset="0"/>
            </a:endParaRPr>
          </a:p>
          <a:p>
            <a:pPr lvl="1" indent="0" algn="l" rtl="0" eaLnBrk="1" fontAlgn="base" hangingPunct="1">
              <a:spcBef>
                <a:spcPct val="0"/>
              </a:spcBef>
              <a:spcAft>
                <a:spcPct val="0"/>
              </a:spcAft>
              <a:buClr>
                <a:schemeClr val="hlink"/>
              </a:buClr>
              <a:buFont typeface="Wingdings" panose="05000000000000000000" pitchFamily="2" charset="2"/>
              <a:buNone/>
            </a:pPr>
            <a:endParaRPr lang="en-US" altLang="zh-CN" sz="2000" dirty="0">
              <a:solidFill>
                <a:schemeClr val="tx1"/>
              </a:solidFill>
              <a:latin typeface="Times New Roman" panose="02020603050405020304" charset="0"/>
            </a:endParaRPr>
          </a:p>
          <a:p>
            <a:pPr lvl="1" indent="0" algn="l" rtl="0" eaLnBrk="1" fontAlgn="base" hangingPunct="1">
              <a:spcBef>
                <a:spcPct val="0"/>
              </a:spcBef>
              <a:spcAft>
                <a:spcPct val="0"/>
              </a:spcAft>
              <a:buClr>
                <a:schemeClr val="hlink"/>
              </a:buClr>
              <a:buFont typeface="Wingdings" panose="05000000000000000000" pitchFamily="2" charset="2"/>
              <a:buNone/>
            </a:pPr>
            <a:endParaRPr lang="en-US" altLang="zh-CN" sz="2000" dirty="0">
              <a:solidFill>
                <a:schemeClr val="tx1"/>
              </a:solidFill>
              <a:latin typeface="Times New Roman" panose="02020603050405020304" charset="0"/>
            </a:endParaRPr>
          </a:p>
          <a:p>
            <a:pPr>
              <a:buFont typeface="Monotype Sorts"/>
            </a:pPr>
            <a:r>
              <a:rPr lang="en-US" altLang="zh-CN" dirty="0">
                <a:solidFill>
                  <a:srgbClr val="FF0000"/>
                </a:solidFill>
                <a:latin typeface="Times New Roman" panose="02020603050405020304" charset="0"/>
              </a:rPr>
              <a:t>N</a:t>
            </a:r>
            <a:r>
              <a:rPr lang="en-US" altLang="zh-CN" dirty="0">
                <a:solidFill>
                  <a:srgbClr val="FF0000"/>
                </a:solidFill>
                <a:latin typeface="Times New Roman" panose="02020603050405020304" charset="0"/>
                <a:sym typeface="Symbol" panose="05050102010706020507" pitchFamily="18" charset="2"/>
              </a:rPr>
              <a:t></a:t>
            </a:r>
            <a:endParaRPr lang="en-US" altLang="zh-CN" dirty="0">
              <a:latin typeface="Times New Roman" panose="02020603050405020304" charset="0"/>
              <a:ea typeface="Times New Roman" panose="02020603050405020304" charset="0"/>
            </a:endParaRPr>
          </a:p>
        </p:txBody>
      </p:sp>
      <p:sp>
        <p:nvSpPr>
          <p:cNvPr id="7" name="Text Box 48"/>
          <p:cNvSpPr txBox="1"/>
          <p:nvPr/>
        </p:nvSpPr>
        <p:spPr>
          <a:xfrm>
            <a:off x="2952750" y="1873250"/>
            <a:ext cx="5354638" cy="831850"/>
          </a:xfrm>
          <a:prstGeom prst="rect">
            <a:avLst/>
          </a:prstGeom>
          <a:noFill/>
          <a:ln w="9525">
            <a:noFill/>
          </a:ln>
        </p:spPr>
        <p:txBody>
          <a:bodyPr wrap="none" anchor="ctr">
            <a:spAutoFit/>
          </a:bodyPr>
          <a:p>
            <a:r>
              <a:rPr lang="en-US" altLang="zh-CN" dirty="0">
                <a:solidFill>
                  <a:srgbClr val="0000FF"/>
                </a:solidFill>
                <a:latin typeface="Times New Roman" panose="02020603050405020304" charset="0"/>
              </a:rPr>
              <a:t>{  t:= mktable(nil);</a:t>
            </a:r>
            <a:endParaRPr lang="en-US" altLang="zh-CN" dirty="0">
              <a:solidFill>
                <a:srgbClr val="0000FF"/>
              </a:solidFill>
              <a:latin typeface="Times New Roman" panose="02020603050405020304" charset="0"/>
            </a:endParaRPr>
          </a:p>
          <a:p>
            <a:r>
              <a:rPr lang="en-US" altLang="zh-CN" dirty="0">
                <a:solidFill>
                  <a:srgbClr val="0000FF"/>
                </a:solidFill>
                <a:latin typeface="Times New Roman" panose="02020603050405020304" charset="0"/>
              </a:rPr>
              <a:t>    push(t</a:t>
            </a:r>
            <a:r>
              <a:rPr lang="zh-CN" altLang="en-US" dirty="0">
                <a:solidFill>
                  <a:srgbClr val="0000FF"/>
                </a:solidFill>
                <a:latin typeface="Times New Roman" panose="02020603050405020304" charset="0"/>
              </a:rPr>
              <a:t>，</a:t>
            </a:r>
            <a:r>
              <a:rPr lang="en-US" altLang="zh-CN" dirty="0">
                <a:solidFill>
                  <a:srgbClr val="0000FF"/>
                </a:solidFill>
                <a:latin typeface="Times New Roman" panose="02020603050405020304" charset="0"/>
              </a:rPr>
              <a:t>tableptr);  push(0</a:t>
            </a:r>
            <a:r>
              <a:rPr lang="zh-CN" altLang="en-US" dirty="0">
                <a:solidFill>
                  <a:srgbClr val="0000FF"/>
                </a:solidFill>
                <a:latin typeface="Times New Roman" panose="02020603050405020304" charset="0"/>
              </a:rPr>
              <a:t>，</a:t>
            </a:r>
            <a:r>
              <a:rPr lang="en-US" altLang="zh-CN" dirty="0">
                <a:solidFill>
                  <a:srgbClr val="0000FF"/>
                </a:solidFill>
                <a:latin typeface="Times New Roman" panose="02020603050405020304" charset="0"/>
              </a:rPr>
              <a:t>offset)  }</a:t>
            </a:r>
            <a:endParaRPr lang="en-US" altLang="zh-CN" dirty="0">
              <a:solidFill>
                <a:srgbClr val="0000FF"/>
              </a:solidFill>
              <a:latin typeface="Times New Roman" panose="02020603050405020304" charset="0"/>
            </a:endParaRPr>
          </a:p>
        </p:txBody>
      </p:sp>
      <p:sp>
        <p:nvSpPr>
          <p:cNvPr id="8" name="Text Box 49"/>
          <p:cNvSpPr txBox="1"/>
          <p:nvPr/>
        </p:nvSpPr>
        <p:spPr>
          <a:xfrm>
            <a:off x="2978150" y="2847975"/>
            <a:ext cx="6856413" cy="822325"/>
          </a:xfrm>
          <a:prstGeom prst="rect">
            <a:avLst/>
          </a:prstGeom>
          <a:noFill/>
          <a:ln w="9525">
            <a:noFill/>
          </a:ln>
        </p:spPr>
        <p:txBody>
          <a:bodyPr wrap="none" anchor="ctr">
            <a:spAutoFit/>
          </a:bodyPr>
          <a:p>
            <a:r>
              <a:rPr lang="en-US" altLang="zh-CN" dirty="0">
                <a:solidFill>
                  <a:srgbClr val="0000FF"/>
                </a:solidFill>
                <a:latin typeface="Times New Roman" panose="02020603050405020304" charset="0"/>
              </a:rPr>
              <a:t>{  enter(</a:t>
            </a:r>
            <a:r>
              <a:rPr lang="en-US" altLang="zh-CN" dirty="0">
                <a:solidFill>
                  <a:srgbClr val="FF0000"/>
                </a:solidFill>
                <a:latin typeface="Times New Roman" panose="02020603050405020304" charset="0"/>
              </a:rPr>
              <a:t>top(tableptr)</a:t>
            </a:r>
            <a:r>
              <a:rPr lang="zh-CN" altLang="en-US" dirty="0">
                <a:solidFill>
                  <a:srgbClr val="0000FF"/>
                </a:solidFill>
                <a:latin typeface="Times New Roman" panose="02020603050405020304" charset="0"/>
              </a:rPr>
              <a:t>，</a:t>
            </a:r>
            <a:r>
              <a:rPr lang="en-US" altLang="zh-CN" dirty="0">
                <a:solidFill>
                  <a:srgbClr val="0000FF"/>
                </a:solidFill>
                <a:latin typeface="Times New Roman" panose="02020603050405020304" charset="0"/>
              </a:rPr>
              <a:t>id.name</a:t>
            </a:r>
            <a:r>
              <a:rPr lang="zh-CN" altLang="en-US" dirty="0">
                <a:solidFill>
                  <a:srgbClr val="0000FF"/>
                </a:solidFill>
                <a:latin typeface="Times New Roman" panose="02020603050405020304" charset="0"/>
              </a:rPr>
              <a:t>，</a:t>
            </a:r>
            <a:r>
              <a:rPr lang="en-US" altLang="zh-CN" dirty="0">
                <a:solidFill>
                  <a:srgbClr val="0000FF"/>
                </a:solidFill>
                <a:latin typeface="Times New Roman" panose="02020603050405020304" charset="0"/>
              </a:rPr>
              <a:t>T.type</a:t>
            </a:r>
            <a:r>
              <a:rPr lang="zh-CN" altLang="en-US" dirty="0">
                <a:solidFill>
                  <a:srgbClr val="0000FF"/>
                </a:solidFill>
                <a:latin typeface="Times New Roman" panose="02020603050405020304" charset="0"/>
              </a:rPr>
              <a:t>，</a:t>
            </a:r>
            <a:r>
              <a:rPr lang="en-US" altLang="zh-CN" dirty="0">
                <a:solidFill>
                  <a:srgbClr val="FF0000"/>
                </a:solidFill>
                <a:latin typeface="Times New Roman" panose="02020603050405020304" charset="0"/>
              </a:rPr>
              <a:t>top(offset)</a:t>
            </a:r>
            <a:r>
              <a:rPr lang="en-US" altLang="zh-CN" dirty="0">
                <a:solidFill>
                  <a:srgbClr val="0000FF"/>
                </a:solidFill>
                <a:latin typeface="Times New Roman" panose="02020603050405020304" charset="0"/>
              </a:rPr>
              <a:t>);</a:t>
            </a:r>
            <a:endParaRPr lang="en-US" altLang="zh-CN" dirty="0">
              <a:solidFill>
                <a:srgbClr val="0000FF"/>
              </a:solidFill>
              <a:latin typeface="Times New Roman" panose="02020603050405020304" charset="0"/>
            </a:endParaRPr>
          </a:p>
          <a:p>
            <a:r>
              <a:rPr lang="en-US" altLang="zh-CN" dirty="0">
                <a:solidFill>
                  <a:srgbClr val="0000FF"/>
                </a:solidFill>
                <a:latin typeface="Times New Roman" panose="02020603050405020304" charset="0"/>
              </a:rPr>
              <a:t>    top(offset):=top(offset)+T.width  }</a:t>
            </a:r>
            <a:endParaRPr lang="en-US" altLang="zh-CN" dirty="0">
              <a:solidFill>
                <a:srgbClr val="0000FF"/>
              </a:solidFill>
              <a:latin typeface="Times New Roman" panose="02020603050405020304" charset="0"/>
            </a:endParaRPr>
          </a:p>
        </p:txBody>
      </p:sp>
      <p:sp>
        <p:nvSpPr>
          <p:cNvPr id="9" name="Text Box 51"/>
          <p:cNvSpPr txBox="1"/>
          <p:nvPr/>
        </p:nvSpPr>
        <p:spPr>
          <a:xfrm>
            <a:off x="2819400" y="5435600"/>
            <a:ext cx="5559425" cy="831850"/>
          </a:xfrm>
          <a:prstGeom prst="rect">
            <a:avLst/>
          </a:prstGeom>
          <a:noFill/>
          <a:ln w="9525">
            <a:noFill/>
          </a:ln>
        </p:spPr>
        <p:txBody>
          <a:bodyPr wrap="none" anchor="ctr">
            <a:spAutoFit/>
          </a:bodyPr>
          <a:p>
            <a:r>
              <a:rPr lang="en-US" altLang="zh-CN" dirty="0">
                <a:solidFill>
                  <a:srgbClr val="0000FF"/>
                </a:solidFill>
                <a:latin typeface="Times New Roman" panose="02020603050405020304" charset="0"/>
              </a:rPr>
              <a:t>{  t:=mktable(</a:t>
            </a:r>
            <a:r>
              <a:rPr lang="en-US" altLang="zh-CN" dirty="0">
                <a:solidFill>
                  <a:srgbClr val="FF0000"/>
                </a:solidFill>
                <a:latin typeface="Times New Roman" panose="02020603050405020304" charset="0"/>
              </a:rPr>
              <a:t>top(tableptr)</a:t>
            </a:r>
            <a:r>
              <a:rPr lang="en-US" altLang="zh-CN" dirty="0">
                <a:solidFill>
                  <a:srgbClr val="0000FF"/>
                </a:solidFill>
                <a:latin typeface="Times New Roman" panose="02020603050405020304" charset="0"/>
              </a:rPr>
              <a:t>);</a:t>
            </a:r>
            <a:endParaRPr lang="en-US" altLang="zh-CN" dirty="0">
              <a:solidFill>
                <a:srgbClr val="0000FF"/>
              </a:solidFill>
              <a:latin typeface="Times New Roman" panose="02020603050405020304" charset="0"/>
            </a:endParaRPr>
          </a:p>
          <a:p>
            <a:r>
              <a:rPr lang="en-US" altLang="zh-CN" dirty="0">
                <a:solidFill>
                  <a:srgbClr val="0000FF"/>
                </a:solidFill>
                <a:latin typeface="Times New Roman" panose="02020603050405020304" charset="0"/>
              </a:rPr>
              <a:t>    push(t</a:t>
            </a:r>
            <a:r>
              <a:rPr lang="zh-CN" altLang="en-US" dirty="0">
                <a:solidFill>
                  <a:srgbClr val="0000FF"/>
                </a:solidFill>
                <a:latin typeface="Times New Roman" panose="02020603050405020304" charset="0"/>
              </a:rPr>
              <a:t>，</a:t>
            </a:r>
            <a:r>
              <a:rPr lang="en-US" altLang="zh-CN" dirty="0">
                <a:solidFill>
                  <a:srgbClr val="0000FF"/>
                </a:solidFill>
                <a:latin typeface="Times New Roman" panose="02020603050405020304" charset="0"/>
              </a:rPr>
              <a:t>tableptr)</a:t>
            </a:r>
            <a:r>
              <a:rPr lang="zh-CN" altLang="en-US" dirty="0">
                <a:solidFill>
                  <a:srgbClr val="0000FF"/>
                </a:solidFill>
                <a:latin typeface="Times New Roman" panose="02020603050405020304" charset="0"/>
              </a:rPr>
              <a:t>；  </a:t>
            </a:r>
            <a:r>
              <a:rPr lang="en-US" altLang="zh-CN" dirty="0">
                <a:solidFill>
                  <a:srgbClr val="0000FF"/>
                </a:solidFill>
                <a:latin typeface="Times New Roman" panose="02020603050405020304" charset="0"/>
              </a:rPr>
              <a:t>push(0</a:t>
            </a:r>
            <a:r>
              <a:rPr lang="zh-CN" altLang="en-US" dirty="0">
                <a:solidFill>
                  <a:srgbClr val="0000FF"/>
                </a:solidFill>
                <a:latin typeface="Times New Roman" panose="02020603050405020304" charset="0"/>
              </a:rPr>
              <a:t>，</a:t>
            </a:r>
            <a:r>
              <a:rPr lang="en-US" altLang="zh-CN" dirty="0">
                <a:solidFill>
                  <a:srgbClr val="0000FF"/>
                </a:solidFill>
                <a:latin typeface="Times New Roman" panose="02020603050405020304" charset="0"/>
              </a:rPr>
              <a:t>offset)  }</a:t>
            </a:r>
            <a:endParaRPr lang="en-US" altLang="zh-CN" dirty="0">
              <a:solidFill>
                <a:srgbClr val="0000FF"/>
              </a:solidFill>
              <a:latin typeface="Times New Roman" panose="02020603050405020304" charset="0"/>
            </a:endParaRPr>
          </a:p>
        </p:txBody>
      </p:sp>
      <p:sp>
        <p:nvSpPr>
          <p:cNvPr id="10" name="Text Box 52"/>
          <p:cNvSpPr txBox="1"/>
          <p:nvPr/>
        </p:nvSpPr>
        <p:spPr>
          <a:xfrm>
            <a:off x="4227513" y="3640138"/>
            <a:ext cx="5875337" cy="1568450"/>
          </a:xfrm>
          <a:prstGeom prst="rect">
            <a:avLst/>
          </a:prstGeom>
          <a:noFill/>
          <a:ln w="9525">
            <a:noFill/>
          </a:ln>
        </p:spPr>
        <p:txBody>
          <a:bodyPr anchor="ctr">
            <a:spAutoFit/>
          </a:bodyPr>
          <a:p>
            <a:r>
              <a:rPr lang="en-US" altLang="zh-CN" dirty="0">
                <a:solidFill>
                  <a:srgbClr val="0000FF"/>
                </a:solidFill>
                <a:latin typeface="Times New Roman" panose="02020603050405020304" charset="0"/>
              </a:rPr>
              <a:t>{  t:=top(tableptr);</a:t>
            </a:r>
            <a:endParaRPr lang="en-US" altLang="zh-CN" dirty="0">
              <a:solidFill>
                <a:srgbClr val="0000FF"/>
              </a:solidFill>
              <a:latin typeface="Times New Roman" panose="02020603050405020304" charset="0"/>
            </a:endParaRPr>
          </a:p>
          <a:p>
            <a:r>
              <a:rPr lang="en-US" altLang="zh-CN" dirty="0">
                <a:solidFill>
                  <a:srgbClr val="0000FF"/>
                </a:solidFill>
                <a:latin typeface="Times New Roman" panose="02020603050405020304" charset="0"/>
              </a:rPr>
              <a:t>    addwidth(t</a:t>
            </a:r>
            <a:r>
              <a:rPr lang="zh-CN" altLang="en-US" dirty="0">
                <a:solidFill>
                  <a:srgbClr val="0000FF"/>
                </a:solidFill>
                <a:latin typeface="Times New Roman" panose="02020603050405020304" charset="0"/>
              </a:rPr>
              <a:t>，</a:t>
            </a:r>
            <a:r>
              <a:rPr lang="en-US" altLang="zh-CN" dirty="0">
                <a:solidFill>
                  <a:srgbClr val="0000FF"/>
                </a:solidFill>
                <a:latin typeface="Times New Roman" panose="02020603050405020304" charset="0"/>
              </a:rPr>
              <a:t>top(offset));</a:t>
            </a:r>
            <a:endParaRPr lang="en-US" altLang="zh-CN" dirty="0">
              <a:solidFill>
                <a:srgbClr val="0000FF"/>
              </a:solidFill>
              <a:latin typeface="Times New Roman" panose="02020603050405020304" charset="0"/>
            </a:endParaRPr>
          </a:p>
          <a:p>
            <a:r>
              <a:rPr lang="en-US" altLang="zh-CN" dirty="0">
                <a:solidFill>
                  <a:srgbClr val="0000FF"/>
                </a:solidFill>
                <a:latin typeface="Times New Roman" panose="02020603050405020304" charset="0"/>
              </a:rPr>
              <a:t>    pop(tableptr)</a:t>
            </a:r>
            <a:r>
              <a:rPr lang="zh-CN" altLang="en-US" dirty="0">
                <a:solidFill>
                  <a:srgbClr val="0000FF"/>
                </a:solidFill>
                <a:latin typeface="Times New Roman" panose="02020603050405020304" charset="0"/>
              </a:rPr>
              <a:t>； </a:t>
            </a:r>
            <a:r>
              <a:rPr lang="en-US" altLang="zh-CN" dirty="0">
                <a:solidFill>
                  <a:srgbClr val="0000FF"/>
                </a:solidFill>
                <a:latin typeface="Times New Roman" panose="02020603050405020304" charset="0"/>
              </a:rPr>
              <a:t>pop(offset);</a:t>
            </a:r>
            <a:endParaRPr lang="en-US" altLang="zh-CN" dirty="0">
              <a:solidFill>
                <a:srgbClr val="0000FF"/>
              </a:solidFill>
              <a:latin typeface="Times New Roman" panose="02020603050405020304" charset="0"/>
            </a:endParaRPr>
          </a:p>
          <a:p>
            <a:r>
              <a:rPr lang="en-US" altLang="zh-CN" dirty="0">
                <a:solidFill>
                  <a:srgbClr val="0000FF"/>
                </a:solidFill>
                <a:latin typeface="Times New Roman" panose="02020603050405020304" charset="0"/>
              </a:rPr>
              <a:t>    enterproc(top(tableptr)</a:t>
            </a:r>
            <a:r>
              <a:rPr lang="zh-CN" altLang="en-US" dirty="0">
                <a:solidFill>
                  <a:srgbClr val="0000FF"/>
                </a:solidFill>
                <a:latin typeface="Times New Roman" panose="02020603050405020304" charset="0"/>
              </a:rPr>
              <a:t>，</a:t>
            </a:r>
            <a:r>
              <a:rPr lang="en-US" altLang="zh-CN" dirty="0">
                <a:solidFill>
                  <a:srgbClr val="0000FF"/>
                </a:solidFill>
                <a:latin typeface="Times New Roman" panose="02020603050405020304" charset="0"/>
              </a:rPr>
              <a:t>id.name</a:t>
            </a:r>
            <a:r>
              <a:rPr lang="zh-CN" altLang="en-US" dirty="0">
                <a:solidFill>
                  <a:srgbClr val="0000FF"/>
                </a:solidFill>
                <a:latin typeface="Times New Roman" panose="02020603050405020304" charset="0"/>
              </a:rPr>
              <a:t>，</a:t>
            </a:r>
            <a:r>
              <a:rPr lang="en-US" altLang="zh-CN" dirty="0">
                <a:solidFill>
                  <a:srgbClr val="FF0000"/>
                </a:solidFill>
                <a:latin typeface="Times New Roman" panose="02020603050405020304" charset="0"/>
              </a:rPr>
              <a:t>t</a:t>
            </a:r>
            <a:r>
              <a:rPr lang="en-US" altLang="zh-CN" dirty="0">
                <a:solidFill>
                  <a:srgbClr val="0000FF"/>
                </a:solidFill>
                <a:latin typeface="Times New Roman" panose="02020603050405020304" charset="0"/>
              </a:rPr>
              <a:t>)  }</a:t>
            </a:r>
            <a:endParaRPr lang="en-US" altLang="zh-CN" dirty="0">
              <a:solidFill>
                <a:srgbClr val="0000FF"/>
              </a:solidFill>
              <a:latin typeface="Times New Roman" panose="02020603050405020304" charset="0"/>
            </a:endParaRPr>
          </a:p>
        </p:txBody>
      </p:sp>
      <p:sp>
        <p:nvSpPr>
          <p:cNvPr id="11" name="Text Box 53"/>
          <p:cNvSpPr txBox="1"/>
          <p:nvPr/>
        </p:nvSpPr>
        <p:spPr>
          <a:xfrm>
            <a:off x="2854325" y="1081088"/>
            <a:ext cx="5370513" cy="831850"/>
          </a:xfrm>
          <a:prstGeom prst="rect">
            <a:avLst/>
          </a:prstGeom>
          <a:noFill/>
          <a:ln w="9525">
            <a:noFill/>
          </a:ln>
        </p:spPr>
        <p:txBody>
          <a:bodyPr wrap="none" anchor="ctr">
            <a:spAutoFit/>
          </a:bodyPr>
          <a:p>
            <a:r>
              <a:rPr lang="en-US" altLang="zh-CN" dirty="0">
                <a:solidFill>
                  <a:srgbClr val="0000FF"/>
                </a:solidFill>
                <a:latin typeface="Times New Roman" panose="02020603050405020304" charset="0"/>
              </a:rPr>
              <a:t>{  addwidth(top(tableptr)</a:t>
            </a:r>
            <a:r>
              <a:rPr lang="zh-CN" altLang="en-US" dirty="0">
                <a:solidFill>
                  <a:srgbClr val="0000FF"/>
                </a:solidFill>
                <a:latin typeface="Times New Roman" panose="02020603050405020304" charset="0"/>
              </a:rPr>
              <a:t>，</a:t>
            </a:r>
            <a:r>
              <a:rPr lang="en-US" altLang="zh-CN" dirty="0">
                <a:solidFill>
                  <a:srgbClr val="0000FF"/>
                </a:solidFill>
                <a:latin typeface="Times New Roman" panose="02020603050405020304" charset="0"/>
              </a:rPr>
              <a:t>top(offset));</a:t>
            </a:r>
            <a:endParaRPr lang="en-US" altLang="zh-CN" dirty="0">
              <a:solidFill>
                <a:srgbClr val="0000FF"/>
              </a:solidFill>
              <a:latin typeface="Times New Roman" panose="02020603050405020304" charset="0"/>
            </a:endParaRPr>
          </a:p>
          <a:p>
            <a:r>
              <a:rPr lang="en-US" altLang="zh-CN" dirty="0">
                <a:solidFill>
                  <a:srgbClr val="0000FF"/>
                </a:solidFill>
                <a:latin typeface="Times New Roman" panose="02020603050405020304" charset="0"/>
              </a:rPr>
              <a:t>    pop(tableptr);</a:t>
            </a:r>
            <a:r>
              <a:rPr lang="zh-CN" altLang="en-US" dirty="0">
                <a:solidFill>
                  <a:srgbClr val="0000FF"/>
                </a:solidFill>
                <a:latin typeface="Times New Roman" panose="02020603050405020304" charset="0"/>
              </a:rPr>
              <a:t> </a:t>
            </a:r>
            <a:r>
              <a:rPr lang="en-US" altLang="zh-CN" dirty="0">
                <a:solidFill>
                  <a:srgbClr val="0000FF"/>
                </a:solidFill>
                <a:latin typeface="Times New Roman" panose="02020603050405020304" charset="0"/>
              </a:rPr>
              <a:t>pop(offset)  }</a:t>
            </a:r>
            <a:endParaRPr lang="en-US" altLang="zh-CN" dirty="0">
              <a:solidFill>
                <a:srgbClr val="0000FF"/>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zh-CN" altLang="en-US" dirty="0"/>
              <a:t>引子</a:t>
            </a:r>
            <a:endParaRPr lang="zh-CN" altLang="en-US" dirty="0"/>
          </a:p>
        </p:txBody>
      </p:sp>
      <p:sp>
        <p:nvSpPr>
          <p:cNvPr id="27649" name="矩形 6"/>
          <p:cNvSpPr>
            <a:spLocks noGrp="1"/>
          </p:cNvSpPr>
          <p:nvPr/>
        </p:nvSpPr>
        <p:spPr>
          <a:xfrm>
            <a:off x="3962400" y="6553200"/>
            <a:ext cx="1219200" cy="227013"/>
          </a:xfrm>
          <a:prstGeom prst="rect">
            <a:avLst/>
          </a:prstGeom>
          <a:noFill/>
          <a:ln>
            <a:noFill/>
          </a:ln>
          <a:effectLst/>
        </p:spPr>
        <p:txBody>
          <a:bodyPr vert="horz" wrap="square" lIns="91440" tIns="45720" rIns="91440" bIns="45720" numCol="1" anchor="t" anchorCtr="0" compatLnSpc="1"/>
          <a:lstStyle>
            <a:lvl1pPr marL="0" lvl="0" indent="0" algn="l" defTabSz="914400" rtl="0" eaLnBrk="1" fontAlgn="base" latinLnBrk="0" hangingPunct="1">
              <a:lnSpc>
                <a:spcPct val="100000"/>
              </a:lnSpc>
              <a:spcBef>
                <a:spcPct val="0"/>
              </a:spcBef>
              <a:spcAft>
                <a:spcPct val="0"/>
              </a:spcAft>
              <a:buClr>
                <a:schemeClr val="hlink"/>
              </a:buClr>
              <a:buFont typeface="Wingdings" panose="05000000000000000000" pitchFamily="2" charset="2"/>
              <a:buNone/>
              <a:defRPr sz="2400" b="1" i="0" u="none" kern="1200" baseline="0">
                <a:solidFill>
                  <a:schemeClr val="tx1"/>
                </a:solidFill>
                <a:latin typeface="华文新魏" panose="02010800040101010101" pitchFamily="2" charset="-122"/>
                <a:ea typeface="华文新魏" panose="02010800040101010101" pitchFamily="2" charset="-122"/>
              </a:defRPr>
            </a:lvl1pPr>
            <a:lvl2pPr marL="457200" lvl="1" indent="0" algn="l" defTabSz="914400" rtl="0" eaLnBrk="1" fontAlgn="base" latinLnBrk="0" hangingPunct="1">
              <a:lnSpc>
                <a:spcPct val="100000"/>
              </a:lnSpc>
              <a:spcBef>
                <a:spcPct val="0"/>
              </a:spcBef>
              <a:spcAft>
                <a:spcPct val="0"/>
              </a:spcAft>
              <a:buClr>
                <a:schemeClr val="hlink"/>
              </a:buClr>
              <a:buFont typeface="Wingdings" panose="05000000000000000000" pitchFamily="2" charset="2"/>
              <a:buNone/>
              <a:defRPr sz="2400" b="1" i="0" u="none" kern="1200" baseline="0">
                <a:solidFill>
                  <a:schemeClr val="tx1"/>
                </a:solidFill>
                <a:latin typeface="华文新魏" panose="02010800040101010101" pitchFamily="2" charset="-122"/>
                <a:ea typeface="华文新魏"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Clr>
                <a:schemeClr val="hlink"/>
              </a:buClr>
              <a:buFont typeface="Wingdings" panose="05000000000000000000" pitchFamily="2" charset="2"/>
              <a:buNone/>
              <a:defRPr sz="2400" b="1" i="0" u="none" kern="1200" baseline="0">
                <a:solidFill>
                  <a:schemeClr val="tx1"/>
                </a:solidFill>
                <a:latin typeface="华文新魏" panose="02010800040101010101" pitchFamily="2" charset="-122"/>
                <a:ea typeface="华文新魏"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Clr>
                <a:schemeClr val="hlink"/>
              </a:buClr>
              <a:buFont typeface="Wingdings" panose="05000000000000000000" pitchFamily="2" charset="2"/>
              <a:buNone/>
              <a:defRPr sz="2400" b="1" i="0" u="none" kern="1200" baseline="0">
                <a:solidFill>
                  <a:schemeClr val="tx1"/>
                </a:solidFill>
                <a:latin typeface="华文新魏" panose="02010800040101010101" pitchFamily="2" charset="-122"/>
                <a:ea typeface="华文新魏"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Clr>
                <a:schemeClr val="hlink"/>
              </a:buClr>
              <a:buFont typeface="Wingdings" panose="05000000000000000000" pitchFamily="2" charset="2"/>
              <a:buNone/>
              <a:defRPr sz="2400" b="1" i="0" u="none" kern="1200" baseline="0">
                <a:solidFill>
                  <a:schemeClr val="tx1"/>
                </a:solidFill>
                <a:latin typeface="华文新魏" panose="02010800040101010101" pitchFamily="2" charset="-122"/>
                <a:ea typeface="华文新魏" panose="02010800040101010101" pitchFamily="2" charset="-122"/>
                <a:cs typeface="+mn-cs"/>
              </a:defRPr>
            </a:lvl5pPr>
          </a:lstStyle>
          <a:p>
            <a:pPr lvl="0" indent="0" algn="ctr"/>
            <a:fld id="{9A0DB2DC-4C9A-4742-B13C-FB6460FD3503}" type="slidenum">
              <a:rPr lang="zh-CN" altLang="en-US" sz="1000" b="0" dirty="0"/>
            </a:fld>
            <a:endParaRPr lang="zh-CN" altLang="en-US" sz="1000" b="0" dirty="0"/>
          </a:p>
        </p:txBody>
      </p:sp>
      <p:sp>
        <p:nvSpPr>
          <p:cNvPr id="5" name="Rectangle 16"/>
          <p:cNvSpPr/>
          <p:nvPr/>
        </p:nvSpPr>
        <p:spPr>
          <a:xfrm>
            <a:off x="7524750" y="476250"/>
            <a:ext cx="2879725" cy="1800225"/>
          </a:xfrm>
          <a:prstGeom prst="rect">
            <a:avLst/>
          </a:prstGeom>
          <a:solidFill>
            <a:schemeClr val="bg1"/>
          </a:solidFill>
          <a:ln w="9525">
            <a:noFill/>
          </a:ln>
        </p:spPr>
        <p:txBody>
          <a:bodyPr anchor="t"/>
          <a:p>
            <a:pPr marL="0" indent="0">
              <a:lnSpc>
                <a:spcPct val="130000"/>
              </a:lnSpc>
              <a:spcBef>
                <a:spcPct val="20000"/>
              </a:spcBef>
              <a:buClr>
                <a:schemeClr val="folHlink"/>
              </a:buClr>
              <a:buSzPct val="60000"/>
              <a:buNone/>
            </a:pPr>
            <a:r>
              <a:rPr lang="zh-CN" altLang="en-US" b="0" dirty="0">
                <a:latin typeface="微软雅黑" panose="020B0503020204020204" charset="-122"/>
                <a:ea typeface="微软雅黑" panose="020B0503020204020204" charset="-122"/>
                <a:cs typeface="微软雅黑" panose="020B0503020204020204" charset="-122"/>
              </a:rPr>
              <a:t>例子程序：</a:t>
            </a:r>
            <a:endParaRPr lang="zh-CN" altLang="en-US" b="0" dirty="0">
              <a:latin typeface="微软雅黑" panose="020B0503020204020204" charset="-122"/>
              <a:ea typeface="微软雅黑" panose="020B0503020204020204" charset="-122"/>
              <a:cs typeface="微软雅黑" panose="020B0503020204020204" charset="-122"/>
            </a:endParaRPr>
          </a:p>
          <a:p>
            <a:pPr marL="742950" lvl="1" indent="-285750" algn="l" rtl="0" eaLnBrk="1" fontAlgn="base" hangingPunct="1">
              <a:lnSpc>
                <a:spcPct val="130000"/>
              </a:lnSpc>
              <a:spcBef>
                <a:spcPct val="20000"/>
              </a:spcBef>
              <a:spcAft>
                <a:spcPct val="0"/>
              </a:spcAft>
              <a:buClr>
                <a:schemeClr val="hlink"/>
              </a:buClr>
              <a:buSzPct val="55000"/>
              <a:buFont typeface="Wingdings" panose="05000000000000000000" pitchFamily="2" charset="2"/>
              <a:buNone/>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2</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19</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）都是说明部分 </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grpSp>
        <p:nvGrpSpPr>
          <p:cNvPr id="2" name="Group 41"/>
          <p:cNvGrpSpPr/>
          <p:nvPr/>
        </p:nvGrpSpPr>
        <p:grpSpPr>
          <a:xfrm>
            <a:off x="7596188" y="3141663"/>
            <a:ext cx="2808287" cy="2828925"/>
            <a:chOff x="3969" y="1979"/>
            <a:chExt cx="1769" cy="1782"/>
          </a:xfrm>
        </p:grpSpPr>
        <p:sp>
          <p:nvSpPr>
            <p:cNvPr id="27652" name="Text Box 28"/>
            <p:cNvSpPr txBox="1"/>
            <p:nvPr/>
          </p:nvSpPr>
          <p:spPr>
            <a:xfrm>
              <a:off x="3969" y="1979"/>
              <a:ext cx="590" cy="256"/>
            </a:xfrm>
            <a:prstGeom prst="rect">
              <a:avLst/>
            </a:prstGeom>
            <a:noFill/>
            <a:ln w="9525" cap="flat" cmpd="sng">
              <a:solidFill>
                <a:schemeClr val="tx2"/>
              </a:solidFill>
              <a:prstDash val="solid"/>
              <a:miter/>
              <a:headEnd type="none" w="med" len="med"/>
              <a:tailEnd type="none" w="med" len="med"/>
            </a:ln>
          </p:spPr>
          <p:txBody>
            <a:bodyPr anchor="t">
              <a:spAutoFit/>
            </a:bodyPr>
            <a:p>
              <a:pPr>
                <a:spcBef>
                  <a:spcPct val="50000"/>
                </a:spcBef>
              </a:pPr>
              <a:r>
                <a:rPr lang="en-US" altLang="zh-CN" sz="2000" dirty="0">
                  <a:latin typeface="Times New Roman" panose="02020603050405020304" charset="0"/>
                </a:rPr>
                <a:t>sort</a:t>
              </a:r>
              <a:endParaRPr lang="en-US" altLang="zh-CN" sz="2000" dirty="0">
                <a:latin typeface="Times New Roman" panose="02020603050405020304" charset="0"/>
              </a:endParaRPr>
            </a:p>
          </p:txBody>
        </p:sp>
        <p:sp>
          <p:nvSpPr>
            <p:cNvPr id="27653" name="Text Box 29"/>
            <p:cNvSpPr txBox="1"/>
            <p:nvPr/>
          </p:nvSpPr>
          <p:spPr>
            <a:xfrm>
              <a:off x="4331" y="2749"/>
              <a:ext cx="908" cy="256"/>
            </a:xfrm>
            <a:prstGeom prst="rect">
              <a:avLst/>
            </a:prstGeom>
            <a:noFill/>
            <a:ln w="9525" cap="flat" cmpd="sng">
              <a:solidFill>
                <a:schemeClr val="tx2"/>
              </a:solidFill>
              <a:prstDash val="solid"/>
              <a:miter/>
              <a:headEnd type="none" w="med" len="med"/>
              <a:tailEnd type="none" w="med" len="med"/>
            </a:ln>
          </p:spPr>
          <p:txBody>
            <a:bodyPr anchor="t">
              <a:spAutoFit/>
            </a:bodyPr>
            <a:p>
              <a:pPr>
                <a:spcBef>
                  <a:spcPct val="50000"/>
                </a:spcBef>
              </a:pPr>
              <a:r>
                <a:rPr lang="en-US" altLang="zh-CN" sz="2000" dirty="0">
                  <a:latin typeface="Times New Roman" panose="02020603050405020304" charset="0"/>
                </a:rPr>
                <a:t>exchange</a:t>
              </a:r>
              <a:endParaRPr lang="en-US" altLang="zh-CN" sz="2000" dirty="0">
                <a:latin typeface="Times New Roman" panose="02020603050405020304" charset="0"/>
              </a:endParaRPr>
            </a:p>
          </p:txBody>
        </p:sp>
        <p:sp>
          <p:nvSpPr>
            <p:cNvPr id="27654" name="Text Box 30"/>
            <p:cNvSpPr txBox="1"/>
            <p:nvPr/>
          </p:nvSpPr>
          <p:spPr>
            <a:xfrm>
              <a:off x="4332" y="3051"/>
              <a:ext cx="952" cy="256"/>
            </a:xfrm>
            <a:prstGeom prst="rect">
              <a:avLst/>
            </a:prstGeom>
            <a:noFill/>
            <a:ln w="9525" cap="flat" cmpd="sng">
              <a:solidFill>
                <a:schemeClr val="tx2"/>
              </a:solidFill>
              <a:prstDash val="solid"/>
              <a:miter/>
              <a:headEnd type="none" w="med" len="med"/>
              <a:tailEnd type="none" w="med" len="med"/>
            </a:ln>
          </p:spPr>
          <p:txBody>
            <a:bodyPr anchor="t">
              <a:spAutoFit/>
            </a:bodyPr>
            <a:p>
              <a:pPr>
                <a:spcBef>
                  <a:spcPct val="50000"/>
                </a:spcBef>
              </a:pPr>
              <a:r>
                <a:rPr lang="en-US" altLang="zh-CN" sz="2000" dirty="0">
                  <a:latin typeface="Times New Roman" panose="02020603050405020304" charset="0"/>
                </a:rPr>
                <a:t>quicksort</a:t>
              </a:r>
              <a:endParaRPr lang="en-US" altLang="zh-CN" sz="2000" dirty="0">
                <a:latin typeface="Times New Roman" panose="02020603050405020304" charset="0"/>
              </a:endParaRPr>
            </a:p>
          </p:txBody>
        </p:sp>
        <p:sp>
          <p:nvSpPr>
            <p:cNvPr id="27655" name="Text Box 31"/>
            <p:cNvSpPr txBox="1"/>
            <p:nvPr/>
          </p:nvSpPr>
          <p:spPr>
            <a:xfrm>
              <a:off x="4332" y="2432"/>
              <a:ext cx="1043" cy="256"/>
            </a:xfrm>
            <a:prstGeom prst="rect">
              <a:avLst/>
            </a:prstGeom>
            <a:noFill/>
            <a:ln w="9525" cap="flat" cmpd="sng">
              <a:solidFill>
                <a:schemeClr val="tx2"/>
              </a:solidFill>
              <a:prstDash val="solid"/>
              <a:miter/>
              <a:headEnd type="none" w="med" len="med"/>
              <a:tailEnd type="none" w="med" len="med"/>
            </a:ln>
          </p:spPr>
          <p:txBody>
            <a:bodyPr anchor="t">
              <a:spAutoFit/>
            </a:bodyPr>
            <a:p>
              <a:pPr>
                <a:spcBef>
                  <a:spcPct val="50000"/>
                </a:spcBef>
              </a:pPr>
              <a:r>
                <a:rPr lang="en-US" altLang="zh-CN" sz="2000" dirty="0">
                  <a:latin typeface="Times New Roman" panose="02020603050405020304" charset="0"/>
                </a:rPr>
                <a:t>readarray</a:t>
              </a:r>
              <a:endParaRPr lang="en-US" altLang="zh-CN" sz="2000" dirty="0">
                <a:latin typeface="Times New Roman" panose="02020603050405020304" charset="0"/>
              </a:endParaRPr>
            </a:p>
          </p:txBody>
        </p:sp>
        <p:sp>
          <p:nvSpPr>
            <p:cNvPr id="27656" name="Text Box 32"/>
            <p:cNvSpPr txBox="1"/>
            <p:nvPr/>
          </p:nvSpPr>
          <p:spPr>
            <a:xfrm>
              <a:off x="4876" y="3505"/>
              <a:ext cx="862" cy="256"/>
            </a:xfrm>
            <a:prstGeom prst="rect">
              <a:avLst/>
            </a:prstGeom>
            <a:noFill/>
            <a:ln w="9525" cap="flat" cmpd="sng">
              <a:solidFill>
                <a:schemeClr val="tx2"/>
              </a:solidFill>
              <a:prstDash val="solid"/>
              <a:miter/>
              <a:headEnd type="none" w="med" len="med"/>
              <a:tailEnd type="none" w="med" len="med"/>
            </a:ln>
          </p:spPr>
          <p:txBody>
            <a:bodyPr anchor="t">
              <a:spAutoFit/>
            </a:bodyPr>
            <a:p>
              <a:pPr>
                <a:spcBef>
                  <a:spcPct val="50000"/>
                </a:spcBef>
              </a:pPr>
              <a:r>
                <a:rPr lang="en-US" altLang="zh-CN" sz="2000" dirty="0">
                  <a:latin typeface="Times New Roman" panose="02020603050405020304" charset="0"/>
                </a:rPr>
                <a:t>partition</a:t>
              </a:r>
              <a:endParaRPr lang="en-US" altLang="zh-CN" sz="2000" dirty="0">
                <a:latin typeface="Times New Roman" panose="02020603050405020304" charset="0"/>
              </a:endParaRPr>
            </a:p>
          </p:txBody>
        </p:sp>
        <p:sp>
          <p:nvSpPr>
            <p:cNvPr id="27657" name="Line 37"/>
            <p:cNvSpPr/>
            <p:nvPr/>
          </p:nvSpPr>
          <p:spPr>
            <a:xfrm>
              <a:off x="4150" y="2251"/>
              <a:ext cx="182" cy="181"/>
            </a:xfrm>
            <a:prstGeom prst="line">
              <a:avLst/>
            </a:prstGeom>
            <a:ln w="19050" cap="flat" cmpd="sng">
              <a:solidFill>
                <a:schemeClr val="tx2"/>
              </a:solidFill>
              <a:prstDash val="solid"/>
              <a:round/>
              <a:headEnd type="none" w="med" len="med"/>
              <a:tailEnd type="triangle" w="med" len="med"/>
            </a:ln>
          </p:spPr>
        </p:sp>
        <p:sp>
          <p:nvSpPr>
            <p:cNvPr id="27658" name="Line 38"/>
            <p:cNvSpPr/>
            <p:nvPr/>
          </p:nvSpPr>
          <p:spPr>
            <a:xfrm>
              <a:off x="4150" y="2251"/>
              <a:ext cx="182" cy="317"/>
            </a:xfrm>
            <a:prstGeom prst="line">
              <a:avLst/>
            </a:prstGeom>
            <a:ln w="19050" cap="flat" cmpd="sng">
              <a:solidFill>
                <a:schemeClr val="tx2"/>
              </a:solidFill>
              <a:prstDash val="solid"/>
              <a:round/>
              <a:headEnd type="none" w="med" len="med"/>
              <a:tailEnd type="triangle" w="med" len="med"/>
            </a:ln>
          </p:spPr>
        </p:sp>
        <p:sp>
          <p:nvSpPr>
            <p:cNvPr id="27659" name="Line 39"/>
            <p:cNvSpPr/>
            <p:nvPr/>
          </p:nvSpPr>
          <p:spPr>
            <a:xfrm>
              <a:off x="4150" y="2251"/>
              <a:ext cx="182" cy="907"/>
            </a:xfrm>
            <a:prstGeom prst="line">
              <a:avLst/>
            </a:prstGeom>
            <a:ln w="19050" cap="flat" cmpd="sng">
              <a:solidFill>
                <a:schemeClr val="tx2"/>
              </a:solidFill>
              <a:prstDash val="solid"/>
              <a:round/>
              <a:headEnd type="none" w="med" len="med"/>
              <a:tailEnd type="triangle" w="med" len="med"/>
            </a:ln>
          </p:spPr>
        </p:sp>
        <p:sp>
          <p:nvSpPr>
            <p:cNvPr id="27660" name="Line 40"/>
            <p:cNvSpPr/>
            <p:nvPr/>
          </p:nvSpPr>
          <p:spPr>
            <a:xfrm>
              <a:off x="4649" y="3294"/>
              <a:ext cx="227" cy="272"/>
            </a:xfrm>
            <a:prstGeom prst="line">
              <a:avLst/>
            </a:prstGeom>
            <a:ln w="19050" cap="flat" cmpd="sng">
              <a:solidFill>
                <a:schemeClr val="tx2"/>
              </a:solidFill>
              <a:prstDash val="solid"/>
              <a:round/>
              <a:headEnd type="none" w="med" len="med"/>
              <a:tailEnd type="triangle" w="med" len="med"/>
            </a:ln>
          </p:spPr>
        </p:sp>
      </p:grpSp>
      <p:sp>
        <p:nvSpPr>
          <p:cNvPr id="27661" name="Rectangle 15"/>
          <p:cNvSpPr/>
          <p:nvPr/>
        </p:nvSpPr>
        <p:spPr>
          <a:xfrm>
            <a:off x="757238" y="125413"/>
            <a:ext cx="6084887" cy="6626225"/>
          </a:xfrm>
          <a:prstGeom prst="rect">
            <a:avLst/>
          </a:prstGeom>
          <a:solidFill>
            <a:srgbClr val="CCFFFF"/>
          </a:solidFill>
          <a:ln w="9525" cap="flat" cmpd="sng">
            <a:solidFill>
              <a:schemeClr val="tx2"/>
            </a:solidFill>
            <a:prstDash val="solid"/>
            <a:miter/>
            <a:headEnd type="none" w="med" len="med"/>
            <a:tailEnd type="none" w="med" len="med"/>
          </a:ln>
        </p:spPr>
        <p:txBody>
          <a:bodyPr anchor="t">
            <a:spAutoFit/>
          </a:bodyPr>
          <a:p>
            <a:pPr>
              <a:lnSpc>
                <a:spcPct val="95000"/>
              </a:lnSpc>
              <a:spcBef>
                <a:spcPct val="50000"/>
              </a:spcBef>
            </a:pPr>
            <a:r>
              <a:rPr lang="zh-CN" altLang="en-US" sz="2000" dirty="0">
                <a:solidFill>
                  <a:schemeClr val="tx2"/>
                </a:solidFill>
                <a:latin typeface="Times New Roman" panose="02020603050405020304" charset="0"/>
              </a:rPr>
              <a:t>（</a:t>
            </a:r>
            <a:r>
              <a:rPr lang="en-US" altLang="zh-CN" sz="2000" dirty="0">
                <a:solidFill>
                  <a:schemeClr val="tx2"/>
                </a:solidFill>
                <a:latin typeface="Times New Roman" panose="02020603050405020304" charset="0"/>
              </a:rPr>
              <a:t>1</a:t>
            </a:r>
            <a:r>
              <a:rPr lang="zh-CN" altLang="en-US" sz="2000" dirty="0">
                <a:solidFill>
                  <a:schemeClr val="tx2"/>
                </a:solidFill>
                <a:latin typeface="Times New Roman" panose="02020603050405020304" charset="0"/>
              </a:rPr>
              <a:t>） </a:t>
            </a:r>
            <a:r>
              <a:rPr lang="en-US" altLang="zh-CN" sz="2000" dirty="0">
                <a:solidFill>
                  <a:schemeClr val="tx2"/>
                </a:solidFill>
                <a:latin typeface="Times New Roman" panose="02020603050405020304" charset="0"/>
              </a:rPr>
              <a:t>program sort</a:t>
            </a:r>
            <a:r>
              <a:rPr lang="zh-CN" altLang="en-US" sz="2000" dirty="0">
                <a:solidFill>
                  <a:schemeClr val="tx2"/>
                </a:solidFill>
                <a:latin typeface="Times New Roman" panose="02020603050405020304" charset="0"/>
              </a:rPr>
              <a:t>（</a:t>
            </a:r>
            <a:r>
              <a:rPr lang="en-US" altLang="zh-CN" sz="2000" dirty="0">
                <a:solidFill>
                  <a:schemeClr val="tx2"/>
                </a:solidFill>
                <a:latin typeface="Times New Roman" panose="02020603050405020304" charset="0"/>
              </a:rPr>
              <a:t>input</a:t>
            </a:r>
            <a:r>
              <a:rPr lang="zh-CN" altLang="en-US" sz="2000" dirty="0">
                <a:solidFill>
                  <a:schemeClr val="tx2"/>
                </a:solidFill>
                <a:latin typeface="Times New Roman" panose="02020603050405020304" charset="0"/>
              </a:rPr>
              <a:t>，</a:t>
            </a:r>
            <a:r>
              <a:rPr lang="en-US" altLang="zh-CN" sz="2000" dirty="0">
                <a:solidFill>
                  <a:schemeClr val="tx2"/>
                </a:solidFill>
                <a:latin typeface="Times New Roman" panose="02020603050405020304" charset="0"/>
              </a:rPr>
              <a:t>output</a:t>
            </a:r>
            <a:r>
              <a:rPr lang="zh-CN" altLang="en-US" sz="2000" dirty="0">
                <a:solidFill>
                  <a:schemeClr val="tx2"/>
                </a:solidFill>
                <a:latin typeface="Times New Roman" panose="02020603050405020304" charset="0"/>
              </a:rPr>
              <a:t>）</a:t>
            </a:r>
            <a:r>
              <a:rPr lang="en-US" altLang="zh-CN" sz="2000" dirty="0">
                <a:solidFill>
                  <a:schemeClr val="tx2"/>
                </a:solidFill>
                <a:latin typeface="Times New Roman" panose="02020603050405020304" charset="0"/>
              </a:rPr>
              <a:t>;</a:t>
            </a:r>
            <a:endParaRPr lang="en-US" altLang="zh-CN" sz="2000" dirty="0">
              <a:solidFill>
                <a:schemeClr val="tx2"/>
              </a:solidFill>
              <a:latin typeface="Times New Roman" panose="02020603050405020304" charset="0"/>
            </a:endParaRPr>
          </a:p>
          <a:p>
            <a:pPr>
              <a:lnSpc>
                <a:spcPct val="95000"/>
              </a:lnSpc>
              <a:spcBef>
                <a:spcPct val="50000"/>
              </a:spcBef>
            </a:pPr>
            <a:r>
              <a:rPr lang="zh-CN" altLang="en-US" sz="2000" dirty="0">
                <a:solidFill>
                  <a:schemeClr val="tx2"/>
                </a:solidFill>
                <a:latin typeface="Times New Roman" panose="02020603050405020304" charset="0"/>
              </a:rPr>
              <a:t>（</a:t>
            </a:r>
            <a:r>
              <a:rPr lang="en-US" altLang="zh-CN" sz="2000" dirty="0">
                <a:solidFill>
                  <a:schemeClr val="tx2"/>
                </a:solidFill>
                <a:latin typeface="Times New Roman" panose="02020603050405020304" charset="0"/>
              </a:rPr>
              <a:t>2</a:t>
            </a:r>
            <a:r>
              <a:rPr lang="zh-CN" altLang="en-US" sz="2000" dirty="0">
                <a:solidFill>
                  <a:schemeClr val="tx2"/>
                </a:solidFill>
                <a:latin typeface="Times New Roman" panose="02020603050405020304" charset="0"/>
              </a:rPr>
              <a:t>）    </a:t>
            </a:r>
            <a:r>
              <a:rPr lang="en-US" altLang="zh-CN" sz="2000" dirty="0">
                <a:solidFill>
                  <a:schemeClr val="tx2"/>
                </a:solidFill>
                <a:latin typeface="Times New Roman" panose="02020603050405020304" charset="0"/>
              </a:rPr>
              <a:t>var a</a:t>
            </a:r>
            <a:r>
              <a:rPr lang="zh-CN" altLang="en-US" sz="2000" dirty="0">
                <a:solidFill>
                  <a:schemeClr val="tx2"/>
                </a:solidFill>
                <a:latin typeface="Times New Roman" panose="02020603050405020304" charset="0"/>
              </a:rPr>
              <a:t>： </a:t>
            </a:r>
            <a:r>
              <a:rPr lang="en-US" altLang="zh-CN" sz="2000" dirty="0">
                <a:solidFill>
                  <a:schemeClr val="tx2"/>
                </a:solidFill>
                <a:latin typeface="Times New Roman" panose="02020603050405020304" charset="0"/>
              </a:rPr>
              <a:t>array[0..10</a:t>
            </a:r>
            <a:r>
              <a:rPr lang="zh-CN" altLang="en-US" sz="2000" dirty="0">
                <a:solidFill>
                  <a:schemeClr val="tx2"/>
                </a:solidFill>
                <a:latin typeface="Times New Roman" panose="02020603050405020304" charset="0"/>
              </a:rPr>
              <a:t>］ </a:t>
            </a:r>
            <a:r>
              <a:rPr lang="en-US" altLang="zh-CN" sz="2000" dirty="0">
                <a:solidFill>
                  <a:schemeClr val="tx2"/>
                </a:solidFill>
                <a:latin typeface="Times New Roman" panose="02020603050405020304" charset="0"/>
              </a:rPr>
              <a:t>of integer</a:t>
            </a:r>
            <a:r>
              <a:rPr lang="zh-CN" altLang="en-US" sz="2000" dirty="0">
                <a:solidFill>
                  <a:schemeClr val="tx2"/>
                </a:solidFill>
                <a:latin typeface="Times New Roman" panose="02020603050405020304" charset="0"/>
              </a:rPr>
              <a:t>； </a:t>
            </a:r>
            <a:br>
              <a:rPr lang="zh-CN" altLang="en-US" sz="2000" dirty="0">
                <a:solidFill>
                  <a:schemeClr val="tx2"/>
                </a:solidFill>
                <a:latin typeface="Times New Roman" panose="02020603050405020304" charset="0"/>
              </a:rPr>
            </a:br>
            <a:r>
              <a:rPr lang="zh-CN" altLang="en-US" sz="2000" dirty="0">
                <a:solidFill>
                  <a:schemeClr val="tx2"/>
                </a:solidFill>
                <a:latin typeface="Times New Roman" panose="02020603050405020304" charset="0"/>
              </a:rPr>
              <a:t>（</a:t>
            </a:r>
            <a:r>
              <a:rPr lang="en-US" altLang="zh-CN" sz="2000" dirty="0">
                <a:solidFill>
                  <a:schemeClr val="tx2"/>
                </a:solidFill>
                <a:latin typeface="Times New Roman" panose="02020603050405020304" charset="0"/>
              </a:rPr>
              <a:t>3</a:t>
            </a:r>
            <a:r>
              <a:rPr lang="zh-CN" altLang="en-US" sz="2000" dirty="0">
                <a:solidFill>
                  <a:schemeClr val="tx2"/>
                </a:solidFill>
                <a:latin typeface="Times New Roman" panose="02020603050405020304" charset="0"/>
              </a:rPr>
              <a:t>）          </a:t>
            </a:r>
            <a:r>
              <a:rPr lang="en-US" altLang="zh-CN" sz="2000" dirty="0">
                <a:solidFill>
                  <a:schemeClr val="tx2"/>
                </a:solidFill>
                <a:latin typeface="Times New Roman" panose="02020603050405020304" charset="0"/>
              </a:rPr>
              <a:t>x : integer</a:t>
            </a:r>
            <a:r>
              <a:rPr lang="zh-CN" altLang="en-US" sz="2000" dirty="0">
                <a:solidFill>
                  <a:schemeClr val="tx2"/>
                </a:solidFill>
                <a:latin typeface="Times New Roman" panose="02020603050405020304" charset="0"/>
              </a:rPr>
              <a:t>； </a:t>
            </a:r>
            <a:endParaRPr lang="zh-CN" altLang="en-US" sz="2000" dirty="0">
              <a:solidFill>
                <a:schemeClr val="tx2"/>
              </a:solidFill>
              <a:latin typeface="Times New Roman" panose="02020603050405020304" charset="0"/>
            </a:endParaRPr>
          </a:p>
          <a:p>
            <a:pPr>
              <a:lnSpc>
                <a:spcPct val="95000"/>
              </a:lnSpc>
              <a:spcBef>
                <a:spcPct val="50000"/>
              </a:spcBef>
            </a:pPr>
            <a:r>
              <a:rPr lang="zh-CN" altLang="en-US" sz="2000" dirty="0">
                <a:solidFill>
                  <a:schemeClr val="tx2"/>
                </a:solidFill>
                <a:latin typeface="Times New Roman" panose="02020603050405020304" charset="0"/>
              </a:rPr>
              <a:t>（</a:t>
            </a:r>
            <a:r>
              <a:rPr lang="en-US" altLang="zh-CN" sz="2000" dirty="0">
                <a:solidFill>
                  <a:schemeClr val="tx2"/>
                </a:solidFill>
                <a:latin typeface="Times New Roman" panose="02020603050405020304" charset="0"/>
              </a:rPr>
              <a:t>4</a:t>
            </a:r>
            <a:r>
              <a:rPr lang="zh-CN" altLang="en-US" sz="2000" dirty="0">
                <a:solidFill>
                  <a:schemeClr val="tx2"/>
                </a:solidFill>
                <a:latin typeface="Times New Roman" panose="02020603050405020304" charset="0"/>
              </a:rPr>
              <a:t>）    </a:t>
            </a:r>
            <a:r>
              <a:rPr lang="en-US" altLang="zh-CN" sz="2000" dirty="0">
                <a:solidFill>
                  <a:schemeClr val="tx2"/>
                </a:solidFill>
                <a:latin typeface="Times New Roman" panose="02020603050405020304" charset="0"/>
              </a:rPr>
              <a:t>procedure  readarray</a:t>
            </a:r>
            <a:r>
              <a:rPr lang="zh-CN" altLang="en-US" sz="2000" dirty="0">
                <a:solidFill>
                  <a:schemeClr val="tx2"/>
                </a:solidFill>
                <a:latin typeface="Times New Roman" panose="02020603050405020304" charset="0"/>
              </a:rPr>
              <a:t>； </a:t>
            </a:r>
            <a:br>
              <a:rPr lang="zh-CN" altLang="en-US" sz="2000" dirty="0">
                <a:solidFill>
                  <a:schemeClr val="tx2"/>
                </a:solidFill>
                <a:latin typeface="Times New Roman" panose="02020603050405020304" charset="0"/>
              </a:rPr>
            </a:br>
            <a:r>
              <a:rPr lang="zh-CN" altLang="en-US" sz="2000" dirty="0">
                <a:solidFill>
                  <a:schemeClr val="tx2"/>
                </a:solidFill>
                <a:latin typeface="Times New Roman" panose="02020603050405020304" charset="0"/>
              </a:rPr>
              <a:t>（</a:t>
            </a:r>
            <a:r>
              <a:rPr lang="en-US" altLang="zh-CN" sz="2000" dirty="0">
                <a:solidFill>
                  <a:schemeClr val="tx2"/>
                </a:solidFill>
                <a:latin typeface="Times New Roman" panose="02020603050405020304" charset="0"/>
              </a:rPr>
              <a:t>5</a:t>
            </a:r>
            <a:r>
              <a:rPr lang="zh-CN" altLang="en-US" sz="2000" dirty="0">
                <a:solidFill>
                  <a:schemeClr val="tx2"/>
                </a:solidFill>
                <a:latin typeface="Times New Roman" panose="02020603050405020304" charset="0"/>
              </a:rPr>
              <a:t>）       </a:t>
            </a:r>
            <a:r>
              <a:rPr lang="en-US" altLang="zh-CN" sz="2000" dirty="0">
                <a:solidFill>
                  <a:schemeClr val="tx2"/>
                </a:solidFill>
                <a:latin typeface="Times New Roman" panose="02020603050405020304" charset="0"/>
              </a:rPr>
              <a:t>var i </a:t>
            </a:r>
            <a:r>
              <a:rPr lang="zh-CN" altLang="en-US" sz="2000" dirty="0">
                <a:solidFill>
                  <a:schemeClr val="tx2"/>
                </a:solidFill>
                <a:latin typeface="Times New Roman" panose="02020603050405020304" charset="0"/>
              </a:rPr>
              <a:t>： </a:t>
            </a:r>
            <a:r>
              <a:rPr lang="en-US" altLang="zh-CN" sz="2000" dirty="0">
                <a:solidFill>
                  <a:schemeClr val="tx2"/>
                </a:solidFill>
                <a:latin typeface="Times New Roman" panose="02020603050405020304" charset="0"/>
              </a:rPr>
              <a:t>integer</a:t>
            </a:r>
            <a:r>
              <a:rPr lang="zh-CN" altLang="en-US" sz="2000" dirty="0">
                <a:solidFill>
                  <a:schemeClr val="tx2"/>
                </a:solidFill>
                <a:latin typeface="Times New Roman" panose="02020603050405020304" charset="0"/>
              </a:rPr>
              <a:t>； </a:t>
            </a:r>
            <a:br>
              <a:rPr lang="zh-CN" altLang="en-US" sz="2000" dirty="0">
                <a:solidFill>
                  <a:schemeClr val="tx2"/>
                </a:solidFill>
                <a:latin typeface="Times New Roman" panose="02020603050405020304" charset="0"/>
              </a:rPr>
            </a:br>
            <a:r>
              <a:rPr lang="zh-CN" altLang="en-US" sz="2000" dirty="0">
                <a:solidFill>
                  <a:schemeClr val="tx2"/>
                </a:solidFill>
                <a:latin typeface="Times New Roman" panose="02020603050405020304" charset="0"/>
              </a:rPr>
              <a:t>（</a:t>
            </a:r>
            <a:r>
              <a:rPr lang="en-US" altLang="zh-CN" sz="2000" dirty="0">
                <a:solidFill>
                  <a:schemeClr val="tx2"/>
                </a:solidFill>
                <a:latin typeface="Times New Roman" panose="02020603050405020304" charset="0"/>
              </a:rPr>
              <a:t>6</a:t>
            </a:r>
            <a:r>
              <a:rPr lang="zh-CN" altLang="en-US" sz="2000" dirty="0">
                <a:solidFill>
                  <a:schemeClr val="tx2"/>
                </a:solidFill>
                <a:latin typeface="Times New Roman" panose="02020603050405020304" charset="0"/>
              </a:rPr>
              <a:t>）       </a:t>
            </a:r>
            <a:r>
              <a:rPr lang="en-US" altLang="zh-CN" sz="2000" dirty="0">
                <a:solidFill>
                  <a:schemeClr val="tx2"/>
                </a:solidFill>
                <a:latin typeface="Times New Roman" panose="02020603050405020304" charset="0"/>
              </a:rPr>
              <a:t>begin  … a…   end { readarray}; </a:t>
            </a:r>
            <a:endParaRPr lang="en-US" altLang="zh-CN" sz="2000" dirty="0">
              <a:solidFill>
                <a:schemeClr val="tx2"/>
              </a:solidFill>
              <a:latin typeface="Times New Roman" panose="02020603050405020304" charset="0"/>
            </a:endParaRPr>
          </a:p>
          <a:p>
            <a:pPr>
              <a:lnSpc>
                <a:spcPct val="95000"/>
              </a:lnSpc>
              <a:spcBef>
                <a:spcPct val="50000"/>
              </a:spcBef>
            </a:pPr>
            <a:r>
              <a:rPr lang="zh-CN" altLang="en-US" sz="2000" dirty="0">
                <a:solidFill>
                  <a:schemeClr val="tx2"/>
                </a:solidFill>
                <a:latin typeface="Times New Roman" panose="02020603050405020304" charset="0"/>
              </a:rPr>
              <a:t>（</a:t>
            </a:r>
            <a:r>
              <a:rPr lang="en-US" altLang="zh-CN" sz="2000" dirty="0">
                <a:solidFill>
                  <a:schemeClr val="tx2"/>
                </a:solidFill>
                <a:latin typeface="Times New Roman" panose="02020603050405020304" charset="0"/>
              </a:rPr>
              <a:t>7</a:t>
            </a:r>
            <a:r>
              <a:rPr lang="zh-CN" altLang="en-US" sz="2000" dirty="0">
                <a:solidFill>
                  <a:schemeClr val="tx2"/>
                </a:solidFill>
                <a:latin typeface="Times New Roman" panose="02020603050405020304" charset="0"/>
              </a:rPr>
              <a:t>）    </a:t>
            </a:r>
            <a:r>
              <a:rPr lang="en-US" altLang="zh-CN" sz="2000" dirty="0">
                <a:solidFill>
                  <a:schemeClr val="tx2"/>
                </a:solidFill>
                <a:latin typeface="Times New Roman" panose="02020603050405020304" charset="0"/>
              </a:rPr>
              <a:t>procedure  exchange</a:t>
            </a:r>
            <a:r>
              <a:rPr lang="zh-CN" altLang="en-US" sz="2000" dirty="0">
                <a:solidFill>
                  <a:schemeClr val="tx2"/>
                </a:solidFill>
                <a:latin typeface="Times New Roman" panose="02020603050405020304" charset="0"/>
              </a:rPr>
              <a:t>（</a:t>
            </a:r>
            <a:r>
              <a:rPr lang="en-US" altLang="zh-CN" sz="2000" dirty="0">
                <a:solidFill>
                  <a:schemeClr val="tx2"/>
                </a:solidFill>
                <a:latin typeface="Times New Roman" panose="02020603050405020304" charset="0"/>
              </a:rPr>
              <a:t>i</a:t>
            </a:r>
            <a:r>
              <a:rPr lang="zh-CN" altLang="en-US" sz="2000" dirty="0">
                <a:solidFill>
                  <a:schemeClr val="tx2"/>
                </a:solidFill>
                <a:latin typeface="Times New Roman" panose="02020603050405020304" charset="0"/>
              </a:rPr>
              <a:t>，</a:t>
            </a:r>
            <a:r>
              <a:rPr lang="en-US" altLang="zh-CN" sz="2000" dirty="0">
                <a:solidFill>
                  <a:schemeClr val="tx2"/>
                </a:solidFill>
                <a:latin typeface="Times New Roman" panose="02020603050405020304" charset="0"/>
              </a:rPr>
              <a:t>j</a:t>
            </a:r>
            <a:r>
              <a:rPr lang="zh-CN" altLang="en-US" sz="2000" dirty="0">
                <a:solidFill>
                  <a:schemeClr val="tx2"/>
                </a:solidFill>
                <a:latin typeface="Times New Roman" panose="02020603050405020304" charset="0"/>
              </a:rPr>
              <a:t>： </a:t>
            </a:r>
            <a:r>
              <a:rPr lang="en-US" altLang="zh-CN" sz="2000" dirty="0">
                <a:solidFill>
                  <a:schemeClr val="tx2"/>
                </a:solidFill>
                <a:latin typeface="Times New Roman" panose="02020603050405020304" charset="0"/>
              </a:rPr>
              <a:t>integer</a:t>
            </a:r>
            <a:r>
              <a:rPr lang="zh-CN" altLang="en-US" sz="2000" dirty="0">
                <a:solidFill>
                  <a:schemeClr val="tx2"/>
                </a:solidFill>
                <a:latin typeface="Times New Roman" panose="02020603050405020304" charset="0"/>
              </a:rPr>
              <a:t>）； </a:t>
            </a:r>
            <a:br>
              <a:rPr lang="zh-CN" altLang="en-US" sz="2000" dirty="0">
                <a:solidFill>
                  <a:schemeClr val="tx2"/>
                </a:solidFill>
                <a:latin typeface="Times New Roman" panose="02020603050405020304" charset="0"/>
              </a:rPr>
            </a:br>
            <a:r>
              <a:rPr lang="zh-CN" altLang="en-US" sz="2000" dirty="0">
                <a:solidFill>
                  <a:schemeClr val="tx2"/>
                </a:solidFill>
                <a:latin typeface="Times New Roman" panose="02020603050405020304" charset="0"/>
              </a:rPr>
              <a:t>（</a:t>
            </a:r>
            <a:r>
              <a:rPr lang="en-US" altLang="zh-CN" sz="2000" dirty="0">
                <a:solidFill>
                  <a:schemeClr val="tx2"/>
                </a:solidFill>
                <a:latin typeface="Times New Roman" panose="02020603050405020304" charset="0"/>
              </a:rPr>
              <a:t>8</a:t>
            </a:r>
            <a:r>
              <a:rPr lang="zh-CN" altLang="en-US" sz="2000" dirty="0">
                <a:solidFill>
                  <a:schemeClr val="tx2"/>
                </a:solidFill>
                <a:latin typeface="Times New Roman" panose="02020603050405020304" charset="0"/>
              </a:rPr>
              <a:t>）       </a:t>
            </a:r>
            <a:r>
              <a:rPr lang="en-US" altLang="zh-CN" sz="2000" dirty="0">
                <a:solidFill>
                  <a:schemeClr val="tx2"/>
                </a:solidFill>
                <a:latin typeface="Times New Roman" panose="02020603050405020304" charset="0"/>
              </a:rPr>
              <a:t>begin </a:t>
            </a:r>
            <a:br>
              <a:rPr lang="en-US" altLang="zh-CN" sz="2000" dirty="0">
                <a:solidFill>
                  <a:schemeClr val="tx2"/>
                </a:solidFill>
                <a:latin typeface="Times New Roman" panose="02020603050405020304" charset="0"/>
              </a:rPr>
            </a:br>
            <a:r>
              <a:rPr lang="zh-CN" altLang="en-US" sz="2000" dirty="0">
                <a:solidFill>
                  <a:schemeClr val="tx2"/>
                </a:solidFill>
                <a:latin typeface="Times New Roman" panose="02020603050405020304" charset="0"/>
              </a:rPr>
              <a:t>（</a:t>
            </a:r>
            <a:r>
              <a:rPr lang="en-US" altLang="zh-CN" sz="2000" dirty="0">
                <a:solidFill>
                  <a:schemeClr val="tx2"/>
                </a:solidFill>
                <a:latin typeface="Times New Roman" panose="02020603050405020304" charset="0"/>
              </a:rPr>
              <a:t>9</a:t>
            </a:r>
            <a:r>
              <a:rPr lang="zh-CN" altLang="en-US" sz="2000" dirty="0">
                <a:solidFill>
                  <a:schemeClr val="tx2"/>
                </a:solidFill>
                <a:latin typeface="Times New Roman" panose="02020603050405020304" charset="0"/>
              </a:rPr>
              <a:t>）          </a:t>
            </a:r>
            <a:r>
              <a:rPr lang="en-US" altLang="zh-CN" sz="2000" dirty="0">
                <a:solidFill>
                  <a:schemeClr val="tx2"/>
                </a:solidFill>
                <a:latin typeface="Times New Roman" panose="02020603050405020304" charset="0"/>
              </a:rPr>
              <a:t>x</a:t>
            </a:r>
            <a:r>
              <a:rPr lang="zh-CN" altLang="en-US" sz="2000" dirty="0">
                <a:solidFill>
                  <a:schemeClr val="tx2"/>
                </a:solidFill>
                <a:latin typeface="Times New Roman" panose="02020603050405020304" charset="0"/>
              </a:rPr>
              <a:t>：</a:t>
            </a:r>
            <a:r>
              <a:rPr lang="en-US" altLang="zh-CN" sz="2000" dirty="0">
                <a:solidFill>
                  <a:schemeClr val="tx2"/>
                </a:solidFill>
                <a:latin typeface="Times New Roman" panose="02020603050405020304" charset="0"/>
              </a:rPr>
              <a:t>= a[i] </a:t>
            </a:r>
            <a:r>
              <a:rPr lang="zh-CN" altLang="en-US" sz="2000" dirty="0">
                <a:solidFill>
                  <a:schemeClr val="tx2"/>
                </a:solidFill>
                <a:latin typeface="Times New Roman" panose="02020603050405020304" charset="0"/>
              </a:rPr>
              <a:t>；</a:t>
            </a:r>
            <a:r>
              <a:rPr lang="en-US" altLang="zh-CN" sz="2000" dirty="0">
                <a:solidFill>
                  <a:schemeClr val="tx2"/>
                </a:solidFill>
                <a:latin typeface="Times New Roman" panose="02020603050405020304" charset="0"/>
              </a:rPr>
              <a:t>a[i]:=a[j]; a[j]:</a:t>
            </a:r>
            <a:r>
              <a:rPr lang="zh-CN" altLang="en-US" sz="2000" dirty="0">
                <a:solidFill>
                  <a:schemeClr val="tx2"/>
                </a:solidFill>
                <a:latin typeface="Times New Roman" panose="02020603050405020304" charset="0"/>
              </a:rPr>
              <a:t>＝</a:t>
            </a:r>
            <a:r>
              <a:rPr lang="en-US" altLang="zh-CN" sz="2000" dirty="0">
                <a:solidFill>
                  <a:schemeClr val="tx2"/>
                </a:solidFill>
                <a:latin typeface="Times New Roman" panose="02020603050405020304" charset="0"/>
              </a:rPr>
              <a:t>x </a:t>
            </a:r>
            <a:br>
              <a:rPr lang="en-US" altLang="zh-CN" sz="2000" dirty="0">
                <a:solidFill>
                  <a:schemeClr val="tx2"/>
                </a:solidFill>
                <a:latin typeface="Times New Roman" panose="02020603050405020304" charset="0"/>
              </a:rPr>
            </a:br>
            <a:r>
              <a:rPr lang="zh-CN" altLang="en-US" sz="2000" dirty="0">
                <a:solidFill>
                  <a:schemeClr val="tx2"/>
                </a:solidFill>
                <a:latin typeface="Times New Roman" panose="02020603050405020304" charset="0"/>
              </a:rPr>
              <a:t>（</a:t>
            </a:r>
            <a:r>
              <a:rPr lang="en-US" altLang="zh-CN" sz="2000" dirty="0">
                <a:solidFill>
                  <a:schemeClr val="tx2"/>
                </a:solidFill>
                <a:latin typeface="Times New Roman" panose="02020603050405020304" charset="0"/>
              </a:rPr>
              <a:t>10</a:t>
            </a:r>
            <a:r>
              <a:rPr lang="zh-CN" altLang="en-US" sz="2000" dirty="0">
                <a:solidFill>
                  <a:schemeClr val="tx2"/>
                </a:solidFill>
                <a:latin typeface="Times New Roman" panose="02020603050405020304" charset="0"/>
              </a:rPr>
              <a:t>）     </a:t>
            </a:r>
            <a:r>
              <a:rPr lang="en-US" altLang="zh-CN" sz="2000" dirty="0">
                <a:solidFill>
                  <a:schemeClr val="tx2"/>
                </a:solidFill>
                <a:latin typeface="Times New Roman" panose="02020603050405020304" charset="0"/>
              </a:rPr>
              <a:t>end { exchange}; </a:t>
            </a:r>
            <a:endParaRPr lang="en-US" altLang="zh-CN" sz="2000" dirty="0">
              <a:solidFill>
                <a:schemeClr val="tx2"/>
              </a:solidFill>
              <a:latin typeface="Times New Roman" panose="02020603050405020304" charset="0"/>
            </a:endParaRPr>
          </a:p>
          <a:p>
            <a:pPr>
              <a:lnSpc>
                <a:spcPct val="95000"/>
              </a:lnSpc>
            </a:pPr>
            <a:r>
              <a:rPr lang="zh-CN" altLang="zh-CN" sz="2000" dirty="0">
                <a:solidFill>
                  <a:schemeClr val="tx2"/>
                </a:solidFill>
                <a:latin typeface="Times New Roman" panose="02020603050405020304" charset="0"/>
              </a:rPr>
              <a:t>（11）  </a:t>
            </a:r>
            <a:r>
              <a:rPr lang="en-US" altLang="zh-CN" sz="2000" dirty="0">
                <a:solidFill>
                  <a:schemeClr val="tx2"/>
                </a:solidFill>
                <a:latin typeface="Times New Roman" panose="02020603050405020304" charset="0"/>
              </a:rPr>
              <a:t>procedure quicksort</a:t>
            </a:r>
            <a:r>
              <a:rPr lang="zh-CN" altLang="en-US" sz="2000" dirty="0">
                <a:solidFill>
                  <a:schemeClr val="tx2"/>
                </a:solidFill>
                <a:latin typeface="Times New Roman" panose="02020603050405020304" charset="0"/>
              </a:rPr>
              <a:t>（</a:t>
            </a:r>
            <a:r>
              <a:rPr lang="en-US" altLang="zh-CN" sz="2000" dirty="0">
                <a:solidFill>
                  <a:schemeClr val="tx2"/>
                </a:solidFill>
                <a:latin typeface="Times New Roman" panose="02020603050405020304" charset="0"/>
              </a:rPr>
              <a:t>m</a:t>
            </a:r>
            <a:r>
              <a:rPr lang="zh-CN" altLang="en-US" sz="2000" dirty="0">
                <a:solidFill>
                  <a:schemeClr val="tx2"/>
                </a:solidFill>
                <a:latin typeface="Times New Roman" panose="02020603050405020304" charset="0"/>
              </a:rPr>
              <a:t>，</a:t>
            </a:r>
            <a:r>
              <a:rPr lang="en-US" altLang="zh-CN" sz="2000" dirty="0">
                <a:solidFill>
                  <a:schemeClr val="tx2"/>
                </a:solidFill>
                <a:latin typeface="Times New Roman" panose="02020603050405020304" charset="0"/>
              </a:rPr>
              <a:t>n</a:t>
            </a:r>
            <a:r>
              <a:rPr lang="zh-CN" altLang="en-US" sz="2000" dirty="0">
                <a:solidFill>
                  <a:schemeClr val="tx2"/>
                </a:solidFill>
                <a:latin typeface="Times New Roman" panose="02020603050405020304" charset="0"/>
              </a:rPr>
              <a:t>： </a:t>
            </a:r>
            <a:r>
              <a:rPr lang="en-US" altLang="zh-CN" sz="2000" dirty="0">
                <a:solidFill>
                  <a:schemeClr val="tx2"/>
                </a:solidFill>
                <a:latin typeface="Times New Roman" panose="02020603050405020304" charset="0"/>
              </a:rPr>
              <a:t>integer</a:t>
            </a:r>
            <a:r>
              <a:rPr lang="zh-CN" altLang="en-US" sz="2000" dirty="0">
                <a:solidFill>
                  <a:schemeClr val="tx2"/>
                </a:solidFill>
                <a:latin typeface="Times New Roman" panose="02020603050405020304" charset="0"/>
              </a:rPr>
              <a:t>）； </a:t>
            </a:r>
            <a:br>
              <a:rPr lang="zh-CN" altLang="en-US" sz="2000" dirty="0">
                <a:solidFill>
                  <a:schemeClr val="tx2"/>
                </a:solidFill>
                <a:latin typeface="Times New Roman" panose="02020603050405020304" charset="0"/>
              </a:rPr>
            </a:br>
            <a:r>
              <a:rPr lang="zh-CN" altLang="en-US" sz="2000" dirty="0">
                <a:solidFill>
                  <a:schemeClr val="tx2"/>
                </a:solidFill>
                <a:latin typeface="Times New Roman" panose="02020603050405020304" charset="0"/>
              </a:rPr>
              <a:t>（</a:t>
            </a:r>
            <a:r>
              <a:rPr lang="en-US" altLang="zh-CN" sz="2000" dirty="0">
                <a:solidFill>
                  <a:schemeClr val="tx2"/>
                </a:solidFill>
                <a:latin typeface="Times New Roman" panose="02020603050405020304" charset="0"/>
              </a:rPr>
              <a:t>12</a:t>
            </a:r>
            <a:r>
              <a:rPr lang="zh-CN" altLang="en-US" sz="2000" dirty="0">
                <a:solidFill>
                  <a:schemeClr val="tx2"/>
                </a:solidFill>
                <a:latin typeface="Times New Roman" panose="02020603050405020304" charset="0"/>
              </a:rPr>
              <a:t>）      </a:t>
            </a:r>
            <a:r>
              <a:rPr lang="en-US" altLang="zh-CN" sz="2000" dirty="0">
                <a:solidFill>
                  <a:schemeClr val="tx2"/>
                </a:solidFill>
                <a:latin typeface="Times New Roman" panose="02020603050405020304" charset="0"/>
              </a:rPr>
              <a:t>var k</a:t>
            </a:r>
            <a:r>
              <a:rPr lang="zh-CN" altLang="en-US" sz="2000" dirty="0">
                <a:solidFill>
                  <a:schemeClr val="tx2"/>
                </a:solidFill>
                <a:latin typeface="Times New Roman" panose="02020603050405020304" charset="0"/>
              </a:rPr>
              <a:t>，</a:t>
            </a:r>
            <a:r>
              <a:rPr lang="en-US" altLang="zh-CN" sz="2000" dirty="0">
                <a:solidFill>
                  <a:schemeClr val="tx2"/>
                </a:solidFill>
                <a:latin typeface="Times New Roman" panose="02020603050405020304" charset="0"/>
              </a:rPr>
              <a:t>v</a:t>
            </a:r>
            <a:r>
              <a:rPr lang="zh-CN" altLang="en-US" sz="2000" dirty="0">
                <a:solidFill>
                  <a:schemeClr val="tx2"/>
                </a:solidFill>
                <a:latin typeface="Times New Roman" panose="02020603050405020304" charset="0"/>
              </a:rPr>
              <a:t>： </a:t>
            </a:r>
            <a:r>
              <a:rPr lang="en-US" altLang="zh-CN" sz="2000" dirty="0">
                <a:solidFill>
                  <a:schemeClr val="tx2"/>
                </a:solidFill>
                <a:latin typeface="Times New Roman" panose="02020603050405020304" charset="0"/>
              </a:rPr>
              <a:t>integer</a:t>
            </a:r>
            <a:r>
              <a:rPr lang="zh-CN" altLang="en-US" sz="2000" dirty="0">
                <a:solidFill>
                  <a:schemeClr val="tx2"/>
                </a:solidFill>
                <a:latin typeface="Times New Roman" panose="02020603050405020304" charset="0"/>
              </a:rPr>
              <a:t>； </a:t>
            </a:r>
            <a:br>
              <a:rPr lang="zh-CN" altLang="en-US" sz="2000" dirty="0">
                <a:solidFill>
                  <a:schemeClr val="tx2"/>
                </a:solidFill>
                <a:latin typeface="Times New Roman" panose="02020603050405020304" charset="0"/>
              </a:rPr>
            </a:br>
            <a:r>
              <a:rPr lang="zh-CN" altLang="en-US" sz="2000" dirty="0">
                <a:solidFill>
                  <a:schemeClr val="tx2"/>
                </a:solidFill>
                <a:latin typeface="Times New Roman" panose="02020603050405020304" charset="0"/>
              </a:rPr>
              <a:t>（</a:t>
            </a:r>
            <a:r>
              <a:rPr lang="en-US" altLang="zh-CN" sz="2000" dirty="0">
                <a:solidFill>
                  <a:schemeClr val="tx2"/>
                </a:solidFill>
                <a:latin typeface="Times New Roman" panose="02020603050405020304" charset="0"/>
              </a:rPr>
              <a:t>13</a:t>
            </a:r>
            <a:r>
              <a:rPr lang="zh-CN" altLang="en-US" sz="2000" dirty="0">
                <a:solidFill>
                  <a:schemeClr val="tx2"/>
                </a:solidFill>
                <a:latin typeface="Times New Roman" panose="02020603050405020304" charset="0"/>
              </a:rPr>
              <a:t>）      </a:t>
            </a:r>
            <a:r>
              <a:rPr lang="en-US" altLang="zh-CN" sz="2000" dirty="0">
                <a:solidFill>
                  <a:schemeClr val="tx2"/>
                </a:solidFill>
                <a:latin typeface="Times New Roman" panose="02020603050405020304" charset="0"/>
              </a:rPr>
              <a:t>function partition</a:t>
            </a:r>
            <a:r>
              <a:rPr lang="zh-CN" altLang="en-US" sz="2000" dirty="0">
                <a:solidFill>
                  <a:schemeClr val="tx2"/>
                </a:solidFill>
                <a:latin typeface="Times New Roman" panose="02020603050405020304" charset="0"/>
              </a:rPr>
              <a:t>（</a:t>
            </a:r>
            <a:r>
              <a:rPr lang="en-US" altLang="zh-CN" sz="2000" dirty="0">
                <a:solidFill>
                  <a:schemeClr val="tx2"/>
                </a:solidFill>
                <a:latin typeface="Times New Roman" panose="02020603050405020304" charset="0"/>
              </a:rPr>
              <a:t>y</a:t>
            </a:r>
            <a:r>
              <a:rPr lang="zh-CN" altLang="en-US" sz="2000" dirty="0">
                <a:solidFill>
                  <a:schemeClr val="tx2"/>
                </a:solidFill>
                <a:latin typeface="Times New Roman" panose="02020603050405020304" charset="0"/>
              </a:rPr>
              <a:t>，</a:t>
            </a:r>
            <a:r>
              <a:rPr lang="en-US" altLang="zh-CN" sz="2000" dirty="0">
                <a:solidFill>
                  <a:schemeClr val="tx2"/>
                </a:solidFill>
                <a:latin typeface="Times New Roman" panose="02020603050405020304" charset="0"/>
              </a:rPr>
              <a:t>z</a:t>
            </a:r>
            <a:r>
              <a:rPr lang="zh-CN" altLang="en-US" sz="2000" dirty="0">
                <a:solidFill>
                  <a:schemeClr val="tx2"/>
                </a:solidFill>
                <a:latin typeface="Times New Roman" panose="02020603050405020304" charset="0"/>
              </a:rPr>
              <a:t>： </a:t>
            </a:r>
            <a:r>
              <a:rPr lang="en-US" altLang="zh-CN" sz="2000" dirty="0">
                <a:solidFill>
                  <a:schemeClr val="tx2"/>
                </a:solidFill>
                <a:latin typeface="Times New Roman" panose="02020603050405020304" charset="0"/>
              </a:rPr>
              <a:t>integer</a:t>
            </a:r>
            <a:r>
              <a:rPr lang="zh-CN" altLang="en-US" sz="2000" dirty="0">
                <a:solidFill>
                  <a:schemeClr val="tx2"/>
                </a:solidFill>
                <a:latin typeface="Times New Roman" panose="02020603050405020304" charset="0"/>
              </a:rPr>
              <a:t>）</a:t>
            </a:r>
            <a:endParaRPr lang="zh-CN" altLang="en-US" sz="2000" dirty="0">
              <a:solidFill>
                <a:schemeClr val="tx2"/>
              </a:solidFill>
              <a:latin typeface="Times New Roman" panose="02020603050405020304" charset="0"/>
            </a:endParaRPr>
          </a:p>
          <a:p>
            <a:pPr>
              <a:lnSpc>
                <a:spcPct val="95000"/>
              </a:lnSpc>
            </a:pPr>
            <a:r>
              <a:rPr lang="zh-CN" altLang="en-US" sz="2000" dirty="0">
                <a:solidFill>
                  <a:schemeClr val="tx2"/>
                </a:solidFill>
                <a:latin typeface="Times New Roman" panose="02020603050405020304" charset="0"/>
              </a:rPr>
              <a:t>                                                             ： </a:t>
            </a:r>
            <a:r>
              <a:rPr lang="en-US" altLang="zh-CN" sz="2000" dirty="0">
                <a:solidFill>
                  <a:schemeClr val="tx2"/>
                </a:solidFill>
                <a:latin typeface="Times New Roman" panose="02020603050405020304" charset="0"/>
              </a:rPr>
              <a:t>integer</a:t>
            </a:r>
            <a:r>
              <a:rPr lang="zh-CN" altLang="en-US" sz="2000" dirty="0">
                <a:solidFill>
                  <a:schemeClr val="tx2"/>
                </a:solidFill>
                <a:latin typeface="Times New Roman" panose="02020603050405020304" charset="0"/>
              </a:rPr>
              <a:t>； </a:t>
            </a:r>
            <a:br>
              <a:rPr lang="zh-CN" altLang="en-US" sz="2000" dirty="0">
                <a:solidFill>
                  <a:schemeClr val="tx2"/>
                </a:solidFill>
                <a:latin typeface="Times New Roman" panose="02020603050405020304" charset="0"/>
              </a:rPr>
            </a:br>
            <a:r>
              <a:rPr lang="zh-CN" altLang="en-US" sz="2000" dirty="0">
                <a:solidFill>
                  <a:schemeClr val="tx2"/>
                </a:solidFill>
                <a:latin typeface="Times New Roman" panose="02020603050405020304" charset="0"/>
              </a:rPr>
              <a:t>（</a:t>
            </a:r>
            <a:r>
              <a:rPr lang="en-US" altLang="zh-CN" sz="2000" dirty="0">
                <a:solidFill>
                  <a:schemeClr val="tx2"/>
                </a:solidFill>
                <a:latin typeface="Times New Roman" panose="02020603050405020304" charset="0"/>
              </a:rPr>
              <a:t>14</a:t>
            </a:r>
            <a:r>
              <a:rPr lang="zh-CN" altLang="en-US" sz="2000" dirty="0">
                <a:solidFill>
                  <a:schemeClr val="tx2"/>
                </a:solidFill>
                <a:latin typeface="Times New Roman" panose="02020603050405020304" charset="0"/>
              </a:rPr>
              <a:t>）         </a:t>
            </a:r>
            <a:r>
              <a:rPr lang="en-US" altLang="zh-CN" sz="2000" dirty="0">
                <a:solidFill>
                  <a:schemeClr val="tx2"/>
                </a:solidFill>
                <a:latin typeface="Times New Roman" panose="02020603050405020304" charset="0"/>
              </a:rPr>
              <a:t>var i</a:t>
            </a:r>
            <a:r>
              <a:rPr lang="zh-CN" altLang="en-US" sz="2000" dirty="0">
                <a:solidFill>
                  <a:schemeClr val="tx2"/>
                </a:solidFill>
                <a:latin typeface="Times New Roman" panose="02020603050405020304" charset="0"/>
              </a:rPr>
              <a:t>，</a:t>
            </a:r>
            <a:r>
              <a:rPr lang="en-US" altLang="zh-CN" sz="2000" dirty="0">
                <a:solidFill>
                  <a:schemeClr val="tx2"/>
                </a:solidFill>
                <a:latin typeface="Times New Roman" panose="02020603050405020304" charset="0"/>
              </a:rPr>
              <a:t>j </a:t>
            </a:r>
            <a:r>
              <a:rPr lang="zh-CN" altLang="en-US" sz="2000" dirty="0">
                <a:solidFill>
                  <a:schemeClr val="tx2"/>
                </a:solidFill>
                <a:latin typeface="Times New Roman" panose="02020603050405020304" charset="0"/>
              </a:rPr>
              <a:t>： </a:t>
            </a:r>
            <a:r>
              <a:rPr lang="en-US" altLang="zh-CN" sz="2000" dirty="0">
                <a:solidFill>
                  <a:schemeClr val="tx2"/>
                </a:solidFill>
                <a:latin typeface="Times New Roman" panose="02020603050405020304" charset="0"/>
              </a:rPr>
              <a:t>integer</a:t>
            </a:r>
            <a:r>
              <a:rPr lang="zh-CN" altLang="en-US" sz="2000" dirty="0">
                <a:solidFill>
                  <a:schemeClr val="tx2"/>
                </a:solidFill>
                <a:latin typeface="Times New Roman" panose="02020603050405020304" charset="0"/>
              </a:rPr>
              <a:t>； </a:t>
            </a:r>
            <a:br>
              <a:rPr lang="zh-CN" altLang="en-US" sz="2000" dirty="0">
                <a:solidFill>
                  <a:schemeClr val="tx2"/>
                </a:solidFill>
                <a:latin typeface="Times New Roman" panose="02020603050405020304" charset="0"/>
              </a:rPr>
            </a:br>
            <a:r>
              <a:rPr lang="zh-CN" altLang="en-US" sz="2000" dirty="0">
                <a:solidFill>
                  <a:schemeClr val="tx2"/>
                </a:solidFill>
                <a:latin typeface="Times New Roman" panose="02020603050405020304" charset="0"/>
              </a:rPr>
              <a:t>（</a:t>
            </a:r>
            <a:r>
              <a:rPr lang="en-US" altLang="zh-CN" sz="2000" dirty="0">
                <a:solidFill>
                  <a:schemeClr val="tx2"/>
                </a:solidFill>
                <a:latin typeface="Times New Roman" panose="02020603050405020304" charset="0"/>
              </a:rPr>
              <a:t>15</a:t>
            </a:r>
            <a:r>
              <a:rPr lang="zh-CN" altLang="en-US" sz="2000" dirty="0">
                <a:solidFill>
                  <a:schemeClr val="tx2"/>
                </a:solidFill>
                <a:latin typeface="Times New Roman" panose="02020603050405020304" charset="0"/>
              </a:rPr>
              <a:t>）         </a:t>
            </a:r>
            <a:r>
              <a:rPr lang="en-US" altLang="zh-CN" sz="2000" dirty="0">
                <a:solidFill>
                  <a:schemeClr val="tx2"/>
                </a:solidFill>
                <a:latin typeface="Times New Roman" panose="02020603050405020304" charset="0"/>
              </a:rPr>
              <a:t>begin …a… </a:t>
            </a:r>
            <a:br>
              <a:rPr lang="en-US" altLang="zh-CN" sz="2000" dirty="0">
                <a:solidFill>
                  <a:schemeClr val="tx2"/>
                </a:solidFill>
                <a:latin typeface="Times New Roman" panose="02020603050405020304" charset="0"/>
              </a:rPr>
            </a:br>
            <a:r>
              <a:rPr lang="zh-CN" altLang="en-US" sz="2000" dirty="0">
                <a:solidFill>
                  <a:schemeClr val="tx2"/>
                </a:solidFill>
                <a:latin typeface="Times New Roman" panose="02020603050405020304" charset="0"/>
              </a:rPr>
              <a:t>（</a:t>
            </a:r>
            <a:r>
              <a:rPr lang="en-US" altLang="zh-CN" sz="2000" dirty="0">
                <a:solidFill>
                  <a:schemeClr val="tx2"/>
                </a:solidFill>
                <a:latin typeface="Times New Roman" panose="02020603050405020304" charset="0"/>
              </a:rPr>
              <a:t>16</a:t>
            </a:r>
            <a:r>
              <a:rPr lang="zh-CN" altLang="en-US" sz="2000" dirty="0">
                <a:solidFill>
                  <a:schemeClr val="tx2"/>
                </a:solidFill>
                <a:latin typeface="Times New Roman" panose="02020603050405020304" charset="0"/>
              </a:rPr>
              <a:t>）              </a:t>
            </a:r>
            <a:r>
              <a:rPr lang="en-US" altLang="zh-CN" sz="2000" dirty="0">
                <a:solidFill>
                  <a:schemeClr val="tx2"/>
                </a:solidFill>
                <a:latin typeface="Times New Roman" panose="02020603050405020304" charset="0"/>
              </a:rPr>
              <a:t>…v… </a:t>
            </a:r>
            <a:br>
              <a:rPr lang="en-US" altLang="zh-CN" sz="2000" dirty="0">
                <a:solidFill>
                  <a:schemeClr val="tx2"/>
                </a:solidFill>
                <a:latin typeface="Times New Roman" panose="02020603050405020304" charset="0"/>
              </a:rPr>
            </a:br>
            <a:r>
              <a:rPr lang="zh-CN" altLang="en-US" sz="2000" dirty="0">
                <a:solidFill>
                  <a:schemeClr val="tx2"/>
                </a:solidFill>
                <a:latin typeface="Times New Roman" panose="02020603050405020304" charset="0"/>
              </a:rPr>
              <a:t>（</a:t>
            </a:r>
            <a:r>
              <a:rPr lang="en-US" altLang="zh-CN" sz="2000" dirty="0">
                <a:solidFill>
                  <a:schemeClr val="tx2"/>
                </a:solidFill>
                <a:latin typeface="Times New Roman" panose="02020603050405020304" charset="0"/>
              </a:rPr>
              <a:t>17</a:t>
            </a:r>
            <a:r>
              <a:rPr lang="zh-CN" altLang="en-US" sz="2000" dirty="0">
                <a:solidFill>
                  <a:schemeClr val="tx2"/>
                </a:solidFill>
                <a:latin typeface="Times New Roman" panose="02020603050405020304" charset="0"/>
              </a:rPr>
              <a:t>）              </a:t>
            </a:r>
            <a:r>
              <a:rPr lang="en-US" altLang="zh-CN" sz="2000" dirty="0">
                <a:solidFill>
                  <a:schemeClr val="tx2"/>
                </a:solidFill>
                <a:latin typeface="Times New Roman" panose="02020603050405020304" charset="0"/>
              </a:rPr>
              <a:t>…exchange</a:t>
            </a:r>
            <a:r>
              <a:rPr lang="zh-CN" altLang="en-US" sz="2000" dirty="0">
                <a:solidFill>
                  <a:schemeClr val="tx2"/>
                </a:solidFill>
                <a:latin typeface="Times New Roman" panose="02020603050405020304" charset="0"/>
              </a:rPr>
              <a:t>（</a:t>
            </a:r>
            <a:r>
              <a:rPr lang="en-US" altLang="zh-CN" sz="2000" dirty="0">
                <a:solidFill>
                  <a:schemeClr val="tx2"/>
                </a:solidFill>
                <a:latin typeface="Times New Roman" panose="02020603050405020304" charset="0"/>
              </a:rPr>
              <a:t>i</a:t>
            </a:r>
            <a:r>
              <a:rPr lang="zh-CN" altLang="en-US" sz="2000" dirty="0">
                <a:solidFill>
                  <a:schemeClr val="tx2"/>
                </a:solidFill>
                <a:latin typeface="Times New Roman" panose="02020603050405020304" charset="0"/>
              </a:rPr>
              <a:t>，</a:t>
            </a:r>
            <a:r>
              <a:rPr lang="en-US" altLang="zh-CN" sz="2000" dirty="0">
                <a:solidFill>
                  <a:schemeClr val="tx2"/>
                </a:solidFill>
                <a:latin typeface="Times New Roman" panose="02020603050405020304" charset="0"/>
              </a:rPr>
              <a:t>j</a:t>
            </a:r>
            <a:r>
              <a:rPr lang="zh-CN" altLang="en-US" sz="2000" dirty="0">
                <a:solidFill>
                  <a:schemeClr val="tx2"/>
                </a:solidFill>
                <a:latin typeface="Times New Roman" panose="02020603050405020304" charset="0"/>
              </a:rPr>
              <a:t>）；</a:t>
            </a:r>
            <a:r>
              <a:rPr lang="en-US" altLang="zh-CN" sz="2000" dirty="0">
                <a:solidFill>
                  <a:schemeClr val="tx2"/>
                </a:solidFill>
                <a:latin typeface="Times New Roman" panose="02020603050405020304" charset="0"/>
              </a:rPr>
              <a:t>… </a:t>
            </a:r>
            <a:br>
              <a:rPr lang="en-US" altLang="zh-CN" sz="2000" dirty="0">
                <a:solidFill>
                  <a:schemeClr val="tx2"/>
                </a:solidFill>
                <a:latin typeface="Times New Roman" panose="02020603050405020304" charset="0"/>
              </a:rPr>
            </a:br>
            <a:r>
              <a:rPr lang="zh-CN" altLang="en-US" sz="2000" dirty="0">
                <a:solidFill>
                  <a:schemeClr val="tx2"/>
                </a:solidFill>
                <a:latin typeface="Times New Roman" panose="02020603050405020304" charset="0"/>
              </a:rPr>
              <a:t>（</a:t>
            </a:r>
            <a:r>
              <a:rPr lang="en-US" altLang="zh-CN" sz="2000" dirty="0">
                <a:solidFill>
                  <a:schemeClr val="tx2"/>
                </a:solidFill>
                <a:latin typeface="Times New Roman" panose="02020603050405020304" charset="0"/>
              </a:rPr>
              <a:t>18</a:t>
            </a:r>
            <a:r>
              <a:rPr lang="zh-CN" altLang="en-US" sz="2000" dirty="0">
                <a:solidFill>
                  <a:schemeClr val="tx2"/>
                </a:solidFill>
                <a:latin typeface="Times New Roman" panose="02020603050405020304" charset="0"/>
              </a:rPr>
              <a:t>）         </a:t>
            </a:r>
            <a:r>
              <a:rPr lang="en-US" altLang="zh-CN" sz="2000" dirty="0">
                <a:solidFill>
                  <a:schemeClr val="tx2"/>
                </a:solidFill>
                <a:latin typeface="Times New Roman" panose="02020603050405020304" charset="0"/>
              </a:rPr>
              <a:t>end { partition}; </a:t>
            </a:r>
            <a:br>
              <a:rPr lang="en-US" altLang="zh-CN" sz="2000" dirty="0">
                <a:solidFill>
                  <a:schemeClr val="tx2"/>
                </a:solidFill>
                <a:latin typeface="Times New Roman" panose="02020603050405020304" charset="0"/>
              </a:rPr>
            </a:br>
            <a:r>
              <a:rPr lang="zh-CN" altLang="en-US" sz="2000" dirty="0">
                <a:solidFill>
                  <a:schemeClr val="tx2"/>
                </a:solidFill>
                <a:latin typeface="Times New Roman" panose="02020603050405020304" charset="0"/>
              </a:rPr>
              <a:t>（</a:t>
            </a:r>
            <a:r>
              <a:rPr lang="en-US" altLang="zh-CN" sz="2000" dirty="0">
                <a:solidFill>
                  <a:schemeClr val="tx2"/>
                </a:solidFill>
                <a:latin typeface="Times New Roman" panose="02020603050405020304" charset="0"/>
              </a:rPr>
              <a:t>19</a:t>
            </a:r>
            <a:r>
              <a:rPr lang="zh-CN" altLang="en-US" sz="2000" dirty="0">
                <a:solidFill>
                  <a:schemeClr val="tx2"/>
                </a:solidFill>
                <a:latin typeface="Times New Roman" panose="02020603050405020304" charset="0"/>
              </a:rPr>
              <a:t>）      </a:t>
            </a:r>
            <a:r>
              <a:rPr lang="en-US" altLang="zh-CN" sz="2000" dirty="0">
                <a:solidFill>
                  <a:schemeClr val="tx2"/>
                </a:solidFill>
                <a:latin typeface="Times New Roman" panose="02020603050405020304" charset="0"/>
              </a:rPr>
              <a:t>begin … end { quicksort}; </a:t>
            </a:r>
            <a:br>
              <a:rPr lang="en-US" altLang="zh-CN" sz="2000" dirty="0">
                <a:solidFill>
                  <a:schemeClr val="tx2"/>
                </a:solidFill>
                <a:latin typeface="Times New Roman" panose="02020603050405020304" charset="0"/>
              </a:rPr>
            </a:br>
            <a:r>
              <a:rPr lang="zh-CN" altLang="en-US" sz="2000" dirty="0">
                <a:solidFill>
                  <a:schemeClr val="tx2"/>
                </a:solidFill>
                <a:latin typeface="Times New Roman" panose="02020603050405020304" charset="0"/>
              </a:rPr>
              <a:t>（</a:t>
            </a:r>
            <a:r>
              <a:rPr lang="en-US" altLang="zh-CN" sz="2000" dirty="0">
                <a:solidFill>
                  <a:schemeClr val="tx2"/>
                </a:solidFill>
                <a:latin typeface="Times New Roman" panose="02020603050405020304" charset="0"/>
              </a:rPr>
              <a:t>20</a:t>
            </a:r>
            <a:r>
              <a:rPr lang="zh-CN" altLang="en-US" sz="2000" dirty="0">
                <a:solidFill>
                  <a:schemeClr val="tx2"/>
                </a:solidFill>
                <a:latin typeface="Times New Roman" panose="02020603050405020304" charset="0"/>
              </a:rPr>
              <a:t>）   </a:t>
            </a:r>
            <a:r>
              <a:rPr lang="en-US" altLang="zh-CN" sz="2000" dirty="0">
                <a:solidFill>
                  <a:schemeClr val="tx2"/>
                </a:solidFill>
                <a:latin typeface="Times New Roman" panose="02020603050405020304" charset="0"/>
              </a:rPr>
              <a:t>begin … end. { sort</a:t>
            </a:r>
            <a:r>
              <a:rPr lang="zh-CN" altLang="en-US" sz="2000" dirty="0">
                <a:solidFill>
                  <a:schemeClr val="tx2"/>
                </a:solidFill>
                <a:latin typeface="Times New Roman" panose="02020603050405020304" charset="0"/>
              </a:rPr>
              <a:t>｝</a:t>
            </a:r>
            <a:endParaRPr lang="zh-CN" altLang="en-US" sz="2000" dirty="0">
              <a:solidFill>
                <a:schemeClr val="tx2"/>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nvSpPr>
        <p:spPr>
          <a:xfrm>
            <a:off x="533400" y="107950"/>
            <a:ext cx="8229600" cy="563563"/>
          </a:xfrm>
          <a:prstGeom prst="rect">
            <a:avLst/>
          </a:prstGeom>
          <a:noFill/>
          <a:ln w="9525">
            <a:noFill/>
          </a:ln>
        </p:spPr>
        <p:txBody>
          <a:bodyPr vert="horz" wrap="square" lIns="91440" tIns="45720" rIns="91440" bIns="45720" anchor="ctr"/>
          <a:lstStyle>
            <a:lvl1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cs typeface="+mj-cs"/>
              </a:defRPr>
            </a:lvl1pPr>
            <a:lvl2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2pPr>
            <a:lvl3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3pPr>
            <a:lvl4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4pPr>
            <a:lvl5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5pPr>
            <a:lvl6pPr marL="457200" algn="ctr" rtl="0" eaLnBrk="1" fontAlgn="base" hangingPunct="1">
              <a:spcBef>
                <a:spcPct val="0"/>
              </a:spcBef>
              <a:spcAft>
                <a:spcPct val="0"/>
              </a:spcAft>
              <a:defRPr sz="3600">
                <a:solidFill>
                  <a:schemeClr val="bg1"/>
                </a:solidFill>
                <a:latin typeface="Tahoma" panose="020B0604030504040204" charset="0"/>
              </a:defRPr>
            </a:lvl6pPr>
            <a:lvl7pPr marL="914400" algn="ctr" rtl="0" eaLnBrk="1" fontAlgn="base" hangingPunct="1">
              <a:spcBef>
                <a:spcPct val="0"/>
              </a:spcBef>
              <a:spcAft>
                <a:spcPct val="0"/>
              </a:spcAft>
              <a:defRPr sz="3600">
                <a:solidFill>
                  <a:schemeClr val="bg1"/>
                </a:solidFill>
                <a:latin typeface="Tahoma" panose="020B0604030504040204" charset="0"/>
              </a:defRPr>
            </a:lvl7pPr>
            <a:lvl8pPr marL="1371600" algn="ctr" rtl="0" eaLnBrk="1" fontAlgn="base" hangingPunct="1">
              <a:spcBef>
                <a:spcPct val="0"/>
              </a:spcBef>
              <a:spcAft>
                <a:spcPct val="0"/>
              </a:spcAft>
              <a:defRPr sz="3600">
                <a:solidFill>
                  <a:schemeClr val="bg1"/>
                </a:solidFill>
                <a:latin typeface="Tahoma" panose="020B0604030504040204" charset="0"/>
              </a:defRPr>
            </a:lvl8pPr>
            <a:lvl9pPr marL="1828800" algn="ctr" rtl="0" eaLnBrk="1" fontAlgn="base" hangingPunct="1">
              <a:spcBef>
                <a:spcPct val="0"/>
              </a:spcBef>
              <a:spcAft>
                <a:spcPct val="0"/>
              </a:spcAft>
              <a:defRPr sz="3600">
                <a:solidFill>
                  <a:schemeClr val="bg1"/>
                </a:solidFill>
                <a:latin typeface="Tahoma" panose="020B0604030504040204" charset="0"/>
              </a:defRPr>
            </a:lvl9pPr>
          </a:lstStyle>
          <a:p>
            <a:pPr>
              <a:spcBef>
                <a:spcPct val="50000"/>
              </a:spcBef>
            </a:pPr>
            <a:r>
              <a:rPr lang="zh-CN" altLang="en-US" dirty="0"/>
              <a:t>处理嵌套过程中的说明语句翻译方案 </a:t>
            </a:r>
            <a:endParaRPr lang="zh-CN" altLang="en-US" dirty="0"/>
          </a:p>
        </p:txBody>
      </p:sp>
      <p:pic>
        <p:nvPicPr>
          <p:cNvPr id="5" name="图片 4"/>
          <p:cNvPicPr>
            <a:picLocks noChangeAspect="1"/>
          </p:cNvPicPr>
          <p:nvPr>
            <p:custDataLst>
              <p:tags r:id="rId1"/>
            </p:custDataLst>
          </p:nvPr>
        </p:nvPicPr>
        <p:blipFill>
          <a:blip r:embed="rId2"/>
          <a:stretch>
            <a:fillRect/>
          </a:stretch>
        </p:blipFill>
        <p:spPr>
          <a:xfrm>
            <a:off x="1851025" y="924560"/>
            <a:ext cx="7961630" cy="536575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2" name="Rectangle 3"/>
          <p:cNvSpPr txBox="1">
            <a:spLocks noChangeArrowheads="1"/>
          </p:cNvSpPr>
          <p:nvPr/>
        </p:nvSpPr>
        <p:spPr bwMode="auto">
          <a:xfrm>
            <a:off x="825500" y="1259840"/>
            <a:ext cx="8305800" cy="906780"/>
          </a:xfrm>
          <a:prstGeom prst="rect">
            <a:avLst/>
          </a:prstGeom>
          <a:noFill/>
          <a:ln w="9525">
            <a:noFill/>
            <a:miter lim="800000"/>
          </a:ln>
        </p:spPr>
        <p:txBody>
          <a:bodyPr/>
          <a:lstStyle/>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例子：分析如下程序的说明部分  画出分析树，详细说明</a:t>
            </a:r>
            <a:endParaRPr kumimoji="0" lang="zh-CN" altLang="en-US" sz="2800" b="1"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p:txBody>
      </p:sp>
      <p:sp>
        <p:nvSpPr>
          <p:cNvPr id="29700" name="Rectangle 25"/>
          <p:cNvSpPr/>
          <p:nvPr/>
        </p:nvSpPr>
        <p:spPr>
          <a:xfrm>
            <a:off x="980440" y="3028315"/>
            <a:ext cx="3962400" cy="2055495"/>
          </a:xfrm>
          <a:prstGeom prst="rect">
            <a:avLst/>
          </a:prstGeom>
          <a:noFill/>
          <a:ln w="9525">
            <a:noFill/>
          </a:ln>
        </p:spPr>
        <p:txBody>
          <a:bodyPr anchor="t"/>
          <a:p>
            <a:pPr marL="1600200" lvl="3" indent="-228600" algn="l" rtl="0" eaLnBrk="1" fontAlgn="base" hangingPunct="1">
              <a:spcBef>
                <a:spcPct val="20000"/>
              </a:spcBef>
              <a:spcAft>
                <a:spcPct val="0"/>
              </a:spcAft>
              <a:buClr>
                <a:schemeClr val="accent2"/>
              </a:buClr>
              <a:buSzPct val="55000"/>
              <a:buFont typeface="Wingdings" panose="05000000000000000000" pitchFamily="2" charset="2"/>
              <a:buNone/>
            </a:pPr>
            <a:r>
              <a:rPr lang="en-US" altLang="zh-CN" sz="2400" dirty="0">
                <a:solidFill>
                  <a:schemeClr val="tx1"/>
                </a:solidFill>
                <a:latin typeface="Tahoma" panose="020B0604030504040204" charset="0"/>
              </a:rPr>
              <a:t>	id</a:t>
            </a:r>
            <a:r>
              <a:rPr lang="en-US" altLang="zh-CN" sz="2400" baseline="-25000" dirty="0">
                <a:solidFill>
                  <a:schemeClr val="tx1"/>
                </a:solidFill>
                <a:latin typeface="Tahoma" panose="020B0604030504040204" charset="0"/>
              </a:rPr>
              <a:t>1 </a:t>
            </a:r>
            <a:r>
              <a:rPr lang="en-US" altLang="zh-CN" sz="2400" dirty="0">
                <a:solidFill>
                  <a:schemeClr val="tx1"/>
                </a:solidFill>
                <a:latin typeface="Tahoma" panose="020B0604030504040204" charset="0"/>
              </a:rPr>
              <a:t>: T</a:t>
            </a:r>
            <a:r>
              <a:rPr lang="en-US" altLang="zh-CN" sz="2400" baseline="-25000" dirty="0">
                <a:solidFill>
                  <a:schemeClr val="tx1"/>
                </a:solidFill>
                <a:latin typeface="Tahoma" panose="020B0604030504040204" charset="0"/>
              </a:rPr>
              <a:t>1</a:t>
            </a:r>
            <a:r>
              <a:rPr lang="en-US" altLang="zh-CN" sz="2400" dirty="0">
                <a:solidFill>
                  <a:schemeClr val="tx1"/>
                </a:solidFill>
                <a:latin typeface="Tahoma" panose="020B0604030504040204" charset="0"/>
              </a:rPr>
              <a:t> ;</a:t>
            </a:r>
            <a:endParaRPr lang="en-US" altLang="zh-CN" sz="2400" dirty="0">
              <a:solidFill>
                <a:schemeClr val="tx1"/>
              </a:solidFill>
              <a:latin typeface="Tahoma" panose="020B0604030504040204" charset="0"/>
            </a:endParaRPr>
          </a:p>
          <a:p>
            <a:pPr marL="1600200" lvl="3" indent="-228600" algn="l" rtl="0" eaLnBrk="1" fontAlgn="base" hangingPunct="1">
              <a:spcBef>
                <a:spcPct val="20000"/>
              </a:spcBef>
              <a:spcAft>
                <a:spcPct val="0"/>
              </a:spcAft>
              <a:buClr>
                <a:schemeClr val="accent2"/>
              </a:buClr>
              <a:buSzPct val="55000"/>
              <a:buFont typeface="Wingdings" panose="05000000000000000000" pitchFamily="2" charset="2"/>
              <a:buNone/>
            </a:pPr>
            <a:r>
              <a:rPr lang="en-US" altLang="zh-CN" sz="2400" dirty="0">
                <a:solidFill>
                  <a:schemeClr val="tx1"/>
                </a:solidFill>
                <a:latin typeface="Tahoma" panose="020B0604030504040204" charset="0"/>
              </a:rPr>
              <a:t>	proc  id</a:t>
            </a:r>
            <a:r>
              <a:rPr lang="en-US" altLang="zh-CN" sz="2400" baseline="-25000" dirty="0">
                <a:solidFill>
                  <a:schemeClr val="tx1"/>
                </a:solidFill>
                <a:latin typeface="Tahoma" panose="020B0604030504040204" charset="0"/>
              </a:rPr>
              <a:t>2 </a:t>
            </a:r>
            <a:r>
              <a:rPr lang="en-US" altLang="zh-CN" sz="2400" dirty="0">
                <a:solidFill>
                  <a:schemeClr val="tx1"/>
                </a:solidFill>
                <a:latin typeface="Tahoma" panose="020B0604030504040204" charset="0"/>
              </a:rPr>
              <a:t>;</a:t>
            </a:r>
            <a:endParaRPr lang="en-US" altLang="zh-CN" sz="2400" dirty="0">
              <a:solidFill>
                <a:schemeClr val="tx1"/>
              </a:solidFill>
              <a:latin typeface="Tahoma" panose="020B0604030504040204" charset="0"/>
            </a:endParaRPr>
          </a:p>
          <a:p>
            <a:pPr marL="1600200" lvl="3" indent="-228600" algn="l" rtl="0" eaLnBrk="1" fontAlgn="base" hangingPunct="1">
              <a:spcBef>
                <a:spcPct val="20000"/>
              </a:spcBef>
              <a:spcAft>
                <a:spcPct val="0"/>
              </a:spcAft>
              <a:buClr>
                <a:schemeClr val="accent2"/>
              </a:buClr>
              <a:buSzPct val="55000"/>
              <a:buFont typeface="Wingdings" panose="05000000000000000000" pitchFamily="2" charset="2"/>
              <a:buNone/>
            </a:pPr>
            <a:r>
              <a:rPr lang="en-US" altLang="zh-CN" sz="2400" dirty="0">
                <a:solidFill>
                  <a:schemeClr val="tx1"/>
                </a:solidFill>
                <a:latin typeface="Tahoma" panose="020B0604030504040204" charset="0"/>
              </a:rPr>
              <a:t>	    id</a:t>
            </a:r>
            <a:r>
              <a:rPr lang="en-US" altLang="zh-CN" sz="2400" baseline="-25000" dirty="0">
                <a:solidFill>
                  <a:schemeClr val="tx1"/>
                </a:solidFill>
                <a:latin typeface="Tahoma" panose="020B0604030504040204" charset="0"/>
              </a:rPr>
              <a:t>3 </a:t>
            </a:r>
            <a:r>
              <a:rPr lang="en-US" altLang="zh-CN" sz="2400" dirty="0">
                <a:solidFill>
                  <a:schemeClr val="tx1"/>
                </a:solidFill>
                <a:latin typeface="Tahoma" panose="020B0604030504040204" charset="0"/>
              </a:rPr>
              <a:t>: T</a:t>
            </a:r>
            <a:r>
              <a:rPr lang="en-US" altLang="zh-CN" sz="2400" baseline="-25000" dirty="0">
                <a:solidFill>
                  <a:schemeClr val="tx1"/>
                </a:solidFill>
                <a:latin typeface="Tahoma" panose="020B0604030504040204" charset="0"/>
              </a:rPr>
              <a:t>2</a:t>
            </a:r>
            <a:r>
              <a:rPr lang="en-US" altLang="zh-CN" sz="2400" dirty="0">
                <a:solidFill>
                  <a:schemeClr val="tx1"/>
                </a:solidFill>
                <a:latin typeface="Tahoma" panose="020B0604030504040204" charset="0"/>
              </a:rPr>
              <a:t> ;</a:t>
            </a:r>
            <a:endParaRPr lang="en-US" altLang="zh-CN" sz="2400" dirty="0">
              <a:solidFill>
                <a:schemeClr val="tx1"/>
              </a:solidFill>
              <a:latin typeface="Tahoma" panose="020B0604030504040204" charset="0"/>
            </a:endParaRPr>
          </a:p>
          <a:p>
            <a:pPr marL="1600200" lvl="3" indent="-228600" algn="l" rtl="0" eaLnBrk="1" fontAlgn="base" hangingPunct="1">
              <a:spcBef>
                <a:spcPct val="20000"/>
              </a:spcBef>
              <a:spcAft>
                <a:spcPct val="0"/>
              </a:spcAft>
              <a:buClr>
                <a:schemeClr val="accent2"/>
              </a:buClr>
              <a:buSzPct val="55000"/>
              <a:buFont typeface="Wingdings" panose="05000000000000000000" pitchFamily="2" charset="2"/>
              <a:buNone/>
            </a:pPr>
            <a:r>
              <a:rPr lang="en-US" altLang="zh-CN" sz="2400" dirty="0">
                <a:solidFill>
                  <a:schemeClr val="tx1"/>
                </a:solidFill>
                <a:latin typeface="Tahoma" panose="020B0604030504040204" charset="0"/>
              </a:rPr>
              <a:t>	    S</a:t>
            </a:r>
            <a:endParaRPr lang="en-US" altLang="zh-CN" sz="2400" dirty="0">
              <a:solidFill>
                <a:schemeClr val="tx1"/>
              </a:solidFill>
              <a:latin typeface="Tahoma" panose="020B0604030504040204" charset="0"/>
            </a:endParaRPr>
          </a:p>
        </p:txBody>
      </p:sp>
      <p:graphicFrame>
        <p:nvGraphicFramePr>
          <p:cNvPr id="6" name="Group 114"/>
          <p:cNvGraphicFramePr>
            <a:graphicFrameLocks noGrp="1"/>
          </p:cNvGraphicFramePr>
          <p:nvPr/>
        </p:nvGraphicFramePr>
        <p:xfrm>
          <a:off x="7310438" y="2754313"/>
          <a:ext cx="2722563" cy="1371600"/>
        </p:xfrm>
        <a:graphic>
          <a:graphicData uri="http://schemas.openxmlformats.org/drawingml/2006/table">
            <a:tbl>
              <a:tblPr/>
              <a:tblGrid>
                <a:gridCol w="798512"/>
                <a:gridCol w="1074738"/>
                <a:gridCol w="849312"/>
              </a:tblGrid>
              <a:tr h="487588">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rPr>
                        <a:t>nil</a:t>
                      </a:r>
                      <a:endPar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41" marB="457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rPr>
                        <a:t>Header(8)</a:t>
                      </a:r>
                      <a:endPar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41" marB="45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487588">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rPr>
                        <a:t>id</a:t>
                      </a:r>
                      <a:r>
                        <a:rPr kumimoji="1" lang="en-US" altLang="zh-CN" sz="2000" b="1" i="0" u="none" strike="noStrike" cap="none" normalizeH="0" baseline="-25000" smtClean="0">
                          <a:ln>
                            <a:noFill/>
                          </a:ln>
                          <a:solidFill>
                            <a:schemeClr val="tx1"/>
                          </a:solidFill>
                          <a:effectLst/>
                          <a:latin typeface="Tahoma" panose="020B0604030504040204" charset="0"/>
                          <a:ea typeface="宋体" panose="02010600030101010101" pitchFamily="2" charset="-122"/>
                        </a:rPr>
                        <a:t>1</a:t>
                      </a:r>
                      <a:endParaRPr kumimoji="1" lang="en-US" altLang="zh-CN" sz="2000" b="1" i="0" u="none" strike="noStrike" cap="none" normalizeH="0" baseline="-25000" smtClean="0">
                        <a:ln>
                          <a:noFill/>
                        </a:ln>
                        <a:solidFill>
                          <a:schemeClr val="tx1"/>
                        </a:solidFill>
                        <a:effectLst/>
                        <a:latin typeface="Tahoma" panose="020B0604030504040204" charset="0"/>
                        <a:ea typeface="宋体" panose="02010600030101010101" pitchFamily="2" charset="-122"/>
                      </a:endParaRPr>
                    </a:p>
                  </a:txBody>
                  <a:tcPr marT="45741" marB="457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rPr>
                        <a:t>real</a:t>
                      </a:r>
                      <a:endPar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41" marB="45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rPr>
                        <a:t>0</a:t>
                      </a:r>
                      <a:endPar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41" marB="4574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423">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rPr>
                        <a:t>id</a:t>
                      </a:r>
                      <a:r>
                        <a:rPr kumimoji="1" lang="en-US" altLang="zh-CN" sz="2000" b="1" i="0" u="none" strike="noStrike" cap="none" normalizeH="0" baseline="-25000" smtClean="0">
                          <a:ln>
                            <a:noFill/>
                          </a:ln>
                          <a:solidFill>
                            <a:schemeClr val="tx1"/>
                          </a:solidFill>
                          <a:effectLst/>
                          <a:latin typeface="Tahoma" panose="020B0604030504040204" charset="0"/>
                          <a:ea typeface="宋体" panose="02010600030101010101" pitchFamily="2" charset="-122"/>
                        </a:rPr>
                        <a:t>2</a:t>
                      </a:r>
                      <a:endParaRPr kumimoji="1" lang="en-US" altLang="zh-CN" sz="2000" b="1" i="0" u="none" strike="noStrike" cap="none" normalizeH="0" baseline="-25000" smtClean="0">
                        <a:ln>
                          <a:noFill/>
                        </a:ln>
                        <a:solidFill>
                          <a:schemeClr val="tx1"/>
                        </a:solidFill>
                        <a:effectLst/>
                        <a:latin typeface="Tahoma" panose="020B0604030504040204" charset="0"/>
                        <a:ea typeface="宋体" panose="02010600030101010101" pitchFamily="2" charset="-122"/>
                      </a:endParaRPr>
                    </a:p>
                  </a:txBody>
                  <a:tcPr marT="45741" marB="457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rPr>
                        <a:t>proc</a:t>
                      </a:r>
                      <a:endPar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41" marB="45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41" marB="4574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 name="Group 136"/>
          <p:cNvGraphicFramePr>
            <a:graphicFrameLocks noGrp="1"/>
          </p:cNvGraphicFramePr>
          <p:nvPr/>
        </p:nvGraphicFramePr>
        <p:xfrm>
          <a:off x="8175625" y="4625975"/>
          <a:ext cx="2735263" cy="487363"/>
        </p:xfrm>
        <a:graphic>
          <a:graphicData uri="http://schemas.openxmlformats.org/drawingml/2006/table">
            <a:tbl>
              <a:tblPr/>
              <a:tblGrid>
                <a:gridCol w="758825"/>
                <a:gridCol w="1976438"/>
              </a:tblGrid>
              <a:tr h="4873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rPr>
                        <a:t>t1</a:t>
                      </a:r>
                      <a:endParaRPr kumimoji="1" lang="en-US" altLang="zh-CN" sz="2000" b="1" i="0" u="none" strike="noStrike" cap="none" normalizeH="0" baseline="-2500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rPr>
                        <a:t>Header(4)</a:t>
                      </a:r>
                      <a:endPar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8" name="AutoShape 146"/>
          <p:cNvCxnSpPr/>
          <p:nvPr/>
        </p:nvCxnSpPr>
        <p:spPr>
          <a:xfrm rot="5400000" flipH="1">
            <a:off x="7362825" y="3433763"/>
            <a:ext cx="1139825" cy="1244600"/>
          </a:xfrm>
          <a:prstGeom prst="bentConnector4">
            <a:avLst>
              <a:gd name="adj1" fmla="val 39278"/>
              <a:gd name="adj2" fmla="val 118366"/>
            </a:avLst>
          </a:prstGeom>
          <a:ln w="38100" cap="flat" cmpd="sng">
            <a:solidFill>
              <a:schemeClr val="tx1"/>
            </a:solidFill>
            <a:prstDash val="solid"/>
            <a:miter/>
            <a:headEnd type="none" w="med" len="med"/>
            <a:tailEnd type="triangle" w="med" len="med"/>
          </a:ln>
        </p:spPr>
      </p:cxnSp>
      <p:cxnSp>
        <p:nvCxnSpPr>
          <p:cNvPr id="9" name="AutoShape 147"/>
          <p:cNvCxnSpPr/>
          <p:nvPr/>
        </p:nvCxnSpPr>
        <p:spPr>
          <a:xfrm flipH="1">
            <a:off x="9923463" y="3927475"/>
            <a:ext cx="109537" cy="698500"/>
          </a:xfrm>
          <a:prstGeom prst="bentConnector4">
            <a:avLst>
              <a:gd name="adj1" fmla="val -208694"/>
              <a:gd name="adj2" fmla="val 64093"/>
            </a:avLst>
          </a:prstGeom>
          <a:ln w="38100" cap="flat" cmpd="sng">
            <a:solidFill>
              <a:schemeClr val="tx1"/>
            </a:solidFill>
            <a:prstDash val="solid"/>
            <a:miter/>
            <a:headEnd type="none" w="med" len="med"/>
            <a:tailEnd type="triangle" w="med" len="med"/>
          </a:ln>
        </p:spPr>
      </p:cxnSp>
      <p:graphicFrame>
        <p:nvGraphicFramePr>
          <p:cNvPr id="10" name="Group 148"/>
          <p:cNvGraphicFramePr>
            <a:graphicFrameLocks noGrp="1"/>
          </p:cNvGraphicFramePr>
          <p:nvPr/>
        </p:nvGraphicFramePr>
        <p:xfrm>
          <a:off x="8175625" y="5130800"/>
          <a:ext cx="2735263" cy="487363"/>
        </p:xfrm>
        <a:graphic>
          <a:graphicData uri="http://schemas.openxmlformats.org/drawingml/2006/table">
            <a:tbl>
              <a:tblPr/>
              <a:tblGrid>
                <a:gridCol w="758825"/>
                <a:gridCol w="1360488"/>
                <a:gridCol w="615950"/>
              </a:tblGrid>
              <a:tr h="487363">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rPr>
                        <a:t>id</a:t>
                      </a:r>
                      <a:r>
                        <a:rPr kumimoji="1" lang="en-US" altLang="zh-CN" sz="2000" b="1" i="0" u="none" strike="noStrike" cap="none" normalizeH="0" baseline="-25000" smtClean="0">
                          <a:ln>
                            <a:noFill/>
                          </a:ln>
                          <a:solidFill>
                            <a:schemeClr val="tx1"/>
                          </a:solidFill>
                          <a:effectLst/>
                          <a:latin typeface="Tahoma" panose="020B0604030504040204" charset="0"/>
                          <a:ea typeface="宋体" panose="02010600030101010101" pitchFamily="2" charset="-122"/>
                        </a:rPr>
                        <a:t>3</a:t>
                      </a:r>
                      <a:endParaRPr kumimoji="1" lang="en-US" altLang="zh-CN" sz="2000" b="1" i="0" u="none" strike="noStrike" cap="none" normalizeH="0" baseline="-2500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rPr>
                        <a:t>integer</a:t>
                      </a:r>
                      <a:endPar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rPr>
                        <a:t>0</a:t>
                      </a:r>
                      <a:endPar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5" name="Group 162"/>
          <p:cNvGrpSpPr/>
          <p:nvPr/>
        </p:nvGrpSpPr>
        <p:grpSpPr>
          <a:xfrm>
            <a:off x="5719763" y="2771775"/>
            <a:ext cx="1371600" cy="457200"/>
            <a:chOff x="336" y="2352"/>
            <a:chExt cx="864" cy="288"/>
          </a:xfrm>
        </p:grpSpPr>
        <p:sp>
          <p:nvSpPr>
            <p:cNvPr id="29739" name="Text Box 163"/>
            <p:cNvSpPr txBox="1"/>
            <p:nvPr/>
          </p:nvSpPr>
          <p:spPr>
            <a:xfrm>
              <a:off x="336" y="2352"/>
              <a:ext cx="336" cy="288"/>
            </a:xfrm>
            <a:prstGeom prst="rect">
              <a:avLst/>
            </a:prstGeom>
            <a:noFill/>
            <a:ln w="9525">
              <a:noFill/>
            </a:ln>
          </p:spPr>
          <p:txBody>
            <a:bodyPr anchor="b">
              <a:spAutoFit/>
            </a:bodyPr>
            <a:p>
              <a:pPr algn="ctr">
                <a:spcBef>
                  <a:spcPct val="50000"/>
                </a:spcBef>
              </a:pPr>
              <a:r>
                <a:rPr lang="en-US" altLang="zh-CN" dirty="0">
                  <a:solidFill>
                    <a:schemeClr val="tx2"/>
                  </a:solidFill>
                  <a:latin typeface="华文新魏" panose="02010800040101010101" pitchFamily="2" charset="-122"/>
                </a:rPr>
                <a:t>t1</a:t>
              </a:r>
              <a:endParaRPr lang="en-US" altLang="zh-CN" dirty="0">
                <a:solidFill>
                  <a:schemeClr val="tx2"/>
                </a:solidFill>
                <a:latin typeface="华文新魏" panose="02010800040101010101" pitchFamily="2" charset="-122"/>
              </a:endParaRPr>
            </a:p>
          </p:txBody>
        </p:sp>
        <p:sp>
          <p:nvSpPr>
            <p:cNvPr id="29740" name="Line 164"/>
            <p:cNvSpPr/>
            <p:nvPr/>
          </p:nvSpPr>
          <p:spPr>
            <a:xfrm>
              <a:off x="672" y="2496"/>
              <a:ext cx="528" cy="0"/>
            </a:xfrm>
            <a:prstGeom prst="line">
              <a:avLst/>
            </a:prstGeom>
            <a:ln w="38100" cap="flat" cmpd="sng">
              <a:solidFill>
                <a:schemeClr val="tx1"/>
              </a:solidFill>
              <a:prstDash val="solid"/>
              <a:round/>
              <a:headEnd type="none" w="med" len="med"/>
              <a:tailEnd type="triangle" w="med" len="med"/>
            </a:ln>
          </p:spPr>
        </p:sp>
      </p:grpSp>
      <p:grpSp>
        <p:nvGrpSpPr>
          <p:cNvPr id="11" name="Group 165"/>
          <p:cNvGrpSpPr/>
          <p:nvPr/>
        </p:nvGrpSpPr>
        <p:grpSpPr>
          <a:xfrm>
            <a:off x="6634163" y="4600575"/>
            <a:ext cx="1371600" cy="457200"/>
            <a:chOff x="336" y="2352"/>
            <a:chExt cx="864" cy="288"/>
          </a:xfrm>
        </p:grpSpPr>
        <p:sp>
          <p:nvSpPr>
            <p:cNvPr id="29742" name="Text Box 166"/>
            <p:cNvSpPr txBox="1"/>
            <p:nvPr/>
          </p:nvSpPr>
          <p:spPr>
            <a:xfrm>
              <a:off x="336" y="2352"/>
              <a:ext cx="336" cy="288"/>
            </a:xfrm>
            <a:prstGeom prst="rect">
              <a:avLst/>
            </a:prstGeom>
            <a:noFill/>
            <a:ln w="9525">
              <a:noFill/>
            </a:ln>
          </p:spPr>
          <p:txBody>
            <a:bodyPr anchor="b">
              <a:spAutoFit/>
            </a:bodyPr>
            <a:p>
              <a:pPr algn="ctr">
                <a:spcBef>
                  <a:spcPct val="50000"/>
                </a:spcBef>
              </a:pPr>
              <a:r>
                <a:rPr lang="en-US" altLang="zh-CN" dirty="0">
                  <a:solidFill>
                    <a:schemeClr val="tx2"/>
                  </a:solidFill>
                  <a:latin typeface="华文新魏" panose="02010800040101010101" pitchFamily="2" charset="-122"/>
                </a:rPr>
                <a:t>t2</a:t>
              </a:r>
              <a:endParaRPr lang="en-US" altLang="zh-CN" dirty="0">
                <a:solidFill>
                  <a:schemeClr val="tx2"/>
                </a:solidFill>
                <a:latin typeface="华文新魏" panose="02010800040101010101" pitchFamily="2" charset="-122"/>
              </a:endParaRPr>
            </a:p>
          </p:txBody>
        </p:sp>
        <p:sp>
          <p:nvSpPr>
            <p:cNvPr id="29743" name="Line 167"/>
            <p:cNvSpPr/>
            <p:nvPr/>
          </p:nvSpPr>
          <p:spPr>
            <a:xfrm>
              <a:off x="672" y="2496"/>
              <a:ext cx="528" cy="0"/>
            </a:xfrm>
            <a:prstGeom prst="line">
              <a:avLst/>
            </a:prstGeom>
            <a:ln w="38100" cap="flat" cmpd="sng">
              <a:solidFill>
                <a:schemeClr val="tx1"/>
              </a:solidFill>
              <a:prstDash val="solid"/>
              <a:round/>
              <a:headEnd type="none" w="med" len="med"/>
              <a:tailEnd type="triangle" w="med" len="med"/>
            </a:ln>
          </p:spPr>
        </p:sp>
      </p:grpSp>
      <p:sp>
        <p:nvSpPr>
          <p:cNvPr id="26625" name="标题 1"/>
          <p:cNvSpPr>
            <a:spLocks noGrp="1"/>
          </p:cNvSpPr>
          <p:nvPr/>
        </p:nvSpPr>
        <p:spPr>
          <a:xfrm>
            <a:off x="533400" y="107950"/>
            <a:ext cx="8229600" cy="563563"/>
          </a:xfrm>
          <a:prstGeom prst="rect">
            <a:avLst/>
          </a:prstGeom>
          <a:noFill/>
          <a:ln w="9525">
            <a:noFill/>
          </a:ln>
        </p:spPr>
        <p:txBody>
          <a:bodyPr vert="horz" wrap="square" lIns="91440" tIns="45720" rIns="91440" bIns="45720" anchor="ctr"/>
          <a:lstStyle>
            <a:lvl1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cs typeface="+mj-cs"/>
              </a:defRPr>
            </a:lvl1pPr>
            <a:lvl2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2pPr>
            <a:lvl3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3pPr>
            <a:lvl4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4pPr>
            <a:lvl5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5pPr>
            <a:lvl6pPr marL="457200" algn="ctr" rtl="0" eaLnBrk="1" fontAlgn="base" hangingPunct="1">
              <a:spcBef>
                <a:spcPct val="0"/>
              </a:spcBef>
              <a:spcAft>
                <a:spcPct val="0"/>
              </a:spcAft>
              <a:defRPr sz="3600">
                <a:solidFill>
                  <a:schemeClr val="bg1"/>
                </a:solidFill>
                <a:latin typeface="Tahoma" panose="020B0604030504040204" charset="0"/>
              </a:defRPr>
            </a:lvl6pPr>
            <a:lvl7pPr marL="914400" algn="ctr" rtl="0" eaLnBrk="1" fontAlgn="base" hangingPunct="1">
              <a:spcBef>
                <a:spcPct val="0"/>
              </a:spcBef>
              <a:spcAft>
                <a:spcPct val="0"/>
              </a:spcAft>
              <a:defRPr sz="3600">
                <a:solidFill>
                  <a:schemeClr val="bg1"/>
                </a:solidFill>
                <a:latin typeface="Tahoma" panose="020B0604030504040204" charset="0"/>
              </a:defRPr>
            </a:lvl7pPr>
            <a:lvl8pPr marL="1371600" algn="ctr" rtl="0" eaLnBrk="1" fontAlgn="base" hangingPunct="1">
              <a:spcBef>
                <a:spcPct val="0"/>
              </a:spcBef>
              <a:spcAft>
                <a:spcPct val="0"/>
              </a:spcAft>
              <a:defRPr sz="3600">
                <a:solidFill>
                  <a:schemeClr val="bg1"/>
                </a:solidFill>
                <a:latin typeface="Tahoma" panose="020B0604030504040204" charset="0"/>
              </a:defRPr>
            </a:lvl8pPr>
            <a:lvl9pPr marL="1828800" algn="ctr" rtl="0" eaLnBrk="1" fontAlgn="base" hangingPunct="1">
              <a:spcBef>
                <a:spcPct val="0"/>
              </a:spcBef>
              <a:spcAft>
                <a:spcPct val="0"/>
              </a:spcAft>
              <a:defRPr sz="3600">
                <a:solidFill>
                  <a:schemeClr val="bg1"/>
                </a:solidFill>
                <a:latin typeface="Tahoma" panose="020B0604030504040204" charset="0"/>
              </a:defRPr>
            </a:lvl9pPr>
          </a:lstStyle>
          <a:p>
            <a:pPr>
              <a:spcBef>
                <a:spcPct val="50000"/>
              </a:spcBef>
            </a:pPr>
            <a:r>
              <a:rPr lang="zh-CN" altLang="en-US" dirty="0"/>
              <a:t>处理嵌套过程中的说明语句翻译方案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slide(fromBottom)">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slide(fromBottom)">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30722" name="Text Box 46"/>
          <p:cNvSpPr txBox="1"/>
          <p:nvPr/>
        </p:nvSpPr>
        <p:spPr>
          <a:xfrm>
            <a:off x="2754313" y="1174750"/>
            <a:ext cx="30480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P</a:t>
            </a:r>
            <a:endParaRPr lang="en-US" altLang="zh-CN" dirty="0">
              <a:latin typeface="Times New Roman" panose="02020603050405020304" charset="0"/>
            </a:endParaRPr>
          </a:p>
        </p:txBody>
      </p:sp>
      <p:sp>
        <p:nvSpPr>
          <p:cNvPr id="30723" name="Text Box 47"/>
          <p:cNvSpPr txBox="1"/>
          <p:nvPr/>
        </p:nvSpPr>
        <p:spPr>
          <a:xfrm>
            <a:off x="3546475" y="1751013"/>
            <a:ext cx="503238"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D</a:t>
            </a:r>
            <a:endParaRPr lang="en-US" altLang="zh-CN" dirty="0">
              <a:latin typeface="Times New Roman" panose="02020603050405020304" charset="0"/>
            </a:endParaRPr>
          </a:p>
        </p:txBody>
      </p:sp>
      <p:sp>
        <p:nvSpPr>
          <p:cNvPr id="30724" name="Text Box 48"/>
          <p:cNvSpPr txBox="1"/>
          <p:nvPr/>
        </p:nvSpPr>
        <p:spPr>
          <a:xfrm>
            <a:off x="1746250" y="1679575"/>
            <a:ext cx="52070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M</a:t>
            </a:r>
            <a:endParaRPr lang="en-US" altLang="zh-CN" dirty="0">
              <a:latin typeface="Times New Roman" panose="02020603050405020304" charset="0"/>
            </a:endParaRPr>
          </a:p>
        </p:txBody>
      </p:sp>
      <p:sp>
        <p:nvSpPr>
          <p:cNvPr id="30725" name="Text Box 49"/>
          <p:cNvSpPr txBox="1"/>
          <p:nvPr/>
        </p:nvSpPr>
        <p:spPr>
          <a:xfrm>
            <a:off x="4481513" y="2327275"/>
            <a:ext cx="665162"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D</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30726" name="Text Box 50"/>
          <p:cNvSpPr txBox="1"/>
          <p:nvPr/>
        </p:nvSpPr>
        <p:spPr>
          <a:xfrm>
            <a:off x="1673225" y="2327275"/>
            <a:ext cx="592138"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ε</a:t>
            </a:r>
            <a:endParaRPr lang="en-US" altLang="zh-CN" dirty="0">
              <a:latin typeface="Times New Roman" panose="02020603050405020304" charset="0"/>
            </a:endParaRPr>
          </a:p>
        </p:txBody>
      </p:sp>
      <p:sp>
        <p:nvSpPr>
          <p:cNvPr id="30727" name="Text Box 51"/>
          <p:cNvSpPr txBox="1"/>
          <p:nvPr/>
        </p:nvSpPr>
        <p:spPr>
          <a:xfrm>
            <a:off x="2843213" y="2325688"/>
            <a:ext cx="77470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D</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30728" name="Text Box 52"/>
          <p:cNvSpPr txBox="1"/>
          <p:nvPr/>
        </p:nvSpPr>
        <p:spPr>
          <a:xfrm>
            <a:off x="3706813" y="2406650"/>
            <a:ext cx="377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dirty="0">
              <a:latin typeface="Times New Roman" panose="02020603050405020304" charset="0"/>
            </a:endParaRPr>
          </a:p>
        </p:txBody>
      </p:sp>
      <p:sp>
        <p:nvSpPr>
          <p:cNvPr id="30729" name="Line 53"/>
          <p:cNvSpPr/>
          <p:nvPr/>
        </p:nvSpPr>
        <p:spPr>
          <a:xfrm flipH="1">
            <a:off x="2178050" y="1463675"/>
            <a:ext cx="576263" cy="287338"/>
          </a:xfrm>
          <a:prstGeom prst="line">
            <a:avLst/>
          </a:prstGeom>
          <a:ln w="9525" cap="flat" cmpd="sng">
            <a:solidFill>
              <a:schemeClr val="tx1"/>
            </a:solidFill>
            <a:prstDash val="solid"/>
            <a:miter/>
            <a:headEnd type="none" w="med" len="med"/>
            <a:tailEnd type="none" w="med" len="med"/>
          </a:ln>
        </p:spPr>
      </p:sp>
      <p:sp>
        <p:nvSpPr>
          <p:cNvPr id="30730" name="Line 54"/>
          <p:cNvSpPr/>
          <p:nvPr/>
        </p:nvSpPr>
        <p:spPr>
          <a:xfrm>
            <a:off x="3041650" y="1463675"/>
            <a:ext cx="576263" cy="358775"/>
          </a:xfrm>
          <a:prstGeom prst="line">
            <a:avLst/>
          </a:prstGeom>
          <a:ln w="9525" cap="flat" cmpd="sng">
            <a:solidFill>
              <a:schemeClr val="tx1"/>
            </a:solidFill>
            <a:prstDash val="solid"/>
            <a:miter/>
            <a:headEnd type="none" w="med" len="med"/>
            <a:tailEnd type="none" w="med" len="med"/>
          </a:ln>
        </p:spPr>
      </p:sp>
      <p:sp>
        <p:nvSpPr>
          <p:cNvPr id="30731" name="Line 55"/>
          <p:cNvSpPr/>
          <p:nvPr/>
        </p:nvSpPr>
        <p:spPr>
          <a:xfrm>
            <a:off x="1962150" y="1966913"/>
            <a:ext cx="0" cy="431800"/>
          </a:xfrm>
          <a:prstGeom prst="line">
            <a:avLst/>
          </a:prstGeom>
          <a:ln w="9525" cap="flat" cmpd="sng">
            <a:solidFill>
              <a:schemeClr val="tx1"/>
            </a:solidFill>
            <a:prstDash val="solid"/>
            <a:miter/>
            <a:headEnd type="none" w="med" len="med"/>
            <a:tailEnd type="none" w="med" len="med"/>
          </a:ln>
        </p:spPr>
      </p:sp>
      <p:sp>
        <p:nvSpPr>
          <p:cNvPr id="30732" name="Line 56"/>
          <p:cNvSpPr/>
          <p:nvPr/>
        </p:nvSpPr>
        <p:spPr>
          <a:xfrm>
            <a:off x="3779838" y="2046288"/>
            <a:ext cx="0" cy="431800"/>
          </a:xfrm>
          <a:prstGeom prst="line">
            <a:avLst/>
          </a:prstGeom>
          <a:ln w="9525" cap="flat" cmpd="sng">
            <a:solidFill>
              <a:schemeClr val="tx1"/>
            </a:solidFill>
            <a:prstDash val="solid"/>
            <a:miter/>
            <a:headEnd type="none" w="med" len="med"/>
            <a:tailEnd type="none" w="med" len="med"/>
          </a:ln>
        </p:spPr>
      </p:sp>
      <p:sp>
        <p:nvSpPr>
          <p:cNvPr id="30733" name="Line 57"/>
          <p:cNvSpPr/>
          <p:nvPr/>
        </p:nvSpPr>
        <p:spPr>
          <a:xfrm>
            <a:off x="3978275" y="2039938"/>
            <a:ext cx="647700" cy="358775"/>
          </a:xfrm>
          <a:prstGeom prst="line">
            <a:avLst/>
          </a:prstGeom>
          <a:ln w="9525" cap="flat" cmpd="sng">
            <a:solidFill>
              <a:schemeClr val="tx1"/>
            </a:solidFill>
            <a:prstDash val="solid"/>
            <a:miter/>
            <a:headEnd type="none" w="med" len="med"/>
            <a:tailEnd type="none" w="med" len="med"/>
          </a:ln>
        </p:spPr>
      </p:sp>
      <p:sp>
        <p:nvSpPr>
          <p:cNvPr id="30734" name="Line 58"/>
          <p:cNvSpPr/>
          <p:nvPr/>
        </p:nvSpPr>
        <p:spPr>
          <a:xfrm flipH="1">
            <a:off x="3130550" y="1974850"/>
            <a:ext cx="433388" cy="503238"/>
          </a:xfrm>
          <a:prstGeom prst="line">
            <a:avLst/>
          </a:prstGeom>
          <a:ln w="9525" cap="flat" cmpd="sng">
            <a:solidFill>
              <a:schemeClr val="tx1"/>
            </a:solidFill>
            <a:prstDash val="solid"/>
            <a:miter/>
            <a:headEnd type="none" w="med" len="med"/>
            <a:tailEnd type="none" w="med" len="med"/>
          </a:ln>
        </p:spPr>
      </p:sp>
      <p:sp>
        <p:nvSpPr>
          <p:cNvPr id="30735" name="Text Box 59"/>
          <p:cNvSpPr txBox="1"/>
          <p:nvPr/>
        </p:nvSpPr>
        <p:spPr>
          <a:xfrm>
            <a:off x="5273675" y="3054350"/>
            <a:ext cx="665163"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baseline="-25000" dirty="0">
              <a:latin typeface="Times New Roman" panose="02020603050405020304" charset="0"/>
            </a:endParaRPr>
          </a:p>
        </p:txBody>
      </p:sp>
      <p:sp>
        <p:nvSpPr>
          <p:cNvPr id="30736" name="Text Box 60"/>
          <p:cNvSpPr txBox="1"/>
          <p:nvPr/>
        </p:nvSpPr>
        <p:spPr>
          <a:xfrm>
            <a:off x="3348038" y="3125788"/>
            <a:ext cx="504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T</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30737" name="Text Box 61"/>
          <p:cNvSpPr txBox="1"/>
          <p:nvPr/>
        </p:nvSpPr>
        <p:spPr>
          <a:xfrm>
            <a:off x="4570413" y="3062288"/>
            <a:ext cx="703262"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id</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30738" name="Line 62"/>
          <p:cNvSpPr/>
          <p:nvPr/>
        </p:nvSpPr>
        <p:spPr>
          <a:xfrm>
            <a:off x="4643438" y="2701925"/>
            <a:ext cx="0" cy="431800"/>
          </a:xfrm>
          <a:prstGeom prst="line">
            <a:avLst/>
          </a:prstGeom>
          <a:ln w="9525" cap="flat" cmpd="sng">
            <a:solidFill>
              <a:schemeClr val="tx1"/>
            </a:solidFill>
            <a:prstDash val="solid"/>
            <a:miter/>
            <a:headEnd type="none" w="med" len="med"/>
            <a:tailEnd type="none" w="med" len="med"/>
          </a:ln>
        </p:spPr>
      </p:sp>
      <p:sp>
        <p:nvSpPr>
          <p:cNvPr id="30739" name="Line 63"/>
          <p:cNvSpPr/>
          <p:nvPr/>
        </p:nvSpPr>
        <p:spPr>
          <a:xfrm>
            <a:off x="4841875" y="2695575"/>
            <a:ext cx="576263" cy="431800"/>
          </a:xfrm>
          <a:prstGeom prst="line">
            <a:avLst/>
          </a:prstGeom>
          <a:ln w="9525" cap="flat" cmpd="sng">
            <a:solidFill>
              <a:schemeClr val="tx1"/>
            </a:solidFill>
            <a:prstDash val="solid"/>
            <a:miter/>
            <a:headEnd type="none" w="med" len="med"/>
            <a:tailEnd type="none" w="med" len="med"/>
          </a:ln>
        </p:spPr>
      </p:sp>
      <p:sp>
        <p:nvSpPr>
          <p:cNvPr id="30740" name="Line 64"/>
          <p:cNvSpPr/>
          <p:nvPr/>
        </p:nvSpPr>
        <p:spPr>
          <a:xfrm flipH="1">
            <a:off x="4138613" y="2630488"/>
            <a:ext cx="288925" cy="495300"/>
          </a:xfrm>
          <a:prstGeom prst="line">
            <a:avLst/>
          </a:prstGeom>
          <a:ln w="9525" cap="flat" cmpd="sng">
            <a:solidFill>
              <a:schemeClr val="tx1"/>
            </a:solidFill>
            <a:prstDash val="solid"/>
            <a:miter/>
            <a:headEnd type="none" w="med" len="med"/>
            <a:tailEnd type="none" w="med" len="med"/>
          </a:ln>
        </p:spPr>
      </p:sp>
      <p:sp>
        <p:nvSpPr>
          <p:cNvPr id="30741" name="Text Box 65"/>
          <p:cNvSpPr txBox="1"/>
          <p:nvPr/>
        </p:nvSpPr>
        <p:spPr>
          <a:xfrm>
            <a:off x="3798888" y="3046413"/>
            <a:ext cx="8985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proc</a:t>
            </a:r>
            <a:endParaRPr lang="en-US" altLang="zh-CN" baseline="-25000" dirty="0">
              <a:latin typeface="Times New Roman" panose="02020603050405020304" charset="0"/>
            </a:endParaRPr>
          </a:p>
        </p:txBody>
      </p:sp>
      <p:sp>
        <p:nvSpPr>
          <p:cNvPr id="30742" name="Text Box 66"/>
          <p:cNvSpPr txBox="1"/>
          <p:nvPr/>
        </p:nvSpPr>
        <p:spPr>
          <a:xfrm>
            <a:off x="1889125" y="3062288"/>
            <a:ext cx="66675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id</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30743" name="Text Box 67"/>
          <p:cNvSpPr txBox="1"/>
          <p:nvPr/>
        </p:nvSpPr>
        <p:spPr>
          <a:xfrm>
            <a:off x="2843213" y="3054350"/>
            <a:ext cx="377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dirty="0">
              <a:latin typeface="Times New Roman" panose="02020603050405020304" charset="0"/>
            </a:endParaRPr>
          </a:p>
        </p:txBody>
      </p:sp>
      <p:sp>
        <p:nvSpPr>
          <p:cNvPr id="30744" name="Line 68"/>
          <p:cNvSpPr/>
          <p:nvPr/>
        </p:nvSpPr>
        <p:spPr>
          <a:xfrm>
            <a:off x="3059113" y="2701925"/>
            <a:ext cx="0" cy="431800"/>
          </a:xfrm>
          <a:prstGeom prst="line">
            <a:avLst/>
          </a:prstGeom>
          <a:ln w="9525" cap="flat" cmpd="sng">
            <a:solidFill>
              <a:schemeClr val="tx1"/>
            </a:solidFill>
            <a:prstDash val="solid"/>
            <a:miter/>
            <a:headEnd type="none" w="med" len="med"/>
            <a:tailEnd type="none" w="med" len="med"/>
          </a:ln>
        </p:spPr>
      </p:sp>
      <p:sp>
        <p:nvSpPr>
          <p:cNvPr id="30745" name="Line 69"/>
          <p:cNvSpPr/>
          <p:nvPr/>
        </p:nvSpPr>
        <p:spPr>
          <a:xfrm>
            <a:off x="3203575" y="2693988"/>
            <a:ext cx="287338" cy="431800"/>
          </a:xfrm>
          <a:prstGeom prst="line">
            <a:avLst/>
          </a:prstGeom>
          <a:ln w="9525" cap="flat" cmpd="sng">
            <a:solidFill>
              <a:schemeClr val="tx1"/>
            </a:solidFill>
            <a:prstDash val="solid"/>
            <a:miter/>
            <a:headEnd type="none" w="med" len="med"/>
            <a:tailEnd type="none" w="med" len="med"/>
          </a:ln>
        </p:spPr>
      </p:sp>
      <p:sp>
        <p:nvSpPr>
          <p:cNvPr id="30746" name="Line 70"/>
          <p:cNvSpPr/>
          <p:nvPr/>
        </p:nvSpPr>
        <p:spPr>
          <a:xfrm flipH="1">
            <a:off x="2409825" y="2630488"/>
            <a:ext cx="433388" cy="503237"/>
          </a:xfrm>
          <a:prstGeom prst="line">
            <a:avLst/>
          </a:prstGeom>
          <a:ln w="9525" cap="flat" cmpd="sng">
            <a:solidFill>
              <a:schemeClr val="tx1"/>
            </a:solidFill>
            <a:prstDash val="solid"/>
            <a:miter/>
            <a:headEnd type="none" w="med" len="med"/>
            <a:tailEnd type="none" w="med" len="med"/>
          </a:ln>
        </p:spPr>
      </p:sp>
      <p:sp>
        <p:nvSpPr>
          <p:cNvPr id="30747" name="Line 71"/>
          <p:cNvSpPr/>
          <p:nvPr/>
        </p:nvSpPr>
        <p:spPr>
          <a:xfrm>
            <a:off x="6426200" y="3479800"/>
            <a:ext cx="0" cy="431800"/>
          </a:xfrm>
          <a:prstGeom prst="line">
            <a:avLst/>
          </a:prstGeom>
          <a:ln w="9525" cap="flat" cmpd="sng">
            <a:solidFill>
              <a:schemeClr val="tx1"/>
            </a:solidFill>
            <a:prstDash val="solid"/>
            <a:miter/>
            <a:headEnd type="none" w="med" len="med"/>
            <a:tailEnd type="none" w="med" len="med"/>
          </a:ln>
        </p:spPr>
      </p:sp>
      <p:sp>
        <p:nvSpPr>
          <p:cNvPr id="30748" name="Text Box 72"/>
          <p:cNvSpPr txBox="1"/>
          <p:nvPr/>
        </p:nvSpPr>
        <p:spPr>
          <a:xfrm>
            <a:off x="7793038" y="3190875"/>
            <a:ext cx="45085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baseline="-25000" dirty="0">
              <a:latin typeface="Times New Roman" panose="02020603050405020304" charset="0"/>
            </a:endParaRPr>
          </a:p>
        </p:txBody>
      </p:sp>
      <p:sp>
        <p:nvSpPr>
          <p:cNvPr id="30749" name="Text Box 73"/>
          <p:cNvSpPr txBox="1"/>
          <p:nvPr/>
        </p:nvSpPr>
        <p:spPr>
          <a:xfrm>
            <a:off x="7054850" y="3119438"/>
            <a:ext cx="66675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D</a:t>
            </a:r>
            <a:r>
              <a:rPr lang="en-US" altLang="zh-CN" baseline="-25000" dirty="0">
                <a:latin typeface="Times New Roman" panose="02020603050405020304" charset="0"/>
              </a:rPr>
              <a:t>3</a:t>
            </a:r>
            <a:endParaRPr lang="en-US" altLang="zh-CN" baseline="-25000" dirty="0">
              <a:latin typeface="Times New Roman" panose="02020603050405020304" charset="0"/>
            </a:endParaRPr>
          </a:p>
        </p:txBody>
      </p:sp>
      <p:sp>
        <p:nvSpPr>
          <p:cNvPr id="30750" name="Text Box 74"/>
          <p:cNvSpPr txBox="1"/>
          <p:nvPr/>
        </p:nvSpPr>
        <p:spPr>
          <a:xfrm>
            <a:off x="6281738" y="3119438"/>
            <a:ext cx="45085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N</a:t>
            </a:r>
            <a:endParaRPr lang="en-US" altLang="zh-CN" baseline="-25000" dirty="0">
              <a:latin typeface="Times New Roman" panose="02020603050405020304" charset="0"/>
            </a:endParaRPr>
          </a:p>
        </p:txBody>
      </p:sp>
      <p:sp>
        <p:nvSpPr>
          <p:cNvPr id="30751" name="Text Box 75"/>
          <p:cNvSpPr txBox="1"/>
          <p:nvPr/>
        </p:nvSpPr>
        <p:spPr>
          <a:xfrm>
            <a:off x="8442325" y="3119438"/>
            <a:ext cx="45085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S</a:t>
            </a:r>
            <a:endParaRPr lang="en-US" altLang="zh-CN" baseline="-25000" dirty="0">
              <a:latin typeface="Times New Roman" panose="02020603050405020304" charset="0"/>
            </a:endParaRPr>
          </a:p>
        </p:txBody>
      </p:sp>
      <p:sp>
        <p:nvSpPr>
          <p:cNvPr id="30752" name="Line 76"/>
          <p:cNvSpPr/>
          <p:nvPr/>
        </p:nvSpPr>
        <p:spPr>
          <a:xfrm>
            <a:off x="4984750" y="2616200"/>
            <a:ext cx="1368425" cy="647700"/>
          </a:xfrm>
          <a:prstGeom prst="line">
            <a:avLst/>
          </a:prstGeom>
          <a:ln w="9525" cap="flat" cmpd="sng">
            <a:solidFill>
              <a:schemeClr val="tx1"/>
            </a:solidFill>
            <a:prstDash val="solid"/>
            <a:miter/>
            <a:headEnd type="none" w="med" len="med"/>
            <a:tailEnd type="none" w="med" len="med"/>
          </a:ln>
        </p:spPr>
      </p:sp>
      <p:sp>
        <p:nvSpPr>
          <p:cNvPr id="30753" name="Line 77"/>
          <p:cNvSpPr/>
          <p:nvPr/>
        </p:nvSpPr>
        <p:spPr>
          <a:xfrm>
            <a:off x="5129213" y="2616200"/>
            <a:ext cx="2016125" cy="719138"/>
          </a:xfrm>
          <a:prstGeom prst="line">
            <a:avLst/>
          </a:prstGeom>
          <a:ln w="9525" cap="flat" cmpd="sng">
            <a:solidFill>
              <a:schemeClr val="tx1"/>
            </a:solidFill>
            <a:prstDash val="solid"/>
            <a:miter/>
            <a:headEnd type="none" w="med" len="med"/>
            <a:tailEnd type="none" w="med" len="med"/>
          </a:ln>
        </p:spPr>
      </p:sp>
      <p:sp>
        <p:nvSpPr>
          <p:cNvPr id="30754" name="Line 78"/>
          <p:cNvSpPr/>
          <p:nvPr/>
        </p:nvSpPr>
        <p:spPr>
          <a:xfrm>
            <a:off x="4984750" y="2543175"/>
            <a:ext cx="2881313" cy="792163"/>
          </a:xfrm>
          <a:prstGeom prst="line">
            <a:avLst/>
          </a:prstGeom>
          <a:ln w="9525" cap="flat" cmpd="sng">
            <a:solidFill>
              <a:schemeClr val="tx1"/>
            </a:solidFill>
            <a:prstDash val="solid"/>
            <a:miter/>
            <a:headEnd type="none" w="med" len="med"/>
            <a:tailEnd type="none" w="med" len="med"/>
          </a:ln>
        </p:spPr>
      </p:sp>
      <p:sp>
        <p:nvSpPr>
          <p:cNvPr id="30755" name="Line 79"/>
          <p:cNvSpPr/>
          <p:nvPr/>
        </p:nvSpPr>
        <p:spPr>
          <a:xfrm>
            <a:off x="5129213" y="2471738"/>
            <a:ext cx="3313112" cy="863600"/>
          </a:xfrm>
          <a:prstGeom prst="line">
            <a:avLst/>
          </a:prstGeom>
          <a:ln w="9525" cap="flat" cmpd="sng">
            <a:solidFill>
              <a:schemeClr val="tx1"/>
            </a:solidFill>
            <a:prstDash val="solid"/>
            <a:miter/>
            <a:headEnd type="none" w="med" len="med"/>
            <a:tailEnd type="none" w="med" len="med"/>
          </a:ln>
        </p:spPr>
      </p:sp>
      <p:sp>
        <p:nvSpPr>
          <p:cNvPr id="30756" name="Text Box 80"/>
          <p:cNvSpPr txBox="1"/>
          <p:nvPr/>
        </p:nvSpPr>
        <p:spPr>
          <a:xfrm>
            <a:off x="6192838" y="3741738"/>
            <a:ext cx="592137"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ε</a:t>
            </a:r>
            <a:endParaRPr lang="en-US" altLang="zh-CN" dirty="0">
              <a:latin typeface="Times New Roman" panose="02020603050405020304" charset="0"/>
            </a:endParaRPr>
          </a:p>
        </p:txBody>
      </p:sp>
      <p:sp>
        <p:nvSpPr>
          <p:cNvPr id="30757" name="Text Box 81"/>
          <p:cNvSpPr txBox="1"/>
          <p:nvPr/>
        </p:nvSpPr>
        <p:spPr>
          <a:xfrm>
            <a:off x="7721600" y="3975100"/>
            <a:ext cx="504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T</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30758" name="Text Box 82"/>
          <p:cNvSpPr txBox="1"/>
          <p:nvPr/>
        </p:nvSpPr>
        <p:spPr>
          <a:xfrm>
            <a:off x="6642100" y="3911600"/>
            <a:ext cx="792163"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id</a:t>
            </a:r>
            <a:r>
              <a:rPr lang="en-US" altLang="zh-CN" baseline="-25000" dirty="0">
                <a:latin typeface="Times New Roman" panose="02020603050405020304" charset="0"/>
              </a:rPr>
              <a:t>3</a:t>
            </a:r>
            <a:endParaRPr lang="en-US" altLang="zh-CN" baseline="-25000" dirty="0">
              <a:latin typeface="Times New Roman" panose="02020603050405020304" charset="0"/>
            </a:endParaRPr>
          </a:p>
        </p:txBody>
      </p:sp>
      <p:sp>
        <p:nvSpPr>
          <p:cNvPr id="30759" name="Text Box 83"/>
          <p:cNvSpPr txBox="1"/>
          <p:nvPr/>
        </p:nvSpPr>
        <p:spPr>
          <a:xfrm>
            <a:off x="7216775" y="3903663"/>
            <a:ext cx="377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dirty="0">
              <a:latin typeface="Times New Roman" panose="02020603050405020304" charset="0"/>
            </a:endParaRPr>
          </a:p>
        </p:txBody>
      </p:sp>
      <p:sp>
        <p:nvSpPr>
          <p:cNvPr id="30760" name="Line 84"/>
          <p:cNvSpPr/>
          <p:nvPr/>
        </p:nvSpPr>
        <p:spPr>
          <a:xfrm>
            <a:off x="7432675" y="3551238"/>
            <a:ext cx="0" cy="431800"/>
          </a:xfrm>
          <a:prstGeom prst="line">
            <a:avLst/>
          </a:prstGeom>
          <a:ln w="9525" cap="flat" cmpd="sng">
            <a:solidFill>
              <a:schemeClr val="tx1"/>
            </a:solidFill>
            <a:prstDash val="solid"/>
            <a:miter/>
            <a:headEnd type="none" w="med" len="med"/>
            <a:tailEnd type="none" w="med" len="med"/>
          </a:ln>
        </p:spPr>
      </p:sp>
      <p:sp>
        <p:nvSpPr>
          <p:cNvPr id="30761" name="Line 85"/>
          <p:cNvSpPr/>
          <p:nvPr/>
        </p:nvSpPr>
        <p:spPr>
          <a:xfrm>
            <a:off x="7577138" y="3543300"/>
            <a:ext cx="287337" cy="431800"/>
          </a:xfrm>
          <a:prstGeom prst="line">
            <a:avLst/>
          </a:prstGeom>
          <a:ln w="9525" cap="flat" cmpd="sng">
            <a:solidFill>
              <a:schemeClr val="tx1"/>
            </a:solidFill>
            <a:prstDash val="solid"/>
            <a:miter/>
            <a:headEnd type="none" w="med" len="med"/>
            <a:tailEnd type="none" w="med" len="med"/>
          </a:ln>
        </p:spPr>
      </p:sp>
      <p:sp>
        <p:nvSpPr>
          <p:cNvPr id="30762" name="Line 86"/>
          <p:cNvSpPr/>
          <p:nvPr/>
        </p:nvSpPr>
        <p:spPr>
          <a:xfrm flipH="1">
            <a:off x="6929438" y="3479800"/>
            <a:ext cx="287337" cy="503238"/>
          </a:xfrm>
          <a:prstGeom prst="line">
            <a:avLst/>
          </a:prstGeom>
          <a:ln w="9525" cap="flat" cmpd="sng">
            <a:solidFill>
              <a:schemeClr val="tx1"/>
            </a:solidFill>
            <a:prstDash val="solid"/>
            <a:miter/>
            <a:headEnd type="none" w="med" len="med"/>
            <a:tailEnd type="none" w="med" len="med"/>
          </a:ln>
        </p:spPr>
      </p:sp>
      <p:sp>
        <p:nvSpPr>
          <p:cNvPr id="46" name="Oval 87"/>
          <p:cNvSpPr/>
          <p:nvPr/>
        </p:nvSpPr>
        <p:spPr>
          <a:xfrm>
            <a:off x="1528763" y="1893888"/>
            <a:ext cx="288925" cy="287337"/>
          </a:xfrm>
          <a:prstGeom prst="ellipse">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Times New Roman" panose="02020603050405020304" charset="0"/>
              </a:rPr>
              <a:t>1</a:t>
            </a:r>
            <a:endParaRPr lang="en-US" altLang="zh-CN" dirty="0">
              <a:latin typeface="Times New Roman" panose="02020603050405020304" charset="0"/>
            </a:endParaRPr>
          </a:p>
        </p:txBody>
      </p:sp>
      <p:sp>
        <p:nvSpPr>
          <p:cNvPr id="47" name="Rectangle 94"/>
          <p:cNvSpPr txBox="1">
            <a:spLocks noChangeArrowheads="1"/>
          </p:cNvSpPr>
          <p:nvPr/>
        </p:nvSpPr>
        <p:spPr bwMode="auto">
          <a:xfrm>
            <a:off x="539750" y="4773613"/>
            <a:ext cx="8135938" cy="1655763"/>
          </a:xfrm>
          <a:prstGeom prst="rect">
            <a:avLst/>
          </a:prstGeom>
          <a:noFill/>
          <a:ln w="9525">
            <a:solidFill>
              <a:schemeClr val="tx1"/>
            </a:solidFill>
            <a:miter lim="800000"/>
          </a:ln>
        </p:spPr>
        <p:txBody>
          <a:bodyPr/>
          <a:lstStyle/>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1. t1 := mktable ( nil )</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    push ( t1 , tblptr )</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    push ( 0, offset ) </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p:txBody>
      </p:sp>
      <p:sp>
        <p:nvSpPr>
          <p:cNvPr id="48" name="Text Box 99"/>
          <p:cNvSpPr txBox="1"/>
          <p:nvPr/>
        </p:nvSpPr>
        <p:spPr>
          <a:xfrm>
            <a:off x="1042988" y="4295775"/>
            <a:ext cx="649287" cy="406400"/>
          </a:xfrm>
          <a:prstGeom prst="rect">
            <a:avLst/>
          </a:prstGeom>
          <a:noFill/>
          <a:ln w="9525" cap="flat" cmpd="sng">
            <a:solidFill>
              <a:schemeClr val="tx1"/>
            </a:solidFill>
            <a:prstDash val="solid"/>
            <a:miter/>
            <a:headEnd type="none" w="med" len="med"/>
            <a:tailEnd type="none" w="med" len="med"/>
          </a:ln>
        </p:spPr>
        <p:txBody>
          <a:bodyPr anchor="b">
            <a:spAutoFit/>
          </a:bodyPr>
          <a:p>
            <a:pPr algn="ctr">
              <a:spcBef>
                <a:spcPct val="50000"/>
              </a:spcBef>
            </a:pPr>
            <a:r>
              <a:rPr lang="en-US" altLang="zh-CN" sz="2000" dirty="0">
                <a:latin typeface="华文新魏" panose="02010800040101010101" pitchFamily="2" charset="-122"/>
              </a:rPr>
              <a:t>t1</a:t>
            </a:r>
            <a:endParaRPr lang="en-US" altLang="zh-CN" sz="2000" dirty="0">
              <a:latin typeface="华文新魏" panose="02010800040101010101" pitchFamily="2" charset="-122"/>
            </a:endParaRPr>
          </a:p>
        </p:txBody>
      </p:sp>
      <p:sp>
        <p:nvSpPr>
          <p:cNvPr id="49" name="Text Box 100"/>
          <p:cNvSpPr txBox="1"/>
          <p:nvPr/>
        </p:nvSpPr>
        <p:spPr>
          <a:xfrm>
            <a:off x="1692275" y="4295775"/>
            <a:ext cx="649288" cy="406400"/>
          </a:xfrm>
          <a:prstGeom prst="rect">
            <a:avLst/>
          </a:prstGeom>
          <a:noFill/>
          <a:ln w="9525" cap="flat" cmpd="sng">
            <a:solidFill>
              <a:schemeClr val="tx1"/>
            </a:solidFill>
            <a:prstDash val="solid"/>
            <a:miter/>
            <a:headEnd type="none" w="med" len="med"/>
            <a:tailEnd type="none" w="med" len="med"/>
          </a:ln>
        </p:spPr>
        <p:txBody>
          <a:bodyPr anchor="b">
            <a:spAutoFit/>
          </a:bodyPr>
          <a:p>
            <a:pPr algn="ctr">
              <a:spcBef>
                <a:spcPct val="50000"/>
              </a:spcBef>
            </a:pPr>
            <a:r>
              <a:rPr lang="en-US" altLang="zh-CN" sz="2000" dirty="0">
                <a:latin typeface="华文新魏" panose="02010800040101010101" pitchFamily="2" charset="-122"/>
              </a:rPr>
              <a:t>0</a:t>
            </a:r>
            <a:endParaRPr lang="en-US" altLang="zh-CN" sz="2000" dirty="0">
              <a:latin typeface="华文新魏" panose="02010800040101010101" pitchFamily="2" charset="-122"/>
            </a:endParaRPr>
          </a:p>
        </p:txBody>
      </p:sp>
      <p:sp>
        <p:nvSpPr>
          <p:cNvPr id="30767" name="Text Box 98"/>
          <p:cNvSpPr txBox="1"/>
          <p:nvPr/>
        </p:nvSpPr>
        <p:spPr>
          <a:xfrm>
            <a:off x="7283133" y="826135"/>
            <a:ext cx="3744912" cy="1562100"/>
          </a:xfrm>
          <a:prstGeom prst="rect">
            <a:avLst/>
          </a:prstGeom>
          <a:solidFill>
            <a:schemeClr val="bg1"/>
          </a:solidFill>
          <a:ln w="9525" cap="flat" cmpd="sng">
            <a:solidFill>
              <a:schemeClr val="tx1"/>
            </a:solidFill>
            <a:prstDash val="solid"/>
            <a:miter/>
            <a:headEnd type="none" w="med" len="med"/>
            <a:tailEnd type="none" w="med" len="med"/>
          </a:ln>
        </p:spPr>
        <p:txBody>
          <a:bodyPr anchor="b">
            <a:spAutoFit/>
          </a:bodyPr>
          <a:p>
            <a:pPr lvl="3" indent="0" algn="l" rtl="0" eaLnBrk="1" fontAlgn="base" hangingPunct="1">
              <a:spcBef>
                <a:spcPct val="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rPr>
              <a:t>id</a:t>
            </a:r>
            <a:r>
              <a:rPr lang="en-US" altLang="zh-CN" sz="2400" baseline="-25000" dirty="0">
                <a:solidFill>
                  <a:schemeClr val="tx1"/>
                </a:solidFill>
                <a:latin typeface="华文新魏" panose="02010800040101010101" pitchFamily="2" charset="-122"/>
              </a:rPr>
              <a:t>1</a:t>
            </a:r>
            <a:r>
              <a:rPr lang="en-US" altLang="zh-CN" sz="2400" dirty="0">
                <a:solidFill>
                  <a:schemeClr val="tx1"/>
                </a:solidFill>
                <a:latin typeface="华文新魏" panose="02010800040101010101" pitchFamily="2" charset="-122"/>
              </a:rPr>
              <a:t> : T</a:t>
            </a:r>
            <a:r>
              <a:rPr lang="en-US" altLang="zh-CN" sz="2400" baseline="-25000" dirty="0">
                <a:solidFill>
                  <a:schemeClr val="tx1"/>
                </a:solidFill>
                <a:latin typeface="华文新魏" panose="02010800040101010101" pitchFamily="2" charset="-122"/>
              </a:rPr>
              <a:t>1</a:t>
            </a:r>
            <a:r>
              <a:rPr lang="en-US" altLang="zh-CN" sz="2400" dirty="0">
                <a:solidFill>
                  <a:schemeClr val="tx1"/>
                </a:solidFill>
                <a:latin typeface="华文新魏" panose="02010800040101010101" pitchFamily="2" charset="-122"/>
              </a:rPr>
              <a:t> ;</a:t>
            </a:r>
            <a:endParaRPr lang="en-US" altLang="zh-CN" sz="2400" dirty="0">
              <a:solidFill>
                <a:schemeClr val="tx1"/>
              </a:solidFill>
              <a:latin typeface="华文新魏" panose="02010800040101010101" pitchFamily="2" charset="-122"/>
            </a:endParaRPr>
          </a:p>
          <a:p>
            <a:pPr lvl="3" indent="0" algn="l" rtl="0" eaLnBrk="1" fontAlgn="base" hangingPunct="1">
              <a:spcBef>
                <a:spcPct val="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rPr>
              <a:t>proc  id</a:t>
            </a:r>
            <a:r>
              <a:rPr lang="en-US" altLang="zh-CN" sz="2400" baseline="-25000" dirty="0">
                <a:solidFill>
                  <a:schemeClr val="tx1"/>
                </a:solidFill>
                <a:latin typeface="华文新魏" panose="02010800040101010101" pitchFamily="2" charset="-122"/>
              </a:rPr>
              <a:t>2</a:t>
            </a:r>
            <a:r>
              <a:rPr lang="en-US" altLang="zh-CN" sz="2400" dirty="0">
                <a:solidFill>
                  <a:schemeClr val="tx1"/>
                </a:solidFill>
                <a:latin typeface="华文新魏" panose="02010800040101010101" pitchFamily="2" charset="-122"/>
              </a:rPr>
              <a:t> ;</a:t>
            </a:r>
            <a:endParaRPr lang="en-US" altLang="zh-CN" sz="2400" dirty="0">
              <a:solidFill>
                <a:schemeClr val="tx1"/>
              </a:solidFill>
              <a:latin typeface="华文新魏" panose="02010800040101010101" pitchFamily="2" charset="-122"/>
            </a:endParaRPr>
          </a:p>
          <a:p>
            <a:pPr lvl="3" indent="0" algn="l" rtl="0" eaLnBrk="1" fontAlgn="base" hangingPunct="1">
              <a:spcBef>
                <a:spcPct val="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rPr>
              <a:t>   id</a:t>
            </a:r>
            <a:r>
              <a:rPr lang="en-US" altLang="zh-CN" sz="2400" baseline="-25000" dirty="0">
                <a:solidFill>
                  <a:schemeClr val="tx1"/>
                </a:solidFill>
                <a:latin typeface="华文新魏" panose="02010800040101010101" pitchFamily="2" charset="-122"/>
              </a:rPr>
              <a:t>3</a:t>
            </a:r>
            <a:r>
              <a:rPr lang="en-US" altLang="zh-CN" sz="2400" dirty="0">
                <a:solidFill>
                  <a:schemeClr val="tx1"/>
                </a:solidFill>
                <a:latin typeface="华文新魏" panose="02010800040101010101" pitchFamily="2" charset="-122"/>
              </a:rPr>
              <a:t> : T</a:t>
            </a:r>
            <a:r>
              <a:rPr lang="en-US" altLang="zh-CN" sz="2400" baseline="-25000" dirty="0">
                <a:solidFill>
                  <a:schemeClr val="tx1"/>
                </a:solidFill>
                <a:latin typeface="华文新魏" panose="02010800040101010101" pitchFamily="2" charset="-122"/>
              </a:rPr>
              <a:t>2</a:t>
            </a:r>
            <a:r>
              <a:rPr lang="en-US" altLang="zh-CN" sz="2400" dirty="0">
                <a:solidFill>
                  <a:schemeClr val="tx1"/>
                </a:solidFill>
                <a:latin typeface="华文新魏" panose="02010800040101010101" pitchFamily="2" charset="-122"/>
              </a:rPr>
              <a:t> ;</a:t>
            </a:r>
            <a:endParaRPr lang="en-US" altLang="zh-CN" sz="2400" dirty="0">
              <a:solidFill>
                <a:schemeClr val="tx1"/>
              </a:solidFill>
              <a:latin typeface="华文新魏" panose="02010800040101010101" pitchFamily="2" charset="-122"/>
            </a:endParaRPr>
          </a:p>
          <a:p>
            <a:pPr lvl="3" indent="0" algn="l" rtl="0" eaLnBrk="1" fontAlgn="base" hangingPunct="1">
              <a:spcBef>
                <a:spcPct val="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rPr>
              <a:t>   S</a:t>
            </a:r>
            <a:endParaRPr lang="en-US" altLang="zh-CN" sz="2400" dirty="0">
              <a:solidFill>
                <a:schemeClr val="tx1"/>
              </a:solidFill>
              <a:latin typeface="华文新魏" panose="02010800040101010101" pitchFamily="2" charset="-122"/>
            </a:endParaRPr>
          </a:p>
        </p:txBody>
      </p:sp>
      <p:sp>
        <p:nvSpPr>
          <p:cNvPr id="26625" name="标题 1"/>
          <p:cNvSpPr>
            <a:spLocks noGrp="1"/>
          </p:cNvSpPr>
          <p:nvPr/>
        </p:nvSpPr>
        <p:spPr>
          <a:xfrm>
            <a:off x="533400" y="107950"/>
            <a:ext cx="8229600" cy="563563"/>
          </a:xfrm>
          <a:prstGeom prst="rect">
            <a:avLst/>
          </a:prstGeom>
          <a:noFill/>
          <a:ln w="9525">
            <a:noFill/>
          </a:ln>
        </p:spPr>
        <p:txBody>
          <a:bodyPr vert="horz" wrap="square" lIns="91440" tIns="45720" rIns="91440" bIns="45720" anchor="ctr"/>
          <a:lstStyle>
            <a:lvl1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cs typeface="+mj-cs"/>
              </a:defRPr>
            </a:lvl1pPr>
            <a:lvl2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2pPr>
            <a:lvl3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3pPr>
            <a:lvl4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4pPr>
            <a:lvl5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5pPr>
            <a:lvl6pPr marL="457200" algn="ctr" rtl="0" eaLnBrk="1" fontAlgn="base" hangingPunct="1">
              <a:spcBef>
                <a:spcPct val="0"/>
              </a:spcBef>
              <a:spcAft>
                <a:spcPct val="0"/>
              </a:spcAft>
              <a:defRPr sz="3600">
                <a:solidFill>
                  <a:schemeClr val="bg1"/>
                </a:solidFill>
                <a:latin typeface="Tahoma" panose="020B0604030504040204" charset="0"/>
              </a:defRPr>
            </a:lvl6pPr>
            <a:lvl7pPr marL="914400" algn="ctr" rtl="0" eaLnBrk="1" fontAlgn="base" hangingPunct="1">
              <a:spcBef>
                <a:spcPct val="0"/>
              </a:spcBef>
              <a:spcAft>
                <a:spcPct val="0"/>
              </a:spcAft>
              <a:defRPr sz="3600">
                <a:solidFill>
                  <a:schemeClr val="bg1"/>
                </a:solidFill>
                <a:latin typeface="Tahoma" panose="020B0604030504040204" charset="0"/>
              </a:defRPr>
            </a:lvl7pPr>
            <a:lvl8pPr marL="1371600" algn="ctr" rtl="0" eaLnBrk="1" fontAlgn="base" hangingPunct="1">
              <a:spcBef>
                <a:spcPct val="0"/>
              </a:spcBef>
              <a:spcAft>
                <a:spcPct val="0"/>
              </a:spcAft>
              <a:defRPr sz="3600">
                <a:solidFill>
                  <a:schemeClr val="bg1"/>
                </a:solidFill>
                <a:latin typeface="Tahoma" panose="020B0604030504040204" charset="0"/>
              </a:defRPr>
            </a:lvl8pPr>
            <a:lvl9pPr marL="1828800" algn="ctr" rtl="0" eaLnBrk="1" fontAlgn="base" hangingPunct="1">
              <a:spcBef>
                <a:spcPct val="0"/>
              </a:spcBef>
              <a:spcAft>
                <a:spcPct val="0"/>
              </a:spcAft>
              <a:defRPr sz="3600">
                <a:solidFill>
                  <a:schemeClr val="bg1"/>
                </a:solidFill>
                <a:latin typeface="Tahoma" panose="020B0604030504040204" charset="0"/>
              </a:defRPr>
            </a:lvl9pPr>
          </a:lstStyle>
          <a:p>
            <a:pPr>
              <a:spcBef>
                <a:spcPct val="50000"/>
              </a:spcBef>
            </a:pPr>
            <a:r>
              <a:rPr lang="zh-CN" altLang="en-US" dirty="0"/>
              <a:t>处理嵌套过程中的说明语句翻译方案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ppt_x</p:attrName>
                                        </p:attrNameLst>
                                      </p:cBhvr>
                                      <p:tavLst>
                                        <p:tav tm="0">
                                          <p:val>
                                            <p:strVal val="#ppt_x"/>
                                          </p:val>
                                        </p:tav>
                                        <p:tav tm="100000">
                                          <p:val>
                                            <p:strVal val="#ppt_x"/>
                                          </p:val>
                                        </p:tav>
                                      </p:tavLst>
                                    </p:anim>
                                    <p:anim calcmode="lin" valueType="num">
                                      <p:cBhvr>
                                        <p:cTn id="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47">
                                            <p:txEl>
                                              <p:charRg st="0" end="25"/>
                                            </p:txEl>
                                          </p:spTgt>
                                        </p:tgtEl>
                                        <p:attrNameLst>
                                          <p:attrName>style.visibility</p:attrName>
                                        </p:attrNameLst>
                                      </p:cBhvr>
                                      <p:to>
                                        <p:strVal val="visible"/>
                                      </p:to>
                                    </p:set>
                                    <p:animEffect transition="in" filter="diamond(in)">
                                      <p:cBhvr>
                                        <p:cTn id="13" dur="2000"/>
                                        <p:tgtEl>
                                          <p:spTgt spid="47">
                                            <p:txEl>
                                              <p:charRg st="0" end="2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47">
                                            <p:txEl>
                                              <p:charRg st="25" end="50"/>
                                            </p:txEl>
                                          </p:spTgt>
                                        </p:tgtEl>
                                        <p:attrNameLst>
                                          <p:attrName>style.visibility</p:attrName>
                                        </p:attrNameLst>
                                      </p:cBhvr>
                                      <p:to>
                                        <p:strVal val="visible"/>
                                      </p:to>
                                    </p:set>
                                    <p:animEffect transition="in" filter="diamond(in)">
                                      <p:cBhvr>
                                        <p:cTn id="18" dur="2000"/>
                                        <p:tgtEl>
                                          <p:spTgt spid="47">
                                            <p:txEl>
                                              <p:charRg st="25" end="5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47">
                                            <p:txEl>
                                              <p:charRg st="50" end="74"/>
                                            </p:txEl>
                                          </p:spTgt>
                                        </p:tgtEl>
                                        <p:attrNameLst>
                                          <p:attrName>style.visibility</p:attrName>
                                        </p:attrNameLst>
                                      </p:cBhvr>
                                      <p:to>
                                        <p:strVal val="visible"/>
                                      </p:to>
                                    </p:set>
                                    <p:animEffect transition="in" filter="diamond(in)">
                                      <p:cBhvr>
                                        <p:cTn id="23" dur="2000"/>
                                        <p:tgtEl>
                                          <p:spTgt spid="47">
                                            <p:txEl>
                                              <p:charRg st="50" end="7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blinds(horizontal)">
                                      <p:cBhvr>
                                        <p:cTn id="28" dur="500"/>
                                        <p:tgtEl>
                                          <p:spTgt spid="48"/>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blinds(horizontal)">
                                      <p:cBhvr>
                                        <p:cTn id="3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animBg="1"/>
      <p:bldP spid="48" grpId="0" bldLvl="0" animBg="1"/>
      <p:bldP spid="49"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31747" name="Text Box 2"/>
          <p:cNvSpPr txBox="1"/>
          <p:nvPr/>
        </p:nvSpPr>
        <p:spPr>
          <a:xfrm>
            <a:off x="2754313" y="1246188"/>
            <a:ext cx="30480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P</a:t>
            </a:r>
            <a:endParaRPr lang="en-US" altLang="zh-CN" dirty="0">
              <a:latin typeface="Times New Roman" panose="02020603050405020304" charset="0"/>
            </a:endParaRPr>
          </a:p>
        </p:txBody>
      </p:sp>
      <p:sp>
        <p:nvSpPr>
          <p:cNvPr id="31748" name="Text Box 3"/>
          <p:cNvSpPr txBox="1"/>
          <p:nvPr/>
        </p:nvSpPr>
        <p:spPr>
          <a:xfrm>
            <a:off x="3546475" y="1822450"/>
            <a:ext cx="503238"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D</a:t>
            </a:r>
            <a:endParaRPr lang="en-US" altLang="zh-CN" dirty="0">
              <a:latin typeface="Times New Roman" panose="02020603050405020304" charset="0"/>
            </a:endParaRPr>
          </a:p>
        </p:txBody>
      </p:sp>
      <p:sp>
        <p:nvSpPr>
          <p:cNvPr id="31749" name="Text Box 4"/>
          <p:cNvSpPr txBox="1"/>
          <p:nvPr/>
        </p:nvSpPr>
        <p:spPr>
          <a:xfrm>
            <a:off x="1746250" y="1751013"/>
            <a:ext cx="52070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M</a:t>
            </a:r>
            <a:endParaRPr lang="en-US" altLang="zh-CN" dirty="0">
              <a:latin typeface="Times New Roman" panose="02020603050405020304" charset="0"/>
            </a:endParaRPr>
          </a:p>
        </p:txBody>
      </p:sp>
      <p:sp>
        <p:nvSpPr>
          <p:cNvPr id="31750" name="Text Box 5"/>
          <p:cNvSpPr txBox="1"/>
          <p:nvPr/>
        </p:nvSpPr>
        <p:spPr>
          <a:xfrm>
            <a:off x="4481513" y="2398713"/>
            <a:ext cx="665162"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D</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31751" name="Text Box 6"/>
          <p:cNvSpPr txBox="1"/>
          <p:nvPr/>
        </p:nvSpPr>
        <p:spPr>
          <a:xfrm>
            <a:off x="1673225" y="2398713"/>
            <a:ext cx="592138"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ε</a:t>
            </a:r>
            <a:endParaRPr lang="en-US" altLang="zh-CN" dirty="0">
              <a:latin typeface="Times New Roman" panose="02020603050405020304" charset="0"/>
            </a:endParaRPr>
          </a:p>
        </p:txBody>
      </p:sp>
      <p:sp>
        <p:nvSpPr>
          <p:cNvPr id="31752" name="Text Box 7"/>
          <p:cNvSpPr txBox="1"/>
          <p:nvPr/>
        </p:nvSpPr>
        <p:spPr>
          <a:xfrm>
            <a:off x="2843213" y="2397125"/>
            <a:ext cx="77470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D</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31753" name="Text Box 8"/>
          <p:cNvSpPr txBox="1"/>
          <p:nvPr/>
        </p:nvSpPr>
        <p:spPr>
          <a:xfrm>
            <a:off x="3706813" y="2478088"/>
            <a:ext cx="377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dirty="0">
              <a:latin typeface="Times New Roman" panose="02020603050405020304" charset="0"/>
            </a:endParaRPr>
          </a:p>
        </p:txBody>
      </p:sp>
      <p:sp>
        <p:nvSpPr>
          <p:cNvPr id="31754" name="Line 9"/>
          <p:cNvSpPr/>
          <p:nvPr/>
        </p:nvSpPr>
        <p:spPr>
          <a:xfrm flipH="1">
            <a:off x="2178050" y="1535113"/>
            <a:ext cx="576263" cy="287337"/>
          </a:xfrm>
          <a:prstGeom prst="line">
            <a:avLst/>
          </a:prstGeom>
          <a:ln w="9525" cap="flat" cmpd="sng">
            <a:solidFill>
              <a:schemeClr val="tx1"/>
            </a:solidFill>
            <a:prstDash val="solid"/>
            <a:miter/>
            <a:headEnd type="none" w="med" len="med"/>
            <a:tailEnd type="none" w="med" len="med"/>
          </a:ln>
        </p:spPr>
      </p:sp>
      <p:sp>
        <p:nvSpPr>
          <p:cNvPr id="31755" name="Line 10"/>
          <p:cNvSpPr/>
          <p:nvPr/>
        </p:nvSpPr>
        <p:spPr>
          <a:xfrm>
            <a:off x="3041650" y="1535113"/>
            <a:ext cx="576263" cy="358775"/>
          </a:xfrm>
          <a:prstGeom prst="line">
            <a:avLst/>
          </a:prstGeom>
          <a:ln w="9525" cap="flat" cmpd="sng">
            <a:solidFill>
              <a:schemeClr val="tx1"/>
            </a:solidFill>
            <a:prstDash val="solid"/>
            <a:miter/>
            <a:headEnd type="none" w="med" len="med"/>
            <a:tailEnd type="none" w="med" len="med"/>
          </a:ln>
        </p:spPr>
      </p:sp>
      <p:sp>
        <p:nvSpPr>
          <p:cNvPr id="31756" name="Line 11"/>
          <p:cNvSpPr/>
          <p:nvPr/>
        </p:nvSpPr>
        <p:spPr>
          <a:xfrm>
            <a:off x="1962150" y="2038350"/>
            <a:ext cx="0" cy="431800"/>
          </a:xfrm>
          <a:prstGeom prst="line">
            <a:avLst/>
          </a:prstGeom>
          <a:ln w="9525" cap="flat" cmpd="sng">
            <a:solidFill>
              <a:schemeClr val="tx1"/>
            </a:solidFill>
            <a:prstDash val="solid"/>
            <a:miter/>
            <a:headEnd type="none" w="med" len="med"/>
            <a:tailEnd type="none" w="med" len="med"/>
          </a:ln>
        </p:spPr>
      </p:sp>
      <p:sp>
        <p:nvSpPr>
          <p:cNvPr id="31757" name="Line 12"/>
          <p:cNvSpPr/>
          <p:nvPr/>
        </p:nvSpPr>
        <p:spPr>
          <a:xfrm>
            <a:off x="3779838" y="2117725"/>
            <a:ext cx="0" cy="431800"/>
          </a:xfrm>
          <a:prstGeom prst="line">
            <a:avLst/>
          </a:prstGeom>
          <a:ln w="9525" cap="flat" cmpd="sng">
            <a:solidFill>
              <a:schemeClr val="tx1"/>
            </a:solidFill>
            <a:prstDash val="solid"/>
            <a:miter/>
            <a:headEnd type="none" w="med" len="med"/>
            <a:tailEnd type="none" w="med" len="med"/>
          </a:ln>
        </p:spPr>
      </p:sp>
      <p:sp>
        <p:nvSpPr>
          <p:cNvPr id="31758" name="Line 13"/>
          <p:cNvSpPr/>
          <p:nvPr/>
        </p:nvSpPr>
        <p:spPr>
          <a:xfrm>
            <a:off x="3978275" y="2111375"/>
            <a:ext cx="647700" cy="358775"/>
          </a:xfrm>
          <a:prstGeom prst="line">
            <a:avLst/>
          </a:prstGeom>
          <a:ln w="9525" cap="flat" cmpd="sng">
            <a:solidFill>
              <a:schemeClr val="tx1"/>
            </a:solidFill>
            <a:prstDash val="solid"/>
            <a:miter/>
            <a:headEnd type="none" w="med" len="med"/>
            <a:tailEnd type="none" w="med" len="med"/>
          </a:ln>
        </p:spPr>
      </p:sp>
      <p:sp>
        <p:nvSpPr>
          <p:cNvPr id="31759" name="Line 14"/>
          <p:cNvSpPr/>
          <p:nvPr/>
        </p:nvSpPr>
        <p:spPr>
          <a:xfrm flipH="1">
            <a:off x="3130550" y="2046288"/>
            <a:ext cx="433388" cy="503237"/>
          </a:xfrm>
          <a:prstGeom prst="line">
            <a:avLst/>
          </a:prstGeom>
          <a:ln w="9525" cap="flat" cmpd="sng">
            <a:solidFill>
              <a:schemeClr val="tx1"/>
            </a:solidFill>
            <a:prstDash val="solid"/>
            <a:miter/>
            <a:headEnd type="none" w="med" len="med"/>
            <a:tailEnd type="none" w="med" len="med"/>
          </a:ln>
        </p:spPr>
      </p:sp>
      <p:sp>
        <p:nvSpPr>
          <p:cNvPr id="31760" name="Text Box 15"/>
          <p:cNvSpPr txBox="1"/>
          <p:nvPr/>
        </p:nvSpPr>
        <p:spPr>
          <a:xfrm>
            <a:off x="5273675" y="3125788"/>
            <a:ext cx="665163"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baseline="-25000" dirty="0">
              <a:latin typeface="Times New Roman" panose="02020603050405020304" charset="0"/>
            </a:endParaRPr>
          </a:p>
        </p:txBody>
      </p:sp>
      <p:sp>
        <p:nvSpPr>
          <p:cNvPr id="31761" name="Text Box 16"/>
          <p:cNvSpPr txBox="1"/>
          <p:nvPr/>
        </p:nvSpPr>
        <p:spPr>
          <a:xfrm>
            <a:off x="3348038" y="3197225"/>
            <a:ext cx="504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T</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31762" name="Text Box 17"/>
          <p:cNvSpPr txBox="1"/>
          <p:nvPr/>
        </p:nvSpPr>
        <p:spPr>
          <a:xfrm>
            <a:off x="4570413" y="3133725"/>
            <a:ext cx="703262"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id</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31763" name="Line 18"/>
          <p:cNvSpPr/>
          <p:nvPr/>
        </p:nvSpPr>
        <p:spPr>
          <a:xfrm>
            <a:off x="4643438" y="2773363"/>
            <a:ext cx="0" cy="431800"/>
          </a:xfrm>
          <a:prstGeom prst="line">
            <a:avLst/>
          </a:prstGeom>
          <a:ln w="9525" cap="flat" cmpd="sng">
            <a:solidFill>
              <a:schemeClr val="tx1"/>
            </a:solidFill>
            <a:prstDash val="solid"/>
            <a:miter/>
            <a:headEnd type="none" w="med" len="med"/>
            <a:tailEnd type="none" w="med" len="med"/>
          </a:ln>
        </p:spPr>
      </p:sp>
      <p:sp>
        <p:nvSpPr>
          <p:cNvPr id="31764" name="Line 19"/>
          <p:cNvSpPr/>
          <p:nvPr/>
        </p:nvSpPr>
        <p:spPr>
          <a:xfrm>
            <a:off x="4841875" y="2767013"/>
            <a:ext cx="576263" cy="431800"/>
          </a:xfrm>
          <a:prstGeom prst="line">
            <a:avLst/>
          </a:prstGeom>
          <a:ln w="9525" cap="flat" cmpd="sng">
            <a:solidFill>
              <a:schemeClr val="tx1"/>
            </a:solidFill>
            <a:prstDash val="solid"/>
            <a:miter/>
            <a:headEnd type="none" w="med" len="med"/>
            <a:tailEnd type="none" w="med" len="med"/>
          </a:ln>
        </p:spPr>
      </p:sp>
      <p:sp>
        <p:nvSpPr>
          <p:cNvPr id="31765" name="Line 20"/>
          <p:cNvSpPr/>
          <p:nvPr/>
        </p:nvSpPr>
        <p:spPr>
          <a:xfrm flipH="1">
            <a:off x="4138613" y="2701925"/>
            <a:ext cx="288925" cy="495300"/>
          </a:xfrm>
          <a:prstGeom prst="line">
            <a:avLst/>
          </a:prstGeom>
          <a:ln w="9525" cap="flat" cmpd="sng">
            <a:solidFill>
              <a:schemeClr val="tx1"/>
            </a:solidFill>
            <a:prstDash val="solid"/>
            <a:miter/>
            <a:headEnd type="none" w="med" len="med"/>
            <a:tailEnd type="none" w="med" len="med"/>
          </a:ln>
        </p:spPr>
      </p:sp>
      <p:sp>
        <p:nvSpPr>
          <p:cNvPr id="31766" name="Text Box 21"/>
          <p:cNvSpPr txBox="1"/>
          <p:nvPr/>
        </p:nvSpPr>
        <p:spPr>
          <a:xfrm>
            <a:off x="3798888" y="3117850"/>
            <a:ext cx="8985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proc</a:t>
            </a:r>
            <a:endParaRPr lang="en-US" altLang="zh-CN" baseline="-25000" dirty="0">
              <a:latin typeface="Times New Roman" panose="02020603050405020304" charset="0"/>
            </a:endParaRPr>
          </a:p>
        </p:txBody>
      </p:sp>
      <p:sp>
        <p:nvSpPr>
          <p:cNvPr id="31767" name="Text Box 22"/>
          <p:cNvSpPr txBox="1"/>
          <p:nvPr/>
        </p:nvSpPr>
        <p:spPr>
          <a:xfrm>
            <a:off x="1889125" y="3133725"/>
            <a:ext cx="66675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id</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31768" name="Text Box 23"/>
          <p:cNvSpPr txBox="1"/>
          <p:nvPr/>
        </p:nvSpPr>
        <p:spPr>
          <a:xfrm>
            <a:off x="2843213" y="3125788"/>
            <a:ext cx="377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dirty="0">
              <a:latin typeface="Times New Roman" panose="02020603050405020304" charset="0"/>
            </a:endParaRPr>
          </a:p>
        </p:txBody>
      </p:sp>
      <p:sp>
        <p:nvSpPr>
          <p:cNvPr id="31769" name="Line 24"/>
          <p:cNvSpPr/>
          <p:nvPr/>
        </p:nvSpPr>
        <p:spPr>
          <a:xfrm>
            <a:off x="3059113" y="2773363"/>
            <a:ext cx="0" cy="431800"/>
          </a:xfrm>
          <a:prstGeom prst="line">
            <a:avLst/>
          </a:prstGeom>
          <a:ln w="9525" cap="flat" cmpd="sng">
            <a:solidFill>
              <a:schemeClr val="tx1"/>
            </a:solidFill>
            <a:prstDash val="solid"/>
            <a:miter/>
            <a:headEnd type="none" w="med" len="med"/>
            <a:tailEnd type="none" w="med" len="med"/>
          </a:ln>
        </p:spPr>
      </p:sp>
      <p:sp>
        <p:nvSpPr>
          <p:cNvPr id="31770" name="Line 25"/>
          <p:cNvSpPr/>
          <p:nvPr/>
        </p:nvSpPr>
        <p:spPr>
          <a:xfrm>
            <a:off x="3203575" y="2765425"/>
            <a:ext cx="287338" cy="431800"/>
          </a:xfrm>
          <a:prstGeom prst="line">
            <a:avLst/>
          </a:prstGeom>
          <a:ln w="9525" cap="flat" cmpd="sng">
            <a:solidFill>
              <a:schemeClr val="tx1"/>
            </a:solidFill>
            <a:prstDash val="solid"/>
            <a:miter/>
            <a:headEnd type="none" w="med" len="med"/>
            <a:tailEnd type="none" w="med" len="med"/>
          </a:ln>
        </p:spPr>
      </p:sp>
      <p:sp>
        <p:nvSpPr>
          <p:cNvPr id="31771" name="Line 26"/>
          <p:cNvSpPr/>
          <p:nvPr/>
        </p:nvSpPr>
        <p:spPr>
          <a:xfrm flipH="1">
            <a:off x="2409825" y="2701925"/>
            <a:ext cx="433388" cy="503238"/>
          </a:xfrm>
          <a:prstGeom prst="line">
            <a:avLst/>
          </a:prstGeom>
          <a:ln w="9525" cap="flat" cmpd="sng">
            <a:solidFill>
              <a:schemeClr val="tx1"/>
            </a:solidFill>
            <a:prstDash val="solid"/>
            <a:miter/>
            <a:headEnd type="none" w="med" len="med"/>
            <a:tailEnd type="none" w="med" len="med"/>
          </a:ln>
        </p:spPr>
      </p:sp>
      <p:sp>
        <p:nvSpPr>
          <p:cNvPr id="31772" name="Line 27"/>
          <p:cNvSpPr/>
          <p:nvPr/>
        </p:nvSpPr>
        <p:spPr>
          <a:xfrm>
            <a:off x="6426200" y="3551238"/>
            <a:ext cx="0" cy="431800"/>
          </a:xfrm>
          <a:prstGeom prst="line">
            <a:avLst/>
          </a:prstGeom>
          <a:ln w="9525" cap="flat" cmpd="sng">
            <a:solidFill>
              <a:schemeClr val="tx1"/>
            </a:solidFill>
            <a:prstDash val="solid"/>
            <a:miter/>
            <a:headEnd type="none" w="med" len="med"/>
            <a:tailEnd type="none" w="med" len="med"/>
          </a:ln>
        </p:spPr>
      </p:sp>
      <p:sp>
        <p:nvSpPr>
          <p:cNvPr id="31773" name="Text Box 28"/>
          <p:cNvSpPr txBox="1"/>
          <p:nvPr/>
        </p:nvSpPr>
        <p:spPr>
          <a:xfrm>
            <a:off x="7793038" y="3262313"/>
            <a:ext cx="45085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baseline="-25000" dirty="0">
              <a:latin typeface="Times New Roman" panose="02020603050405020304" charset="0"/>
            </a:endParaRPr>
          </a:p>
        </p:txBody>
      </p:sp>
      <p:sp>
        <p:nvSpPr>
          <p:cNvPr id="31774" name="Text Box 29"/>
          <p:cNvSpPr txBox="1"/>
          <p:nvPr/>
        </p:nvSpPr>
        <p:spPr>
          <a:xfrm>
            <a:off x="7054850" y="3190875"/>
            <a:ext cx="66675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D</a:t>
            </a:r>
            <a:r>
              <a:rPr lang="en-US" altLang="zh-CN" baseline="-25000" dirty="0">
                <a:latin typeface="Times New Roman" panose="02020603050405020304" charset="0"/>
              </a:rPr>
              <a:t>3</a:t>
            </a:r>
            <a:endParaRPr lang="en-US" altLang="zh-CN" baseline="-25000" dirty="0">
              <a:latin typeface="Times New Roman" panose="02020603050405020304" charset="0"/>
            </a:endParaRPr>
          </a:p>
        </p:txBody>
      </p:sp>
      <p:sp>
        <p:nvSpPr>
          <p:cNvPr id="31775" name="Text Box 30"/>
          <p:cNvSpPr txBox="1"/>
          <p:nvPr/>
        </p:nvSpPr>
        <p:spPr>
          <a:xfrm>
            <a:off x="6281738" y="3190875"/>
            <a:ext cx="45085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N</a:t>
            </a:r>
            <a:endParaRPr lang="en-US" altLang="zh-CN" baseline="-25000" dirty="0">
              <a:latin typeface="Times New Roman" panose="02020603050405020304" charset="0"/>
            </a:endParaRPr>
          </a:p>
        </p:txBody>
      </p:sp>
      <p:sp>
        <p:nvSpPr>
          <p:cNvPr id="31776" name="Text Box 31"/>
          <p:cNvSpPr txBox="1"/>
          <p:nvPr/>
        </p:nvSpPr>
        <p:spPr>
          <a:xfrm>
            <a:off x="8442325" y="3190875"/>
            <a:ext cx="45085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S</a:t>
            </a:r>
            <a:endParaRPr lang="en-US" altLang="zh-CN" baseline="-25000" dirty="0">
              <a:latin typeface="Times New Roman" panose="02020603050405020304" charset="0"/>
            </a:endParaRPr>
          </a:p>
        </p:txBody>
      </p:sp>
      <p:sp>
        <p:nvSpPr>
          <p:cNvPr id="31777" name="Line 32"/>
          <p:cNvSpPr/>
          <p:nvPr/>
        </p:nvSpPr>
        <p:spPr>
          <a:xfrm>
            <a:off x="4984750" y="2687638"/>
            <a:ext cx="1368425" cy="647700"/>
          </a:xfrm>
          <a:prstGeom prst="line">
            <a:avLst/>
          </a:prstGeom>
          <a:ln w="9525" cap="flat" cmpd="sng">
            <a:solidFill>
              <a:schemeClr val="tx1"/>
            </a:solidFill>
            <a:prstDash val="solid"/>
            <a:miter/>
            <a:headEnd type="none" w="med" len="med"/>
            <a:tailEnd type="none" w="med" len="med"/>
          </a:ln>
        </p:spPr>
      </p:sp>
      <p:sp>
        <p:nvSpPr>
          <p:cNvPr id="31778" name="Line 33"/>
          <p:cNvSpPr/>
          <p:nvPr/>
        </p:nvSpPr>
        <p:spPr>
          <a:xfrm>
            <a:off x="5129213" y="2687638"/>
            <a:ext cx="2016125" cy="719137"/>
          </a:xfrm>
          <a:prstGeom prst="line">
            <a:avLst/>
          </a:prstGeom>
          <a:ln w="9525" cap="flat" cmpd="sng">
            <a:solidFill>
              <a:schemeClr val="tx1"/>
            </a:solidFill>
            <a:prstDash val="solid"/>
            <a:miter/>
            <a:headEnd type="none" w="med" len="med"/>
            <a:tailEnd type="none" w="med" len="med"/>
          </a:ln>
        </p:spPr>
      </p:sp>
      <p:sp>
        <p:nvSpPr>
          <p:cNvPr id="31779" name="Line 34"/>
          <p:cNvSpPr/>
          <p:nvPr/>
        </p:nvSpPr>
        <p:spPr>
          <a:xfrm>
            <a:off x="4984750" y="2614613"/>
            <a:ext cx="2881313" cy="792162"/>
          </a:xfrm>
          <a:prstGeom prst="line">
            <a:avLst/>
          </a:prstGeom>
          <a:ln w="9525" cap="flat" cmpd="sng">
            <a:solidFill>
              <a:schemeClr val="tx1"/>
            </a:solidFill>
            <a:prstDash val="solid"/>
            <a:miter/>
            <a:headEnd type="none" w="med" len="med"/>
            <a:tailEnd type="none" w="med" len="med"/>
          </a:ln>
        </p:spPr>
      </p:sp>
      <p:sp>
        <p:nvSpPr>
          <p:cNvPr id="31780" name="Line 35"/>
          <p:cNvSpPr/>
          <p:nvPr/>
        </p:nvSpPr>
        <p:spPr>
          <a:xfrm>
            <a:off x="5129213" y="2543175"/>
            <a:ext cx="3313112" cy="863600"/>
          </a:xfrm>
          <a:prstGeom prst="line">
            <a:avLst/>
          </a:prstGeom>
          <a:ln w="9525" cap="flat" cmpd="sng">
            <a:solidFill>
              <a:schemeClr val="tx1"/>
            </a:solidFill>
            <a:prstDash val="solid"/>
            <a:miter/>
            <a:headEnd type="none" w="med" len="med"/>
            <a:tailEnd type="none" w="med" len="med"/>
          </a:ln>
        </p:spPr>
      </p:sp>
      <p:sp>
        <p:nvSpPr>
          <p:cNvPr id="31781" name="Text Box 36"/>
          <p:cNvSpPr txBox="1"/>
          <p:nvPr/>
        </p:nvSpPr>
        <p:spPr>
          <a:xfrm>
            <a:off x="6192838" y="3813175"/>
            <a:ext cx="592137"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ε</a:t>
            </a:r>
            <a:endParaRPr lang="en-US" altLang="zh-CN" dirty="0">
              <a:latin typeface="Times New Roman" panose="02020603050405020304" charset="0"/>
            </a:endParaRPr>
          </a:p>
        </p:txBody>
      </p:sp>
      <p:sp>
        <p:nvSpPr>
          <p:cNvPr id="31782" name="Text Box 37"/>
          <p:cNvSpPr txBox="1"/>
          <p:nvPr/>
        </p:nvSpPr>
        <p:spPr>
          <a:xfrm>
            <a:off x="7721600" y="4046538"/>
            <a:ext cx="504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T</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31783" name="Text Box 38"/>
          <p:cNvSpPr txBox="1"/>
          <p:nvPr/>
        </p:nvSpPr>
        <p:spPr>
          <a:xfrm>
            <a:off x="6642100" y="3983038"/>
            <a:ext cx="792163"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id</a:t>
            </a:r>
            <a:r>
              <a:rPr lang="en-US" altLang="zh-CN" baseline="-25000" dirty="0">
                <a:latin typeface="Times New Roman" panose="02020603050405020304" charset="0"/>
              </a:rPr>
              <a:t>3</a:t>
            </a:r>
            <a:endParaRPr lang="en-US" altLang="zh-CN" baseline="-25000" dirty="0">
              <a:latin typeface="Times New Roman" panose="02020603050405020304" charset="0"/>
            </a:endParaRPr>
          </a:p>
        </p:txBody>
      </p:sp>
      <p:sp>
        <p:nvSpPr>
          <p:cNvPr id="31784" name="Text Box 39"/>
          <p:cNvSpPr txBox="1"/>
          <p:nvPr/>
        </p:nvSpPr>
        <p:spPr>
          <a:xfrm>
            <a:off x="7216775" y="3975100"/>
            <a:ext cx="377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dirty="0">
              <a:latin typeface="Times New Roman" panose="02020603050405020304" charset="0"/>
            </a:endParaRPr>
          </a:p>
        </p:txBody>
      </p:sp>
      <p:sp>
        <p:nvSpPr>
          <p:cNvPr id="31785" name="Line 40"/>
          <p:cNvSpPr/>
          <p:nvPr/>
        </p:nvSpPr>
        <p:spPr>
          <a:xfrm>
            <a:off x="7432675" y="3622675"/>
            <a:ext cx="0" cy="431800"/>
          </a:xfrm>
          <a:prstGeom prst="line">
            <a:avLst/>
          </a:prstGeom>
          <a:ln w="9525" cap="flat" cmpd="sng">
            <a:solidFill>
              <a:schemeClr val="tx1"/>
            </a:solidFill>
            <a:prstDash val="solid"/>
            <a:miter/>
            <a:headEnd type="none" w="med" len="med"/>
            <a:tailEnd type="none" w="med" len="med"/>
          </a:ln>
        </p:spPr>
      </p:sp>
      <p:sp>
        <p:nvSpPr>
          <p:cNvPr id="31786" name="Line 41"/>
          <p:cNvSpPr/>
          <p:nvPr/>
        </p:nvSpPr>
        <p:spPr>
          <a:xfrm>
            <a:off x="7577138" y="3614738"/>
            <a:ext cx="287337" cy="431800"/>
          </a:xfrm>
          <a:prstGeom prst="line">
            <a:avLst/>
          </a:prstGeom>
          <a:ln w="9525" cap="flat" cmpd="sng">
            <a:solidFill>
              <a:schemeClr val="tx1"/>
            </a:solidFill>
            <a:prstDash val="solid"/>
            <a:miter/>
            <a:headEnd type="none" w="med" len="med"/>
            <a:tailEnd type="none" w="med" len="med"/>
          </a:ln>
        </p:spPr>
      </p:sp>
      <p:sp>
        <p:nvSpPr>
          <p:cNvPr id="31787" name="Line 42"/>
          <p:cNvSpPr/>
          <p:nvPr/>
        </p:nvSpPr>
        <p:spPr>
          <a:xfrm flipH="1">
            <a:off x="6929438" y="3551238"/>
            <a:ext cx="287337" cy="503237"/>
          </a:xfrm>
          <a:prstGeom prst="line">
            <a:avLst/>
          </a:prstGeom>
          <a:ln w="9525" cap="flat" cmpd="sng">
            <a:solidFill>
              <a:schemeClr val="tx1"/>
            </a:solidFill>
            <a:prstDash val="solid"/>
            <a:miter/>
            <a:headEnd type="none" w="med" len="med"/>
            <a:tailEnd type="none" w="med" len="med"/>
          </a:ln>
        </p:spPr>
      </p:sp>
      <p:sp>
        <p:nvSpPr>
          <p:cNvPr id="31788" name="Oval 43"/>
          <p:cNvSpPr/>
          <p:nvPr/>
        </p:nvSpPr>
        <p:spPr>
          <a:xfrm>
            <a:off x="1528763" y="1965325"/>
            <a:ext cx="288925" cy="287338"/>
          </a:xfrm>
          <a:prstGeom prst="ellipse">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Times New Roman" panose="02020603050405020304" charset="0"/>
              </a:rPr>
              <a:t>1</a:t>
            </a:r>
            <a:endParaRPr lang="en-US" altLang="zh-CN" dirty="0">
              <a:latin typeface="Times New Roman" panose="02020603050405020304" charset="0"/>
            </a:endParaRPr>
          </a:p>
        </p:txBody>
      </p:sp>
      <p:sp>
        <p:nvSpPr>
          <p:cNvPr id="93" name="Oval 44"/>
          <p:cNvSpPr/>
          <p:nvPr/>
        </p:nvSpPr>
        <p:spPr>
          <a:xfrm>
            <a:off x="2609850" y="2325688"/>
            <a:ext cx="288925" cy="287337"/>
          </a:xfrm>
          <a:prstGeom prst="ellipse">
            <a:avLst/>
          </a:prstGeom>
          <a:noFill/>
          <a:ln w="9525" cap="flat" cmpd="sng">
            <a:solidFill>
              <a:schemeClr val="tx1"/>
            </a:solidFill>
            <a:prstDash val="solid"/>
            <a:miter/>
            <a:headEnd type="none" w="med" len="med"/>
            <a:tailEnd type="none" w="med" len="med"/>
          </a:ln>
        </p:spPr>
        <p:txBody>
          <a:bodyPr wrap="none" anchor="ctr"/>
          <a:p>
            <a:pPr algn="ctr"/>
            <a:r>
              <a:rPr lang="en-US" altLang="zh-CN" dirty="0">
                <a:latin typeface="Times New Roman" panose="02020603050405020304" charset="0"/>
              </a:rPr>
              <a:t>2</a:t>
            </a:r>
            <a:endParaRPr lang="en-US" altLang="zh-CN" dirty="0">
              <a:latin typeface="Times New Roman" panose="02020603050405020304" charset="0"/>
            </a:endParaRPr>
          </a:p>
        </p:txBody>
      </p:sp>
      <p:sp>
        <p:nvSpPr>
          <p:cNvPr id="94" name="Rectangle 50"/>
          <p:cNvSpPr txBox="1">
            <a:spLocks noChangeArrowheads="1"/>
          </p:cNvSpPr>
          <p:nvPr/>
        </p:nvSpPr>
        <p:spPr bwMode="auto">
          <a:xfrm>
            <a:off x="250825" y="5060950"/>
            <a:ext cx="8424863" cy="1439863"/>
          </a:xfrm>
          <a:prstGeom prst="rect">
            <a:avLst/>
          </a:prstGeom>
          <a:noFill/>
          <a:ln w="9525">
            <a:solidFill>
              <a:schemeClr val="tx1"/>
            </a:solidFill>
            <a:miter lim="800000"/>
          </a:ln>
        </p:spPr>
        <p:txBody>
          <a:bodyPr/>
          <a:lstStyle/>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2. enter ( top( tblptr), id</a:t>
            </a:r>
            <a:r>
              <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1</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.name, T</a:t>
            </a:r>
            <a:r>
              <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1</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.type, top(offset) )</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    top( offset ) := top(offset) + T</a:t>
            </a:r>
            <a:r>
              <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1</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.width</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p:txBody>
      </p:sp>
      <p:sp>
        <p:nvSpPr>
          <p:cNvPr id="95" name="Text Box 56"/>
          <p:cNvSpPr txBox="1"/>
          <p:nvPr/>
        </p:nvSpPr>
        <p:spPr>
          <a:xfrm>
            <a:off x="1042988" y="4367213"/>
            <a:ext cx="649287" cy="406400"/>
          </a:xfrm>
          <a:prstGeom prst="rect">
            <a:avLst/>
          </a:prstGeom>
          <a:noFill/>
          <a:ln w="9525" cap="flat" cmpd="sng">
            <a:solidFill>
              <a:schemeClr val="tx1"/>
            </a:solidFill>
            <a:prstDash val="solid"/>
            <a:miter/>
            <a:headEnd type="none" w="med" len="med"/>
            <a:tailEnd type="none" w="med" len="med"/>
          </a:ln>
        </p:spPr>
        <p:txBody>
          <a:bodyPr anchor="b">
            <a:spAutoFit/>
          </a:bodyPr>
          <a:p>
            <a:pPr algn="ctr">
              <a:spcBef>
                <a:spcPct val="50000"/>
              </a:spcBef>
            </a:pPr>
            <a:r>
              <a:rPr lang="en-US" altLang="zh-CN" sz="2000" dirty="0">
                <a:latin typeface="华文新魏" panose="02010800040101010101" pitchFamily="2" charset="-122"/>
              </a:rPr>
              <a:t>t1</a:t>
            </a:r>
            <a:endParaRPr lang="en-US" altLang="zh-CN" sz="2000" dirty="0">
              <a:latin typeface="华文新魏" panose="02010800040101010101" pitchFamily="2" charset="-122"/>
            </a:endParaRPr>
          </a:p>
        </p:txBody>
      </p:sp>
      <p:sp>
        <p:nvSpPr>
          <p:cNvPr id="96" name="Text Box 57"/>
          <p:cNvSpPr txBox="1"/>
          <p:nvPr/>
        </p:nvSpPr>
        <p:spPr>
          <a:xfrm>
            <a:off x="1692275" y="4367213"/>
            <a:ext cx="649288" cy="406400"/>
          </a:xfrm>
          <a:prstGeom prst="rect">
            <a:avLst/>
          </a:prstGeom>
          <a:noFill/>
          <a:ln w="9525" cap="flat" cmpd="sng">
            <a:solidFill>
              <a:schemeClr val="tx1"/>
            </a:solidFill>
            <a:prstDash val="solid"/>
            <a:miter/>
            <a:headEnd type="none" w="med" len="med"/>
            <a:tailEnd type="none" w="med" len="med"/>
          </a:ln>
        </p:spPr>
        <p:txBody>
          <a:bodyPr anchor="b">
            <a:spAutoFit/>
          </a:bodyPr>
          <a:p>
            <a:pPr algn="ctr">
              <a:spcBef>
                <a:spcPct val="50000"/>
              </a:spcBef>
            </a:pPr>
            <a:r>
              <a:rPr lang="en-US" altLang="zh-CN" sz="2000" dirty="0">
                <a:latin typeface="华文新魏" panose="02010800040101010101" pitchFamily="2" charset="-122"/>
              </a:rPr>
              <a:t>8</a:t>
            </a:r>
            <a:endParaRPr lang="en-US" altLang="zh-CN" sz="2000" dirty="0">
              <a:latin typeface="华文新魏" panose="02010800040101010101" pitchFamily="2" charset="-122"/>
            </a:endParaRPr>
          </a:p>
        </p:txBody>
      </p:sp>
      <p:sp>
        <p:nvSpPr>
          <p:cNvPr id="31793" name="Text Box 99"/>
          <p:cNvSpPr txBox="1"/>
          <p:nvPr/>
        </p:nvSpPr>
        <p:spPr>
          <a:xfrm>
            <a:off x="142875" y="3571875"/>
            <a:ext cx="649288" cy="406400"/>
          </a:xfrm>
          <a:prstGeom prst="rect">
            <a:avLst/>
          </a:prstGeom>
          <a:noFill/>
          <a:ln w="9525" cap="flat" cmpd="sng">
            <a:solidFill>
              <a:schemeClr val="tx1"/>
            </a:solidFill>
            <a:prstDash val="solid"/>
            <a:miter/>
            <a:headEnd type="none" w="med" len="med"/>
            <a:tailEnd type="none" w="med" len="med"/>
          </a:ln>
        </p:spPr>
        <p:txBody>
          <a:bodyPr anchor="b">
            <a:spAutoFit/>
          </a:bodyPr>
          <a:p>
            <a:pPr algn="ctr">
              <a:spcBef>
                <a:spcPct val="50000"/>
              </a:spcBef>
            </a:pPr>
            <a:r>
              <a:rPr lang="en-US" altLang="zh-CN" sz="2000" dirty="0">
                <a:latin typeface="华文新魏" panose="02010800040101010101" pitchFamily="2" charset="-122"/>
              </a:rPr>
              <a:t>t1</a:t>
            </a:r>
            <a:endParaRPr lang="en-US" altLang="zh-CN" sz="2000" dirty="0">
              <a:latin typeface="华文新魏" panose="02010800040101010101" pitchFamily="2" charset="-122"/>
            </a:endParaRPr>
          </a:p>
        </p:txBody>
      </p:sp>
      <p:sp>
        <p:nvSpPr>
          <p:cNvPr id="31794" name="Text Box 100"/>
          <p:cNvSpPr txBox="1"/>
          <p:nvPr/>
        </p:nvSpPr>
        <p:spPr>
          <a:xfrm>
            <a:off x="792163" y="3571875"/>
            <a:ext cx="649287" cy="406400"/>
          </a:xfrm>
          <a:prstGeom prst="rect">
            <a:avLst/>
          </a:prstGeom>
          <a:noFill/>
          <a:ln w="9525" cap="flat" cmpd="sng">
            <a:solidFill>
              <a:schemeClr val="tx1"/>
            </a:solidFill>
            <a:prstDash val="solid"/>
            <a:miter/>
            <a:headEnd type="none" w="med" len="med"/>
            <a:tailEnd type="none" w="med" len="med"/>
          </a:ln>
        </p:spPr>
        <p:txBody>
          <a:bodyPr anchor="b">
            <a:spAutoFit/>
          </a:bodyPr>
          <a:p>
            <a:pPr algn="ctr">
              <a:spcBef>
                <a:spcPct val="50000"/>
              </a:spcBef>
            </a:pPr>
            <a:r>
              <a:rPr lang="en-US" altLang="zh-CN" sz="2000" dirty="0">
                <a:latin typeface="华文新魏" panose="02010800040101010101" pitchFamily="2" charset="-122"/>
              </a:rPr>
              <a:t>0</a:t>
            </a:r>
            <a:endParaRPr lang="en-US" altLang="zh-CN" sz="2000" dirty="0">
              <a:latin typeface="华文新魏" panose="02010800040101010101" pitchFamily="2" charset="-122"/>
            </a:endParaRPr>
          </a:p>
        </p:txBody>
      </p:sp>
      <p:sp>
        <p:nvSpPr>
          <p:cNvPr id="52" name="右箭头 51"/>
          <p:cNvSpPr/>
          <p:nvPr/>
        </p:nvSpPr>
        <p:spPr>
          <a:xfrm rot="2395250">
            <a:off x="1498600" y="3983038"/>
            <a:ext cx="449263" cy="1571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a:ln>
                <a:noFill/>
              </a:ln>
              <a:solidFill>
                <a:schemeClr val="lt1"/>
              </a:solidFill>
              <a:effectLst/>
              <a:uLnTx/>
              <a:uFillTx/>
              <a:latin typeface="+mn-lt"/>
              <a:ea typeface="+mn-ea"/>
              <a:cs typeface="+mn-cs"/>
            </a:endParaRPr>
          </a:p>
        </p:txBody>
      </p:sp>
      <p:sp>
        <p:nvSpPr>
          <p:cNvPr id="26625" name="标题 1"/>
          <p:cNvSpPr>
            <a:spLocks noGrp="1"/>
          </p:cNvSpPr>
          <p:nvPr/>
        </p:nvSpPr>
        <p:spPr>
          <a:xfrm>
            <a:off x="533400" y="107950"/>
            <a:ext cx="8229600" cy="563563"/>
          </a:xfrm>
          <a:prstGeom prst="rect">
            <a:avLst/>
          </a:prstGeom>
          <a:noFill/>
          <a:ln w="9525">
            <a:noFill/>
          </a:ln>
        </p:spPr>
        <p:txBody>
          <a:bodyPr vert="horz" wrap="square" lIns="91440" tIns="45720" rIns="91440" bIns="45720" anchor="ctr"/>
          <a:lstStyle>
            <a:lvl1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cs typeface="+mj-cs"/>
              </a:defRPr>
            </a:lvl1pPr>
            <a:lvl2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2pPr>
            <a:lvl3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3pPr>
            <a:lvl4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4pPr>
            <a:lvl5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5pPr>
            <a:lvl6pPr marL="457200" algn="ctr" rtl="0" eaLnBrk="1" fontAlgn="base" hangingPunct="1">
              <a:spcBef>
                <a:spcPct val="0"/>
              </a:spcBef>
              <a:spcAft>
                <a:spcPct val="0"/>
              </a:spcAft>
              <a:defRPr sz="3600">
                <a:solidFill>
                  <a:schemeClr val="bg1"/>
                </a:solidFill>
                <a:latin typeface="Tahoma" panose="020B0604030504040204" charset="0"/>
              </a:defRPr>
            </a:lvl6pPr>
            <a:lvl7pPr marL="914400" algn="ctr" rtl="0" eaLnBrk="1" fontAlgn="base" hangingPunct="1">
              <a:spcBef>
                <a:spcPct val="0"/>
              </a:spcBef>
              <a:spcAft>
                <a:spcPct val="0"/>
              </a:spcAft>
              <a:defRPr sz="3600">
                <a:solidFill>
                  <a:schemeClr val="bg1"/>
                </a:solidFill>
                <a:latin typeface="Tahoma" panose="020B0604030504040204" charset="0"/>
              </a:defRPr>
            </a:lvl7pPr>
            <a:lvl8pPr marL="1371600" algn="ctr" rtl="0" eaLnBrk="1" fontAlgn="base" hangingPunct="1">
              <a:spcBef>
                <a:spcPct val="0"/>
              </a:spcBef>
              <a:spcAft>
                <a:spcPct val="0"/>
              </a:spcAft>
              <a:defRPr sz="3600">
                <a:solidFill>
                  <a:schemeClr val="bg1"/>
                </a:solidFill>
                <a:latin typeface="Tahoma" panose="020B0604030504040204" charset="0"/>
              </a:defRPr>
            </a:lvl8pPr>
            <a:lvl9pPr marL="1828800" algn="ctr" rtl="0" eaLnBrk="1" fontAlgn="base" hangingPunct="1">
              <a:spcBef>
                <a:spcPct val="0"/>
              </a:spcBef>
              <a:spcAft>
                <a:spcPct val="0"/>
              </a:spcAft>
              <a:defRPr sz="3600">
                <a:solidFill>
                  <a:schemeClr val="bg1"/>
                </a:solidFill>
                <a:latin typeface="Tahoma" panose="020B0604030504040204" charset="0"/>
              </a:defRPr>
            </a:lvl9pPr>
          </a:lstStyle>
          <a:p>
            <a:pPr>
              <a:spcBef>
                <a:spcPct val="50000"/>
              </a:spcBef>
            </a:pPr>
            <a:r>
              <a:rPr lang="zh-CN" altLang="en-US" dirty="0"/>
              <a:t>处理嵌套过程中的说明语句翻译方案 </a:t>
            </a:r>
            <a:endParaRPr lang="zh-CN" altLang="en-US" dirty="0"/>
          </a:p>
        </p:txBody>
      </p:sp>
      <p:sp>
        <p:nvSpPr>
          <p:cNvPr id="30767" name="Text Box 98"/>
          <p:cNvSpPr txBox="1"/>
          <p:nvPr/>
        </p:nvSpPr>
        <p:spPr>
          <a:xfrm>
            <a:off x="7283133" y="826135"/>
            <a:ext cx="3744912" cy="1562100"/>
          </a:xfrm>
          <a:prstGeom prst="rect">
            <a:avLst/>
          </a:prstGeom>
          <a:solidFill>
            <a:schemeClr val="bg1"/>
          </a:solidFill>
          <a:ln w="9525" cap="flat" cmpd="sng">
            <a:solidFill>
              <a:schemeClr val="tx1"/>
            </a:solidFill>
            <a:prstDash val="solid"/>
            <a:miter/>
            <a:headEnd type="none" w="med" len="med"/>
            <a:tailEnd type="none" w="med" len="med"/>
          </a:ln>
        </p:spPr>
        <p:txBody>
          <a:bodyPr anchor="b">
            <a:spAutoFit/>
          </a:bodyPr>
          <a:p>
            <a:pPr lvl="3" indent="0" algn="l" rtl="0" eaLnBrk="1" fontAlgn="base" hangingPunct="1">
              <a:spcBef>
                <a:spcPct val="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rPr>
              <a:t>id</a:t>
            </a:r>
            <a:r>
              <a:rPr lang="en-US" altLang="zh-CN" sz="2400" baseline="-25000" dirty="0">
                <a:solidFill>
                  <a:schemeClr val="tx1"/>
                </a:solidFill>
                <a:latin typeface="华文新魏" panose="02010800040101010101" pitchFamily="2" charset="-122"/>
              </a:rPr>
              <a:t>1</a:t>
            </a:r>
            <a:r>
              <a:rPr lang="en-US" altLang="zh-CN" sz="2400" dirty="0">
                <a:solidFill>
                  <a:schemeClr val="tx1"/>
                </a:solidFill>
                <a:latin typeface="华文新魏" panose="02010800040101010101" pitchFamily="2" charset="-122"/>
              </a:rPr>
              <a:t> : T</a:t>
            </a:r>
            <a:r>
              <a:rPr lang="en-US" altLang="zh-CN" sz="2400" baseline="-25000" dirty="0">
                <a:solidFill>
                  <a:schemeClr val="tx1"/>
                </a:solidFill>
                <a:latin typeface="华文新魏" panose="02010800040101010101" pitchFamily="2" charset="-122"/>
              </a:rPr>
              <a:t>1</a:t>
            </a:r>
            <a:r>
              <a:rPr lang="en-US" altLang="zh-CN" sz="2400" dirty="0">
                <a:solidFill>
                  <a:schemeClr val="tx1"/>
                </a:solidFill>
                <a:latin typeface="华文新魏" panose="02010800040101010101" pitchFamily="2" charset="-122"/>
              </a:rPr>
              <a:t> ;</a:t>
            </a:r>
            <a:endParaRPr lang="en-US" altLang="zh-CN" sz="2400" dirty="0">
              <a:solidFill>
                <a:schemeClr val="tx1"/>
              </a:solidFill>
              <a:latin typeface="华文新魏" panose="02010800040101010101" pitchFamily="2" charset="-122"/>
            </a:endParaRPr>
          </a:p>
          <a:p>
            <a:pPr lvl="3" indent="0" algn="l" rtl="0" eaLnBrk="1" fontAlgn="base" hangingPunct="1">
              <a:spcBef>
                <a:spcPct val="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rPr>
              <a:t>proc  id</a:t>
            </a:r>
            <a:r>
              <a:rPr lang="en-US" altLang="zh-CN" sz="2400" baseline="-25000" dirty="0">
                <a:solidFill>
                  <a:schemeClr val="tx1"/>
                </a:solidFill>
                <a:latin typeface="华文新魏" panose="02010800040101010101" pitchFamily="2" charset="-122"/>
              </a:rPr>
              <a:t>2</a:t>
            </a:r>
            <a:r>
              <a:rPr lang="en-US" altLang="zh-CN" sz="2400" dirty="0">
                <a:solidFill>
                  <a:schemeClr val="tx1"/>
                </a:solidFill>
                <a:latin typeface="华文新魏" panose="02010800040101010101" pitchFamily="2" charset="-122"/>
              </a:rPr>
              <a:t> ;</a:t>
            </a:r>
            <a:endParaRPr lang="en-US" altLang="zh-CN" sz="2400" dirty="0">
              <a:solidFill>
                <a:schemeClr val="tx1"/>
              </a:solidFill>
              <a:latin typeface="华文新魏" panose="02010800040101010101" pitchFamily="2" charset="-122"/>
            </a:endParaRPr>
          </a:p>
          <a:p>
            <a:pPr lvl="3" indent="0" algn="l" rtl="0" eaLnBrk="1" fontAlgn="base" hangingPunct="1">
              <a:spcBef>
                <a:spcPct val="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rPr>
              <a:t>   id</a:t>
            </a:r>
            <a:r>
              <a:rPr lang="en-US" altLang="zh-CN" sz="2400" baseline="-25000" dirty="0">
                <a:solidFill>
                  <a:schemeClr val="tx1"/>
                </a:solidFill>
                <a:latin typeface="华文新魏" panose="02010800040101010101" pitchFamily="2" charset="-122"/>
              </a:rPr>
              <a:t>3</a:t>
            </a:r>
            <a:r>
              <a:rPr lang="en-US" altLang="zh-CN" sz="2400" dirty="0">
                <a:solidFill>
                  <a:schemeClr val="tx1"/>
                </a:solidFill>
                <a:latin typeface="华文新魏" panose="02010800040101010101" pitchFamily="2" charset="-122"/>
              </a:rPr>
              <a:t> : T</a:t>
            </a:r>
            <a:r>
              <a:rPr lang="en-US" altLang="zh-CN" sz="2400" baseline="-25000" dirty="0">
                <a:solidFill>
                  <a:schemeClr val="tx1"/>
                </a:solidFill>
                <a:latin typeface="华文新魏" panose="02010800040101010101" pitchFamily="2" charset="-122"/>
              </a:rPr>
              <a:t>2</a:t>
            </a:r>
            <a:r>
              <a:rPr lang="en-US" altLang="zh-CN" sz="2400" dirty="0">
                <a:solidFill>
                  <a:schemeClr val="tx1"/>
                </a:solidFill>
                <a:latin typeface="华文新魏" panose="02010800040101010101" pitchFamily="2" charset="-122"/>
              </a:rPr>
              <a:t> ;</a:t>
            </a:r>
            <a:endParaRPr lang="en-US" altLang="zh-CN" sz="2400" dirty="0">
              <a:solidFill>
                <a:schemeClr val="tx1"/>
              </a:solidFill>
              <a:latin typeface="华文新魏" panose="02010800040101010101" pitchFamily="2" charset="-122"/>
            </a:endParaRPr>
          </a:p>
          <a:p>
            <a:pPr lvl="3" indent="0" algn="l" rtl="0" eaLnBrk="1" fontAlgn="base" hangingPunct="1">
              <a:spcBef>
                <a:spcPct val="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rPr>
              <a:t>   S</a:t>
            </a:r>
            <a:endParaRPr lang="en-US" altLang="zh-CN" sz="2400" dirty="0">
              <a:solidFill>
                <a:schemeClr val="tx1"/>
              </a:solidFill>
              <a:latin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p:cTn id="7" dur="500" fill="hold"/>
                                        <p:tgtEl>
                                          <p:spTgt spid="93"/>
                                        </p:tgtEl>
                                        <p:attrNameLst>
                                          <p:attrName>ppt_x</p:attrName>
                                        </p:attrNameLst>
                                      </p:cBhvr>
                                      <p:tavLst>
                                        <p:tav tm="0">
                                          <p:val>
                                            <p:strVal val="#ppt_x"/>
                                          </p:val>
                                        </p:tav>
                                        <p:tav tm="100000">
                                          <p:val>
                                            <p:strVal val="#ppt_x"/>
                                          </p:val>
                                        </p:tav>
                                      </p:tavLst>
                                    </p:anim>
                                    <p:anim calcmode="lin" valueType="num">
                                      <p:cBhvr>
                                        <p:cTn id="8"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94">
                                            <p:txEl>
                                              <p:charRg st="0" end="58"/>
                                            </p:txEl>
                                          </p:spTgt>
                                        </p:tgtEl>
                                        <p:attrNameLst>
                                          <p:attrName>style.visibility</p:attrName>
                                        </p:attrNameLst>
                                      </p:cBhvr>
                                      <p:to>
                                        <p:strVal val="visible"/>
                                      </p:to>
                                    </p:set>
                                    <p:animEffect transition="in" filter="diamond(in)">
                                      <p:cBhvr>
                                        <p:cTn id="13" dur="2000"/>
                                        <p:tgtEl>
                                          <p:spTgt spid="94">
                                            <p:txEl>
                                              <p:charRg st="0" end="5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94">
                                            <p:txEl>
                                              <p:charRg st="58" end="102"/>
                                            </p:txEl>
                                          </p:spTgt>
                                        </p:tgtEl>
                                        <p:attrNameLst>
                                          <p:attrName>style.visibility</p:attrName>
                                        </p:attrNameLst>
                                      </p:cBhvr>
                                      <p:to>
                                        <p:strVal val="visible"/>
                                      </p:to>
                                    </p:set>
                                    <p:animEffect transition="in" filter="diamond(in)">
                                      <p:cBhvr>
                                        <p:cTn id="18" dur="2000"/>
                                        <p:tgtEl>
                                          <p:spTgt spid="94">
                                            <p:txEl>
                                              <p:charRg st="58" end="10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blinds(horizontal)">
                                      <p:cBhvr>
                                        <p:cTn id="23" dur="500"/>
                                        <p:tgtEl>
                                          <p:spTgt spid="5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blinds(horizontal)">
                                      <p:cBhvr>
                                        <p:cTn id="28" dur="500"/>
                                        <p:tgtEl>
                                          <p:spTgt spid="9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animEffect transition="in" filter="blinds(horizontal)">
                                      <p:cBhvr>
                                        <p:cTn id="31"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bldLvl="0" animBg="1"/>
      <p:bldP spid="95" grpId="0" bldLvl="0" animBg="1"/>
      <p:bldP spid="96" grpId="0" bldLvl="0" animBg="1"/>
      <p:bldP spid="52"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32771" name="Text Box 2"/>
          <p:cNvSpPr txBox="1"/>
          <p:nvPr/>
        </p:nvSpPr>
        <p:spPr>
          <a:xfrm>
            <a:off x="2754313" y="1103313"/>
            <a:ext cx="30480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P</a:t>
            </a:r>
            <a:endParaRPr lang="en-US" altLang="zh-CN" dirty="0">
              <a:latin typeface="Times New Roman" panose="02020603050405020304" charset="0"/>
            </a:endParaRPr>
          </a:p>
        </p:txBody>
      </p:sp>
      <p:sp>
        <p:nvSpPr>
          <p:cNvPr id="32772" name="Text Box 3"/>
          <p:cNvSpPr txBox="1"/>
          <p:nvPr/>
        </p:nvSpPr>
        <p:spPr>
          <a:xfrm>
            <a:off x="3546475" y="1679575"/>
            <a:ext cx="503238"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D</a:t>
            </a:r>
            <a:endParaRPr lang="en-US" altLang="zh-CN" dirty="0">
              <a:latin typeface="Times New Roman" panose="02020603050405020304" charset="0"/>
            </a:endParaRPr>
          </a:p>
        </p:txBody>
      </p:sp>
      <p:sp>
        <p:nvSpPr>
          <p:cNvPr id="32773" name="Text Box 4"/>
          <p:cNvSpPr txBox="1"/>
          <p:nvPr/>
        </p:nvSpPr>
        <p:spPr>
          <a:xfrm>
            <a:off x="1746250" y="1608138"/>
            <a:ext cx="52070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M</a:t>
            </a:r>
            <a:endParaRPr lang="en-US" altLang="zh-CN" dirty="0">
              <a:latin typeface="Times New Roman" panose="02020603050405020304" charset="0"/>
            </a:endParaRPr>
          </a:p>
        </p:txBody>
      </p:sp>
      <p:sp>
        <p:nvSpPr>
          <p:cNvPr id="32774" name="Text Box 5"/>
          <p:cNvSpPr txBox="1"/>
          <p:nvPr/>
        </p:nvSpPr>
        <p:spPr>
          <a:xfrm>
            <a:off x="4481513" y="2255838"/>
            <a:ext cx="665162"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D</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32775" name="Text Box 6"/>
          <p:cNvSpPr txBox="1"/>
          <p:nvPr/>
        </p:nvSpPr>
        <p:spPr>
          <a:xfrm>
            <a:off x="1673225" y="2255838"/>
            <a:ext cx="592138"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ε</a:t>
            </a:r>
            <a:endParaRPr lang="en-US" altLang="zh-CN" dirty="0">
              <a:latin typeface="Times New Roman" panose="02020603050405020304" charset="0"/>
            </a:endParaRPr>
          </a:p>
        </p:txBody>
      </p:sp>
      <p:sp>
        <p:nvSpPr>
          <p:cNvPr id="32776" name="Text Box 7"/>
          <p:cNvSpPr txBox="1"/>
          <p:nvPr/>
        </p:nvSpPr>
        <p:spPr>
          <a:xfrm>
            <a:off x="2843213" y="2254250"/>
            <a:ext cx="77470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D</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32777" name="Text Box 8"/>
          <p:cNvSpPr txBox="1"/>
          <p:nvPr/>
        </p:nvSpPr>
        <p:spPr>
          <a:xfrm>
            <a:off x="3706813" y="2335213"/>
            <a:ext cx="377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dirty="0">
              <a:latin typeface="Times New Roman" panose="02020603050405020304" charset="0"/>
            </a:endParaRPr>
          </a:p>
        </p:txBody>
      </p:sp>
      <p:sp>
        <p:nvSpPr>
          <p:cNvPr id="32778" name="Line 9"/>
          <p:cNvSpPr/>
          <p:nvPr/>
        </p:nvSpPr>
        <p:spPr>
          <a:xfrm flipH="1">
            <a:off x="2178050" y="1392238"/>
            <a:ext cx="576263" cy="287337"/>
          </a:xfrm>
          <a:prstGeom prst="line">
            <a:avLst/>
          </a:prstGeom>
          <a:ln w="9525" cap="flat" cmpd="sng">
            <a:solidFill>
              <a:schemeClr val="tx1"/>
            </a:solidFill>
            <a:prstDash val="solid"/>
            <a:miter/>
            <a:headEnd type="none" w="med" len="med"/>
            <a:tailEnd type="none" w="med" len="med"/>
          </a:ln>
        </p:spPr>
      </p:sp>
      <p:sp>
        <p:nvSpPr>
          <p:cNvPr id="32779" name="Line 10"/>
          <p:cNvSpPr/>
          <p:nvPr/>
        </p:nvSpPr>
        <p:spPr>
          <a:xfrm>
            <a:off x="3041650" y="1392238"/>
            <a:ext cx="576263" cy="358775"/>
          </a:xfrm>
          <a:prstGeom prst="line">
            <a:avLst/>
          </a:prstGeom>
          <a:ln w="9525" cap="flat" cmpd="sng">
            <a:solidFill>
              <a:schemeClr val="tx1"/>
            </a:solidFill>
            <a:prstDash val="solid"/>
            <a:miter/>
            <a:headEnd type="none" w="med" len="med"/>
            <a:tailEnd type="none" w="med" len="med"/>
          </a:ln>
        </p:spPr>
      </p:sp>
      <p:sp>
        <p:nvSpPr>
          <p:cNvPr id="32780" name="Line 11"/>
          <p:cNvSpPr/>
          <p:nvPr/>
        </p:nvSpPr>
        <p:spPr>
          <a:xfrm>
            <a:off x="1962150" y="1895475"/>
            <a:ext cx="0" cy="431800"/>
          </a:xfrm>
          <a:prstGeom prst="line">
            <a:avLst/>
          </a:prstGeom>
          <a:ln w="9525" cap="flat" cmpd="sng">
            <a:solidFill>
              <a:schemeClr val="tx1"/>
            </a:solidFill>
            <a:prstDash val="solid"/>
            <a:miter/>
            <a:headEnd type="none" w="med" len="med"/>
            <a:tailEnd type="none" w="med" len="med"/>
          </a:ln>
        </p:spPr>
      </p:sp>
      <p:sp>
        <p:nvSpPr>
          <p:cNvPr id="32781" name="Line 12"/>
          <p:cNvSpPr/>
          <p:nvPr/>
        </p:nvSpPr>
        <p:spPr>
          <a:xfrm>
            <a:off x="3779838" y="1974850"/>
            <a:ext cx="0" cy="431800"/>
          </a:xfrm>
          <a:prstGeom prst="line">
            <a:avLst/>
          </a:prstGeom>
          <a:ln w="9525" cap="flat" cmpd="sng">
            <a:solidFill>
              <a:schemeClr val="tx1"/>
            </a:solidFill>
            <a:prstDash val="solid"/>
            <a:miter/>
            <a:headEnd type="none" w="med" len="med"/>
            <a:tailEnd type="none" w="med" len="med"/>
          </a:ln>
        </p:spPr>
      </p:sp>
      <p:sp>
        <p:nvSpPr>
          <p:cNvPr id="32782" name="Line 13"/>
          <p:cNvSpPr/>
          <p:nvPr/>
        </p:nvSpPr>
        <p:spPr>
          <a:xfrm>
            <a:off x="3978275" y="1968500"/>
            <a:ext cx="647700" cy="358775"/>
          </a:xfrm>
          <a:prstGeom prst="line">
            <a:avLst/>
          </a:prstGeom>
          <a:ln w="9525" cap="flat" cmpd="sng">
            <a:solidFill>
              <a:schemeClr val="tx1"/>
            </a:solidFill>
            <a:prstDash val="solid"/>
            <a:miter/>
            <a:headEnd type="none" w="med" len="med"/>
            <a:tailEnd type="none" w="med" len="med"/>
          </a:ln>
        </p:spPr>
      </p:sp>
      <p:sp>
        <p:nvSpPr>
          <p:cNvPr id="32783" name="Line 14"/>
          <p:cNvSpPr/>
          <p:nvPr/>
        </p:nvSpPr>
        <p:spPr>
          <a:xfrm flipH="1">
            <a:off x="3130550" y="1903413"/>
            <a:ext cx="433388" cy="503237"/>
          </a:xfrm>
          <a:prstGeom prst="line">
            <a:avLst/>
          </a:prstGeom>
          <a:ln w="9525" cap="flat" cmpd="sng">
            <a:solidFill>
              <a:schemeClr val="tx1"/>
            </a:solidFill>
            <a:prstDash val="solid"/>
            <a:miter/>
            <a:headEnd type="none" w="med" len="med"/>
            <a:tailEnd type="none" w="med" len="med"/>
          </a:ln>
        </p:spPr>
      </p:sp>
      <p:sp>
        <p:nvSpPr>
          <p:cNvPr id="32784" name="Text Box 15"/>
          <p:cNvSpPr txBox="1"/>
          <p:nvPr/>
        </p:nvSpPr>
        <p:spPr>
          <a:xfrm>
            <a:off x="5273675" y="2982913"/>
            <a:ext cx="665163"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baseline="-25000" dirty="0">
              <a:latin typeface="Times New Roman" panose="02020603050405020304" charset="0"/>
            </a:endParaRPr>
          </a:p>
        </p:txBody>
      </p:sp>
      <p:sp>
        <p:nvSpPr>
          <p:cNvPr id="32785" name="Text Box 16"/>
          <p:cNvSpPr txBox="1"/>
          <p:nvPr/>
        </p:nvSpPr>
        <p:spPr>
          <a:xfrm>
            <a:off x="3348038" y="3054350"/>
            <a:ext cx="504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T</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32786" name="Text Box 17"/>
          <p:cNvSpPr txBox="1"/>
          <p:nvPr/>
        </p:nvSpPr>
        <p:spPr>
          <a:xfrm>
            <a:off x="4570413" y="2990850"/>
            <a:ext cx="703262"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id</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32787" name="Line 18"/>
          <p:cNvSpPr/>
          <p:nvPr/>
        </p:nvSpPr>
        <p:spPr>
          <a:xfrm>
            <a:off x="4643438" y="2630488"/>
            <a:ext cx="0" cy="431800"/>
          </a:xfrm>
          <a:prstGeom prst="line">
            <a:avLst/>
          </a:prstGeom>
          <a:ln w="9525" cap="flat" cmpd="sng">
            <a:solidFill>
              <a:schemeClr val="tx1"/>
            </a:solidFill>
            <a:prstDash val="solid"/>
            <a:miter/>
            <a:headEnd type="none" w="med" len="med"/>
            <a:tailEnd type="none" w="med" len="med"/>
          </a:ln>
        </p:spPr>
      </p:sp>
      <p:sp>
        <p:nvSpPr>
          <p:cNvPr id="32788" name="Line 19"/>
          <p:cNvSpPr/>
          <p:nvPr/>
        </p:nvSpPr>
        <p:spPr>
          <a:xfrm>
            <a:off x="4841875" y="2624138"/>
            <a:ext cx="576263" cy="431800"/>
          </a:xfrm>
          <a:prstGeom prst="line">
            <a:avLst/>
          </a:prstGeom>
          <a:ln w="9525" cap="flat" cmpd="sng">
            <a:solidFill>
              <a:schemeClr val="tx1"/>
            </a:solidFill>
            <a:prstDash val="solid"/>
            <a:miter/>
            <a:headEnd type="none" w="med" len="med"/>
            <a:tailEnd type="none" w="med" len="med"/>
          </a:ln>
        </p:spPr>
      </p:sp>
      <p:sp>
        <p:nvSpPr>
          <p:cNvPr id="32789" name="Line 20"/>
          <p:cNvSpPr/>
          <p:nvPr/>
        </p:nvSpPr>
        <p:spPr>
          <a:xfrm flipH="1">
            <a:off x="4138613" y="2559050"/>
            <a:ext cx="288925" cy="495300"/>
          </a:xfrm>
          <a:prstGeom prst="line">
            <a:avLst/>
          </a:prstGeom>
          <a:ln w="9525" cap="flat" cmpd="sng">
            <a:solidFill>
              <a:schemeClr val="tx1"/>
            </a:solidFill>
            <a:prstDash val="solid"/>
            <a:miter/>
            <a:headEnd type="none" w="med" len="med"/>
            <a:tailEnd type="none" w="med" len="med"/>
          </a:ln>
        </p:spPr>
      </p:sp>
      <p:sp>
        <p:nvSpPr>
          <p:cNvPr id="32790" name="Text Box 21"/>
          <p:cNvSpPr txBox="1"/>
          <p:nvPr/>
        </p:nvSpPr>
        <p:spPr>
          <a:xfrm>
            <a:off x="3798888" y="2974975"/>
            <a:ext cx="8985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proc</a:t>
            </a:r>
            <a:endParaRPr lang="en-US" altLang="zh-CN" baseline="-25000" dirty="0">
              <a:latin typeface="Times New Roman" panose="02020603050405020304" charset="0"/>
            </a:endParaRPr>
          </a:p>
        </p:txBody>
      </p:sp>
      <p:sp>
        <p:nvSpPr>
          <p:cNvPr id="32791" name="Text Box 22"/>
          <p:cNvSpPr txBox="1"/>
          <p:nvPr/>
        </p:nvSpPr>
        <p:spPr>
          <a:xfrm>
            <a:off x="1889125" y="2990850"/>
            <a:ext cx="66675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id</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32792" name="Text Box 23"/>
          <p:cNvSpPr txBox="1"/>
          <p:nvPr/>
        </p:nvSpPr>
        <p:spPr>
          <a:xfrm>
            <a:off x="2843213" y="2982913"/>
            <a:ext cx="377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dirty="0">
              <a:latin typeface="Times New Roman" panose="02020603050405020304" charset="0"/>
            </a:endParaRPr>
          </a:p>
        </p:txBody>
      </p:sp>
      <p:sp>
        <p:nvSpPr>
          <p:cNvPr id="32793" name="Line 24"/>
          <p:cNvSpPr/>
          <p:nvPr/>
        </p:nvSpPr>
        <p:spPr>
          <a:xfrm>
            <a:off x="3059113" y="2630488"/>
            <a:ext cx="0" cy="431800"/>
          </a:xfrm>
          <a:prstGeom prst="line">
            <a:avLst/>
          </a:prstGeom>
          <a:ln w="9525" cap="flat" cmpd="sng">
            <a:solidFill>
              <a:schemeClr val="tx1"/>
            </a:solidFill>
            <a:prstDash val="solid"/>
            <a:miter/>
            <a:headEnd type="none" w="med" len="med"/>
            <a:tailEnd type="none" w="med" len="med"/>
          </a:ln>
        </p:spPr>
      </p:sp>
      <p:sp>
        <p:nvSpPr>
          <p:cNvPr id="32794" name="Line 25"/>
          <p:cNvSpPr/>
          <p:nvPr/>
        </p:nvSpPr>
        <p:spPr>
          <a:xfrm>
            <a:off x="3203575" y="2622550"/>
            <a:ext cx="287338" cy="431800"/>
          </a:xfrm>
          <a:prstGeom prst="line">
            <a:avLst/>
          </a:prstGeom>
          <a:ln w="9525" cap="flat" cmpd="sng">
            <a:solidFill>
              <a:schemeClr val="tx1"/>
            </a:solidFill>
            <a:prstDash val="solid"/>
            <a:miter/>
            <a:headEnd type="none" w="med" len="med"/>
            <a:tailEnd type="none" w="med" len="med"/>
          </a:ln>
        </p:spPr>
      </p:sp>
      <p:sp>
        <p:nvSpPr>
          <p:cNvPr id="32795" name="Line 26"/>
          <p:cNvSpPr/>
          <p:nvPr/>
        </p:nvSpPr>
        <p:spPr>
          <a:xfrm flipH="1">
            <a:off x="2409825" y="2559050"/>
            <a:ext cx="433388" cy="503238"/>
          </a:xfrm>
          <a:prstGeom prst="line">
            <a:avLst/>
          </a:prstGeom>
          <a:ln w="9525" cap="flat" cmpd="sng">
            <a:solidFill>
              <a:schemeClr val="tx1"/>
            </a:solidFill>
            <a:prstDash val="solid"/>
            <a:miter/>
            <a:headEnd type="none" w="med" len="med"/>
            <a:tailEnd type="none" w="med" len="med"/>
          </a:ln>
        </p:spPr>
      </p:sp>
      <p:sp>
        <p:nvSpPr>
          <p:cNvPr id="32796" name="Line 27"/>
          <p:cNvSpPr/>
          <p:nvPr/>
        </p:nvSpPr>
        <p:spPr>
          <a:xfrm>
            <a:off x="6426200" y="3408363"/>
            <a:ext cx="0" cy="431800"/>
          </a:xfrm>
          <a:prstGeom prst="line">
            <a:avLst/>
          </a:prstGeom>
          <a:ln w="9525" cap="flat" cmpd="sng">
            <a:solidFill>
              <a:schemeClr val="tx1"/>
            </a:solidFill>
            <a:prstDash val="solid"/>
            <a:miter/>
            <a:headEnd type="none" w="med" len="med"/>
            <a:tailEnd type="none" w="med" len="med"/>
          </a:ln>
        </p:spPr>
      </p:sp>
      <p:sp>
        <p:nvSpPr>
          <p:cNvPr id="32797" name="Text Box 28"/>
          <p:cNvSpPr txBox="1"/>
          <p:nvPr/>
        </p:nvSpPr>
        <p:spPr>
          <a:xfrm>
            <a:off x="7793038" y="3119438"/>
            <a:ext cx="45085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baseline="-25000" dirty="0">
              <a:latin typeface="Times New Roman" panose="02020603050405020304" charset="0"/>
            </a:endParaRPr>
          </a:p>
        </p:txBody>
      </p:sp>
      <p:sp>
        <p:nvSpPr>
          <p:cNvPr id="32798" name="Text Box 29"/>
          <p:cNvSpPr txBox="1"/>
          <p:nvPr/>
        </p:nvSpPr>
        <p:spPr>
          <a:xfrm>
            <a:off x="7054850" y="3048000"/>
            <a:ext cx="66675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D</a:t>
            </a:r>
            <a:r>
              <a:rPr lang="en-US" altLang="zh-CN" baseline="-25000" dirty="0">
                <a:latin typeface="Times New Roman" panose="02020603050405020304" charset="0"/>
              </a:rPr>
              <a:t>3</a:t>
            </a:r>
            <a:endParaRPr lang="en-US" altLang="zh-CN" baseline="-25000" dirty="0">
              <a:latin typeface="Times New Roman" panose="02020603050405020304" charset="0"/>
            </a:endParaRPr>
          </a:p>
        </p:txBody>
      </p:sp>
      <p:sp>
        <p:nvSpPr>
          <p:cNvPr id="32799" name="Text Box 30"/>
          <p:cNvSpPr txBox="1"/>
          <p:nvPr/>
        </p:nvSpPr>
        <p:spPr>
          <a:xfrm>
            <a:off x="6281738" y="3048000"/>
            <a:ext cx="45085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N</a:t>
            </a:r>
            <a:endParaRPr lang="en-US" altLang="zh-CN" baseline="-25000" dirty="0">
              <a:latin typeface="Times New Roman" panose="02020603050405020304" charset="0"/>
            </a:endParaRPr>
          </a:p>
        </p:txBody>
      </p:sp>
      <p:sp>
        <p:nvSpPr>
          <p:cNvPr id="32800" name="Text Box 31"/>
          <p:cNvSpPr txBox="1"/>
          <p:nvPr/>
        </p:nvSpPr>
        <p:spPr>
          <a:xfrm>
            <a:off x="8442325" y="3048000"/>
            <a:ext cx="45085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S</a:t>
            </a:r>
            <a:endParaRPr lang="en-US" altLang="zh-CN" baseline="-25000" dirty="0">
              <a:latin typeface="Times New Roman" panose="02020603050405020304" charset="0"/>
            </a:endParaRPr>
          </a:p>
        </p:txBody>
      </p:sp>
      <p:sp>
        <p:nvSpPr>
          <p:cNvPr id="32801" name="Line 32"/>
          <p:cNvSpPr/>
          <p:nvPr/>
        </p:nvSpPr>
        <p:spPr>
          <a:xfrm>
            <a:off x="4984750" y="2544763"/>
            <a:ext cx="1368425" cy="647700"/>
          </a:xfrm>
          <a:prstGeom prst="line">
            <a:avLst/>
          </a:prstGeom>
          <a:ln w="9525" cap="flat" cmpd="sng">
            <a:solidFill>
              <a:schemeClr val="tx1"/>
            </a:solidFill>
            <a:prstDash val="solid"/>
            <a:miter/>
            <a:headEnd type="none" w="med" len="med"/>
            <a:tailEnd type="none" w="med" len="med"/>
          </a:ln>
        </p:spPr>
      </p:sp>
      <p:sp>
        <p:nvSpPr>
          <p:cNvPr id="32802" name="Line 33"/>
          <p:cNvSpPr/>
          <p:nvPr/>
        </p:nvSpPr>
        <p:spPr>
          <a:xfrm>
            <a:off x="5129213" y="2544763"/>
            <a:ext cx="2016125" cy="719137"/>
          </a:xfrm>
          <a:prstGeom prst="line">
            <a:avLst/>
          </a:prstGeom>
          <a:ln w="9525" cap="flat" cmpd="sng">
            <a:solidFill>
              <a:schemeClr val="tx1"/>
            </a:solidFill>
            <a:prstDash val="solid"/>
            <a:miter/>
            <a:headEnd type="none" w="med" len="med"/>
            <a:tailEnd type="none" w="med" len="med"/>
          </a:ln>
        </p:spPr>
      </p:sp>
      <p:sp>
        <p:nvSpPr>
          <p:cNvPr id="32803" name="Line 34"/>
          <p:cNvSpPr/>
          <p:nvPr/>
        </p:nvSpPr>
        <p:spPr>
          <a:xfrm>
            <a:off x="4984750" y="2471738"/>
            <a:ext cx="2881313" cy="792162"/>
          </a:xfrm>
          <a:prstGeom prst="line">
            <a:avLst/>
          </a:prstGeom>
          <a:ln w="9525" cap="flat" cmpd="sng">
            <a:solidFill>
              <a:schemeClr val="tx1"/>
            </a:solidFill>
            <a:prstDash val="solid"/>
            <a:miter/>
            <a:headEnd type="none" w="med" len="med"/>
            <a:tailEnd type="none" w="med" len="med"/>
          </a:ln>
        </p:spPr>
      </p:sp>
      <p:sp>
        <p:nvSpPr>
          <p:cNvPr id="32804" name="Line 35"/>
          <p:cNvSpPr/>
          <p:nvPr/>
        </p:nvSpPr>
        <p:spPr>
          <a:xfrm>
            <a:off x="5129213" y="2400300"/>
            <a:ext cx="3313112" cy="863600"/>
          </a:xfrm>
          <a:prstGeom prst="line">
            <a:avLst/>
          </a:prstGeom>
          <a:ln w="9525" cap="flat" cmpd="sng">
            <a:solidFill>
              <a:schemeClr val="tx1"/>
            </a:solidFill>
            <a:prstDash val="solid"/>
            <a:miter/>
            <a:headEnd type="none" w="med" len="med"/>
            <a:tailEnd type="none" w="med" len="med"/>
          </a:ln>
        </p:spPr>
      </p:sp>
      <p:sp>
        <p:nvSpPr>
          <p:cNvPr id="32805" name="Text Box 36"/>
          <p:cNvSpPr txBox="1"/>
          <p:nvPr/>
        </p:nvSpPr>
        <p:spPr>
          <a:xfrm>
            <a:off x="6192838" y="3670300"/>
            <a:ext cx="592137"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ε</a:t>
            </a:r>
            <a:endParaRPr lang="en-US" altLang="zh-CN" dirty="0">
              <a:latin typeface="Times New Roman" panose="02020603050405020304" charset="0"/>
            </a:endParaRPr>
          </a:p>
        </p:txBody>
      </p:sp>
      <p:sp>
        <p:nvSpPr>
          <p:cNvPr id="32806" name="Text Box 37"/>
          <p:cNvSpPr txBox="1"/>
          <p:nvPr/>
        </p:nvSpPr>
        <p:spPr>
          <a:xfrm>
            <a:off x="7721600" y="3903663"/>
            <a:ext cx="504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T</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32807" name="Text Box 38"/>
          <p:cNvSpPr txBox="1"/>
          <p:nvPr/>
        </p:nvSpPr>
        <p:spPr>
          <a:xfrm>
            <a:off x="6642100" y="3840163"/>
            <a:ext cx="792163"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id</a:t>
            </a:r>
            <a:r>
              <a:rPr lang="en-US" altLang="zh-CN" baseline="-25000" dirty="0">
                <a:latin typeface="Times New Roman" panose="02020603050405020304" charset="0"/>
              </a:rPr>
              <a:t>3</a:t>
            </a:r>
            <a:endParaRPr lang="en-US" altLang="zh-CN" baseline="-25000" dirty="0">
              <a:latin typeface="Times New Roman" panose="02020603050405020304" charset="0"/>
            </a:endParaRPr>
          </a:p>
        </p:txBody>
      </p:sp>
      <p:sp>
        <p:nvSpPr>
          <p:cNvPr id="32808" name="Text Box 39"/>
          <p:cNvSpPr txBox="1"/>
          <p:nvPr/>
        </p:nvSpPr>
        <p:spPr>
          <a:xfrm>
            <a:off x="7216775" y="3832225"/>
            <a:ext cx="377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dirty="0">
              <a:latin typeface="Times New Roman" panose="02020603050405020304" charset="0"/>
            </a:endParaRPr>
          </a:p>
        </p:txBody>
      </p:sp>
      <p:sp>
        <p:nvSpPr>
          <p:cNvPr id="32809" name="Line 40"/>
          <p:cNvSpPr/>
          <p:nvPr/>
        </p:nvSpPr>
        <p:spPr>
          <a:xfrm>
            <a:off x="7432675" y="3479800"/>
            <a:ext cx="0" cy="431800"/>
          </a:xfrm>
          <a:prstGeom prst="line">
            <a:avLst/>
          </a:prstGeom>
          <a:ln w="9525" cap="flat" cmpd="sng">
            <a:solidFill>
              <a:schemeClr val="tx1"/>
            </a:solidFill>
            <a:prstDash val="solid"/>
            <a:miter/>
            <a:headEnd type="none" w="med" len="med"/>
            <a:tailEnd type="none" w="med" len="med"/>
          </a:ln>
        </p:spPr>
      </p:sp>
      <p:sp>
        <p:nvSpPr>
          <p:cNvPr id="32810" name="Line 41"/>
          <p:cNvSpPr/>
          <p:nvPr/>
        </p:nvSpPr>
        <p:spPr>
          <a:xfrm>
            <a:off x="7577138" y="3471863"/>
            <a:ext cx="287337" cy="431800"/>
          </a:xfrm>
          <a:prstGeom prst="line">
            <a:avLst/>
          </a:prstGeom>
          <a:ln w="9525" cap="flat" cmpd="sng">
            <a:solidFill>
              <a:schemeClr val="tx1"/>
            </a:solidFill>
            <a:prstDash val="solid"/>
            <a:miter/>
            <a:headEnd type="none" w="med" len="med"/>
            <a:tailEnd type="none" w="med" len="med"/>
          </a:ln>
        </p:spPr>
      </p:sp>
      <p:sp>
        <p:nvSpPr>
          <p:cNvPr id="32811" name="Line 42"/>
          <p:cNvSpPr/>
          <p:nvPr/>
        </p:nvSpPr>
        <p:spPr>
          <a:xfrm flipH="1">
            <a:off x="6929438" y="3408363"/>
            <a:ext cx="287337" cy="503237"/>
          </a:xfrm>
          <a:prstGeom prst="line">
            <a:avLst/>
          </a:prstGeom>
          <a:ln w="9525" cap="flat" cmpd="sng">
            <a:solidFill>
              <a:schemeClr val="tx1"/>
            </a:solidFill>
            <a:prstDash val="solid"/>
            <a:miter/>
            <a:headEnd type="none" w="med" len="med"/>
            <a:tailEnd type="none" w="med" len="med"/>
          </a:ln>
        </p:spPr>
      </p:sp>
      <p:sp>
        <p:nvSpPr>
          <p:cNvPr id="32812" name="Oval 43"/>
          <p:cNvSpPr/>
          <p:nvPr/>
        </p:nvSpPr>
        <p:spPr>
          <a:xfrm>
            <a:off x="1528763" y="1822450"/>
            <a:ext cx="288925" cy="287338"/>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1</a:t>
            </a:r>
            <a:endParaRPr lang="en-US" altLang="zh-CN" dirty="0">
              <a:latin typeface="Times New Roman" panose="02020603050405020304" charset="0"/>
            </a:endParaRPr>
          </a:p>
        </p:txBody>
      </p:sp>
      <p:sp>
        <p:nvSpPr>
          <p:cNvPr id="32813" name="Oval 44"/>
          <p:cNvSpPr/>
          <p:nvPr/>
        </p:nvSpPr>
        <p:spPr>
          <a:xfrm>
            <a:off x="2609850" y="2182813"/>
            <a:ext cx="288925" cy="287337"/>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2</a:t>
            </a:r>
            <a:endParaRPr lang="en-US" altLang="zh-CN" dirty="0">
              <a:latin typeface="Times New Roman" panose="02020603050405020304" charset="0"/>
            </a:endParaRPr>
          </a:p>
        </p:txBody>
      </p:sp>
      <p:sp>
        <p:nvSpPr>
          <p:cNvPr id="47" name="Oval 45"/>
          <p:cNvSpPr/>
          <p:nvPr/>
        </p:nvSpPr>
        <p:spPr>
          <a:xfrm>
            <a:off x="5992813" y="3262313"/>
            <a:ext cx="288925" cy="287337"/>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3</a:t>
            </a:r>
            <a:endParaRPr lang="en-US" altLang="zh-CN" dirty="0">
              <a:latin typeface="Times New Roman" panose="02020603050405020304" charset="0"/>
            </a:endParaRPr>
          </a:p>
        </p:txBody>
      </p:sp>
      <p:sp>
        <p:nvSpPr>
          <p:cNvPr id="48" name="Rectangle 50"/>
          <p:cNvSpPr txBox="1">
            <a:spLocks noChangeArrowheads="1"/>
          </p:cNvSpPr>
          <p:nvPr/>
        </p:nvSpPr>
        <p:spPr bwMode="auto">
          <a:xfrm>
            <a:off x="539750" y="4702175"/>
            <a:ext cx="8135938" cy="1655763"/>
          </a:xfrm>
          <a:prstGeom prst="rect">
            <a:avLst/>
          </a:prstGeom>
          <a:noFill/>
          <a:ln w="9525">
            <a:solidFill>
              <a:schemeClr val="tx1"/>
            </a:solidFill>
            <a:miter lim="800000"/>
          </a:ln>
        </p:spPr>
        <p:txBody>
          <a:bodyPr/>
          <a:lstStyle/>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3. t2 := mktable ( top ( tblptr )  )</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    push ( t2 , tblptr )</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    push ( 0, offset )</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p:txBody>
      </p:sp>
      <p:sp>
        <p:nvSpPr>
          <p:cNvPr id="49" name="Text Box 55"/>
          <p:cNvSpPr txBox="1"/>
          <p:nvPr/>
        </p:nvSpPr>
        <p:spPr>
          <a:xfrm>
            <a:off x="1042988" y="4224338"/>
            <a:ext cx="649287" cy="406400"/>
          </a:xfrm>
          <a:prstGeom prst="rect">
            <a:avLst/>
          </a:prstGeom>
          <a:noFill/>
          <a:ln w="9525" cap="flat" cmpd="sng">
            <a:solidFill>
              <a:schemeClr val="tx1"/>
            </a:solidFill>
            <a:prstDash val="solid"/>
            <a:miter/>
            <a:headEnd type="none" w="med" len="med"/>
            <a:tailEnd type="none" w="med" len="med"/>
          </a:ln>
        </p:spPr>
        <p:txBody>
          <a:bodyPr anchor="b">
            <a:spAutoFit/>
          </a:bodyPr>
          <a:p>
            <a:pPr algn="ctr">
              <a:spcBef>
                <a:spcPct val="50000"/>
              </a:spcBef>
            </a:pPr>
            <a:r>
              <a:rPr lang="en-US" altLang="zh-CN" sz="2000" dirty="0">
                <a:latin typeface="华文新魏" panose="02010800040101010101" pitchFamily="2" charset="-122"/>
              </a:rPr>
              <a:t>t1</a:t>
            </a:r>
            <a:endParaRPr lang="en-US" altLang="zh-CN" sz="2000" dirty="0">
              <a:latin typeface="华文新魏" panose="02010800040101010101" pitchFamily="2" charset="-122"/>
            </a:endParaRPr>
          </a:p>
        </p:txBody>
      </p:sp>
      <p:sp>
        <p:nvSpPr>
          <p:cNvPr id="51" name="Text Box 56"/>
          <p:cNvSpPr txBox="1"/>
          <p:nvPr/>
        </p:nvSpPr>
        <p:spPr>
          <a:xfrm>
            <a:off x="1692275" y="4224338"/>
            <a:ext cx="649288" cy="406400"/>
          </a:xfrm>
          <a:prstGeom prst="rect">
            <a:avLst/>
          </a:prstGeom>
          <a:noFill/>
          <a:ln w="9525" cap="flat" cmpd="sng">
            <a:solidFill>
              <a:schemeClr val="tx1"/>
            </a:solidFill>
            <a:prstDash val="solid"/>
            <a:miter/>
            <a:headEnd type="none" w="med" len="med"/>
            <a:tailEnd type="none" w="med" len="med"/>
          </a:ln>
        </p:spPr>
        <p:txBody>
          <a:bodyPr anchor="b">
            <a:spAutoFit/>
          </a:bodyPr>
          <a:p>
            <a:pPr algn="ctr">
              <a:spcBef>
                <a:spcPct val="50000"/>
              </a:spcBef>
            </a:pPr>
            <a:r>
              <a:rPr lang="en-US" altLang="zh-CN" sz="2000" dirty="0">
                <a:latin typeface="华文新魏" panose="02010800040101010101" pitchFamily="2" charset="-122"/>
              </a:rPr>
              <a:t>8</a:t>
            </a:r>
            <a:endParaRPr lang="en-US" altLang="zh-CN" sz="2000" dirty="0">
              <a:latin typeface="华文新魏" panose="02010800040101010101" pitchFamily="2" charset="-122"/>
            </a:endParaRPr>
          </a:p>
        </p:txBody>
      </p:sp>
      <p:sp>
        <p:nvSpPr>
          <p:cNvPr id="52" name="Text Box 57"/>
          <p:cNvSpPr txBox="1"/>
          <p:nvPr/>
        </p:nvSpPr>
        <p:spPr>
          <a:xfrm>
            <a:off x="1042988" y="3838575"/>
            <a:ext cx="649287" cy="406400"/>
          </a:xfrm>
          <a:prstGeom prst="rect">
            <a:avLst/>
          </a:prstGeom>
          <a:noFill/>
          <a:ln w="9525" cap="flat" cmpd="sng">
            <a:solidFill>
              <a:schemeClr val="tx1"/>
            </a:solidFill>
            <a:prstDash val="solid"/>
            <a:miter/>
            <a:headEnd type="none" w="med" len="med"/>
            <a:tailEnd type="none" w="med" len="med"/>
          </a:ln>
        </p:spPr>
        <p:txBody>
          <a:bodyPr anchor="b">
            <a:spAutoFit/>
          </a:bodyPr>
          <a:p>
            <a:pPr algn="ctr">
              <a:spcBef>
                <a:spcPct val="50000"/>
              </a:spcBef>
            </a:pPr>
            <a:r>
              <a:rPr lang="en-US" altLang="zh-CN" sz="2000" dirty="0">
                <a:latin typeface="华文新魏" panose="02010800040101010101" pitchFamily="2" charset="-122"/>
              </a:rPr>
              <a:t>t2</a:t>
            </a:r>
            <a:endParaRPr lang="en-US" altLang="zh-CN" sz="2000" dirty="0">
              <a:latin typeface="华文新魏" panose="02010800040101010101" pitchFamily="2" charset="-122"/>
            </a:endParaRPr>
          </a:p>
        </p:txBody>
      </p:sp>
      <p:sp>
        <p:nvSpPr>
          <p:cNvPr id="53" name="Text Box 58"/>
          <p:cNvSpPr txBox="1"/>
          <p:nvPr/>
        </p:nvSpPr>
        <p:spPr>
          <a:xfrm>
            <a:off x="1692275" y="3838575"/>
            <a:ext cx="649288" cy="406400"/>
          </a:xfrm>
          <a:prstGeom prst="rect">
            <a:avLst/>
          </a:prstGeom>
          <a:noFill/>
          <a:ln w="9525" cap="flat" cmpd="sng">
            <a:solidFill>
              <a:schemeClr val="tx1"/>
            </a:solidFill>
            <a:prstDash val="solid"/>
            <a:miter/>
            <a:headEnd type="none" w="med" len="med"/>
            <a:tailEnd type="none" w="med" len="med"/>
          </a:ln>
        </p:spPr>
        <p:txBody>
          <a:bodyPr anchor="b">
            <a:spAutoFit/>
          </a:bodyPr>
          <a:p>
            <a:pPr algn="ctr">
              <a:spcBef>
                <a:spcPct val="50000"/>
              </a:spcBef>
            </a:pPr>
            <a:r>
              <a:rPr lang="en-US" altLang="zh-CN" sz="2000" dirty="0">
                <a:latin typeface="华文新魏" panose="02010800040101010101" pitchFamily="2" charset="-122"/>
              </a:rPr>
              <a:t>0</a:t>
            </a:r>
            <a:endParaRPr lang="en-US" altLang="zh-CN" sz="2000" dirty="0">
              <a:latin typeface="华文新魏" panose="02010800040101010101" pitchFamily="2" charset="-122"/>
            </a:endParaRPr>
          </a:p>
        </p:txBody>
      </p:sp>
      <p:sp>
        <p:nvSpPr>
          <p:cNvPr id="32820" name="Text Box 56"/>
          <p:cNvSpPr txBox="1"/>
          <p:nvPr/>
        </p:nvSpPr>
        <p:spPr>
          <a:xfrm>
            <a:off x="0" y="2714625"/>
            <a:ext cx="649288" cy="406400"/>
          </a:xfrm>
          <a:prstGeom prst="rect">
            <a:avLst/>
          </a:prstGeom>
          <a:noFill/>
          <a:ln w="9525" cap="flat" cmpd="sng">
            <a:solidFill>
              <a:schemeClr val="tx1"/>
            </a:solidFill>
            <a:prstDash val="solid"/>
            <a:miter/>
            <a:headEnd type="none" w="med" len="med"/>
            <a:tailEnd type="none" w="med" len="med"/>
          </a:ln>
        </p:spPr>
        <p:txBody>
          <a:bodyPr anchor="b">
            <a:spAutoFit/>
          </a:bodyPr>
          <a:p>
            <a:pPr algn="ctr">
              <a:spcBef>
                <a:spcPct val="50000"/>
              </a:spcBef>
            </a:pPr>
            <a:r>
              <a:rPr lang="en-US" altLang="zh-CN" sz="2000" dirty="0">
                <a:latin typeface="华文新魏" panose="02010800040101010101" pitchFamily="2" charset="-122"/>
              </a:rPr>
              <a:t>t1</a:t>
            </a:r>
            <a:endParaRPr lang="en-US" altLang="zh-CN" sz="2000" dirty="0">
              <a:latin typeface="华文新魏" panose="02010800040101010101" pitchFamily="2" charset="-122"/>
            </a:endParaRPr>
          </a:p>
        </p:txBody>
      </p:sp>
      <p:sp>
        <p:nvSpPr>
          <p:cNvPr id="32821" name="Text Box 57"/>
          <p:cNvSpPr txBox="1"/>
          <p:nvPr/>
        </p:nvSpPr>
        <p:spPr>
          <a:xfrm>
            <a:off x="649288" y="2714625"/>
            <a:ext cx="649287" cy="406400"/>
          </a:xfrm>
          <a:prstGeom prst="rect">
            <a:avLst/>
          </a:prstGeom>
          <a:noFill/>
          <a:ln w="9525" cap="flat" cmpd="sng">
            <a:solidFill>
              <a:schemeClr val="tx1"/>
            </a:solidFill>
            <a:prstDash val="solid"/>
            <a:miter/>
            <a:headEnd type="none" w="med" len="med"/>
            <a:tailEnd type="none" w="med" len="med"/>
          </a:ln>
        </p:spPr>
        <p:txBody>
          <a:bodyPr anchor="b">
            <a:spAutoFit/>
          </a:bodyPr>
          <a:p>
            <a:pPr algn="ctr">
              <a:spcBef>
                <a:spcPct val="50000"/>
              </a:spcBef>
            </a:pPr>
            <a:r>
              <a:rPr lang="en-US" altLang="zh-CN" sz="2000" dirty="0">
                <a:latin typeface="华文新魏" panose="02010800040101010101" pitchFamily="2" charset="-122"/>
              </a:rPr>
              <a:t>8</a:t>
            </a:r>
            <a:endParaRPr lang="en-US" altLang="zh-CN" sz="2000" dirty="0">
              <a:latin typeface="华文新魏" panose="02010800040101010101" pitchFamily="2" charset="-122"/>
            </a:endParaRPr>
          </a:p>
        </p:txBody>
      </p:sp>
      <p:sp>
        <p:nvSpPr>
          <p:cNvPr id="56" name="右箭头 55"/>
          <p:cNvSpPr/>
          <p:nvPr/>
        </p:nvSpPr>
        <p:spPr>
          <a:xfrm rot="2395250">
            <a:off x="1141413" y="3411538"/>
            <a:ext cx="449263" cy="1571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a:ln>
                <a:noFill/>
              </a:ln>
              <a:solidFill>
                <a:schemeClr val="lt1"/>
              </a:solidFill>
              <a:effectLst/>
              <a:uLnTx/>
              <a:uFillTx/>
              <a:latin typeface="+mn-lt"/>
              <a:ea typeface="+mn-ea"/>
              <a:cs typeface="+mn-cs"/>
            </a:endParaRPr>
          </a:p>
        </p:txBody>
      </p:sp>
      <p:sp>
        <p:nvSpPr>
          <p:cNvPr id="26625" name="标题 1"/>
          <p:cNvSpPr>
            <a:spLocks noGrp="1"/>
          </p:cNvSpPr>
          <p:nvPr/>
        </p:nvSpPr>
        <p:spPr>
          <a:xfrm>
            <a:off x="533400" y="107950"/>
            <a:ext cx="8229600" cy="563563"/>
          </a:xfrm>
          <a:prstGeom prst="rect">
            <a:avLst/>
          </a:prstGeom>
          <a:noFill/>
          <a:ln w="9525">
            <a:noFill/>
          </a:ln>
        </p:spPr>
        <p:txBody>
          <a:bodyPr vert="horz" wrap="square" lIns="91440" tIns="45720" rIns="91440" bIns="45720" anchor="ctr"/>
          <a:lstStyle>
            <a:lvl1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cs typeface="+mj-cs"/>
              </a:defRPr>
            </a:lvl1pPr>
            <a:lvl2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2pPr>
            <a:lvl3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3pPr>
            <a:lvl4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4pPr>
            <a:lvl5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5pPr>
            <a:lvl6pPr marL="457200" algn="ctr" rtl="0" eaLnBrk="1" fontAlgn="base" hangingPunct="1">
              <a:spcBef>
                <a:spcPct val="0"/>
              </a:spcBef>
              <a:spcAft>
                <a:spcPct val="0"/>
              </a:spcAft>
              <a:defRPr sz="3600">
                <a:solidFill>
                  <a:schemeClr val="bg1"/>
                </a:solidFill>
                <a:latin typeface="Tahoma" panose="020B0604030504040204" charset="0"/>
              </a:defRPr>
            </a:lvl6pPr>
            <a:lvl7pPr marL="914400" algn="ctr" rtl="0" eaLnBrk="1" fontAlgn="base" hangingPunct="1">
              <a:spcBef>
                <a:spcPct val="0"/>
              </a:spcBef>
              <a:spcAft>
                <a:spcPct val="0"/>
              </a:spcAft>
              <a:defRPr sz="3600">
                <a:solidFill>
                  <a:schemeClr val="bg1"/>
                </a:solidFill>
                <a:latin typeface="Tahoma" panose="020B0604030504040204" charset="0"/>
              </a:defRPr>
            </a:lvl7pPr>
            <a:lvl8pPr marL="1371600" algn="ctr" rtl="0" eaLnBrk="1" fontAlgn="base" hangingPunct="1">
              <a:spcBef>
                <a:spcPct val="0"/>
              </a:spcBef>
              <a:spcAft>
                <a:spcPct val="0"/>
              </a:spcAft>
              <a:defRPr sz="3600">
                <a:solidFill>
                  <a:schemeClr val="bg1"/>
                </a:solidFill>
                <a:latin typeface="Tahoma" panose="020B0604030504040204" charset="0"/>
              </a:defRPr>
            </a:lvl8pPr>
            <a:lvl9pPr marL="1828800" algn="ctr" rtl="0" eaLnBrk="1" fontAlgn="base" hangingPunct="1">
              <a:spcBef>
                <a:spcPct val="0"/>
              </a:spcBef>
              <a:spcAft>
                <a:spcPct val="0"/>
              </a:spcAft>
              <a:defRPr sz="3600">
                <a:solidFill>
                  <a:schemeClr val="bg1"/>
                </a:solidFill>
                <a:latin typeface="Tahoma" panose="020B0604030504040204" charset="0"/>
              </a:defRPr>
            </a:lvl9pPr>
          </a:lstStyle>
          <a:p>
            <a:pPr>
              <a:spcBef>
                <a:spcPct val="50000"/>
              </a:spcBef>
            </a:pPr>
            <a:r>
              <a:rPr lang="zh-CN" altLang="en-US" dirty="0"/>
              <a:t>处理嵌套过程中的说明语句翻译方案 </a:t>
            </a:r>
            <a:endParaRPr lang="zh-CN" altLang="en-US" dirty="0"/>
          </a:p>
        </p:txBody>
      </p:sp>
      <p:sp>
        <p:nvSpPr>
          <p:cNvPr id="30767" name="Text Box 98"/>
          <p:cNvSpPr txBox="1"/>
          <p:nvPr/>
        </p:nvSpPr>
        <p:spPr>
          <a:xfrm>
            <a:off x="7283133" y="826135"/>
            <a:ext cx="3744912" cy="1562100"/>
          </a:xfrm>
          <a:prstGeom prst="rect">
            <a:avLst/>
          </a:prstGeom>
          <a:solidFill>
            <a:schemeClr val="bg1"/>
          </a:solidFill>
          <a:ln w="9525" cap="flat" cmpd="sng">
            <a:solidFill>
              <a:schemeClr val="tx1"/>
            </a:solidFill>
            <a:prstDash val="solid"/>
            <a:miter/>
            <a:headEnd type="none" w="med" len="med"/>
            <a:tailEnd type="none" w="med" len="med"/>
          </a:ln>
        </p:spPr>
        <p:txBody>
          <a:bodyPr anchor="b">
            <a:spAutoFit/>
          </a:bodyPr>
          <a:p>
            <a:pPr lvl="3" indent="0" algn="l" rtl="0" eaLnBrk="1" fontAlgn="base" hangingPunct="1">
              <a:spcBef>
                <a:spcPct val="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rPr>
              <a:t>id</a:t>
            </a:r>
            <a:r>
              <a:rPr lang="en-US" altLang="zh-CN" sz="2400" baseline="-25000" dirty="0">
                <a:solidFill>
                  <a:schemeClr val="tx1"/>
                </a:solidFill>
                <a:latin typeface="华文新魏" panose="02010800040101010101" pitchFamily="2" charset="-122"/>
              </a:rPr>
              <a:t>1</a:t>
            </a:r>
            <a:r>
              <a:rPr lang="en-US" altLang="zh-CN" sz="2400" dirty="0">
                <a:solidFill>
                  <a:schemeClr val="tx1"/>
                </a:solidFill>
                <a:latin typeface="华文新魏" panose="02010800040101010101" pitchFamily="2" charset="-122"/>
              </a:rPr>
              <a:t> : T</a:t>
            </a:r>
            <a:r>
              <a:rPr lang="en-US" altLang="zh-CN" sz="2400" baseline="-25000" dirty="0">
                <a:solidFill>
                  <a:schemeClr val="tx1"/>
                </a:solidFill>
                <a:latin typeface="华文新魏" panose="02010800040101010101" pitchFamily="2" charset="-122"/>
              </a:rPr>
              <a:t>1</a:t>
            </a:r>
            <a:r>
              <a:rPr lang="en-US" altLang="zh-CN" sz="2400" dirty="0">
                <a:solidFill>
                  <a:schemeClr val="tx1"/>
                </a:solidFill>
                <a:latin typeface="华文新魏" panose="02010800040101010101" pitchFamily="2" charset="-122"/>
              </a:rPr>
              <a:t> ;</a:t>
            </a:r>
            <a:endParaRPr lang="en-US" altLang="zh-CN" sz="2400" dirty="0">
              <a:solidFill>
                <a:schemeClr val="tx1"/>
              </a:solidFill>
              <a:latin typeface="华文新魏" panose="02010800040101010101" pitchFamily="2" charset="-122"/>
            </a:endParaRPr>
          </a:p>
          <a:p>
            <a:pPr lvl="3" indent="0" algn="l" rtl="0" eaLnBrk="1" fontAlgn="base" hangingPunct="1">
              <a:spcBef>
                <a:spcPct val="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rPr>
              <a:t>proc  id</a:t>
            </a:r>
            <a:r>
              <a:rPr lang="en-US" altLang="zh-CN" sz="2400" baseline="-25000" dirty="0">
                <a:solidFill>
                  <a:schemeClr val="tx1"/>
                </a:solidFill>
                <a:latin typeface="华文新魏" panose="02010800040101010101" pitchFamily="2" charset="-122"/>
              </a:rPr>
              <a:t>2</a:t>
            </a:r>
            <a:r>
              <a:rPr lang="en-US" altLang="zh-CN" sz="2400" dirty="0">
                <a:solidFill>
                  <a:schemeClr val="tx1"/>
                </a:solidFill>
                <a:latin typeface="华文新魏" panose="02010800040101010101" pitchFamily="2" charset="-122"/>
              </a:rPr>
              <a:t> ;</a:t>
            </a:r>
            <a:endParaRPr lang="en-US" altLang="zh-CN" sz="2400" dirty="0">
              <a:solidFill>
                <a:schemeClr val="tx1"/>
              </a:solidFill>
              <a:latin typeface="华文新魏" panose="02010800040101010101" pitchFamily="2" charset="-122"/>
            </a:endParaRPr>
          </a:p>
          <a:p>
            <a:pPr lvl="3" indent="0" algn="l" rtl="0" eaLnBrk="1" fontAlgn="base" hangingPunct="1">
              <a:spcBef>
                <a:spcPct val="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rPr>
              <a:t>   id</a:t>
            </a:r>
            <a:r>
              <a:rPr lang="en-US" altLang="zh-CN" sz="2400" baseline="-25000" dirty="0">
                <a:solidFill>
                  <a:schemeClr val="tx1"/>
                </a:solidFill>
                <a:latin typeface="华文新魏" panose="02010800040101010101" pitchFamily="2" charset="-122"/>
              </a:rPr>
              <a:t>3</a:t>
            </a:r>
            <a:r>
              <a:rPr lang="en-US" altLang="zh-CN" sz="2400" dirty="0">
                <a:solidFill>
                  <a:schemeClr val="tx1"/>
                </a:solidFill>
                <a:latin typeface="华文新魏" panose="02010800040101010101" pitchFamily="2" charset="-122"/>
              </a:rPr>
              <a:t> : T</a:t>
            </a:r>
            <a:r>
              <a:rPr lang="en-US" altLang="zh-CN" sz="2400" baseline="-25000" dirty="0">
                <a:solidFill>
                  <a:schemeClr val="tx1"/>
                </a:solidFill>
                <a:latin typeface="华文新魏" panose="02010800040101010101" pitchFamily="2" charset="-122"/>
              </a:rPr>
              <a:t>2</a:t>
            </a:r>
            <a:r>
              <a:rPr lang="en-US" altLang="zh-CN" sz="2400" dirty="0">
                <a:solidFill>
                  <a:schemeClr val="tx1"/>
                </a:solidFill>
                <a:latin typeface="华文新魏" panose="02010800040101010101" pitchFamily="2" charset="-122"/>
              </a:rPr>
              <a:t> ;</a:t>
            </a:r>
            <a:endParaRPr lang="en-US" altLang="zh-CN" sz="2400" dirty="0">
              <a:solidFill>
                <a:schemeClr val="tx1"/>
              </a:solidFill>
              <a:latin typeface="华文新魏" panose="02010800040101010101" pitchFamily="2" charset="-122"/>
            </a:endParaRPr>
          </a:p>
          <a:p>
            <a:pPr lvl="3" indent="0" algn="l" rtl="0" eaLnBrk="1" fontAlgn="base" hangingPunct="1">
              <a:spcBef>
                <a:spcPct val="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rPr>
              <a:t>   S</a:t>
            </a:r>
            <a:endParaRPr lang="en-US" altLang="zh-CN" sz="2400" dirty="0">
              <a:solidFill>
                <a:schemeClr val="tx1"/>
              </a:solidFill>
              <a:latin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ppt_x</p:attrName>
                                        </p:attrNameLst>
                                      </p:cBhvr>
                                      <p:tavLst>
                                        <p:tav tm="0">
                                          <p:val>
                                            <p:strVal val="#ppt_x"/>
                                          </p:val>
                                        </p:tav>
                                        <p:tav tm="100000">
                                          <p:val>
                                            <p:strVal val="#ppt_x"/>
                                          </p:val>
                                        </p:tav>
                                      </p:tavLst>
                                    </p:anim>
                                    <p:anim calcmode="lin" valueType="num">
                                      <p:cBhvr>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48">
                                            <p:txEl>
                                              <p:charRg st="0" end="37"/>
                                            </p:txEl>
                                          </p:spTgt>
                                        </p:tgtEl>
                                        <p:attrNameLst>
                                          <p:attrName>style.visibility</p:attrName>
                                        </p:attrNameLst>
                                      </p:cBhvr>
                                      <p:to>
                                        <p:strVal val="visible"/>
                                      </p:to>
                                    </p:set>
                                    <p:animEffect transition="in" filter="diamond(in)">
                                      <p:cBhvr>
                                        <p:cTn id="13" dur="2000"/>
                                        <p:tgtEl>
                                          <p:spTgt spid="48">
                                            <p:txEl>
                                              <p:charRg st="0" end="3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48">
                                            <p:txEl>
                                              <p:charRg st="37" end="62"/>
                                            </p:txEl>
                                          </p:spTgt>
                                        </p:tgtEl>
                                        <p:attrNameLst>
                                          <p:attrName>style.visibility</p:attrName>
                                        </p:attrNameLst>
                                      </p:cBhvr>
                                      <p:to>
                                        <p:strVal val="visible"/>
                                      </p:to>
                                    </p:set>
                                    <p:animEffect transition="in" filter="diamond(in)">
                                      <p:cBhvr>
                                        <p:cTn id="18" dur="2000"/>
                                        <p:tgtEl>
                                          <p:spTgt spid="48">
                                            <p:txEl>
                                              <p:charRg st="37" end="6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48">
                                            <p:txEl>
                                              <p:charRg st="62" end="85"/>
                                            </p:txEl>
                                          </p:spTgt>
                                        </p:tgtEl>
                                        <p:attrNameLst>
                                          <p:attrName>style.visibility</p:attrName>
                                        </p:attrNameLst>
                                      </p:cBhvr>
                                      <p:to>
                                        <p:strVal val="visible"/>
                                      </p:to>
                                    </p:set>
                                    <p:animEffect transition="in" filter="diamond(in)">
                                      <p:cBhvr>
                                        <p:cTn id="23" dur="2000"/>
                                        <p:tgtEl>
                                          <p:spTgt spid="48">
                                            <p:txEl>
                                              <p:charRg st="62" end="8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blinds(horizontal)">
                                      <p:cBhvr>
                                        <p:cTn id="28" dur="500"/>
                                        <p:tgtEl>
                                          <p:spTgt spid="56"/>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blinds(horizontal)">
                                      <p:cBhvr>
                                        <p:cTn id="33" dur="500"/>
                                        <p:tgtEl>
                                          <p:spTgt spid="49"/>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blinds(horizontal)">
                                      <p:cBhvr>
                                        <p:cTn id="36" dur="500"/>
                                        <p:tgtEl>
                                          <p:spTgt spid="51"/>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blinds(horizontal)">
                                      <p:cBhvr>
                                        <p:cTn id="39" dur="500"/>
                                        <p:tgtEl>
                                          <p:spTgt spid="52"/>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blinds(horizontal)">
                                      <p:cBhvr>
                                        <p:cTn id="4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ldLvl="0" animBg="1"/>
      <p:bldP spid="49" grpId="0" bldLvl="0" animBg="1"/>
      <p:bldP spid="51" grpId="0" bldLvl="0" animBg="1"/>
      <p:bldP spid="52" grpId="0" bldLvl="0" animBg="1"/>
      <p:bldP spid="53" grpId="0" bldLvl="0" animBg="1"/>
      <p:bldP spid="56"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33795" name="Text Box 2"/>
          <p:cNvSpPr txBox="1"/>
          <p:nvPr/>
        </p:nvSpPr>
        <p:spPr>
          <a:xfrm>
            <a:off x="2754313" y="1143000"/>
            <a:ext cx="30480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P</a:t>
            </a:r>
            <a:endParaRPr lang="en-US" altLang="zh-CN" dirty="0">
              <a:latin typeface="Times New Roman" panose="02020603050405020304" charset="0"/>
            </a:endParaRPr>
          </a:p>
        </p:txBody>
      </p:sp>
      <p:sp>
        <p:nvSpPr>
          <p:cNvPr id="33796" name="Text Box 3"/>
          <p:cNvSpPr txBox="1"/>
          <p:nvPr/>
        </p:nvSpPr>
        <p:spPr>
          <a:xfrm>
            <a:off x="3546475" y="1719263"/>
            <a:ext cx="503238"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D</a:t>
            </a:r>
            <a:endParaRPr lang="en-US" altLang="zh-CN" dirty="0">
              <a:latin typeface="Times New Roman" panose="02020603050405020304" charset="0"/>
            </a:endParaRPr>
          </a:p>
        </p:txBody>
      </p:sp>
      <p:sp>
        <p:nvSpPr>
          <p:cNvPr id="33797" name="Text Box 4"/>
          <p:cNvSpPr txBox="1"/>
          <p:nvPr/>
        </p:nvSpPr>
        <p:spPr>
          <a:xfrm>
            <a:off x="1746250" y="1647825"/>
            <a:ext cx="52070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M</a:t>
            </a:r>
            <a:endParaRPr lang="en-US" altLang="zh-CN" dirty="0">
              <a:latin typeface="Times New Roman" panose="02020603050405020304" charset="0"/>
            </a:endParaRPr>
          </a:p>
        </p:txBody>
      </p:sp>
      <p:sp>
        <p:nvSpPr>
          <p:cNvPr id="33798" name="Text Box 5"/>
          <p:cNvSpPr txBox="1"/>
          <p:nvPr/>
        </p:nvSpPr>
        <p:spPr>
          <a:xfrm>
            <a:off x="4481513" y="2295525"/>
            <a:ext cx="665162"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D</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33799" name="Text Box 6"/>
          <p:cNvSpPr txBox="1"/>
          <p:nvPr/>
        </p:nvSpPr>
        <p:spPr>
          <a:xfrm>
            <a:off x="1673225" y="2295525"/>
            <a:ext cx="592138"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ε</a:t>
            </a:r>
            <a:endParaRPr lang="en-US" altLang="zh-CN" dirty="0">
              <a:latin typeface="Times New Roman" panose="02020603050405020304" charset="0"/>
            </a:endParaRPr>
          </a:p>
        </p:txBody>
      </p:sp>
      <p:sp>
        <p:nvSpPr>
          <p:cNvPr id="33800" name="Text Box 7"/>
          <p:cNvSpPr txBox="1"/>
          <p:nvPr/>
        </p:nvSpPr>
        <p:spPr>
          <a:xfrm>
            <a:off x="2843213" y="2293938"/>
            <a:ext cx="77470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D</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33801" name="Text Box 8"/>
          <p:cNvSpPr txBox="1"/>
          <p:nvPr/>
        </p:nvSpPr>
        <p:spPr>
          <a:xfrm>
            <a:off x="3706813" y="2374900"/>
            <a:ext cx="377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dirty="0">
              <a:latin typeface="Times New Roman" panose="02020603050405020304" charset="0"/>
            </a:endParaRPr>
          </a:p>
        </p:txBody>
      </p:sp>
      <p:sp>
        <p:nvSpPr>
          <p:cNvPr id="33802" name="Line 9"/>
          <p:cNvSpPr/>
          <p:nvPr/>
        </p:nvSpPr>
        <p:spPr>
          <a:xfrm flipH="1">
            <a:off x="2178050" y="1431925"/>
            <a:ext cx="576263" cy="287338"/>
          </a:xfrm>
          <a:prstGeom prst="line">
            <a:avLst/>
          </a:prstGeom>
          <a:ln w="9525" cap="flat" cmpd="sng">
            <a:solidFill>
              <a:schemeClr val="tx1"/>
            </a:solidFill>
            <a:prstDash val="solid"/>
            <a:miter/>
            <a:headEnd type="none" w="med" len="med"/>
            <a:tailEnd type="none" w="med" len="med"/>
          </a:ln>
        </p:spPr>
      </p:sp>
      <p:sp>
        <p:nvSpPr>
          <p:cNvPr id="33803" name="Line 10"/>
          <p:cNvSpPr/>
          <p:nvPr/>
        </p:nvSpPr>
        <p:spPr>
          <a:xfrm>
            <a:off x="3041650" y="1431925"/>
            <a:ext cx="576263" cy="358775"/>
          </a:xfrm>
          <a:prstGeom prst="line">
            <a:avLst/>
          </a:prstGeom>
          <a:ln w="9525" cap="flat" cmpd="sng">
            <a:solidFill>
              <a:schemeClr val="tx1"/>
            </a:solidFill>
            <a:prstDash val="solid"/>
            <a:miter/>
            <a:headEnd type="none" w="med" len="med"/>
            <a:tailEnd type="none" w="med" len="med"/>
          </a:ln>
        </p:spPr>
      </p:sp>
      <p:sp>
        <p:nvSpPr>
          <p:cNvPr id="33804" name="Line 11"/>
          <p:cNvSpPr/>
          <p:nvPr/>
        </p:nvSpPr>
        <p:spPr>
          <a:xfrm>
            <a:off x="1962150" y="1935163"/>
            <a:ext cx="0" cy="431800"/>
          </a:xfrm>
          <a:prstGeom prst="line">
            <a:avLst/>
          </a:prstGeom>
          <a:ln w="9525" cap="flat" cmpd="sng">
            <a:solidFill>
              <a:schemeClr val="tx1"/>
            </a:solidFill>
            <a:prstDash val="solid"/>
            <a:miter/>
            <a:headEnd type="none" w="med" len="med"/>
            <a:tailEnd type="none" w="med" len="med"/>
          </a:ln>
        </p:spPr>
      </p:sp>
      <p:sp>
        <p:nvSpPr>
          <p:cNvPr id="33805" name="Line 12"/>
          <p:cNvSpPr/>
          <p:nvPr/>
        </p:nvSpPr>
        <p:spPr>
          <a:xfrm>
            <a:off x="3779838" y="2014538"/>
            <a:ext cx="0" cy="431800"/>
          </a:xfrm>
          <a:prstGeom prst="line">
            <a:avLst/>
          </a:prstGeom>
          <a:ln w="9525" cap="flat" cmpd="sng">
            <a:solidFill>
              <a:schemeClr val="tx1"/>
            </a:solidFill>
            <a:prstDash val="solid"/>
            <a:miter/>
            <a:headEnd type="none" w="med" len="med"/>
            <a:tailEnd type="none" w="med" len="med"/>
          </a:ln>
        </p:spPr>
      </p:sp>
      <p:sp>
        <p:nvSpPr>
          <p:cNvPr id="33806" name="Line 13"/>
          <p:cNvSpPr/>
          <p:nvPr/>
        </p:nvSpPr>
        <p:spPr>
          <a:xfrm>
            <a:off x="3978275" y="2008188"/>
            <a:ext cx="647700" cy="358775"/>
          </a:xfrm>
          <a:prstGeom prst="line">
            <a:avLst/>
          </a:prstGeom>
          <a:ln w="9525" cap="flat" cmpd="sng">
            <a:solidFill>
              <a:schemeClr val="tx1"/>
            </a:solidFill>
            <a:prstDash val="solid"/>
            <a:miter/>
            <a:headEnd type="none" w="med" len="med"/>
            <a:tailEnd type="none" w="med" len="med"/>
          </a:ln>
        </p:spPr>
      </p:sp>
      <p:sp>
        <p:nvSpPr>
          <p:cNvPr id="33807" name="Line 14"/>
          <p:cNvSpPr/>
          <p:nvPr/>
        </p:nvSpPr>
        <p:spPr>
          <a:xfrm flipH="1">
            <a:off x="3130550" y="1943100"/>
            <a:ext cx="433388" cy="503238"/>
          </a:xfrm>
          <a:prstGeom prst="line">
            <a:avLst/>
          </a:prstGeom>
          <a:ln w="9525" cap="flat" cmpd="sng">
            <a:solidFill>
              <a:schemeClr val="tx1"/>
            </a:solidFill>
            <a:prstDash val="solid"/>
            <a:miter/>
            <a:headEnd type="none" w="med" len="med"/>
            <a:tailEnd type="none" w="med" len="med"/>
          </a:ln>
        </p:spPr>
      </p:sp>
      <p:sp>
        <p:nvSpPr>
          <p:cNvPr id="33808" name="Text Box 15"/>
          <p:cNvSpPr txBox="1"/>
          <p:nvPr/>
        </p:nvSpPr>
        <p:spPr>
          <a:xfrm>
            <a:off x="5273675" y="3022600"/>
            <a:ext cx="665163"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baseline="-25000" dirty="0">
              <a:latin typeface="Times New Roman" panose="02020603050405020304" charset="0"/>
            </a:endParaRPr>
          </a:p>
        </p:txBody>
      </p:sp>
      <p:sp>
        <p:nvSpPr>
          <p:cNvPr id="33809" name="Text Box 16"/>
          <p:cNvSpPr txBox="1"/>
          <p:nvPr/>
        </p:nvSpPr>
        <p:spPr>
          <a:xfrm>
            <a:off x="3348038" y="3094038"/>
            <a:ext cx="504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T</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33810" name="Text Box 17"/>
          <p:cNvSpPr txBox="1"/>
          <p:nvPr/>
        </p:nvSpPr>
        <p:spPr>
          <a:xfrm>
            <a:off x="4570413" y="3030538"/>
            <a:ext cx="703262"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id</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33811" name="Line 18"/>
          <p:cNvSpPr/>
          <p:nvPr/>
        </p:nvSpPr>
        <p:spPr>
          <a:xfrm>
            <a:off x="4643438" y="2670175"/>
            <a:ext cx="0" cy="431800"/>
          </a:xfrm>
          <a:prstGeom prst="line">
            <a:avLst/>
          </a:prstGeom>
          <a:ln w="9525" cap="flat" cmpd="sng">
            <a:solidFill>
              <a:schemeClr val="tx1"/>
            </a:solidFill>
            <a:prstDash val="solid"/>
            <a:miter/>
            <a:headEnd type="none" w="med" len="med"/>
            <a:tailEnd type="none" w="med" len="med"/>
          </a:ln>
        </p:spPr>
      </p:sp>
      <p:sp>
        <p:nvSpPr>
          <p:cNvPr id="33812" name="Line 19"/>
          <p:cNvSpPr/>
          <p:nvPr/>
        </p:nvSpPr>
        <p:spPr>
          <a:xfrm>
            <a:off x="4841875" y="2663825"/>
            <a:ext cx="576263" cy="431800"/>
          </a:xfrm>
          <a:prstGeom prst="line">
            <a:avLst/>
          </a:prstGeom>
          <a:ln w="9525" cap="flat" cmpd="sng">
            <a:solidFill>
              <a:schemeClr val="tx1"/>
            </a:solidFill>
            <a:prstDash val="solid"/>
            <a:miter/>
            <a:headEnd type="none" w="med" len="med"/>
            <a:tailEnd type="none" w="med" len="med"/>
          </a:ln>
        </p:spPr>
      </p:sp>
      <p:sp>
        <p:nvSpPr>
          <p:cNvPr id="33813" name="Line 20"/>
          <p:cNvSpPr/>
          <p:nvPr/>
        </p:nvSpPr>
        <p:spPr>
          <a:xfrm flipH="1">
            <a:off x="4138613" y="2598738"/>
            <a:ext cx="288925" cy="495300"/>
          </a:xfrm>
          <a:prstGeom prst="line">
            <a:avLst/>
          </a:prstGeom>
          <a:ln w="9525" cap="flat" cmpd="sng">
            <a:solidFill>
              <a:schemeClr val="tx1"/>
            </a:solidFill>
            <a:prstDash val="solid"/>
            <a:miter/>
            <a:headEnd type="none" w="med" len="med"/>
            <a:tailEnd type="none" w="med" len="med"/>
          </a:ln>
        </p:spPr>
      </p:sp>
      <p:sp>
        <p:nvSpPr>
          <p:cNvPr id="33814" name="Text Box 21"/>
          <p:cNvSpPr txBox="1"/>
          <p:nvPr/>
        </p:nvSpPr>
        <p:spPr>
          <a:xfrm>
            <a:off x="3798888" y="3014663"/>
            <a:ext cx="8985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proc</a:t>
            </a:r>
            <a:endParaRPr lang="en-US" altLang="zh-CN" baseline="-25000" dirty="0">
              <a:latin typeface="Times New Roman" panose="02020603050405020304" charset="0"/>
            </a:endParaRPr>
          </a:p>
        </p:txBody>
      </p:sp>
      <p:sp>
        <p:nvSpPr>
          <p:cNvPr id="33815" name="Text Box 22"/>
          <p:cNvSpPr txBox="1"/>
          <p:nvPr/>
        </p:nvSpPr>
        <p:spPr>
          <a:xfrm>
            <a:off x="1889125" y="3030538"/>
            <a:ext cx="66675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id</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33816" name="Text Box 23"/>
          <p:cNvSpPr txBox="1"/>
          <p:nvPr/>
        </p:nvSpPr>
        <p:spPr>
          <a:xfrm>
            <a:off x="2843213" y="3022600"/>
            <a:ext cx="377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dirty="0">
              <a:latin typeface="Times New Roman" panose="02020603050405020304" charset="0"/>
            </a:endParaRPr>
          </a:p>
        </p:txBody>
      </p:sp>
      <p:sp>
        <p:nvSpPr>
          <p:cNvPr id="33817" name="Line 24"/>
          <p:cNvSpPr/>
          <p:nvPr/>
        </p:nvSpPr>
        <p:spPr>
          <a:xfrm>
            <a:off x="3059113" y="2670175"/>
            <a:ext cx="0" cy="431800"/>
          </a:xfrm>
          <a:prstGeom prst="line">
            <a:avLst/>
          </a:prstGeom>
          <a:ln w="9525" cap="flat" cmpd="sng">
            <a:solidFill>
              <a:schemeClr val="tx1"/>
            </a:solidFill>
            <a:prstDash val="solid"/>
            <a:miter/>
            <a:headEnd type="none" w="med" len="med"/>
            <a:tailEnd type="none" w="med" len="med"/>
          </a:ln>
        </p:spPr>
      </p:sp>
      <p:sp>
        <p:nvSpPr>
          <p:cNvPr id="33818" name="Line 25"/>
          <p:cNvSpPr/>
          <p:nvPr/>
        </p:nvSpPr>
        <p:spPr>
          <a:xfrm>
            <a:off x="3203575" y="2662238"/>
            <a:ext cx="287338" cy="431800"/>
          </a:xfrm>
          <a:prstGeom prst="line">
            <a:avLst/>
          </a:prstGeom>
          <a:ln w="9525" cap="flat" cmpd="sng">
            <a:solidFill>
              <a:schemeClr val="tx1"/>
            </a:solidFill>
            <a:prstDash val="solid"/>
            <a:miter/>
            <a:headEnd type="none" w="med" len="med"/>
            <a:tailEnd type="none" w="med" len="med"/>
          </a:ln>
        </p:spPr>
      </p:sp>
      <p:sp>
        <p:nvSpPr>
          <p:cNvPr id="33819" name="Line 26"/>
          <p:cNvSpPr/>
          <p:nvPr/>
        </p:nvSpPr>
        <p:spPr>
          <a:xfrm flipH="1">
            <a:off x="2409825" y="2598738"/>
            <a:ext cx="433388" cy="503237"/>
          </a:xfrm>
          <a:prstGeom prst="line">
            <a:avLst/>
          </a:prstGeom>
          <a:ln w="9525" cap="flat" cmpd="sng">
            <a:solidFill>
              <a:schemeClr val="tx1"/>
            </a:solidFill>
            <a:prstDash val="solid"/>
            <a:miter/>
            <a:headEnd type="none" w="med" len="med"/>
            <a:tailEnd type="none" w="med" len="med"/>
          </a:ln>
        </p:spPr>
      </p:sp>
      <p:sp>
        <p:nvSpPr>
          <p:cNvPr id="33820" name="Line 27"/>
          <p:cNvSpPr/>
          <p:nvPr/>
        </p:nvSpPr>
        <p:spPr>
          <a:xfrm>
            <a:off x="6426200" y="3448050"/>
            <a:ext cx="0" cy="431800"/>
          </a:xfrm>
          <a:prstGeom prst="line">
            <a:avLst/>
          </a:prstGeom>
          <a:ln w="9525" cap="flat" cmpd="sng">
            <a:solidFill>
              <a:schemeClr val="tx1"/>
            </a:solidFill>
            <a:prstDash val="solid"/>
            <a:miter/>
            <a:headEnd type="none" w="med" len="med"/>
            <a:tailEnd type="none" w="med" len="med"/>
          </a:ln>
        </p:spPr>
      </p:sp>
      <p:sp>
        <p:nvSpPr>
          <p:cNvPr id="33821" name="Text Box 28"/>
          <p:cNvSpPr txBox="1"/>
          <p:nvPr/>
        </p:nvSpPr>
        <p:spPr>
          <a:xfrm>
            <a:off x="7793038" y="3159125"/>
            <a:ext cx="45085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baseline="-25000" dirty="0">
              <a:latin typeface="Times New Roman" panose="02020603050405020304" charset="0"/>
            </a:endParaRPr>
          </a:p>
        </p:txBody>
      </p:sp>
      <p:sp>
        <p:nvSpPr>
          <p:cNvPr id="33822" name="Text Box 29"/>
          <p:cNvSpPr txBox="1"/>
          <p:nvPr/>
        </p:nvSpPr>
        <p:spPr>
          <a:xfrm>
            <a:off x="7054850" y="3087688"/>
            <a:ext cx="66675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D</a:t>
            </a:r>
            <a:r>
              <a:rPr lang="en-US" altLang="zh-CN" baseline="-25000" dirty="0">
                <a:latin typeface="Times New Roman" panose="02020603050405020304" charset="0"/>
              </a:rPr>
              <a:t>3</a:t>
            </a:r>
            <a:endParaRPr lang="en-US" altLang="zh-CN" baseline="-25000" dirty="0">
              <a:latin typeface="Times New Roman" panose="02020603050405020304" charset="0"/>
            </a:endParaRPr>
          </a:p>
        </p:txBody>
      </p:sp>
      <p:sp>
        <p:nvSpPr>
          <p:cNvPr id="33823" name="Text Box 30"/>
          <p:cNvSpPr txBox="1"/>
          <p:nvPr/>
        </p:nvSpPr>
        <p:spPr>
          <a:xfrm>
            <a:off x="6281738" y="3087688"/>
            <a:ext cx="45085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N</a:t>
            </a:r>
            <a:endParaRPr lang="en-US" altLang="zh-CN" baseline="-25000" dirty="0">
              <a:latin typeface="Times New Roman" panose="02020603050405020304" charset="0"/>
            </a:endParaRPr>
          </a:p>
        </p:txBody>
      </p:sp>
      <p:sp>
        <p:nvSpPr>
          <p:cNvPr id="33824" name="Text Box 31"/>
          <p:cNvSpPr txBox="1"/>
          <p:nvPr/>
        </p:nvSpPr>
        <p:spPr>
          <a:xfrm>
            <a:off x="8442325" y="3087688"/>
            <a:ext cx="45085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S</a:t>
            </a:r>
            <a:endParaRPr lang="en-US" altLang="zh-CN" baseline="-25000" dirty="0">
              <a:latin typeface="Times New Roman" panose="02020603050405020304" charset="0"/>
            </a:endParaRPr>
          </a:p>
        </p:txBody>
      </p:sp>
      <p:sp>
        <p:nvSpPr>
          <p:cNvPr id="33825" name="Line 32"/>
          <p:cNvSpPr/>
          <p:nvPr/>
        </p:nvSpPr>
        <p:spPr>
          <a:xfrm>
            <a:off x="4984750" y="2584450"/>
            <a:ext cx="1368425" cy="647700"/>
          </a:xfrm>
          <a:prstGeom prst="line">
            <a:avLst/>
          </a:prstGeom>
          <a:ln w="9525" cap="flat" cmpd="sng">
            <a:solidFill>
              <a:schemeClr val="tx1"/>
            </a:solidFill>
            <a:prstDash val="solid"/>
            <a:miter/>
            <a:headEnd type="none" w="med" len="med"/>
            <a:tailEnd type="none" w="med" len="med"/>
          </a:ln>
        </p:spPr>
      </p:sp>
      <p:sp>
        <p:nvSpPr>
          <p:cNvPr id="33826" name="Line 33"/>
          <p:cNvSpPr/>
          <p:nvPr/>
        </p:nvSpPr>
        <p:spPr>
          <a:xfrm>
            <a:off x="5129213" y="2584450"/>
            <a:ext cx="2016125" cy="719138"/>
          </a:xfrm>
          <a:prstGeom prst="line">
            <a:avLst/>
          </a:prstGeom>
          <a:ln w="9525" cap="flat" cmpd="sng">
            <a:solidFill>
              <a:schemeClr val="tx1"/>
            </a:solidFill>
            <a:prstDash val="solid"/>
            <a:miter/>
            <a:headEnd type="none" w="med" len="med"/>
            <a:tailEnd type="none" w="med" len="med"/>
          </a:ln>
        </p:spPr>
      </p:sp>
      <p:sp>
        <p:nvSpPr>
          <p:cNvPr id="33827" name="Line 34"/>
          <p:cNvSpPr/>
          <p:nvPr/>
        </p:nvSpPr>
        <p:spPr>
          <a:xfrm>
            <a:off x="4984750" y="2511425"/>
            <a:ext cx="2881313" cy="792163"/>
          </a:xfrm>
          <a:prstGeom prst="line">
            <a:avLst/>
          </a:prstGeom>
          <a:ln w="9525" cap="flat" cmpd="sng">
            <a:solidFill>
              <a:schemeClr val="tx1"/>
            </a:solidFill>
            <a:prstDash val="solid"/>
            <a:miter/>
            <a:headEnd type="none" w="med" len="med"/>
            <a:tailEnd type="none" w="med" len="med"/>
          </a:ln>
        </p:spPr>
      </p:sp>
      <p:sp>
        <p:nvSpPr>
          <p:cNvPr id="33828" name="Line 35"/>
          <p:cNvSpPr/>
          <p:nvPr/>
        </p:nvSpPr>
        <p:spPr>
          <a:xfrm>
            <a:off x="5129213" y="2439988"/>
            <a:ext cx="3313112" cy="863600"/>
          </a:xfrm>
          <a:prstGeom prst="line">
            <a:avLst/>
          </a:prstGeom>
          <a:ln w="9525" cap="flat" cmpd="sng">
            <a:solidFill>
              <a:schemeClr val="tx1"/>
            </a:solidFill>
            <a:prstDash val="solid"/>
            <a:miter/>
            <a:headEnd type="none" w="med" len="med"/>
            <a:tailEnd type="none" w="med" len="med"/>
          </a:ln>
        </p:spPr>
      </p:sp>
      <p:sp>
        <p:nvSpPr>
          <p:cNvPr id="33829" name="Text Box 36"/>
          <p:cNvSpPr txBox="1"/>
          <p:nvPr/>
        </p:nvSpPr>
        <p:spPr>
          <a:xfrm>
            <a:off x="6192838" y="3709988"/>
            <a:ext cx="592137"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ε</a:t>
            </a:r>
            <a:endParaRPr lang="en-US" altLang="zh-CN" dirty="0">
              <a:latin typeface="Times New Roman" panose="02020603050405020304" charset="0"/>
            </a:endParaRPr>
          </a:p>
        </p:txBody>
      </p:sp>
      <p:sp>
        <p:nvSpPr>
          <p:cNvPr id="33830" name="Text Box 37"/>
          <p:cNvSpPr txBox="1"/>
          <p:nvPr/>
        </p:nvSpPr>
        <p:spPr>
          <a:xfrm>
            <a:off x="7721600" y="3943350"/>
            <a:ext cx="504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T</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33831" name="Text Box 38"/>
          <p:cNvSpPr txBox="1"/>
          <p:nvPr/>
        </p:nvSpPr>
        <p:spPr>
          <a:xfrm>
            <a:off x="6642100" y="3879850"/>
            <a:ext cx="792163"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id</a:t>
            </a:r>
            <a:r>
              <a:rPr lang="en-US" altLang="zh-CN" baseline="-25000" dirty="0">
                <a:latin typeface="Times New Roman" panose="02020603050405020304" charset="0"/>
              </a:rPr>
              <a:t>3</a:t>
            </a:r>
            <a:endParaRPr lang="en-US" altLang="zh-CN" baseline="-25000" dirty="0">
              <a:latin typeface="Times New Roman" panose="02020603050405020304" charset="0"/>
            </a:endParaRPr>
          </a:p>
        </p:txBody>
      </p:sp>
      <p:sp>
        <p:nvSpPr>
          <p:cNvPr id="33832" name="Text Box 39"/>
          <p:cNvSpPr txBox="1"/>
          <p:nvPr/>
        </p:nvSpPr>
        <p:spPr>
          <a:xfrm>
            <a:off x="7216775" y="3871913"/>
            <a:ext cx="377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dirty="0">
              <a:latin typeface="Times New Roman" panose="02020603050405020304" charset="0"/>
            </a:endParaRPr>
          </a:p>
        </p:txBody>
      </p:sp>
      <p:sp>
        <p:nvSpPr>
          <p:cNvPr id="33833" name="Line 40"/>
          <p:cNvSpPr/>
          <p:nvPr/>
        </p:nvSpPr>
        <p:spPr>
          <a:xfrm>
            <a:off x="7432675" y="3519488"/>
            <a:ext cx="0" cy="431800"/>
          </a:xfrm>
          <a:prstGeom prst="line">
            <a:avLst/>
          </a:prstGeom>
          <a:ln w="9525" cap="flat" cmpd="sng">
            <a:solidFill>
              <a:schemeClr val="tx1"/>
            </a:solidFill>
            <a:prstDash val="solid"/>
            <a:miter/>
            <a:headEnd type="none" w="med" len="med"/>
            <a:tailEnd type="none" w="med" len="med"/>
          </a:ln>
        </p:spPr>
      </p:sp>
      <p:sp>
        <p:nvSpPr>
          <p:cNvPr id="33834" name="Line 41"/>
          <p:cNvSpPr/>
          <p:nvPr/>
        </p:nvSpPr>
        <p:spPr>
          <a:xfrm>
            <a:off x="7577138" y="3511550"/>
            <a:ext cx="287337" cy="431800"/>
          </a:xfrm>
          <a:prstGeom prst="line">
            <a:avLst/>
          </a:prstGeom>
          <a:ln w="9525" cap="flat" cmpd="sng">
            <a:solidFill>
              <a:schemeClr val="tx1"/>
            </a:solidFill>
            <a:prstDash val="solid"/>
            <a:miter/>
            <a:headEnd type="none" w="med" len="med"/>
            <a:tailEnd type="none" w="med" len="med"/>
          </a:ln>
        </p:spPr>
      </p:sp>
      <p:sp>
        <p:nvSpPr>
          <p:cNvPr id="33835" name="Line 42"/>
          <p:cNvSpPr/>
          <p:nvPr/>
        </p:nvSpPr>
        <p:spPr>
          <a:xfrm flipH="1">
            <a:off x="6929438" y="3448050"/>
            <a:ext cx="287337" cy="503238"/>
          </a:xfrm>
          <a:prstGeom prst="line">
            <a:avLst/>
          </a:prstGeom>
          <a:ln w="9525" cap="flat" cmpd="sng">
            <a:solidFill>
              <a:schemeClr val="tx1"/>
            </a:solidFill>
            <a:prstDash val="solid"/>
            <a:miter/>
            <a:headEnd type="none" w="med" len="med"/>
            <a:tailEnd type="none" w="med" len="med"/>
          </a:ln>
        </p:spPr>
      </p:sp>
      <p:sp>
        <p:nvSpPr>
          <p:cNvPr id="33836" name="Oval 43"/>
          <p:cNvSpPr/>
          <p:nvPr/>
        </p:nvSpPr>
        <p:spPr>
          <a:xfrm>
            <a:off x="1528763" y="1862138"/>
            <a:ext cx="288925" cy="287337"/>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1</a:t>
            </a:r>
            <a:endParaRPr lang="en-US" altLang="zh-CN" dirty="0">
              <a:latin typeface="Times New Roman" panose="02020603050405020304" charset="0"/>
            </a:endParaRPr>
          </a:p>
        </p:txBody>
      </p:sp>
      <p:sp>
        <p:nvSpPr>
          <p:cNvPr id="33837" name="Oval 44"/>
          <p:cNvSpPr/>
          <p:nvPr/>
        </p:nvSpPr>
        <p:spPr>
          <a:xfrm>
            <a:off x="2609850" y="2222500"/>
            <a:ext cx="288925" cy="287338"/>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2</a:t>
            </a:r>
            <a:endParaRPr lang="en-US" altLang="zh-CN" dirty="0">
              <a:latin typeface="Times New Roman" panose="02020603050405020304" charset="0"/>
            </a:endParaRPr>
          </a:p>
        </p:txBody>
      </p:sp>
      <p:sp>
        <p:nvSpPr>
          <p:cNvPr id="33838" name="Oval 45"/>
          <p:cNvSpPr/>
          <p:nvPr/>
        </p:nvSpPr>
        <p:spPr>
          <a:xfrm>
            <a:off x="5992813" y="3302000"/>
            <a:ext cx="288925" cy="287338"/>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3</a:t>
            </a:r>
            <a:endParaRPr lang="en-US" altLang="zh-CN" dirty="0">
              <a:latin typeface="Times New Roman" panose="02020603050405020304" charset="0"/>
            </a:endParaRPr>
          </a:p>
        </p:txBody>
      </p:sp>
      <p:sp>
        <p:nvSpPr>
          <p:cNvPr id="48" name="Oval 46"/>
          <p:cNvSpPr/>
          <p:nvPr/>
        </p:nvSpPr>
        <p:spPr>
          <a:xfrm>
            <a:off x="7505700" y="3302000"/>
            <a:ext cx="288925" cy="287338"/>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4</a:t>
            </a:r>
            <a:endParaRPr lang="en-US" altLang="zh-CN" dirty="0">
              <a:latin typeface="Times New Roman" panose="02020603050405020304" charset="0"/>
            </a:endParaRPr>
          </a:p>
        </p:txBody>
      </p:sp>
      <p:sp>
        <p:nvSpPr>
          <p:cNvPr id="49" name="Rectangle 50"/>
          <p:cNvSpPr txBox="1">
            <a:spLocks noChangeArrowheads="1"/>
          </p:cNvSpPr>
          <p:nvPr/>
        </p:nvSpPr>
        <p:spPr bwMode="auto">
          <a:xfrm>
            <a:off x="539750" y="5102225"/>
            <a:ext cx="8353425" cy="1295400"/>
          </a:xfrm>
          <a:prstGeom prst="rect">
            <a:avLst/>
          </a:prstGeom>
          <a:noFill/>
          <a:ln w="9525">
            <a:solidFill>
              <a:schemeClr val="tx1"/>
            </a:solidFill>
            <a:miter lim="800000"/>
          </a:ln>
        </p:spPr>
        <p:txBody>
          <a:bodyPr/>
          <a:lstStyle/>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4. enter ( top( tblptr), id</a:t>
            </a:r>
            <a:r>
              <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3</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.name, T</a:t>
            </a:r>
            <a:r>
              <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2</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.type, top(offset) )</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    top( offset ) := top(offset) + T</a:t>
            </a:r>
            <a:r>
              <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2</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.width</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p:txBody>
      </p:sp>
      <p:sp>
        <p:nvSpPr>
          <p:cNvPr id="51" name="Text Box 55"/>
          <p:cNvSpPr txBox="1"/>
          <p:nvPr/>
        </p:nvSpPr>
        <p:spPr>
          <a:xfrm>
            <a:off x="1042988" y="4479925"/>
            <a:ext cx="649287" cy="406400"/>
          </a:xfrm>
          <a:prstGeom prst="rect">
            <a:avLst/>
          </a:prstGeom>
          <a:noFill/>
          <a:ln w="9525" cap="flat" cmpd="sng">
            <a:solidFill>
              <a:schemeClr val="tx1"/>
            </a:solidFill>
            <a:prstDash val="solid"/>
            <a:miter/>
            <a:headEnd type="none" w="med" len="med"/>
            <a:tailEnd type="none" w="med" len="med"/>
          </a:ln>
        </p:spPr>
        <p:txBody>
          <a:bodyPr anchor="b">
            <a:spAutoFit/>
          </a:bodyPr>
          <a:p>
            <a:pPr algn="ctr">
              <a:spcBef>
                <a:spcPct val="50000"/>
              </a:spcBef>
            </a:pPr>
            <a:r>
              <a:rPr lang="en-US" altLang="zh-CN" sz="2000" dirty="0">
                <a:latin typeface="华文新魏" panose="02010800040101010101" pitchFamily="2" charset="-122"/>
              </a:rPr>
              <a:t>t1</a:t>
            </a:r>
            <a:endParaRPr lang="en-US" altLang="zh-CN" sz="2000" dirty="0">
              <a:latin typeface="华文新魏" panose="02010800040101010101" pitchFamily="2" charset="-122"/>
            </a:endParaRPr>
          </a:p>
        </p:txBody>
      </p:sp>
      <p:sp>
        <p:nvSpPr>
          <p:cNvPr id="52" name="Text Box 56"/>
          <p:cNvSpPr txBox="1"/>
          <p:nvPr/>
        </p:nvSpPr>
        <p:spPr>
          <a:xfrm>
            <a:off x="1692275" y="4479925"/>
            <a:ext cx="649288" cy="406400"/>
          </a:xfrm>
          <a:prstGeom prst="rect">
            <a:avLst/>
          </a:prstGeom>
          <a:noFill/>
          <a:ln w="9525" cap="flat" cmpd="sng">
            <a:solidFill>
              <a:schemeClr val="tx1"/>
            </a:solidFill>
            <a:prstDash val="solid"/>
            <a:miter/>
            <a:headEnd type="none" w="med" len="med"/>
            <a:tailEnd type="none" w="med" len="med"/>
          </a:ln>
        </p:spPr>
        <p:txBody>
          <a:bodyPr anchor="b">
            <a:spAutoFit/>
          </a:bodyPr>
          <a:p>
            <a:pPr algn="ctr">
              <a:spcBef>
                <a:spcPct val="50000"/>
              </a:spcBef>
            </a:pPr>
            <a:r>
              <a:rPr lang="en-US" altLang="zh-CN" sz="2000" dirty="0">
                <a:latin typeface="华文新魏" panose="02010800040101010101" pitchFamily="2" charset="-122"/>
              </a:rPr>
              <a:t>8</a:t>
            </a:r>
            <a:endParaRPr lang="en-US" altLang="zh-CN" sz="2000" dirty="0">
              <a:latin typeface="华文新魏" panose="02010800040101010101" pitchFamily="2" charset="-122"/>
            </a:endParaRPr>
          </a:p>
        </p:txBody>
      </p:sp>
      <p:sp>
        <p:nvSpPr>
          <p:cNvPr id="53" name="Text Box 57"/>
          <p:cNvSpPr txBox="1"/>
          <p:nvPr/>
        </p:nvSpPr>
        <p:spPr>
          <a:xfrm>
            <a:off x="1042988" y="4048125"/>
            <a:ext cx="649287" cy="406400"/>
          </a:xfrm>
          <a:prstGeom prst="rect">
            <a:avLst/>
          </a:prstGeom>
          <a:noFill/>
          <a:ln w="9525" cap="flat" cmpd="sng">
            <a:solidFill>
              <a:schemeClr val="tx1"/>
            </a:solidFill>
            <a:prstDash val="solid"/>
            <a:miter/>
            <a:headEnd type="none" w="med" len="med"/>
            <a:tailEnd type="none" w="med" len="med"/>
          </a:ln>
        </p:spPr>
        <p:txBody>
          <a:bodyPr anchor="b">
            <a:spAutoFit/>
          </a:bodyPr>
          <a:p>
            <a:pPr algn="ctr">
              <a:spcBef>
                <a:spcPct val="50000"/>
              </a:spcBef>
            </a:pPr>
            <a:r>
              <a:rPr lang="en-US" altLang="zh-CN" sz="2000" dirty="0">
                <a:latin typeface="华文新魏" panose="02010800040101010101" pitchFamily="2" charset="-122"/>
              </a:rPr>
              <a:t>t2</a:t>
            </a:r>
            <a:endParaRPr lang="en-US" altLang="zh-CN" sz="2000" dirty="0">
              <a:latin typeface="华文新魏" panose="02010800040101010101" pitchFamily="2" charset="-122"/>
            </a:endParaRPr>
          </a:p>
        </p:txBody>
      </p:sp>
      <p:sp>
        <p:nvSpPr>
          <p:cNvPr id="54" name="Text Box 58"/>
          <p:cNvSpPr txBox="1"/>
          <p:nvPr/>
        </p:nvSpPr>
        <p:spPr>
          <a:xfrm>
            <a:off x="1692275" y="4048125"/>
            <a:ext cx="649288" cy="406400"/>
          </a:xfrm>
          <a:prstGeom prst="rect">
            <a:avLst/>
          </a:prstGeom>
          <a:noFill/>
          <a:ln w="9525" cap="flat" cmpd="sng">
            <a:solidFill>
              <a:schemeClr val="tx1"/>
            </a:solidFill>
            <a:prstDash val="solid"/>
            <a:miter/>
            <a:headEnd type="none" w="med" len="med"/>
            <a:tailEnd type="none" w="med" len="med"/>
          </a:ln>
        </p:spPr>
        <p:txBody>
          <a:bodyPr anchor="b">
            <a:spAutoFit/>
          </a:bodyPr>
          <a:p>
            <a:pPr algn="ctr">
              <a:spcBef>
                <a:spcPct val="50000"/>
              </a:spcBef>
            </a:pPr>
            <a:r>
              <a:rPr lang="en-US" altLang="zh-CN" sz="2000" dirty="0">
                <a:latin typeface="华文新魏" panose="02010800040101010101" pitchFamily="2" charset="-122"/>
              </a:rPr>
              <a:t>4</a:t>
            </a:r>
            <a:endParaRPr lang="en-US" altLang="zh-CN" sz="2000" dirty="0">
              <a:latin typeface="华文新魏" panose="02010800040101010101" pitchFamily="2" charset="-122"/>
            </a:endParaRPr>
          </a:p>
        </p:txBody>
      </p:sp>
      <p:sp>
        <p:nvSpPr>
          <p:cNvPr id="33845" name="Text Box 55"/>
          <p:cNvSpPr txBox="1"/>
          <p:nvPr/>
        </p:nvSpPr>
        <p:spPr>
          <a:xfrm>
            <a:off x="142875" y="3009900"/>
            <a:ext cx="649288" cy="406400"/>
          </a:xfrm>
          <a:prstGeom prst="rect">
            <a:avLst/>
          </a:prstGeom>
          <a:noFill/>
          <a:ln w="9525" cap="flat" cmpd="sng">
            <a:solidFill>
              <a:schemeClr val="tx1"/>
            </a:solidFill>
            <a:prstDash val="solid"/>
            <a:miter/>
            <a:headEnd type="none" w="med" len="med"/>
            <a:tailEnd type="none" w="med" len="med"/>
          </a:ln>
        </p:spPr>
        <p:txBody>
          <a:bodyPr anchor="b">
            <a:spAutoFit/>
          </a:bodyPr>
          <a:p>
            <a:pPr algn="ctr">
              <a:spcBef>
                <a:spcPct val="50000"/>
              </a:spcBef>
            </a:pPr>
            <a:r>
              <a:rPr lang="en-US" altLang="zh-CN" sz="2000" dirty="0">
                <a:latin typeface="华文新魏" panose="02010800040101010101" pitchFamily="2" charset="-122"/>
              </a:rPr>
              <a:t>t1</a:t>
            </a:r>
            <a:endParaRPr lang="en-US" altLang="zh-CN" sz="2000" dirty="0">
              <a:latin typeface="华文新魏" panose="02010800040101010101" pitchFamily="2" charset="-122"/>
            </a:endParaRPr>
          </a:p>
        </p:txBody>
      </p:sp>
      <p:sp>
        <p:nvSpPr>
          <p:cNvPr id="33846" name="Text Box 56"/>
          <p:cNvSpPr txBox="1"/>
          <p:nvPr/>
        </p:nvSpPr>
        <p:spPr>
          <a:xfrm>
            <a:off x="792163" y="3009900"/>
            <a:ext cx="649287" cy="406400"/>
          </a:xfrm>
          <a:prstGeom prst="rect">
            <a:avLst/>
          </a:prstGeom>
          <a:noFill/>
          <a:ln w="9525" cap="flat" cmpd="sng">
            <a:solidFill>
              <a:schemeClr val="tx1"/>
            </a:solidFill>
            <a:prstDash val="solid"/>
            <a:miter/>
            <a:headEnd type="none" w="med" len="med"/>
            <a:tailEnd type="none" w="med" len="med"/>
          </a:ln>
        </p:spPr>
        <p:txBody>
          <a:bodyPr anchor="b">
            <a:spAutoFit/>
          </a:bodyPr>
          <a:p>
            <a:pPr algn="ctr">
              <a:spcBef>
                <a:spcPct val="50000"/>
              </a:spcBef>
            </a:pPr>
            <a:r>
              <a:rPr lang="en-US" altLang="zh-CN" sz="2000" dirty="0">
                <a:latin typeface="华文新魏" panose="02010800040101010101" pitchFamily="2" charset="-122"/>
              </a:rPr>
              <a:t>8</a:t>
            </a:r>
            <a:endParaRPr lang="en-US" altLang="zh-CN" sz="2000" dirty="0">
              <a:latin typeface="华文新魏" panose="02010800040101010101" pitchFamily="2" charset="-122"/>
            </a:endParaRPr>
          </a:p>
        </p:txBody>
      </p:sp>
      <p:sp>
        <p:nvSpPr>
          <p:cNvPr id="33847" name="Text Box 57"/>
          <p:cNvSpPr txBox="1"/>
          <p:nvPr/>
        </p:nvSpPr>
        <p:spPr>
          <a:xfrm>
            <a:off x="142875" y="2624138"/>
            <a:ext cx="649288" cy="406400"/>
          </a:xfrm>
          <a:prstGeom prst="rect">
            <a:avLst/>
          </a:prstGeom>
          <a:noFill/>
          <a:ln w="9525" cap="flat" cmpd="sng">
            <a:solidFill>
              <a:schemeClr val="tx1"/>
            </a:solidFill>
            <a:prstDash val="solid"/>
            <a:miter/>
            <a:headEnd type="none" w="med" len="med"/>
            <a:tailEnd type="none" w="med" len="med"/>
          </a:ln>
        </p:spPr>
        <p:txBody>
          <a:bodyPr anchor="b">
            <a:spAutoFit/>
          </a:bodyPr>
          <a:p>
            <a:pPr algn="ctr">
              <a:spcBef>
                <a:spcPct val="50000"/>
              </a:spcBef>
            </a:pPr>
            <a:r>
              <a:rPr lang="en-US" altLang="zh-CN" sz="2000" dirty="0">
                <a:latin typeface="华文新魏" panose="02010800040101010101" pitchFamily="2" charset="-122"/>
              </a:rPr>
              <a:t>t2</a:t>
            </a:r>
            <a:endParaRPr lang="en-US" altLang="zh-CN" sz="2000" dirty="0">
              <a:latin typeface="华文新魏" panose="02010800040101010101" pitchFamily="2" charset="-122"/>
            </a:endParaRPr>
          </a:p>
        </p:txBody>
      </p:sp>
      <p:sp>
        <p:nvSpPr>
          <p:cNvPr id="33848" name="Text Box 58"/>
          <p:cNvSpPr txBox="1"/>
          <p:nvPr/>
        </p:nvSpPr>
        <p:spPr>
          <a:xfrm>
            <a:off x="792163" y="2624138"/>
            <a:ext cx="649287" cy="406400"/>
          </a:xfrm>
          <a:prstGeom prst="rect">
            <a:avLst/>
          </a:prstGeom>
          <a:noFill/>
          <a:ln w="9525" cap="flat" cmpd="sng">
            <a:solidFill>
              <a:schemeClr val="tx1"/>
            </a:solidFill>
            <a:prstDash val="solid"/>
            <a:miter/>
            <a:headEnd type="none" w="med" len="med"/>
            <a:tailEnd type="none" w="med" len="med"/>
          </a:ln>
        </p:spPr>
        <p:txBody>
          <a:bodyPr anchor="b">
            <a:spAutoFit/>
          </a:bodyPr>
          <a:p>
            <a:pPr algn="ctr">
              <a:spcBef>
                <a:spcPct val="50000"/>
              </a:spcBef>
            </a:pPr>
            <a:r>
              <a:rPr lang="en-US" altLang="zh-CN" sz="2000" dirty="0">
                <a:latin typeface="华文新魏" panose="02010800040101010101" pitchFamily="2" charset="-122"/>
              </a:rPr>
              <a:t>0</a:t>
            </a:r>
            <a:endParaRPr lang="en-US" altLang="zh-CN" sz="2000" dirty="0">
              <a:latin typeface="华文新魏" panose="02010800040101010101" pitchFamily="2" charset="-122"/>
            </a:endParaRPr>
          </a:p>
        </p:txBody>
      </p:sp>
      <p:sp>
        <p:nvSpPr>
          <p:cNvPr id="59" name="右箭头 58"/>
          <p:cNvSpPr/>
          <p:nvPr/>
        </p:nvSpPr>
        <p:spPr>
          <a:xfrm rot="2395250">
            <a:off x="1284288" y="3697288"/>
            <a:ext cx="449263" cy="1571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a:ln>
                <a:noFill/>
              </a:ln>
              <a:solidFill>
                <a:schemeClr val="lt1"/>
              </a:solidFill>
              <a:effectLst/>
              <a:uLnTx/>
              <a:uFillTx/>
              <a:latin typeface="+mn-lt"/>
              <a:ea typeface="+mn-ea"/>
              <a:cs typeface="+mn-cs"/>
            </a:endParaRPr>
          </a:p>
        </p:txBody>
      </p:sp>
      <p:sp>
        <p:nvSpPr>
          <p:cNvPr id="26625" name="标题 1"/>
          <p:cNvSpPr>
            <a:spLocks noGrp="1"/>
          </p:cNvSpPr>
          <p:nvPr/>
        </p:nvSpPr>
        <p:spPr>
          <a:xfrm>
            <a:off x="533400" y="107950"/>
            <a:ext cx="8229600" cy="563563"/>
          </a:xfrm>
          <a:prstGeom prst="rect">
            <a:avLst/>
          </a:prstGeom>
          <a:noFill/>
          <a:ln w="9525">
            <a:noFill/>
          </a:ln>
        </p:spPr>
        <p:txBody>
          <a:bodyPr vert="horz" wrap="square" lIns="91440" tIns="45720" rIns="91440" bIns="45720" anchor="ctr"/>
          <a:lstStyle>
            <a:lvl1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cs typeface="+mj-cs"/>
              </a:defRPr>
            </a:lvl1pPr>
            <a:lvl2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2pPr>
            <a:lvl3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3pPr>
            <a:lvl4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4pPr>
            <a:lvl5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5pPr>
            <a:lvl6pPr marL="457200" algn="ctr" rtl="0" eaLnBrk="1" fontAlgn="base" hangingPunct="1">
              <a:spcBef>
                <a:spcPct val="0"/>
              </a:spcBef>
              <a:spcAft>
                <a:spcPct val="0"/>
              </a:spcAft>
              <a:defRPr sz="3600">
                <a:solidFill>
                  <a:schemeClr val="bg1"/>
                </a:solidFill>
                <a:latin typeface="Tahoma" panose="020B0604030504040204" charset="0"/>
              </a:defRPr>
            </a:lvl6pPr>
            <a:lvl7pPr marL="914400" algn="ctr" rtl="0" eaLnBrk="1" fontAlgn="base" hangingPunct="1">
              <a:spcBef>
                <a:spcPct val="0"/>
              </a:spcBef>
              <a:spcAft>
                <a:spcPct val="0"/>
              </a:spcAft>
              <a:defRPr sz="3600">
                <a:solidFill>
                  <a:schemeClr val="bg1"/>
                </a:solidFill>
                <a:latin typeface="Tahoma" panose="020B0604030504040204" charset="0"/>
              </a:defRPr>
            </a:lvl7pPr>
            <a:lvl8pPr marL="1371600" algn="ctr" rtl="0" eaLnBrk="1" fontAlgn="base" hangingPunct="1">
              <a:spcBef>
                <a:spcPct val="0"/>
              </a:spcBef>
              <a:spcAft>
                <a:spcPct val="0"/>
              </a:spcAft>
              <a:defRPr sz="3600">
                <a:solidFill>
                  <a:schemeClr val="bg1"/>
                </a:solidFill>
                <a:latin typeface="Tahoma" panose="020B0604030504040204" charset="0"/>
              </a:defRPr>
            </a:lvl8pPr>
            <a:lvl9pPr marL="1828800" algn="ctr" rtl="0" eaLnBrk="1" fontAlgn="base" hangingPunct="1">
              <a:spcBef>
                <a:spcPct val="0"/>
              </a:spcBef>
              <a:spcAft>
                <a:spcPct val="0"/>
              </a:spcAft>
              <a:defRPr sz="3600">
                <a:solidFill>
                  <a:schemeClr val="bg1"/>
                </a:solidFill>
                <a:latin typeface="Tahoma" panose="020B0604030504040204" charset="0"/>
              </a:defRPr>
            </a:lvl9pPr>
          </a:lstStyle>
          <a:p>
            <a:pPr>
              <a:spcBef>
                <a:spcPct val="50000"/>
              </a:spcBef>
            </a:pPr>
            <a:r>
              <a:rPr lang="zh-CN" altLang="en-US" dirty="0"/>
              <a:t>处理嵌套过程中的说明语句翻译方案 </a:t>
            </a:r>
            <a:endParaRPr lang="zh-CN" altLang="en-US" dirty="0"/>
          </a:p>
        </p:txBody>
      </p:sp>
      <p:sp>
        <p:nvSpPr>
          <p:cNvPr id="30767" name="Text Box 98"/>
          <p:cNvSpPr txBox="1"/>
          <p:nvPr/>
        </p:nvSpPr>
        <p:spPr>
          <a:xfrm>
            <a:off x="7283133" y="826135"/>
            <a:ext cx="3744912" cy="1562100"/>
          </a:xfrm>
          <a:prstGeom prst="rect">
            <a:avLst/>
          </a:prstGeom>
          <a:solidFill>
            <a:schemeClr val="bg1"/>
          </a:solidFill>
          <a:ln w="9525" cap="flat" cmpd="sng">
            <a:solidFill>
              <a:schemeClr val="tx1"/>
            </a:solidFill>
            <a:prstDash val="solid"/>
            <a:miter/>
            <a:headEnd type="none" w="med" len="med"/>
            <a:tailEnd type="none" w="med" len="med"/>
          </a:ln>
        </p:spPr>
        <p:txBody>
          <a:bodyPr anchor="b">
            <a:spAutoFit/>
          </a:bodyPr>
          <a:p>
            <a:pPr lvl="3" indent="0" algn="l" rtl="0" eaLnBrk="1" fontAlgn="base" hangingPunct="1">
              <a:spcBef>
                <a:spcPct val="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rPr>
              <a:t>id</a:t>
            </a:r>
            <a:r>
              <a:rPr lang="en-US" altLang="zh-CN" sz="2400" baseline="-25000" dirty="0">
                <a:solidFill>
                  <a:schemeClr val="tx1"/>
                </a:solidFill>
                <a:latin typeface="华文新魏" panose="02010800040101010101" pitchFamily="2" charset="-122"/>
              </a:rPr>
              <a:t>1</a:t>
            </a:r>
            <a:r>
              <a:rPr lang="en-US" altLang="zh-CN" sz="2400" dirty="0">
                <a:solidFill>
                  <a:schemeClr val="tx1"/>
                </a:solidFill>
                <a:latin typeface="华文新魏" panose="02010800040101010101" pitchFamily="2" charset="-122"/>
              </a:rPr>
              <a:t> : T</a:t>
            </a:r>
            <a:r>
              <a:rPr lang="en-US" altLang="zh-CN" sz="2400" baseline="-25000" dirty="0">
                <a:solidFill>
                  <a:schemeClr val="tx1"/>
                </a:solidFill>
                <a:latin typeface="华文新魏" panose="02010800040101010101" pitchFamily="2" charset="-122"/>
              </a:rPr>
              <a:t>1</a:t>
            </a:r>
            <a:r>
              <a:rPr lang="en-US" altLang="zh-CN" sz="2400" dirty="0">
                <a:solidFill>
                  <a:schemeClr val="tx1"/>
                </a:solidFill>
                <a:latin typeface="华文新魏" panose="02010800040101010101" pitchFamily="2" charset="-122"/>
              </a:rPr>
              <a:t> ;</a:t>
            </a:r>
            <a:endParaRPr lang="en-US" altLang="zh-CN" sz="2400" dirty="0">
              <a:solidFill>
                <a:schemeClr val="tx1"/>
              </a:solidFill>
              <a:latin typeface="华文新魏" panose="02010800040101010101" pitchFamily="2" charset="-122"/>
            </a:endParaRPr>
          </a:p>
          <a:p>
            <a:pPr lvl="3" indent="0" algn="l" rtl="0" eaLnBrk="1" fontAlgn="base" hangingPunct="1">
              <a:spcBef>
                <a:spcPct val="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rPr>
              <a:t>proc  id</a:t>
            </a:r>
            <a:r>
              <a:rPr lang="en-US" altLang="zh-CN" sz="2400" baseline="-25000" dirty="0">
                <a:solidFill>
                  <a:schemeClr val="tx1"/>
                </a:solidFill>
                <a:latin typeface="华文新魏" panose="02010800040101010101" pitchFamily="2" charset="-122"/>
              </a:rPr>
              <a:t>2</a:t>
            </a:r>
            <a:r>
              <a:rPr lang="en-US" altLang="zh-CN" sz="2400" dirty="0">
                <a:solidFill>
                  <a:schemeClr val="tx1"/>
                </a:solidFill>
                <a:latin typeface="华文新魏" panose="02010800040101010101" pitchFamily="2" charset="-122"/>
              </a:rPr>
              <a:t> ;</a:t>
            </a:r>
            <a:endParaRPr lang="en-US" altLang="zh-CN" sz="2400" dirty="0">
              <a:solidFill>
                <a:schemeClr val="tx1"/>
              </a:solidFill>
              <a:latin typeface="华文新魏" panose="02010800040101010101" pitchFamily="2" charset="-122"/>
            </a:endParaRPr>
          </a:p>
          <a:p>
            <a:pPr lvl="3" indent="0" algn="l" rtl="0" eaLnBrk="1" fontAlgn="base" hangingPunct="1">
              <a:spcBef>
                <a:spcPct val="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rPr>
              <a:t>   id</a:t>
            </a:r>
            <a:r>
              <a:rPr lang="en-US" altLang="zh-CN" sz="2400" baseline="-25000" dirty="0">
                <a:solidFill>
                  <a:schemeClr val="tx1"/>
                </a:solidFill>
                <a:latin typeface="华文新魏" panose="02010800040101010101" pitchFamily="2" charset="-122"/>
              </a:rPr>
              <a:t>3</a:t>
            </a:r>
            <a:r>
              <a:rPr lang="en-US" altLang="zh-CN" sz="2400" dirty="0">
                <a:solidFill>
                  <a:schemeClr val="tx1"/>
                </a:solidFill>
                <a:latin typeface="华文新魏" panose="02010800040101010101" pitchFamily="2" charset="-122"/>
              </a:rPr>
              <a:t> : T</a:t>
            </a:r>
            <a:r>
              <a:rPr lang="en-US" altLang="zh-CN" sz="2400" baseline="-25000" dirty="0">
                <a:solidFill>
                  <a:schemeClr val="tx1"/>
                </a:solidFill>
                <a:latin typeface="华文新魏" panose="02010800040101010101" pitchFamily="2" charset="-122"/>
              </a:rPr>
              <a:t>2</a:t>
            </a:r>
            <a:r>
              <a:rPr lang="en-US" altLang="zh-CN" sz="2400" dirty="0">
                <a:solidFill>
                  <a:schemeClr val="tx1"/>
                </a:solidFill>
                <a:latin typeface="华文新魏" panose="02010800040101010101" pitchFamily="2" charset="-122"/>
              </a:rPr>
              <a:t> ;</a:t>
            </a:r>
            <a:endParaRPr lang="en-US" altLang="zh-CN" sz="2400" dirty="0">
              <a:solidFill>
                <a:schemeClr val="tx1"/>
              </a:solidFill>
              <a:latin typeface="华文新魏" panose="02010800040101010101" pitchFamily="2" charset="-122"/>
            </a:endParaRPr>
          </a:p>
          <a:p>
            <a:pPr lvl="3" indent="0" algn="l" rtl="0" eaLnBrk="1" fontAlgn="base" hangingPunct="1">
              <a:spcBef>
                <a:spcPct val="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rPr>
              <a:t>   S</a:t>
            </a:r>
            <a:endParaRPr lang="en-US" altLang="zh-CN" sz="2400" dirty="0">
              <a:solidFill>
                <a:schemeClr val="tx1"/>
              </a:solidFill>
              <a:latin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ppt_x</p:attrName>
                                        </p:attrNameLst>
                                      </p:cBhvr>
                                      <p:tavLst>
                                        <p:tav tm="0">
                                          <p:val>
                                            <p:strVal val="#ppt_x"/>
                                          </p:val>
                                        </p:tav>
                                        <p:tav tm="100000">
                                          <p:val>
                                            <p:strVal val="#ppt_x"/>
                                          </p:val>
                                        </p:tav>
                                      </p:tavLst>
                                    </p:anim>
                                    <p:anim calcmode="lin" valueType="num">
                                      <p:cBhvr>
                                        <p:cTn id="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49">
                                            <p:txEl>
                                              <p:charRg st="0" end="58"/>
                                            </p:txEl>
                                          </p:spTgt>
                                        </p:tgtEl>
                                        <p:attrNameLst>
                                          <p:attrName>style.visibility</p:attrName>
                                        </p:attrNameLst>
                                      </p:cBhvr>
                                      <p:to>
                                        <p:strVal val="visible"/>
                                      </p:to>
                                    </p:set>
                                    <p:animEffect transition="in" filter="diamond(in)">
                                      <p:cBhvr>
                                        <p:cTn id="13" dur="2000"/>
                                        <p:tgtEl>
                                          <p:spTgt spid="49">
                                            <p:txEl>
                                              <p:charRg st="0" end="5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49">
                                            <p:txEl>
                                              <p:charRg st="58" end="102"/>
                                            </p:txEl>
                                          </p:spTgt>
                                        </p:tgtEl>
                                        <p:attrNameLst>
                                          <p:attrName>style.visibility</p:attrName>
                                        </p:attrNameLst>
                                      </p:cBhvr>
                                      <p:to>
                                        <p:strVal val="visible"/>
                                      </p:to>
                                    </p:set>
                                    <p:animEffect transition="in" filter="diamond(in)">
                                      <p:cBhvr>
                                        <p:cTn id="18" dur="2000"/>
                                        <p:tgtEl>
                                          <p:spTgt spid="49">
                                            <p:txEl>
                                              <p:charRg st="58" end="10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blinds(horizontal)">
                                      <p:cBhvr>
                                        <p:cTn id="23" dur="500"/>
                                        <p:tgtEl>
                                          <p:spTgt spid="5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blinds(horizontal)">
                                      <p:cBhvr>
                                        <p:cTn id="28" dur="500"/>
                                        <p:tgtEl>
                                          <p:spTgt spid="5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blinds(horizontal)">
                                      <p:cBhvr>
                                        <p:cTn id="31" dur="500"/>
                                        <p:tgtEl>
                                          <p:spTgt spid="5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blinds(horizontal)">
                                      <p:cBhvr>
                                        <p:cTn id="34" dur="500"/>
                                        <p:tgtEl>
                                          <p:spTgt spid="53"/>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blinds(horizontal)">
                                      <p:cBhvr>
                                        <p:cTn id="3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51" grpId="0" bldLvl="0" animBg="1"/>
      <p:bldP spid="52" grpId="0" bldLvl="0" animBg="1"/>
      <p:bldP spid="53" grpId="0" bldLvl="0" animBg="1"/>
      <p:bldP spid="54" grpId="0" bldLvl="0" animBg="1"/>
      <p:bldP spid="59"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34819" name="Text Box 2"/>
          <p:cNvSpPr txBox="1"/>
          <p:nvPr/>
        </p:nvSpPr>
        <p:spPr>
          <a:xfrm>
            <a:off x="2754313" y="1028700"/>
            <a:ext cx="30480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P</a:t>
            </a:r>
            <a:endParaRPr lang="en-US" altLang="zh-CN" dirty="0">
              <a:latin typeface="Times New Roman" panose="02020603050405020304" charset="0"/>
            </a:endParaRPr>
          </a:p>
        </p:txBody>
      </p:sp>
      <p:sp>
        <p:nvSpPr>
          <p:cNvPr id="34820" name="Text Box 3"/>
          <p:cNvSpPr txBox="1"/>
          <p:nvPr/>
        </p:nvSpPr>
        <p:spPr>
          <a:xfrm>
            <a:off x="3546475" y="1604963"/>
            <a:ext cx="503238"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D</a:t>
            </a:r>
            <a:endParaRPr lang="en-US" altLang="zh-CN" dirty="0">
              <a:latin typeface="Times New Roman" panose="02020603050405020304" charset="0"/>
            </a:endParaRPr>
          </a:p>
        </p:txBody>
      </p:sp>
      <p:sp>
        <p:nvSpPr>
          <p:cNvPr id="34821" name="Text Box 4"/>
          <p:cNvSpPr txBox="1"/>
          <p:nvPr/>
        </p:nvSpPr>
        <p:spPr>
          <a:xfrm>
            <a:off x="1746250" y="1533525"/>
            <a:ext cx="52070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M</a:t>
            </a:r>
            <a:endParaRPr lang="en-US" altLang="zh-CN" dirty="0">
              <a:latin typeface="Times New Roman" panose="02020603050405020304" charset="0"/>
            </a:endParaRPr>
          </a:p>
        </p:txBody>
      </p:sp>
      <p:sp>
        <p:nvSpPr>
          <p:cNvPr id="34822" name="Text Box 5"/>
          <p:cNvSpPr txBox="1"/>
          <p:nvPr/>
        </p:nvSpPr>
        <p:spPr>
          <a:xfrm>
            <a:off x="4481513" y="2181225"/>
            <a:ext cx="665162"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D</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34823" name="Text Box 6"/>
          <p:cNvSpPr txBox="1"/>
          <p:nvPr/>
        </p:nvSpPr>
        <p:spPr>
          <a:xfrm>
            <a:off x="1673225" y="2181225"/>
            <a:ext cx="592138"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ε</a:t>
            </a:r>
            <a:endParaRPr lang="en-US" altLang="zh-CN" dirty="0">
              <a:latin typeface="Times New Roman" panose="02020603050405020304" charset="0"/>
            </a:endParaRPr>
          </a:p>
        </p:txBody>
      </p:sp>
      <p:sp>
        <p:nvSpPr>
          <p:cNvPr id="34824" name="Text Box 7"/>
          <p:cNvSpPr txBox="1"/>
          <p:nvPr/>
        </p:nvSpPr>
        <p:spPr>
          <a:xfrm>
            <a:off x="2843213" y="2179638"/>
            <a:ext cx="77470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D</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34825" name="Text Box 8"/>
          <p:cNvSpPr txBox="1"/>
          <p:nvPr/>
        </p:nvSpPr>
        <p:spPr>
          <a:xfrm>
            <a:off x="3706813" y="2260600"/>
            <a:ext cx="377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dirty="0">
              <a:latin typeface="Times New Roman" panose="02020603050405020304" charset="0"/>
            </a:endParaRPr>
          </a:p>
        </p:txBody>
      </p:sp>
      <p:sp>
        <p:nvSpPr>
          <p:cNvPr id="34826" name="Line 9"/>
          <p:cNvSpPr/>
          <p:nvPr/>
        </p:nvSpPr>
        <p:spPr>
          <a:xfrm flipH="1">
            <a:off x="2178050" y="1317625"/>
            <a:ext cx="576263" cy="287338"/>
          </a:xfrm>
          <a:prstGeom prst="line">
            <a:avLst/>
          </a:prstGeom>
          <a:ln w="9525" cap="flat" cmpd="sng">
            <a:solidFill>
              <a:schemeClr val="tx1"/>
            </a:solidFill>
            <a:prstDash val="solid"/>
            <a:miter/>
            <a:headEnd type="none" w="med" len="med"/>
            <a:tailEnd type="none" w="med" len="med"/>
          </a:ln>
        </p:spPr>
      </p:sp>
      <p:sp>
        <p:nvSpPr>
          <p:cNvPr id="34827" name="Line 10"/>
          <p:cNvSpPr/>
          <p:nvPr/>
        </p:nvSpPr>
        <p:spPr>
          <a:xfrm>
            <a:off x="3041650" y="1317625"/>
            <a:ext cx="576263" cy="358775"/>
          </a:xfrm>
          <a:prstGeom prst="line">
            <a:avLst/>
          </a:prstGeom>
          <a:ln w="9525" cap="flat" cmpd="sng">
            <a:solidFill>
              <a:schemeClr val="tx1"/>
            </a:solidFill>
            <a:prstDash val="solid"/>
            <a:miter/>
            <a:headEnd type="none" w="med" len="med"/>
            <a:tailEnd type="none" w="med" len="med"/>
          </a:ln>
        </p:spPr>
      </p:sp>
      <p:sp>
        <p:nvSpPr>
          <p:cNvPr id="34828" name="Line 11"/>
          <p:cNvSpPr/>
          <p:nvPr/>
        </p:nvSpPr>
        <p:spPr>
          <a:xfrm>
            <a:off x="1962150" y="1820863"/>
            <a:ext cx="0" cy="431800"/>
          </a:xfrm>
          <a:prstGeom prst="line">
            <a:avLst/>
          </a:prstGeom>
          <a:ln w="9525" cap="flat" cmpd="sng">
            <a:solidFill>
              <a:schemeClr val="tx1"/>
            </a:solidFill>
            <a:prstDash val="solid"/>
            <a:miter/>
            <a:headEnd type="none" w="med" len="med"/>
            <a:tailEnd type="none" w="med" len="med"/>
          </a:ln>
        </p:spPr>
      </p:sp>
      <p:sp>
        <p:nvSpPr>
          <p:cNvPr id="34829" name="Line 12"/>
          <p:cNvSpPr/>
          <p:nvPr/>
        </p:nvSpPr>
        <p:spPr>
          <a:xfrm>
            <a:off x="3779838" y="1900238"/>
            <a:ext cx="0" cy="431800"/>
          </a:xfrm>
          <a:prstGeom prst="line">
            <a:avLst/>
          </a:prstGeom>
          <a:ln w="9525" cap="flat" cmpd="sng">
            <a:solidFill>
              <a:schemeClr val="tx1"/>
            </a:solidFill>
            <a:prstDash val="solid"/>
            <a:miter/>
            <a:headEnd type="none" w="med" len="med"/>
            <a:tailEnd type="none" w="med" len="med"/>
          </a:ln>
        </p:spPr>
      </p:sp>
      <p:sp>
        <p:nvSpPr>
          <p:cNvPr id="34830" name="Line 13"/>
          <p:cNvSpPr/>
          <p:nvPr/>
        </p:nvSpPr>
        <p:spPr>
          <a:xfrm>
            <a:off x="3978275" y="1893888"/>
            <a:ext cx="647700" cy="358775"/>
          </a:xfrm>
          <a:prstGeom prst="line">
            <a:avLst/>
          </a:prstGeom>
          <a:ln w="9525" cap="flat" cmpd="sng">
            <a:solidFill>
              <a:schemeClr val="tx1"/>
            </a:solidFill>
            <a:prstDash val="solid"/>
            <a:miter/>
            <a:headEnd type="none" w="med" len="med"/>
            <a:tailEnd type="none" w="med" len="med"/>
          </a:ln>
        </p:spPr>
      </p:sp>
      <p:sp>
        <p:nvSpPr>
          <p:cNvPr id="34831" name="Line 14"/>
          <p:cNvSpPr/>
          <p:nvPr/>
        </p:nvSpPr>
        <p:spPr>
          <a:xfrm flipH="1">
            <a:off x="3130550" y="1828800"/>
            <a:ext cx="433388" cy="503238"/>
          </a:xfrm>
          <a:prstGeom prst="line">
            <a:avLst/>
          </a:prstGeom>
          <a:ln w="9525" cap="flat" cmpd="sng">
            <a:solidFill>
              <a:schemeClr val="tx1"/>
            </a:solidFill>
            <a:prstDash val="solid"/>
            <a:miter/>
            <a:headEnd type="none" w="med" len="med"/>
            <a:tailEnd type="none" w="med" len="med"/>
          </a:ln>
        </p:spPr>
      </p:sp>
      <p:sp>
        <p:nvSpPr>
          <p:cNvPr id="34832" name="Text Box 15"/>
          <p:cNvSpPr txBox="1"/>
          <p:nvPr/>
        </p:nvSpPr>
        <p:spPr>
          <a:xfrm>
            <a:off x="5273675" y="2908300"/>
            <a:ext cx="665163"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baseline="-25000" dirty="0">
              <a:latin typeface="Times New Roman" panose="02020603050405020304" charset="0"/>
            </a:endParaRPr>
          </a:p>
        </p:txBody>
      </p:sp>
      <p:sp>
        <p:nvSpPr>
          <p:cNvPr id="34833" name="Text Box 16"/>
          <p:cNvSpPr txBox="1"/>
          <p:nvPr/>
        </p:nvSpPr>
        <p:spPr>
          <a:xfrm>
            <a:off x="3348038" y="2979738"/>
            <a:ext cx="504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T</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34834" name="Text Box 17"/>
          <p:cNvSpPr txBox="1"/>
          <p:nvPr/>
        </p:nvSpPr>
        <p:spPr>
          <a:xfrm>
            <a:off x="4570413" y="2916238"/>
            <a:ext cx="703262"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id</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34835" name="Line 18"/>
          <p:cNvSpPr/>
          <p:nvPr/>
        </p:nvSpPr>
        <p:spPr>
          <a:xfrm>
            <a:off x="4643438" y="2555875"/>
            <a:ext cx="0" cy="431800"/>
          </a:xfrm>
          <a:prstGeom prst="line">
            <a:avLst/>
          </a:prstGeom>
          <a:ln w="9525" cap="flat" cmpd="sng">
            <a:solidFill>
              <a:schemeClr val="tx1"/>
            </a:solidFill>
            <a:prstDash val="solid"/>
            <a:miter/>
            <a:headEnd type="none" w="med" len="med"/>
            <a:tailEnd type="none" w="med" len="med"/>
          </a:ln>
        </p:spPr>
      </p:sp>
      <p:sp>
        <p:nvSpPr>
          <p:cNvPr id="34836" name="Line 19"/>
          <p:cNvSpPr/>
          <p:nvPr/>
        </p:nvSpPr>
        <p:spPr>
          <a:xfrm>
            <a:off x="4841875" y="2549525"/>
            <a:ext cx="576263" cy="431800"/>
          </a:xfrm>
          <a:prstGeom prst="line">
            <a:avLst/>
          </a:prstGeom>
          <a:ln w="9525" cap="flat" cmpd="sng">
            <a:solidFill>
              <a:schemeClr val="tx1"/>
            </a:solidFill>
            <a:prstDash val="solid"/>
            <a:miter/>
            <a:headEnd type="none" w="med" len="med"/>
            <a:tailEnd type="none" w="med" len="med"/>
          </a:ln>
        </p:spPr>
      </p:sp>
      <p:sp>
        <p:nvSpPr>
          <p:cNvPr id="34837" name="Line 20"/>
          <p:cNvSpPr/>
          <p:nvPr/>
        </p:nvSpPr>
        <p:spPr>
          <a:xfrm flipH="1">
            <a:off x="4138613" y="2484438"/>
            <a:ext cx="288925" cy="495300"/>
          </a:xfrm>
          <a:prstGeom prst="line">
            <a:avLst/>
          </a:prstGeom>
          <a:ln w="9525" cap="flat" cmpd="sng">
            <a:solidFill>
              <a:schemeClr val="tx1"/>
            </a:solidFill>
            <a:prstDash val="solid"/>
            <a:miter/>
            <a:headEnd type="none" w="med" len="med"/>
            <a:tailEnd type="none" w="med" len="med"/>
          </a:ln>
        </p:spPr>
      </p:sp>
      <p:sp>
        <p:nvSpPr>
          <p:cNvPr id="34838" name="Text Box 21"/>
          <p:cNvSpPr txBox="1"/>
          <p:nvPr/>
        </p:nvSpPr>
        <p:spPr>
          <a:xfrm>
            <a:off x="3798888" y="2900363"/>
            <a:ext cx="8985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proc</a:t>
            </a:r>
            <a:endParaRPr lang="en-US" altLang="zh-CN" baseline="-25000" dirty="0">
              <a:latin typeface="Times New Roman" panose="02020603050405020304" charset="0"/>
            </a:endParaRPr>
          </a:p>
        </p:txBody>
      </p:sp>
      <p:sp>
        <p:nvSpPr>
          <p:cNvPr id="34839" name="Text Box 22"/>
          <p:cNvSpPr txBox="1"/>
          <p:nvPr/>
        </p:nvSpPr>
        <p:spPr>
          <a:xfrm>
            <a:off x="1889125" y="2916238"/>
            <a:ext cx="66675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id</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34840" name="Text Box 23"/>
          <p:cNvSpPr txBox="1"/>
          <p:nvPr/>
        </p:nvSpPr>
        <p:spPr>
          <a:xfrm>
            <a:off x="2843213" y="2908300"/>
            <a:ext cx="377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dirty="0">
              <a:latin typeface="Times New Roman" panose="02020603050405020304" charset="0"/>
            </a:endParaRPr>
          </a:p>
        </p:txBody>
      </p:sp>
      <p:sp>
        <p:nvSpPr>
          <p:cNvPr id="34841" name="Line 24"/>
          <p:cNvSpPr/>
          <p:nvPr/>
        </p:nvSpPr>
        <p:spPr>
          <a:xfrm>
            <a:off x="3059113" y="2555875"/>
            <a:ext cx="0" cy="431800"/>
          </a:xfrm>
          <a:prstGeom prst="line">
            <a:avLst/>
          </a:prstGeom>
          <a:ln w="9525" cap="flat" cmpd="sng">
            <a:solidFill>
              <a:schemeClr val="tx1"/>
            </a:solidFill>
            <a:prstDash val="solid"/>
            <a:miter/>
            <a:headEnd type="none" w="med" len="med"/>
            <a:tailEnd type="none" w="med" len="med"/>
          </a:ln>
        </p:spPr>
      </p:sp>
      <p:sp>
        <p:nvSpPr>
          <p:cNvPr id="34842" name="Line 25"/>
          <p:cNvSpPr/>
          <p:nvPr/>
        </p:nvSpPr>
        <p:spPr>
          <a:xfrm>
            <a:off x="3203575" y="2547938"/>
            <a:ext cx="287338" cy="431800"/>
          </a:xfrm>
          <a:prstGeom prst="line">
            <a:avLst/>
          </a:prstGeom>
          <a:ln w="9525" cap="flat" cmpd="sng">
            <a:solidFill>
              <a:schemeClr val="tx1"/>
            </a:solidFill>
            <a:prstDash val="solid"/>
            <a:miter/>
            <a:headEnd type="none" w="med" len="med"/>
            <a:tailEnd type="none" w="med" len="med"/>
          </a:ln>
        </p:spPr>
      </p:sp>
      <p:sp>
        <p:nvSpPr>
          <p:cNvPr id="34843" name="Line 26"/>
          <p:cNvSpPr/>
          <p:nvPr/>
        </p:nvSpPr>
        <p:spPr>
          <a:xfrm flipH="1">
            <a:off x="2409825" y="2484438"/>
            <a:ext cx="433388" cy="503237"/>
          </a:xfrm>
          <a:prstGeom prst="line">
            <a:avLst/>
          </a:prstGeom>
          <a:ln w="9525" cap="flat" cmpd="sng">
            <a:solidFill>
              <a:schemeClr val="tx1"/>
            </a:solidFill>
            <a:prstDash val="solid"/>
            <a:miter/>
            <a:headEnd type="none" w="med" len="med"/>
            <a:tailEnd type="none" w="med" len="med"/>
          </a:ln>
        </p:spPr>
      </p:sp>
      <p:sp>
        <p:nvSpPr>
          <p:cNvPr id="34844" name="Line 27"/>
          <p:cNvSpPr/>
          <p:nvPr/>
        </p:nvSpPr>
        <p:spPr>
          <a:xfrm>
            <a:off x="6426200" y="3333750"/>
            <a:ext cx="0" cy="431800"/>
          </a:xfrm>
          <a:prstGeom prst="line">
            <a:avLst/>
          </a:prstGeom>
          <a:ln w="9525" cap="flat" cmpd="sng">
            <a:solidFill>
              <a:schemeClr val="tx1"/>
            </a:solidFill>
            <a:prstDash val="solid"/>
            <a:miter/>
            <a:headEnd type="none" w="med" len="med"/>
            <a:tailEnd type="none" w="med" len="med"/>
          </a:ln>
        </p:spPr>
      </p:sp>
      <p:sp>
        <p:nvSpPr>
          <p:cNvPr id="34845" name="Text Box 28"/>
          <p:cNvSpPr txBox="1"/>
          <p:nvPr/>
        </p:nvSpPr>
        <p:spPr>
          <a:xfrm>
            <a:off x="7793038" y="3044825"/>
            <a:ext cx="45085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baseline="-25000" dirty="0">
              <a:latin typeface="Times New Roman" panose="02020603050405020304" charset="0"/>
            </a:endParaRPr>
          </a:p>
        </p:txBody>
      </p:sp>
      <p:sp>
        <p:nvSpPr>
          <p:cNvPr id="34846" name="Text Box 29"/>
          <p:cNvSpPr txBox="1"/>
          <p:nvPr/>
        </p:nvSpPr>
        <p:spPr>
          <a:xfrm>
            <a:off x="7054850" y="2973388"/>
            <a:ext cx="66675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D</a:t>
            </a:r>
            <a:r>
              <a:rPr lang="en-US" altLang="zh-CN" baseline="-25000" dirty="0">
                <a:latin typeface="Times New Roman" panose="02020603050405020304" charset="0"/>
              </a:rPr>
              <a:t>3</a:t>
            </a:r>
            <a:endParaRPr lang="en-US" altLang="zh-CN" baseline="-25000" dirty="0">
              <a:latin typeface="Times New Roman" panose="02020603050405020304" charset="0"/>
            </a:endParaRPr>
          </a:p>
        </p:txBody>
      </p:sp>
      <p:sp>
        <p:nvSpPr>
          <p:cNvPr id="34847" name="Text Box 30"/>
          <p:cNvSpPr txBox="1"/>
          <p:nvPr/>
        </p:nvSpPr>
        <p:spPr>
          <a:xfrm>
            <a:off x="6281738" y="2973388"/>
            <a:ext cx="45085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N</a:t>
            </a:r>
            <a:endParaRPr lang="en-US" altLang="zh-CN" baseline="-25000" dirty="0">
              <a:latin typeface="Times New Roman" panose="02020603050405020304" charset="0"/>
            </a:endParaRPr>
          </a:p>
        </p:txBody>
      </p:sp>
      <p:sp>
        <p:nvSpPr>
          <p:cNvPr id="34848" name="Text Box 31"/>
          <p:cNvSpPr txBox="1"/>
          <p:nvPr/>
        </p:nvSpPr>
        <p:spPr>
          <a:xfrm>
            <a:off x="8442325" y="2973388"/>
            <a:ext cx="45085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S</a:t>
            </a:r>
            <a:endParaRPr lang="en-US" altLang="zh-CN" baseline="-25000" dirty="0">
              <a:latin typeface="Times New Roman" panose="02020603050405020304" charset="0"/>
            </a:endParaRPr>
          </a:p>
        </p:txBody>
      </p:sp>
      <p:sp>
        <p:nvSpPr>
          <p:cNvPr id="34849" name="Line 32"/>
          <p:cNvSpPr/>
          <p:nvPr/>
        </p:nvSpPr>
        <p:spPr>
          <a:xfrm>
            <a:off x="4984750" y="2470150"/>
            <a:ext cx="1368425" cy="647700"/>
          </a:xfrm>
          <a:prstGeom prst="line">
            <a:avLst/>
          </a:prstGeom>
          <a:ln w="9525" cap="flat" cmpd="sng">
            <a:solidFill>
              <a:schemeClr val="tx1"/>
            </a:solidFill>
            <a:prstDash val="solid"/>
            <a:miter/>
            <a:headEnd type="none" w="med" len="med"/>
            <a:tailEnd type="none" w="med" len="med"/>
          </a:ln>
        </p:spPr>
      </p:sp>
      <p:sp>
        <p:nvSpPr>
          <p:cNvPr id="34850" name="Line 33"/>
          <p:cNvSpPr/>
          <p:nvPr/>
        </p:nvSpPr>
        <p:spPr>
          <a:xfrm>
            <a:off x="5129213" y="2470150"/>
            <a:ext cx="2016125" cy="719138"/>
          </a:xfrm>
          <a:prstGeom prst="line">
            <a:avLst/>
          </a:prstGeom>
          <a:ln w="9525" cap="flat" cmpd="sng">
            <a:solidFill>
              <a:schemeClr val="tx1"/>
            </a:solidFill>
            <a:prstDash val="solid"/>
            <a:miter/>
            <a:headEnd type="none" w="med" len="med"/>
            <a:tailEnd type="none" w="med" len="med"/>
          </a:ln>
        </p:spPr>
      </p:sp>
      <p:sp>
        <p:nvSpPr>
          <p:cNvPr id="34851" name="Line 34"/>
          <p:cNvSpPr/>
          <p:nvPr/>
        </p:nvSpPr>
        <p:spPr>
          <a:xfrm>
            <a:off x="4984750" y="2397125"/>
            <a:ext cx="2881313" cy="792163"/>
          </a:xfrm>
          <a:prstGeom prst="line">
            <a:avLst/>
          </a:prstGeom>
          <a:ln w="9525" cap="flat" cmpd="sng">
            <a:solidFill>
              <a:schemeClr val="tx1"/>
            </a:solidFill>
            <a:prstDash val="solid"/>
            <a:miter/>
            <a:headEnd type="none" w="med" len="med"/>
            <a:tailEnd type="none" w="med" len="med"/>
          </a:ln>
        </p:spPr>
      </p:sp>
      <p:sp>
        <p:nvSpPr>
          <p:cNvPr id="34852" name="Line 35"/>
          <p:cNvSpPr/>
          <p:nvPr/>
        </p:nvSpPr>
        <p:spPr>
          <a:xfrm>
            <a:off x="5129213" y="2325688"/>
            <a:ext cx="3313112" cy="863600"/>
          </a:xfrm>
          <a:prstGeom prst="line">
            <a:avLst/>
          </a:prstGeom>
          <a:ln w="9525" cap="flat" cmpd="sng">
            <a:solidFill>
              <a:schemeClr val="tx1"/>
            </a:solidFill>
            <a:prstDash val="solid"/>
            <a:miter/>
            <a:headEnd type="none" w="med" len="med"/>
            <a:tailEnd type="none" w="med" len="med"/>
          </a:ln>
        </p:spPr>
      </p:sp>
      <p:sp>
        <p:nvSpPr>
          <p:cNvPr id="34853" name="Text Box 36"/>
          <p:cNvSpPr txBox="1"/>
          <p:nvPr/>
        </p:nvSpPr>
        <p:spPr>
          <a:xfrm>
            <a:off x="6192838" y="3595688"/>
            <a:ext cx="592137"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ε</a:t>
            </a:r>
            <a:endParaRPr lang="en-US" altLang="zh-CN" dirty="0">
              <a:latin typeface="Times New Roman" panose="02020603050405020304" charset="0"/>
            </a:endParaRPr>
          </a:p>
        </p:txBody>
      </p:sp>
      <p:sp>
        <p:nvSpPr>
          <p:cNvPr id="34854" name="Text Box 37"/>
          <p:cNvSpPr txBox="1"/>
          <p:nvPr/>
        </p:nvSpPr>
        <p:spPr>
          <a:xfrm>
            <a:off x="7721600" y="3829050"/>
            <a:ext cx="504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T</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34855" name="Text Box 38"/>
          <p:cNvSpPr txBox="1"/>
          <p:nvPr/>
        </p:nvSpPr>
        <p:spPr>
          <a:xfrm>
            <a:off x="6642100" y="3765550"/>
            <a:ext cx="792163"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id</a:t>
            </a:r>
            <a:r>
              <a:rPr lang="en-US" altLang="zh-CN" baseline="-25000" dirty="0">
                <a:latin typeface="Times New Roman" panose="02020603050405020304" charset="0"/>
              </a:rPr>
              <a:t>3</a:t>
            </a:r>
            <a:endParaRPr lang="en-US" altLang="zh-CN" baseline="-25000" dirty="0">
              <a:latin typeface="Times New Roman" panose="02020603050405020304" charset="0"/>
            </a:endParaRPr>
          </a:p>
        </p:txBody>
      </p:sp>
      <p:sp>
        <p:nvSpPr>
          <p:cNvPr id="34856" name="Text Box 39"/>
          <p:cNvSpPr txBox="1"/>
          <p:nvPr/>
        </p:nvSpPr>
        <p:spPr>
          <a:xfrm>
            <a:off x="7216775" y="3757613"/>
            <a:ext cx="377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dirty="0">
              <a:latin typeface="Times New Roman" panose="02020603050405020304" charset="0"/>
            </a:endParaRPr>
          </a:p>
        </p:txBody>
      </p:sp>
      <p:sp>
        <p:nvSpPr>
          <p:cNvPr id="34857" name="Line 40"/>
          <p:cNvSpPr/>
          <p:nvPr/>
        </p:nvSpPr>
        <p:spPr>
          <a:xfrm>
            <a:off x="7432675" y="3405188"/>
            <a:ext cx="0" cy="431800"/>
          </a:xfrm>
          <a:prstGeom prst="line">
            <a:avLst/>
          </a:prstGeom>
          <a:ln w="9525" cap="flat" cmpd="sng">
            <a:solidFill>
              <a:schemeClr val="tx1"/>
            </a:solidFill>
            <a:prstDash val="solid"/>
            <a:miter/>
            <a:headEnd type="none" w="med" len="med"/>
            <a:tailEnd type="none" w="med" len="med"/>
          </a:ln>
        </p:spPr>
      </p:sp>
      <p:sp>
        <p:nvSpPr>
          <p:cNvPr id="34858" name="Line 41"/>
          <p:cNvSpPr/>
          <p:nvPr/>
        </p:nvSpPr>
        <p:spPr>
          <a:xfrm>
            <a:off x="7577138" y="3397250"/>
            <a:ext cx="287337" cy="431800"/>
          </a:xfrm>
          <a:prstGeom prst="line">
            <a:avLst/>
          </a:prstGeom>
          <a:ln w="9525" cap="flat" cmpd="sng">
            <a:solidFill>
              <a:schemeClr val="tx1"/>
            </a:solidFill>
            <a:prstDash val="solid"/>
            <a:miter/>
            <a:headEnd type="none" w="med" len="med"/>
            <a:tailEnd type="none" w="med" len="med"/>
          </a:ln>
        </p:spPr>
      </p:sp>
      <p:sp>
        <p:nvSpPr>
          <p:cNvPr id="34859" name="Line 42"/>
          <p:cNvSpPr/>
          <p:nvPr/>
        </p:nvSpPr>
        <p:spPr>
          <a:xfrm flipH="1">
            <a:off x="6929438" y="3333750"/>
            <a:ext cx="287337" cy="503238"/>
          </a:xfrm>
          <a:prstGeom prst="line">
            <a:avLst/>
          </a:prstGeom>
          <a:ln w="9525" cap="flat" cmpd="sng">
            <a:solidFill>
              <a:schemeClr val="tx1"/>
            </a:solidFill>
            <a:prstDash val="solid"/>
            <a:miter/>
            <a:headEnd type="none" w="med" len="med"/>
            <a:tailEnd type="none" w="med" len="med"/>
          </a:ln>
        </p:spPr>
      </p:sp>
      <p:sp>
        <p:nvSpPr>
          <p:cNvPr id="34860" name="Oval 43"/>
          <p:cNvSpPr/>
          <p:nvPr/>
        </p:nvSpPr>
        <p:spPr>
          <a:xfrm>
            <a:off x="1528763" y="1747838"/>
            <a:ext cx="288925" cy="287337"/>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1</a:t>
            </a:r>
            <a:endParaRPr lang="en-US" altLang="zh-CN" dirty="0">
              <a:latin typeface="Times New Roman" panose="02020603050405020304" charset="0"/>
            </a:endParaRPr>
          </a:p>
        </p:txBody>
      </p:sp>
      <p:sp>
        <p:nvSpPr>
          <p:cNvPr id="34861" name="Oval 44"/>
          <p:cNvSpPr/>
          <p:nvPr/>
        </p:nvSpPr>
        <p:spPr>
          <a:xfrm>
            <a:off x="2609850" y="2108200"/>
            <a:ext cx="288925" cy="287338"/>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2</a:t>
            </a:r>
            <a:endParaRPr lang="en-US" altLang="zh-CN" dirty="0">
              <a:latin typeface="Times New Roman" panose="02020603050405020304" charset="0"/>
            </a:endParaRPr>
          </a:p>
        </p:txBody>
      </p:sp>
      <p:sp>
        <p:nvSpPr>
          <p:cNvPr id="34862" name="Oval 45"/>
          <p:cNvSpPr/>
          <p:nvPr/>
        </p:nvSpPr>
        <p:spPr>
          <a:xfrm>
            <a:off x="5992813" y="3187700"/>
            <a:ext cx="288925" cy="287338"/>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3</a:t>
            </a:r>
            <a:endParaRPr lang="en-US" altLang="zh-CN" dirty="0">
              <a:latin typeface="Times New Roman" panose="02020603050405020304" charset="0"/>
            </a:endParaRPr>
          </a:p>
        </p:txBody>
      </p:sp>
      <p:sp>
        <p:nvSpPr>
          <p:cNvPr id="34863" name="Oval 46"/>
          <p:cNvSpPr/>
          <p:nvPr/>
        </p:nvSpPr>
        <p:spPr>
          <a:xfrm>
            <a:off x="7505700" y="3187700"/>
            <a:ext cx="288925" cy="287338"/>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4</a:t>
            </a:r>
            <a:endParaRPr lang="en-US" altLang="zh-CN" dirty="0">
              <a:latin typeface="Times New Roman" panose="02020603050405020304" charset="0"/>
            </a:endParaRPr>
          </a:p>
        </p:txBody>
      </p:sp>
      <p:sp>
        <p:nvSpPr>
          <p:cNvPr id="49" name="Oval 47"/>
          <p:cNvSpPr/>
          <p:nvPr/>
        </p:nvSpPr>
        <p:spPr>
          <a:xfrm>
            <a:off x="4768850" y="2035175"/>
            <a:ext cx="288925" cy="287338"/>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5</a:t>
            </a:r>
            <a:endParaRPr lang="en-US" altLang="zh-CN" dirty="0">
              <a:latin typeface="Times New Roman" panose="02020603050405020304" charset="0"/>
            </a:endParaRPr>
          </a:p>
        </p:txBody>
      </p:sp>
      <p:sp>
        <p:nvSpPr>
          <p:cNvPr id="51" name="Rectangle 50"/>
          <p:cNvSpPr txBox="1">
            <a:spLocks noChangeArrowheads="1"/>
          </p:cNvSpPr>
          <p:nvPr/>
        </p:nvSpPr>
        <p:spPr bwMode="auto">
          <a:xfrm>
            <a:off x="539750" y="4340225"/>
            <a:ext cx="8135938" cy="2303463"/>
          </a:xfrm>
          <a:prstGeom prst="rect">
            <a:avLst/>
          </a:prstGeom>
          <a:noFill/>
          <a:ln w="9525">
            <a:solidFill>
              <a:schemeClr val="tx1"/>
            </a:solidFill>
            <a:miter lim="800000"/>
          </a:ln>
        </p:spPr>
        <p:txBody>
          <a:bodyPr/>
          <a:lstStyle/>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5. t := top ( tblptr )</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    addwidth ( t, top ( offset ) )</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    pop ( tblptr ) </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    pop ( offset )</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    enterproc ( top( tblptr), id</a:t>
            </a:r>
            <a:r>
              <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2</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.name, t )</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p:txBody>
      </p:sp>
      <p:sp>
        <p:nvSpPr>
          <p:cNvPr id="52" name="Text Box 56"/>
          <p:cNvSpPr txBox="1"/>
          <p:nvPr/>
        </p:nvSpPr>
        <p:spPr>
          <a:xfrm>
            <a:off x="1042988" y="3763963"/>
            <a:ext cx="649287" cy="406400"/>
          </a:xfrm>
          <a:prstGeom prst="rect">
            <a:avLst/>
          </a:prstGeom>
          <a:noFill/>
          <a:ln w="9525" cap="flat" cmpd="sng">
            <a:solidFill>
              <a:schemeClr val="tx1"/>
            </a:solidFill>
            <a:prstDash val="solid"/>
            <a:miter/>
            <a:headEnd type="none" w="med" len="med"/>
            <a:tailEnd type="none" w="med" len="med"/>
          </a:ln>
        </p:spPr>
        <p:txBody>
          <a:bodyPr anchor="b">
            <a:spAutoFit/>
          </a:bodyPr>
          <a:p>
            <a:pPr algn="ctr">
              <a:spcBef>
                <a:spcPct val="50000"/>
              </a:spcBef>
            </a:pPr>
            <a:r>
              <a:rPr lang="en-US" altLang="zh-CN" sz="2000" dirty="0">
                <a:latin typeface="华文新魏" panose="02010800040101010101" pitchFamily="2" charset="-122"/>
              </a:rPr>
              <a:t>t1</a:t>
            </a:r>
            <a:endParaRPr lang="en-US" altLang="zh-CN" sz="2000" dirty="0">
              <a:latin typeface="华文新魏" panose="02010800040101010101" pitchFamily="2" charset="-122"/>
            </a:endParaRPr>
          </a:p>
        </p:txBody>
      </p:sp>
      <p:sp>
        <p:nvSpPr>
          <p:cNvPr id="53" name="Text Box 57"/>
          <p:cNvSpPr txBox="1"/>
          <p:nvPr/>
        </p:nvSpPr>
        <p:spPr>
          <a:xfrm>
            <a:off x="1692275" y="3763963"/>
            <a:ext cx="649288" cy="406400"/>
          </a:xfrm>
          <a:prstGeom prst="rect">
            <a:avLst/>
          </a:prstGeom>
          <a:noFill/>
          <a:ln w="9525" cap="flat" cmpd="sng">
            <a:solidFill>
              <a:schemeClr val="tx1"/>
            </a:solidFill>
            <a:prstDash val="solid"/>
            <a:miter/>
            <a:headEnd type="none" w="med" len="med"/>
            <a:tailEnd type="none" w="med" len="med"/>
          </a:ln>
        </p:spPr>
        <p:txBody>
          <a:bodyPr anchor="b">
            <a:spAutoFit/>
          </a:bodyPr>
          <a:p>
            <a:pPr algn="ctr">
              <a:spcBef>
                <a:spcPct val="50000"/>
              </a:spcBef>
            </a:pPr>
            <a:r>
              <a:rPr lang="en-US" altLang="zh-CN" sz="2000" dirty="0">
                <a:latin typeface="华文新魏" panose="02010800040101010101" pitchFamily="2" charset="-122"/>
              </a:rPr>
              <a:t>8</a:t>
            </a:r>
            <a:endParaRPr lang="en-US" altLang="zh-CN" sz="2000" dirty="0">
              <a:latin typeface="华文新魏" panose="02010800040101010101" pitchFamily="2" charset="-122"/>
            </a:endParaRPr>
          </a:p>
        </p:txBody>
      </p:sp>
      <p:sp>
        <p:nvSpPr>
          <p:cNvPr id="34868" name="Text Box 55"/>
          <p:cNvSpPr txBox="1"/>
          <p:nvPr/>
        </p:nvSpPr>
        <p:spPr>
          <a:xfrm>
            <a:off x="142875" y="2717800"/>
            <a:ext cx="649288" cy="406400"/>
          </a:xfrm>
          <a:prstGeom prst="rect">
            <a:avLst/>
          </a:prstGeom>
          <a:noFill/>
          <a:ln w="9525" cap="flat" cmpd="sng">
            <a:solidFill>
              <a:schemeClr val="tx1"/>
            </a:solidFill>
            <a:prstDash val="solid"/>
            <a:miter/>
            <a:headEnd type="none" w="med" len="med"/>
            <a:tailEnd type="none" w="med" len="med"/>
          </a:ln>
        </p:spPr>
        <p:txBody>
          <a:bodyPr anchor="b">
            <a:spAutoFit/>
          </a:bodyPr>
          <a:p>
            <a:pPr algn="ctr">
              <a:spcBef>
                <a:spcPct val="50000"/>
              </a:spcBef>
            </a:pPr>
            <a:r>
              <a:rPr lang="en-US" altLang="zh-CN" sz="2000" dirty="0">
                <a:latin typeface="华文新魏" panose="02010800040101010101" pitchFamily="2" charset="-122"/>
              </a:rPr>
              <a:t>t1</a:t>
            </a:r>
            <a:endParaRPr lang="en-US" altLang="zh-CN" sz="2000" dirty="0">
              <a:latin typeface="华文新魏" panose="02010800040101010101" pitchFamily="2" charset="-122"/>
            </a:endParaRPr>
          </a:p>
        </p:txBody>
      </p:sp>
      <p:sp>
        <p:nvSpPr>
          <p:cNvPr id="34869" name="Text Box 56"/>
          <p:cNvSpPr txBox="1"/>
          <p:nvPr/>
        </p:nvSpPr>
        <p:spPr>
          <a:xfrm>
            <a:off x="792163" y="2717800"/>
            <a:ext cx="649287" cy="406400"/>
          </a:xfrm>
          <a:prstGeom prst="rect">
            <a:avLst/>
          </a:prstGeom>
          <a:noFill/>
          <a:ln w="9525" cap="flat" cmpd="sng">
            <a:solidFill>
              <a:schemeClr val="tx1"/>
            </a:solidFill>
            <a:prstDash val="solid"/>
            <a:miter/>
            <a:headEnd type="none" w="med" len="med"/>
            <a:tailEnd type="none" w="med" len="med"/>
          </a:ln>
        </p:spPr>
        <p:txBody>
          <a:bodyPr anchor="b">
            <a:spAutoFit/>
          </a:bodyPr>
          <a:p>
            <a:pPr algn="ctr">
              <a:spcBef>
                <a:spcPct val="50000"/>
              </a:spcBef>
            </a:pPr>
            <a:r>
              <a:rPr lang="en-US" altLang="zh-CN" sz="2000" dirty="0">
                <a:latin typeface="华文新魏" panose="02010800040101010101" pitchFamily="2" charset="-122"/>
              </a:rPr>
              <a:t>8</a:t>
            </a:r>
            <a:endParaRPr lang="en-US" altLang="zh-CN" sz="2000" dirty="0">
              <a:latin typeface="华文新魏" panose="02010800040101010101" pitchFamily="2" charset="-122"/>
            </a:endParaRPr>
          </a:p>
        </p:txBody>
      </p:sp>
      <p:sp>
        <p:nvSpPr>
          <p:cNvPr id="34870" name="Text Box 57"/>
          <p:cNvSpPr txBox="1"/>
          <p:nvPr/>
        </p:nvSpPr>
        <p:spPr>
          <a:xfrm>
            <a:off x="142875" y="2286000"/>
            <a:ext cx="649288" cy="406400"/>
          </a:xfrm>
          <a:prstGeom prst="rect">
            <a:avLst/>
          </a:prstGeom>
          <a:noFill/>
          <a:ln w="9525" cap="flat" cmpd="sng">
            <a:solidFill>
              <a:schemeClr val="tx1"/>
            </a:solidFill>
            <a:prstDash val="solid"/>
            <a:miter/>
            <a:headEnd type="none" w="med" len="med"/>
            <a:tailEnd type="none" w="med" len="med"/>
          </a:ln>
        </p:spPr>
        <p:txBody>
          <a:bodyPr anchor="b">
            <a:spAutoFit/>
          </a:bodyPr>
          <a:p>
            <a:pPr algn="ctr">
              <a:spcBef>
                <a:spcPct val="50000"/>
              </a:spcBef>
            </a:pPr>
            <a:r>
              <a:rPr lang="en-US" altLang="zh-CN" sz="2000" dirty="0">
                <a:latin typeface="华文新魏" panose="02010800040101010101" pitchFamily="2" charset="-122"/>
              </a:rPr>
              <a:t>t2</a:t>
            </a:r>
            <a:endParaRPr lang="en-US" altLang="zh-CN" sz="2000" dirty="0">
              <a:latin typeface="华文新魏" panose="02010800040101010101" pitchFamily="2" charset="-122"/>
            </a:endParaRPr>
          </a:p>
        </p:txBody>
      </p:sp>
      <p:sp>
        <p:nvSpPr>
          <p:cNvPr id="34871" name="Text Box 58"/>
          <p:cNvSpPr txBox="1"/>
          <p:nvPr/>
        </p:nvSpPr>
        <p:spPr>
          <a:xfrm>
            <a:off x="792163" y="2286000"/>
            <a:ext cx="649287" cy="406400"/>
          </a:xfrm>
          <a:prstGeom prst="rect">
            <a:avLst/>
          </a:prstGeom>
          <a:noFill/>
          <a:ln w="9525" cap="flat" cmpd="sng">
            <a:solidFill>
              <a:schemeClr val="tx1"/>
            </a:solidFill>
            <a:prstDash val="solid"/>
            <a:miter/>
            <a:headEnd type="none" w="med" len="med"/>
            <a:tailEnd type="none" w="med" len="med"/>
          </a:ln>
        </p:spPr>
        <p:txBody>
          <a:bodyPr anchor="b">
            <a:spAutoFit/>
          </a:bodyPr>
          <a:p>
            <a:pPr algn="ctr">
              <a:spcBef>
                <a:spcPct val="50000"/>
              </a:spcBef>
            </a:pPr>
            <a:r>
              <a:rPr lang="en-US" altLang="zh-CN" sz="2000" dirty="0">
                <a:latin typeface="华文新魏" panose="02010800040101010101" pitchFamily="2" charset="-122"/>
              </a:rPr>
              <a:t>4</a:t>
            </a:r>
            <a:endParaRPr lang="en-US" altLang="zh-CN" sz="2000" dirty="0">
              <a:latin typeface="华文新魏" panose="02010800040101010101" pitchFamily="2" charset="-122"/>
            </a:endParaRPr>
          </a:p>
        </p:txBody>
      </p:sp>
      <p:sp>
        <p:nvSpPr>
          <p:cNvPr id="58" name="右箭头 57"/>
          <p:cNvSpPr/>
          <p:nvPr/>
        </p:nvSpPr>
        <p:spPr>
          <a:xfrm rot="2395250">
            <a:off x="1069975" y="3411538"/>
            <a:ext cx="449263" cy="1571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a:ln>
                <a:noFill/>
              </a:ln>
              <a:solidFill>
                <a:schemeClr val="lt1"/>
              </a:solidFill>
              <a:effectLst/>
              <a:uLnTx/>
              <a:uFillTx/>
              <a:latin typeface="+mn-lt"/>
              <a:ea typeface="+mn-ea"/>
              <a:cs typeface="+mn-cs"/>
            </a:endParaRPr>
          </a:p>
        </p:txBody>
      </p:sp>
      <p:sp>
        <p:nvSpPr>
          <p:cNvPr id="26625" name="标题 1"/>
          <p:cNvSpPr>
            <a:spLocks noGrp="1"/>
          </p:cNvSpPr>
          <p:nvPr/>
        </p:nvSpPr>
        <p:spPr>
          <a:xfrm>
            <a:off x="533400" y="107950"/>
            <a:ext cx="8229600" cy="563563"/>
          </a:xfrm>
          <a:prstGeom prst="rect">
            <a:avLst/>
          </a:prstGeom>
          <a:noFill/>
          <a:ln w="9525">
            <a:noFill/>
          </a:ln>
        </p:spPr>
        <p:txBody>
          <a:bodyPr vert="horz" wrap="square" lIns="91440" tIns="45720" rIns="91440" bIns="45720" anchor="ctr"/>
          <a:lstStyle>
            <a:lvl1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cs typeface="+mj-cs"/>
              </a:defRPr>
            </a:lvl1pPr>
            <a:lvl2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2pPr>
            <a:lvl3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3pPr>
            <a:lvl4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4pPr>
            <a:lvl5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5pPr>
            <a:lvl6pPr marL="457200" algn="ctr" rtl="0" eaLnBrk="1" fontAlgn="base" hangingPunct="1">
              <a:spcBef>
                <a:spcPct val="0"/>
              </a:spcBef>
              <a:spcAft>
                <a:spcPct val="0"/>
              </a:spcAft>
              <a:defRPr sz="3600">
                <a:solidFill>
                  <a:schemeClr val="bg1"/>
                </a:solidFill>
                <a:latin typeface="Tahoma" panose="020B0604030504040204" charset="0"/>
              </a:defRPr>
            </a:lvl6pPr>
            <a:lvl7pPr marL="914400" algn="ctr" rtl="0" eaLnBrk="1" fontAlgn="base" hangingPunct="1">
              <a:spcBef>
                <a:spcPct val="0"/>
              </a:spcBef>
              <a:spcAft>
                <a:spcPct val="0"/>
              </a:spcAft>
              <a:defRPr sz="3600">
                <a:solidFill>
                  <a:schemeClr val="bg1"/>
                </a:solidFill>
                <a:latin typeface="Tahoma" panose="020B0604030504040204" charset="0"/>
              </a:defRPr>
            </a:lvl7pPr>
            <a:lvl8pPr marL="1371600" algn="ctr" rtl="0" eaLnBrk="1" fontAlgn="base" hangingPunct="1">
              <a:spcBef>
                <a:spcPct val="0"/>
              </a:spcBef>
              <a:spcAft>
                <a:spcPct val="0"/>
              </a:spcAft>
              <a:defRPr sz="3600">
                <a:solidFill>
                  <a:schemeClr val="bg1"/>
                </a:solidFill>
                <a:latin typeface="Tahoma" panose="020B0604030504040204" charset="0"/>
              </a:defRPr>
            </a:lvl8pPr>
            <a:lvl9pPr marL="1828800" algn="ctr" rtl="0" eaLnBrk="1" fontAlgn="base" hangingPunct="1">
              <a:spcBef>
                <a:spcPct val="0"/>
              </a:spcBef>
              <a:spcAft>
                <a:spcPct val="0"/>
              </a:spcAft>
              <a:defRPr sz="3600">
                <a:solidFill>
                  <a:schemeClr val="bg1"/>
                </a:solidFill>
                <a:latin typeface="Tahoma" panose="020B0604030504040204" charset="0"/>
              </a:defRPr>
            </a:lvl9pPr>
          </a:lstStyle>
          <a:p>
            <a:pPr>
              <a:spcBef>
                <a:spcPct val="50000"/>
              </a:spcBef>
            </a:pPr>
            <a:r>
              <a:rPr lang="zh-CN" altLang="en-US" dirty="0"/>
              <a:t>处理嵌套过程中的说明语句翻译方案 </a:t>
            </a:r>
            <a:endParaRPr lang="zh-CN" altLang="en-US" dirty="0"/>
          </a:p>
        </p:txBody>
      </p:sp>
      <p:sp>
        <p:nvSpPr>
          <p:cNvPr id="30767" name="Text Box 98"/>
          <p:cNvSpPr txBox="1"/>
          <p:nvPr/>
        </p:nvSpPr>
        <p:spPr>
          <a:xfrm>
            <a:off x="7283133" y="826135"/>
            <a:ext cx="3744912" cy="1562100"/>
          </a:xfrm>
          <a:prstGeom prst="rect">
            <a:avLst/>
          </a:prstGeom>
          <a:solidFill>
            <a:schemeClr val="bg1"/>
          </a:solidFill>
          <a:ln w="9525" cap="flat" cmpd="sng">
            <a:solidFill>
              <a:schemeClr val="tx1"/>
            </a:solidFill>
            <a:prstDash val="solid"/>
            <a:miter/>
            <a:headEnd type="none" w="med" len="med"/>
            <a:tailEnd type="none" w="med" len="med"/>
          </a:ln>
        </p:spPr>
        <p:txBody>
          <a:bodyPr anchor="b">
            <a:spAutoFit/>
          </a:bodyPr>
          <a:p>
            <a:pPr lvl="3" indent="0" algn="l" rtl="0" eaLnBrk="1" fontAlgn="base" hangingPunct="1">
              <a:spcBef>
                <a:spcPct val="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rPr>
              <a:t>id</a:t>
            </a:r>
            <a:r>
              <a:rPr lang="en-US" altLang="zh-CN" sz="2400" baseline="-25000" dirty="0">
                <a:solidFill>
                  <a:schemeClr val="tx1"/>
                </a:solidFill>
                <a:latin typeface="华文新魏" panose="02010800040101010101" pitchFamily="2" charset="-122"/>
              </a:rPr>
              <a:t>1</a:t>
            </a:r>
            <a:r>
              <a:rPr lang="en-US" altLang="zh-CN" sz="2400" dirty="0">
                <a:solidFill>
                  <a:schemeClr val="tx1"/>
                </a:solidFill>
                <a:latin typeface="华文新魏" panose="02010800040101010101" pitchFamily="2" charset="-122"/>
              </a:rPr>
              <a:t> : T</a:t>
            </a:r>
            <a:r>
              <a:rPr lang="en-US" altLang="zh-CN" sz="2400" baseline="-25000" dirty="0">
                <a:solidFill>
                  <a:schemeClr val="tx1"/>
                </a:solidFill>
                <a:latin typeface="华文新魏" panose="02010800040101010101" pitchFamily="2" charset="-122"/>
              </a:rPr>
              <a:t>1</a:t>
            </a:r>
            <a:r>
              <a:rPr lang="en-US" altLang="zh-CN" sz="2400" dirty="0">
                <a:solidFill>
                  <a:schemeClr val="tx1"/>
                </a:solidFill>
                <a:latin typeface="华文新魏" panose="02010800040101010101" pitchFamily="2" charset="-122"/>
              </a:rPr>
              <a:t> ;</a:t>
            </a:r>
            <a:endParaRPr lang="en-US" altLang="zh-CN" sz="2400" dirty="0">
              <a:solidFill>
                <a:schemeClr val="tx1"/>
              </a:solidFill>
              <a:latin typeface="华文新魏" panose="02010800040101010101" pitchFamily="2" charset="-122"/>
            </a:endParaRPr>
          </a:p>
          <a:p>
            <a:pPr lvl="3" indent="0" algn="l" rtl="0" eaLnBrk="1" fontAlgn="base" hangingPunct="1">
              <a:spcBef>
                <a:spcPct val="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rPr>
              <a:t>proc  id</a:t>
            </a:r>
            <a:r>
              <a:rPr lang="en-US" altLang="zh-CN" sz="2400" baseline="-25000" dirty="0">
                <a:solidFill>
                  <a:schemeClr val="tx1"/>
                </a:solidFill>
                <a:latin typeface="华文新魏" panose="02010800040101010101" pitchFamily="2" charset="-122"/>
              </a:rPr>
              <a:t>2</a:t>
            </a:r>
            <a:r>
              <a:rPr lang="en-US" altLang="zh-CN" sz="2400" dirty="0">
                <a:solidFill>
                  <a:schemeClr val="tx1"/>
                </a:solidFill>
                <a:latin typeface="华文新魏" panose="02010800040101010101" pitchFamily="2" charset="-122"/>
              </a:rPr>
              <a:t> ;</a:t>
            </a:r>
            <a:endParaRPr lang="en-US" altLang="zh-CN" sz="2400" dirty="0">
              <a:solidFill>
                <a:schemeClr val="tx1"/>
              </a:solidFill>
              <a:latin typeface="华文新魏" panose="02010800040101010101" pitchFamily="2" charset="-122"/>
            </a:endParaRPr>
          </a:p>
          <a:p>
            <a:pPr lvl="3" indent="0" algn="l" rtl="0" eaLnBrk="1" fontAlgn="base" hangingPunct="1">
              <a:spcBef>
                <a:spcPct val="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rPr>
              <a:t>   id</a:t>
            </a:r>
            <a:r>
              <a:rPr lang="en-US" altLang="zh-CN" sz="2400" baseline="-25000" dirty="0">
                <a:solidFill>
                  <a:schemeClr val="tx1"/>
                </a:solidFill>
                <a:latin typeface="华文新魏" panose="02010800040101010101" pitchFamily="2" charset="-122"/>
              </a:rPr>
              <a:t>3</a:t>
            </a:r>
            <a:r>
              <a:rPr lang="en-US" altLang="zh-CN" sz="2400" dirty="0">
                <a:solidFill>
                  <a:schemeClr val="tx1"/>
                </a:solidFill>
                <a:latin typeface="华文新魏" panose="02010800040101010101" pitchFamily="2" charset="-122"/>
              </a:rPr>
              <a:t> : T</a:t>
            </a:r>
            <a:r>
              <a:rPr lang="en-US" altLang="zh-CN" sz="2400" baseline="-25000" dirty="0">
                <a:solidFill>
                  <a:schemeClr val="tx1"/>
                </a:solidFill>
                <a:latin typeface="华文新魏" panose="02010800040101010101" pitchFamily="2" charset="-122"/>
              </a:rPr>
              <a:t>2</a:t>
            </a:r>
            <a:r>
              <a:rPr lang="en-US" altLang="zh-CN" sz="2400" dirty="0">
                <a:solidFill>
                  <a:schemeClr val="tx1"/>
                </a:solidFill>
                <a:latin typeface="华文新魏" panose="02010800040101010101" pitchFamily="2" charset="-122"/>
              </a:rPr>
              <a:t> ;</a:t>
            </a:r>
            <a:endParaRPr lang="en-US" altLang="zh-CN" sz="2400" dirty="0">
              <a:solidFill>
                <a:schemeClr val="tx1"/>
              </a:solidFill>
              <a:latin typeface="华文新魏" panose="02010800040101010101" pitchFamily="2" charset="-122"/>
            </a:endParaRPr>
          </a:p>
          <a:p>
            <a:pPr lvl="3" indent="0" algn="l" rtl="0" eaLnBrk="1" fontAlgn="base" hangingPunct="1">
              <a:spcBef>
                <a:spcPct val="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rPr>
              <a:t>   S</a:t>
            </a:r>
            <a:endParaRPr lang="en-US" altLang="zh-CN" sz="2400" dirty="0">
              <a:solidFill>
                <a:schemeClr val="tx1"/>
              </a:solidFill>
              <a:latin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ppt_x</p:attrName>
                                        </p:attrNameLst>
                                      </p:cBhvr>
                                      <p:tavLst>
                                        <p:tav tm="0">
                                          <p:val>
                                            <p:strVal val="#ppt_x"/>
                                          </p:val>
                                        </p:tav>
                                        <p:tav tm="100000">
                                          <p:val>
                                            <p:strVal val="#ppt_x"/>
                                          </p:val>
                                        </p:tav>
                                      </p:tavLst>
                                    </p:anim>
                                    <p:anim calcmode="lin" valueType="num">
                                      <p:cBhvr>
                                        <p:cTn id="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51">
                                            <p:txEl>
                                              <p:charRg st="0" end="23"/>
                                            </p:txEl>
                                          </p:spTgt>
                                        </p:tgtEl>
                                        <p:attrNameLst>
                                          <p:attrName>style.visibility</p:attrName>
                                        </p:attrNameLst>
                                      </p:cBhvr>
                                      <p:to>
                                        <p:strVal val="visible"/>
                                      </p:to>
                                    </p:set>
                                    <p:animEffect transition="in" filter="diamond(in)">
                                      <p:cBhvr>
                                        <p:cTn id="13" dur="2000"/>
                                        <p:tgtEl>
                                          <p:spTgt spid="51">
                                            <p:txEl>
                                              <p:charRg st="0" end="2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51">
                                            <p:txEl>
                                              <p:charRg st="23" end="58"/>
                                            </p:txEl>
                                          </p:spTgt>
                                        </p:tgtEl>
                                        <p:attrNameLst>
                                          <p:attrName>style.visibility</p:attrName>
                                        </p:attrNameLst>
                                      </p:cBhvr>
                                      <p:to>
                                        <p:strVal val="visible"/>
                                      </p:to>
                                    </p:set>
                                    <p:animEffect transition="in" filter="diamond(in)">
                                      <p:cBhvr>
                                        <p:cTn id="18" dur="2000"/>
                                        <p:tgtEl>
                                          <p:spTgt spid="51">
                                            <p:txEl>
                                              <p:charRg st="23" end="5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51">
                                            <p:txEl>
                                              <p:charRg st="58" end="78"/>
                                            </p:txEl>
                                          </p:spTgt>
                                        </p:tgtEl>
                                        <p:attrNameLst>
                                          <p:attrName>style.visibility</p:attrName>
                                        </p:attrNameLst>
                                      </p:cBhvr>
                                      <p:to>
                                        <p:strVal val="visible"/>
                                      </p:to>
                                    </p:set>
                                    <p:animEffect transition="in" filter="diamond(in)">
                                      <p:cBhvr>
                                        <p:cTn id="23" dur="2000"/>
                                        <p:tgtEl>
                                          <p:spTgt spid="51">
                                            <p:txEl>
                                              <p:charRg st="58" end="7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51">
                                            <p:txEl>
                                              <p:charRg st="78" end="97"/>
                                            </p:txEl>
                                          </p:spTgt>
                                        </p:tgtEl>
                                        <p:attrNameLst>
                                          <p:attrName>style.visibility</p:attrName>
                                        </p:attrNameLst>
                                      </p:cBhvr>
                                      <p:to>
                                        <p:strVal val="visible"/>
                                      </p:to>
                                    </p:set>
                                    <p:animEffect transition="in" filter="diamond(in)">
                                      <p:cBhvr>
                                        <p:cTn id="28" dur="2000"/>
                                        <p:tgtEl>
                                          <p:spTgt spid="51">
                                            <p:txEl>
                                              <p:charRg st="78" end="9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nodeType="clickEffect">
                                  <p:stCondLst>
                                    <p:cond delay="0"/>
                                  </p:stCondLst>
                                  <p:childTnLst>
                                    <p:set>
                                      <p:cBhvr>
                                        <p:cTn id="32" dur="1" fill="hold">
                                          <p:stCondLst>
                                            <p:cond delay="0"/>
                                          </p:stCondLst>
                                        </p:cTn>
                                        <p:tgtEl>
                                          <p:spTgt spid="51">
                                            <p:txEl>
                                              <p:charRg st="97" end="141"/>
                                            </p:txEl>
                                          </p:spTgt>
                                        </p:tgtEl>
                                        <p:attrNameLst>
                                          <p:attrName>style.visibility</p:attrName>
                                        </p:attrNameLst>
                                      </p:cBhvr>
                                      <p:to>
                                        <p:strVal val="visible"/>
                                      </p:to>
                                    </p:set>
                                    <p:animEffect transition="in" filter="diamond(in)">
                                      <p:cBhvr>
                                        <p:cTn id="33" dur="2000"/>
                                        <p:tgtEl>
                                          <p:spTgt spid="51">
                                            <p:txEl>
                                              <p:charRg st="97" end="14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8"/>
                                        </p:tgtEl>
                                        <p:attrNameLst>
                                          <p:attrName>style.visibility</p:attrName>
                                        </p:attrNameLst>
                                      </p:cBhvr>
                                      <p:to>
                                        <p:strVal val="visible"/>
                                      </p:to>
                                    </p:set>
                                    <p:animEffect transition="in" filter="blinds(horizontal)">
                                      <p:cBhvr>
                                        <p:cTn id="38" dur="500"/>
                                        <p:tgtEl>
                                          <p:spTgt spid="58"/>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blinds(horizontal)">
                                      <p:cBhvr>
                                        <p:cTn id="43" dur="500"/>
                                        <p:tgtEl>
                                          <p:spTgt spid="52"/>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blinds(horizontal)">
                                      <p:cBhvr>
                                        <p:cTn id="4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ldLvl="0" animBg="1"/>
      <p:bldP spid="52" grpId="0" bldLvl="0" animBg="1"/>
      <p:bldP spid="53" grpId="0" bldLvl="0" animBg="1"/>
      <p:bldP spid="58"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35843" name="Text Box 2"/>
          <p:cNvSpPr txBox="1"/>
          <p:nvPr/>
        </p:nvSpPr>
        <p:spPr>
          <a:xfrm>
            <a:off x="2754313" y="1001713"/>
            <a:ext cx="30480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P</a:t>
            </a:r>
            <a:endParaRPr lang="en-US" altLang="zh-CN" dirty="0">
              <a:latin typeface="Times New Roman" panose="02020603050405020304" charset="0"/>
            </a:endParaRPr>
          </a:p>
        </p:txBody>
      </p:sp>
      <p:sp>
        <p:nvSpPr>
          <p:cNvPr id="35844" name="Text Box 3"/>
          <p:cNvSpPr txBox="1"/>
          <p:nvPr/>
        </p:nvSpPr>
        <p:spPr>
          <a:xfrm>
            <a:off x="3546475" y="1577975"/>
            <a:ext cx="503238"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D</a:t>
            </a:r>
            <a:endParaRPr lang="en-US" altLang="zh-CN" dirty="0">
              <a:latin typeface="Times New Roman" panose="02020603050405020304" charset="0"/>
            </a:endParaRPr>
          </a:p>
        </p:txBody>
      </p:sp>
      <p:sp>
        <p:nvSpPr>
          <p:cNvPr id="35845" name="Text Box 4"/>
          <p:cNvSpPr txBox="1"/>
          <p:nvPr/>
        </p:nvSpPr>
        <p:spPr>
          <a:xfrm>
            <a:off x="1746250" y="1506538"/>
            <a:ext cx="52070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M</a:t>
            </a:r>
            <a:endParaRPr lang="en-US" altLang="zh-CN" dirty="0">
              <a:latin typeface="Times New Roman" panose="02020603050405020304" charset="0"/>
            </a:endParaRPr>
          </a:p>
        </p:txBody>
      </p:sp>
      <p:sp>
        <p:nvSpPr>
          <p:cNvPr id="35846" name="Text Box 5"/>
          <p:cNvSpPr txBox="1"/>
          <p:nvPr/>
        </p:nvSpPr>
        <p:spPr>
          <a:xfrm>
            <a:off x="4481513" y="2154238"/>
            <a:ext cx="665162"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D</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35847" name="Text Box 6"/>
          <p:cNvSpPr txBox="1"/>
          <p:nvPr/>
        </p:nvSpPr>
        <p:spPr>
          <a:xfrm>
            <a:off x="1673225" y="2154238"/>
            <a:ext cx="592138"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ε</a:t>
            </a:r>
            <a:endParaRPr lang="en-US" altLang="zh-CN" dirty="0">
              <a:latin typeface="Times New Roman" panose="02020603050405020304" charset="0"/>
            </a:endParaRPr>
          </a:p>
        </p:txBody>
      </p:sp>
      <p:sp>
        <p:nvSpPr>
          <p:cNvPr id="35848" name="Text Box 7"/>
          <p:cNvSpPr txBox="1"/>
          <p:nvPr/>
        </p:nvSpPr>
        <p:spPr>
          <a:xfrm>
            <a:off x="2843213" y="2152650"/>
            <a:ext cx="77470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D</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35849" name="Text Box 8"/>
          <p:cNvSpPr txBox="1"/>
          <p:nvPr/>
        </p:nvSpPr>
        <p:spPr>
          <a:xfrm>
            <a:off x="3706813" y="2233613"/>
            <a:ext cx="377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dirty="0">
              <a:latin typeface="Times New Roman" panose="02020603050405020304" charset="0"/>
            </a:endParaRPr>
          </a:p>
        </p:txBody>
      </p:sp>
      <p:sp>
        <p:nvSpPr>
          <p:cNvPr id="35850" name="Line 9"/>
          <p:cNvSpPr/>
          <p:nvPr/>
        </p:nvSpPr>
        <p:spPr>
          <a:xfrm flipH="1">
            <a:off x="2178050" y="1290638"/>
            <a:ext cx="576263" cy="287337"/>
          </a:xfrm>
          <a:prstGeom prst="line">
            <a:avLst/>
          </a:prstGeom>
          <a:ln w="9525" cap="flat" cmpd="sng">
            <a:solidFill>
              <a:schemeClr val="tx1"/>
            </a:solidFill>
            <a:prstDash val="solid"/>
            <a:miter/>
            <a:headEnd type="none" w="med" len="med"/>
            <a:tailEnd type="none" w="med" len="med"/>
          </a:ln>
        </p:spPr>
      </p:sp>
      <p:sp>
        <p:nvSpPr>
          <p:cNvPr id="35851" name="Line 10"/>
          <p:cNvSpPr/>
          <p:nvPr/>
        </p:nvSpPr>
        <p:spPr>
          <a:xfrm>
            <a:off x="3041650" y="1290638"/>
            <a:ext cx="576263" cy="358775"/>
          </a:xfrm>
          <a:prstGeom prst="line">
            <a:avLst/>
          </a:prstGeom>
          <a:ln w="9525" cap="flat" cmpd="sng">
            <a:solidFill>
              <a:schemeClr val="tx1"/>
            </a:solidFill>
            <a:prstDash val="solid"/>
            <a:miter/>
            <a:headEnd type="none" w="med" len="med"/>
            <a:tailEnd type="none" w="med" len="med"/>
          </a:ln>
        </p:spPr>
      </p:sp>
      <p:sp>
        <p:nvSpPr>
          <p:cNvPr id="35852" name="Line 11"/>
          <p:cNvSpPr/>
          <p:nvPr/>
        </p:nvSpPr>
        <p:spPr>
          <a:xfrm>
            <a:off x="1962150" y="1793875"/>
            <a:ext cx="0" cy="431800"/>
          </a:xfrm>
          <a:prstGeom prst="line">
            <a:avLst/>
          </a:prstGeom>
          <a:ln w="9525" cap="flat" cmpd="sng">
            <a:solidFill>
              <a:schemeClr val="tx1"/>
            </a:solidFill>
            <a:prstDash val="solid"/>
            <a:miter/>
            <a:headEnd type="none" w="med" len="med"/>
            <a:tailEnd type="none" w="med" len="med"/>
          </a:ln>
        </p:spPr>
      </p:sp>
      <p:sp>
        <p:nvSpPr>
          <p:cNvPr id="35853" name="Line 12"/>
          <p:cNvSpPr/>
          <p:nvPr/>
        </p:nvSpPr>
        <p:spPr>
          <a:xfrm>
            <a:off x="3779838" y="1873250"/>
            <a:ext cx="0" cy="431800"/>
          </a:xfrm>
          <a:prstGeom prst="line">
            <a:avLst/>
          </a:prstGeom>
          <a:ln w="9525" cap="flat" cmpd="sng">
            <a:solidFill>
              <a:schemeClr val="tx1"/>
            </a:solidFill>
            <a:prstDash val="solid"/>
            <a:miter/>
            <a:headEnd type="none" w="med" len="med"/>
            <a:tailEnd type="none" w="med" len="med"/>
          </a:ln>
        </p:spPr>
      </p:sp>
      <p:sp>
        <p:nvSpPr>
          <p:cNvPr id="35854" name="Line 13"/>
          <p:cNvSpPr/>
          <p:nvPr/>
        </p:nvSpPr>
        <p:spPr>
          <a:xfrm>
            <a:off x="3978275" y="1866900"/>
            <a:ext cx="647700" cy="358775"/>
          </a:xfrm>
          <a:prstGeom prst="line">
            <a:avLst/>
          </a:prstGeom>
          <a:ln w="9525" cap="flat" cmpd="sng">
            <a:solidFill>
              <a:schemeClr val="tx1"/>
            </a:solidFill>
            <a:prstDash val="solid"/>
            <a:miter/>
            <a:headEnd type="none" w="med" len="med"/>
            <a:tailEnd type="none" w="med" len="med"/>
          </a:ln>
        </p:spPr>
      </p:sp>
      <p:sp>
        <p:nvSpPr>
          <p:cNvPr id="35855" name="Line 14"/>
          <p:cNvSpPr/>
          <p:nvPr/>
        </p:nvSpPr>
        <p:spPr>
          <a:xfrm flipH="1">
            <a:off x="3130550" y="1801813"/>
            <a:ext cx="433388" cy="503237"/>
          </a:xfrm>
          <a:prstGeom prst="line">
            <a:avLst/>
          </a:prstGeom>
          <a:ln w="9525" cap="flat" cmpd="sng">
            <a:solidFill>
              <a:schemeClr val="tx1"/>
            </a:solidFill>
            <a:prstDash val="solid"/>
            <a:miter/>
            <a:headEnd type="none" w="med" len="med"/>
            <a:tailEnd type="none" w="med" len="med"/>
          </a:ln>
        </p:spPr>
      </p:sp>
      <p:sp>
        <p:nvSpPr>
          <p:cNvPr id="35856" name="Text Box 15"/>
          <p:cNvSpPr txBox="1"/>
          <p:nvPr/>
        </p:nvSpPr>
        <p:spPr>
          <a:xfrm>
            <a:off x="5273675" y="2881313"/>
            <a:ext cx="665163"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baseline="-25000" dirty="0">
              <a:latin typeface="Times New Roman" panose="02020603050405020304" charset="0"/>
            </a:endParaRPr>
          </a:p>
        </p:txBody>
      </p:sp>
      <p:sp>
        <p:nvSpPr>
          <p:cNvPr id="35857" name="Text Box 16"/>
          <p:cNvSpPr txBox="1"/>
          <p:nvPr/>
        </p:nvSpPr>
        <p:spPr>
          <a:xfrm>
            <a:off x="3348038" y="2952750"/>
            <a:ext cx="504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T</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35858" name="Text Box 17"/>
          <p:cNvSpPr txBox="1"/>
          <p:nvPr/>
        </p:nvSpPr>
        <p:spPr>
          <a:xfrm>
            <a:off x="4570413" y="2889250"/>
            <a:ext cx="703262"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id</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35859" name="Line 18"/>
          <p:cNvSpPr/>
          <p:nvPr/>
        </p:nvSpPr>
        <p:spPr>
          <a:xfrm>
            <a:off x="4643438" y="2528888"/>
            <a:ext cx="0" cy="431800"/>
          </a:xfrm>
          <a:prstGeom prst="line">
            <a:avLst/>
          </a:prstGeom>
          <a:ln w="9525" cap="flat" cmpd="sng">
            <a:solidFill>
              <a:schemeClr val="tx1"/>
            </a:solidFill>
            <a:prstDash val="solid"/>
            <a:miter/>
            <a:headEnd type="none" w="med" len="med"/>
            <a:tailEnd type="none" w="med" len="med"/>
          </a:ln>
        </p:spPr>
      </p:sp>
      <p:sp>
        <p:nvSpPr>
          <p:cNvPr id="35860" name="Line 19"/>
          <p:cNvSpPr/>
          <p:nvPr/>
        </p:nvSpPr>
        <p:spPr>
          <a:xfrm>
            <a:off x="4841875" y="2522538"/>
            <a:ext cx="576263" cy="431800"/>
          </a:xfrm>
          <a:prstGeom prst="line">
            <a:avLst/>
          </a:prstGeom>
          <a:ln w="9525" cap="flat" cmpd="sng">
            <a:solidFill>
              <a:schemeClr val="tx1"/>
            </a:solidFill>
            <a:prstDash val="solid"/>
            <a:miter/>
            <a:headEnd type="none" w="med" len="med"/>
            <a:tailEnd type="none" w="med" len="med"/>
          </a:ln>
        </p:spPr>
      </p:sp>
      <p:sp>
        <p:nvSpPr>
          <p:cNvPr id="35861" name="Line 20"/>
          <p:cNvSpPr/>
          <p:nvPr/>
        </p:nvSpPr>
        <p:spPr>
          <a:xfrm flipH="1">
            <a:off x="4138613" y="2457450"/>
            <a:ext cx="288925" cy="495300"/>
          </a:xfrm>
          <a:prstGeom prst="line">
            <a:avLst/>
          </a:prstGeom>
          <a:ln w="9525" cap="flat" cmpd="sng">
            <a:solidFill>
              <a:schemeClr val="tx1"/>
            </a:solidFill>
            <a:prstDash val="solid"/>
            <a:miter/>
            <a:headEnd type="none" w="med" len="med"/>
            <a:tailEnd type="none" w="med" len="med"/>
          </a:ln>
        </p:spPr>
      </p:sp>
      <p:sp>
        <p:nvSpPr>
          <p:cNvPr id="35862" name="Text Box 21"/>
          <p:cNvSpPr txBox="1"/>
          <p:nvPr/>
        </p:nvSpPr>
        <p:spPr>
          <a:xfrm>
            <a:off x="3798888" y="2873375"/>
            <a:ext cx="8985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proc</a:t>
            </a:r>
            <a:endParaRPr lang="en-US" altLang="zh-CN" baseline="-25000" dirty="0">
              <a:latin typeface="Times New Roman" panose="02020603050405020304" charset="0"/>
            </a:endParaRPr>
          </a:p>
        </p:txBody>
      </p:sp>
      <p:sp>
        <p:nvSpPr>
          <p:cNvPr id="35863" name="Text Box 22"/>
          <p:cNvSpPr txBox="1"/>
          <p:nvPr/>
        </p:nvSpPr>
        <p:spPr>
          <a:xfrm>
            <a:off x="1889125" y="2889250"/>
            <a:ext cx="66675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id</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35864" name="Text Box 23"/>
          <p:cNvSpPr txBox="1"/>
          <p:nvPr/>
        </p:nvSpPr>
        <p:spPr>
          <a:xfrm>
            <a:off x="2843213" y="2881313"/>
            <a:ext cx="377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dirty="0">
              <a:latin typeface="Times New Roman" panose="02020603050405020304" charset="0"/>
            </a:endParaRPr>
          </a:p>
        </p:txBody>
      </p:sp>
      <p:sp>
        <p:nvSpPr>
          <p:cNvPr id="35865" name="Line 24"/>
          <p:cNvSpPr/>
          <p:nvPr/>
        </p:nvSpPr>
        <p:spPr>
          <a:xfrm>
            <a:off x="3059113" y="2528888"/>
            <a:ext cx="0" cy="431800"/>
          </a:xfrm>
          <a:prstGeom prst="line">
            <a:avLst/>
          </a:prstGeom>
          <a:ln w="9525" cap="flat" cmpd="sng">
            <a:solidFill>
              <a:schemeClr val="tx1"/>
            </a:solidFill>
            <a:prstDash val="solid"/>
            <a:miter/>
            <a:headEnd type="none" w="med" len="med"/>
            <a:tailEnd type="none" w="med" len="med"/>
          </a:ln>
        </p:spPr>
      </p:sp>
      <p:sp>
        <p:nvSpPr>
          <p:cNvPr id="35866" name="Line 25"/>
          <p:cNvSpPr/>
          <p:nvPr/>
        </p:nvSpPr>
        <p:spPr>
          <a:xfrm>
            <a:off x="3203575" y="2520950"/>
            <a:ext cx="287338" cy="431800"/>
          </a:xfrm>
          <a:prstGeom prst="line">
            <a:avLst/>
          </a:prstGeom>
          <a:ln w="9525" cap="flat" cmpd="sng">
            <a:solidFill>
              <a:schemeClr val="tx1"/>
            </a:solidFill>
            <a:prstDash val="solid"/>
            <a:miter/>
            <a:headEnd type="none" w="med" len="med"/>
            <a:tailEnd type="none" w="med" len="med"/>
          </a:ln>
        </p:spPr>
      </p:sp>
      <p:sp>
        <p:nvSpPr>
          <p:cNvPr id="35867" name="Line 26"/>
          <p:cNvSpPr/>
          <p:nvPr/>
        </p:nvSpPr>
        <p:spPr>
          <a:xfrm flipH="1">
            <a:off x="2409825" y="2457450"/>
            <a:ext cx="433388" cy="503238"/>
          </a:xfrm>
          <a:prstGeom prst="line">
            <a:avLst/>
          </a:prstGeom>
          <a:ln w="9525" cap="flat" cmpd="sng">
            <a:solidFill>
              <a:schemeClr val="tx1"/>
            </a:solidFill>
            <a:prstDash val="solid"/>
            <a:miter/>
            <a:headEnd type="none" w="med" len="med"/>
            <a:tailEnd type="none" w="med" len="med"/>
          </a:ln>
        </p:spPr>
      </p:sp>
      <p:sp>
        <p:nvSpPr>
          <p:cNvPr id="35868" name="Line 27"/>
          <p:cNvSpPr/>
          <p:nvPr/>
        </p:nvSpPr>
        <p:spPr>
          <a:xfrm>
            <a:off x="6426200" y="3306763"/>
            <a:ext cx="0" cy="431800"/>
          </a:xfrm>
          <a:prstGeom prst="line">
            <a:avLst/>
          </a:prstGeom>
          <a:ln w="9525" cap="flat" cmpd="sng">
            <a:solidFill>
              <a:schemeClr val="tx1"/>
            </a:solidFill>
            <a:prstDash val="solid"/>
            <a:miter/>
            <a:headEnd type="none" w="med" len="med"/>
            <a:tailEnd type="none" w="med" len="med"/>
          </a:ln>
        </p:spPr>
      </p:sp>
      <p:sp>
        <p:nvSpPr>
          <p:cNvPr id="35869" name="Text Box 28"/>
          <p:cNvSpPr txBox="1"/>
          <p:nvPr/>
        </p:nvSpPr>
        <p:spPr>
          <a:xfrm>
            <a:off x="7793038" y="3017838"/>
            <a:ext cx="45085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baseline="-25000" dirty="0">
              <a:latin typeface="Times New Roman" panose="02020603050405020304" charset="0"/>
            </a:endParaRPr>
          </a:p>
        </p:txBody>
      </p:sp>
      <p:sp>
        <p:nvSpPr>
          <p:cNvPr id="35870" name="Text Box 29"/>
          <p:cNvSpPr txBox="1"/>
          <p:nvPr/>
        </p:nvSpPr>
        <p:spPr>
          <a:xfrm>
            <a:off x="7054850" y="2946400"/>
            <a:ext cx="66675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D</a:t>
            </a:r>
            <a:r>
              <a:rPr lang="en-US" altLang="zh-CN" baseline="-25000" dirty="0">
                <a:latin typeface="Times New Roman" panose="02020603050405020304" charset="0"/>
              </a:rPr>
              <a:t>3</a:t>
            </a:r>
            <a:endParaRPr lang="en-US" altLang="zh-CN" baseline="-25000" dirty="0">
              <a:latin typeface="Times New Roman" panose="02020603050405020304" charset="0"/>
            </a:endParaRPr>
          </a:p>
        </p:txBody>
      </p:sp>
      <p:sp>
        <p:nvSpPr>
          <p:cNvPr id="35871" name="Text Box 30"/>
          <p:cNvSpPr txBox="1"/>
          <p:nvPr/>
        </p:nvSpPr>
        <p:spPr>
          <a:xfrm>
            <a:off x="6281738" y="2946400"/>
            <a:ext cx="45085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N</a:t>
            </a:r>
            <a:endParaRPr lang="en-US" altLang="zh-CN" baseline="-25000" dirty="0">
              <a:latin typeface="Times New Roman" panose="02020603050405020304" charset="0"/>
            </a:endParaRPr>
          </a:p>
        </p:txBody>
      </p:sp>
      <p:sp>
        <p:nvSpPr>
          <p:cNvPr id="35872" name="Text Box 31"/>
          <p:cNvSpPr txBox="1"/>
          <p:nvPr/>
        </p:nvSpPr>
        <p:spPr>
          <a:xfrm>
            <a:off x="8442325" y="2946400"/>
            <a:ext cx="45085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S</a:t>
            </a:r>
            <a:endParaRPr lang="en-US" altLang="zh-CN" baseline="-25000" dirty="0">
              <a:latin typeface="Times New Roman" panose="02020603050405020304" charset="0"/>
            </a:endParaRPr>
          </a:p>
        </p:txBody>
      </p:sp>
      <p:sp>
        <p:nvSpPr>
          <p:cNvPr id="35873" name="Line 32"/>
          <p:cNvSpPr/>
          <p:nvPr/>
        </p:nvSpPr>
        <p:spPr>
          <a:xfrm>
            <a:off x="4984750" y="2443163"/>
            <a:ext cx="1368425" cy="647700"/>
          </a:xfrm>
          <a:prstGeom prst="line">
            <a:avLst/>
          </a:prstGeom>
          <a:ln w="9525" cap="flat" cmpd="sng">
            <a:solidFill>
              <a:schemeClr val="tx1"/>
            </a:solidFill>
            <a:prstDash val="solid"/>
            <a:miter/>
            <a:headEnd type="none" w="med" len="med"/>
            <a:tailEnd type="none" w="med" len="med"/>
          </a:ln>
        </p:spPr>
      </p:sp>
      <p:sp>
        <p:nvSpPr>
          <p:cNvPr id="35874" name="Line 33"/>
          <p:cNvSpPr/>
          <p:nvPr/>
        </p:nvSpPr>
        <p:spPr>
          <a:xfrm>
            <a:off x="5129213" y="2443163"/>
            <a:ext cx="2016125" cy="719137"/>
          </a:xfrm>
          <a:prstGeom prst="line">
            <a:avLst/>
          </a:prstGeom>
          <a:ln w="9525" cap="flat" cmpd="sng">
            <a:solidFill>
              <a:schemeClr val="tx1"/>
            </a:solidFill>
            <a:prstDash val="solid"/>
            <a:miter/>
            <a:headEnd type="none" w="med" len="med"/>
            <a:tailEnd type="none" w="med" len="med"/>
          </a:ln>
        </p:spPr>
      </p:sp>
      <p:sp>
        <p:nvSpPr>
          <p:cNvPr id="35875" name="Line 34"/>
          <p:cNvSpPr/>
          <p:nvPr/>
        </p:nvSpPr>
        <p:spPr>
          <a:xfrm>
            <a:off x="4984750" y="2370138"/>
            <a:ext cx="2881313" cy="792162"/>
          </a:xfrm>
          <a:prstGeom prst="line">
            <a:avLst/>
          </a:prstGeom>
          <a:ln w="9525" cap="flat" cmpd="sng">
            <a:solidFill>
              <a:schemeClr val="tx1"/>
            </a:solidFill>
            <a:prstDash val="solid"/>
            <a:miter/>
            <a:headEnd type="none" w="med" len="med"/>
            <a:tailEnd type="none" w="med" len="med"/>
          </a:ln>
        </p:spPr>
      </p:sp>
      <p:sp>
        <p:nvSpPr>
          <p:cNvPr id="35876" name="Line 35"/>
          <p:cNvSpPr/>
          <p:nvPr/>
        </p:nvSpPr>
        <p:spPr>
          <a:xfrm>
            <a:off x="5129213" y="2298700"/>
            <a:ext cx="3313112" cy="863600"/>
          </a:xfrm>
          <a:prstGeom prst="line">
            <a:avLst/>
          </a:prstGeom>
          <a:ln w="9525" cap="flat" cmpd="sng">
            <a:solidFill>
              <a:schemeClr val="tx1"/>
            </a:solidFill>
            <a:prstDash val="solid"/>
            <a:miter/>
            <a:headEnd type="none" w="med" len="med"/>
            <a:tailEnd type="none" w="med" len="med"/>
          </a:ln>
        </p:spPr>
      </p:sp>
      <p:sp>
        <p:nvSpPr>
          <p:cNvPr id="35877" name="Text Box 36"/>
          <p:cNvSpPr txBox="1"/>
          <p:nvPr/>
        </p:nvSpPr>
        <p:spPr>
          <a:xfrm>
            <a:off x="6192838" y="3568700"/>
            <a:ext cx="592137"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ε</a:t>
            </a:r>
            <a:endParaRPr lang="en-US" altLang="zh-CN" dirty="0">
              <a:latin typeface="Times New Roman" panose="02020603050405020304" charset="0"/>
            </a:endParaRPr>
          </a:p>
        </p:txBody>
      </p:sp>
      <p:sp>
        <p:nvSpPr>
          <p:cNvPr id="35878" name="Text Box 37"/>
          <p:cNvSpPr txBox="1"/>
          <p:nvPr/>
        </p:nvSpPr>
        <p:spPr>
          <a:xfrm>
            <a:off x="7721600" y="3802063"/>
            <a:ext cx="504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T</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35879" name="Text Box 38"/>
          <p:cNvSpPr txBox="1"/>
          <p:nvPr/>
        </p:nvSpPr>
        <p:spPr>
          <a:xfrm>
            <a:off x="6642100" y="3738563"/>
            <a:ext cx="792163"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id</a:t>
            </a:r>
            <a:r>
              <a:rPr lang="en-US" altLang="zh-CN" baseline="-25000" dirty="0">
                <a:latin typeface="Times New Roman" panose="02020603050405020304" charset="0"/>
              </a:rPr>
              <a:t>3</a:t>
            </a:r>
            <a:endParaRPr lang="en-US" altLang="zh-CN" baseline="-25000" dirty="0">
              <a:latin typeface="Times New Roman" panose="02020603050405020304" charset="0"/>
            </a:endParaRPr>
          </a:p>
        </p:txBody>
      </p:sp>
      <p:sp>
        <p:nvSpPr>
          <p:cNvPr id="35880" name="Text Box 39"/>
          <p:cNvSpPr txBox="1"/>
          <p:nvPr/>
        </p:nvSpPr>
        <p:spPr>
          <a:xfrm>
            <a:off x="7216775" y="3730625"/>
            <a:ext cx="377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dirty="0">
              <a:latin typeface="Times New Roman" panose="02020603050405020304" charset="0"/>
            </a:endParaRPr>
          </a:p>
        </p:txBody>
      </p:sp>
      <p:sp>
        <p:nvSpPr>
          <p:cNvPr id="35881" name="Line 40"/>
          <p:cNvSpPr/>
          <p:nvPr/>
        </p:nvSpPr>
        <p:spPr>
          <a:xfrm>
            <a:off x="7432675" y="3378200"/>
            <a:ext cx="0" cy="431800"/>
          </a:xfrm>
          <a:prstGeom prst="line">
            <a:avLst/>
          </a:prstGeom>
          <a:ln w="9525" cap="flat" cmpd="sng">
            <a:solidFill>
              <a:schemeClr val="tx1"/>
            </a:solidFill>
            <a:prstDash val="solid"/>
            <a:miter/>
            <a:headEnd type="none" w="med" len="med"/>
            <a:tailEnd type="none" w="med" len="med"/>
          </a:ln>
        </p:spPr>
      </p:sp>
      <p:sp>
        <p:nvSpPr>
          <p:cNvPr id="35882" name="Line 41"/>
          <p:cNvSpPr/>
          <p:nvPr/>
        </p:nvSpPr>
        <p:spPr>
          <a:xfrm>
            <a:off x="7577138" y="3370263"/>
            <a:ext cx="287337" cy="431800"/>
          </a:xfrm>
          <a:prstGeom prst="line">
            <a:avLst/>
          </a:prstGeom>
          <a:ln w="9525" cap="flat" cmpd="sng">
            <a:solidFill>
              <a:schemeClr val="tx1"/>
            </a:solidFill>
            <a:prstDash val="solid"/>
            <a:miter/>
            <a:headEnd type="none" w="med" len="med"/>
            <a:tailEnd type="none" w="med" len="med"/>
          </a:ln>
        </p:spPr>
      </p:sp>
      <p:sp>
        <p:nvSpPr>
          <p:cNvPr id="35883" name="Line 42"/>
          <p:cNvSpPr/>
          <p:nvPr/>
        </p:nvSpPr>
        <p:spPr>
          <a:xfrm flipH="1">
            <a:off x="6929438" y="3306763"/>
            <a:ext cx="287337" cy="503237"/>
          </a:xfrm>
          <a:prstGeom prst="line">
            <a:avLst/>
          </a:prstGeom>
          <a:ln w="9525" cap="flat" cmpd="sng">
            <a:solidFill>
              <a:schemeClr val="tx1"/>
            </a:solidFill>
            <a:prstDash val="solid"/>
            <a:miter/>
            <a:headEnd type="none" w="med" len="med"/>
            <a:tailEnd type="none" w="med" len="med"/>
          </a:ln>
        </p:spPr>
      </p:sp>
      <p:sp>
        <p:nvSpPr>
          <p:cNvPr id="35884" name="Oval 43"/>
          <p:cNvSpPr/>
          <p:nvPr/>
        </p:nvSpPr>
        <p:spPr>
          <a:xfrm>
            <a:off x="1528763" y="1720850"/>
            <a:ext cx="288925" cy="287338"/>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1</a:t>
            </a:r>
            <a:endParaRPr lang="en-US" altLang="zh-CN" dirty="0">
              <a:latin typeface="Times New Roman" panose="02020603050405020304" charset="0"/>
            </a:endParaRPr>
          </a:p>
        </p:txBody>
      </p:sp>
      <p:sp>
        <p:nvSpPr>
          <p:cNvPr id="35885" name="Oval 44"/>
          <p:cNvSpPr/>
          <p:nvPr/>
        </p:nvSpPr>
        <p:spPr>
          <a:xfrm>
            <a:off x="2609850" y="2081213"/>
            <a:ext cx="288925" cy="287337"/>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2</a:t>
            </a:r>
            <a:endParaRPr lang="en-US" altLang="zh-CN" dirty="0">
              <a:latin typeface="Times New Roman" panose="02020603050405020304" charset="0"/>
            </a:endParaRPr>
          </a:p>
        </p:txBody>
      </p:sp>
      <p:sp>
        <p:nvSpPr>
          <p:cNvPr id="35886" name="Oval 45"/>
          <p:cNvSpPr/>
          <p:nvPr/>
        </p:nvSpPr>
        <p:spPr>
          <a:xfrm>
            <a:off x="5992813" y="3160713"/>
            <a:ext cx="288925" cy="287337"/>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3</a:t>
            </a:r>
            <a:endParaRPr lang="en-US" altLang="zh-CN" dirty="0">
              <a:latin typeface="Times New Roman" panose="02020603050405020304" charset="0"/>
            </a:endParaRPr>
          </a:p>
        </p:txBody>
      </p:sp>
      <p:sp>
        <p:nvSpPr>
          <p:cNvPr id="35887" name="Oval 46"/>
          <p:cNvSpPr/>
          <p:nvPr/>
        </p:nvSpPr>
        <p:spPr>
          <a:xfrm>
            <a:off x="7505700" y="3160713"/>
            <a:ext cx="288925" cy="287337"/>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4</a:t>
            </a:r>
            <a:endParaRPr lang="en-US" altLang="zh-CN" dirty="0">
              <a:latin typeface="Times New Roman" panose="02020603050405020304" charset="0"/>
            </a:endParaRPr>
          </a:p>
        </p:txBody>
      </p:sp>
      <p:sp>
        <p:nvSpPr>
          <p:cNvPr id="35888" name="Oval 47"/>
          <p:cNvSpPr/>
          <p:nvPr/>
        </p:nvSpPr>
        <p:spPr>
          <a:xfrm>
            <a:off x="4768850" y="2008188"/>
            <a:ext cx="288925" cy="287337"/>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5</a:t>
            </a:r>
            <a:endParaRPr lang="en-US" altLang="zh-CN" dirty="0">
              <a:latin typeface="Times New Roman" panose="02020603050405020304" charset="0"/>
            </a:endParaRPr>
          </a:p>
        </p:txBody>
      </p:sp>
      <p:sp>
        <p:nvSpPr>
          <p:cNvPr id="51" name="Oval 48"/>
          <p:cNvSpPr/>
          <p:nvPr/>
        </p:nvSpPr>
        <p:spPr>
          <a:xfrm>
            <a:off x="3905250" y="1504950"/>
            <a:ext cx="288925" cy="287338"/>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6</a:t>
            </a:r>
            <a:endParaRPr lang="en-US" altLang="zh-CN" dirty="0">
              <a:latin typeface="Times New Roman" panose="02020603050405020304" charset="0"/>
            </a:endParaRPr>
          </a:p>
        </p:txBody>
      </p:sp>
      <p:sp>
        <p:nvSpPr>
          <p:cNvPr id="52" name="Oval 49"/>
          <p:cNvSpPr/>
          <p:nvPr/>
        </p:nvSpPr>
        <p:spPr>
          <a:xfrm>
            <a:off x="3041650" y="1000125"/>
            <a:ext cx="288925" cy="287338"/>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7</a:t>
            </a:r>
            <a:endParaRPr lang="en-US" altLang="zh-CN" dirty="0">
              <a:latin typeface="Times New Roman" panose="02020603050405020304" charset="0"/>
            </a:endParaRPr>
          </a:p>
        </p:txBody>
      </p:sp>
      <p:sp>
        <p:nvSpPr>
          <p:cNvPr id="53" name="Rectangle 50"/>
          <p:cNvSpPr txBox="1">
            <a:spLocks noChangeArrowheads="1"/>
          </p:cNvSpPr>
          <p:nvPr/>
        </p:nvSpPr>
        <p:spPr bwMode="auto">
          <a:xfrm>
            <a:off x="539750" y="4600575"/>
            <a:ext cx="8135938" cy="1800225"/>
          </a:xfrm>
          <a:prstGeom prst="rect">
            <a:avLst/>
          </a:prstGeom>
          <a:noFill/>
          <a:ln w="9525">
            <a:solidFill>
              <a:schemeClr val="tx1"/>
            </a:solidFill>
            <a:miter lim="800000"/>
          </a:ln>
        </p:spPr>
        <p:txBody>
          <a:bodyPr/>
          <a:lstStyle/>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6.</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7. addwidth ( top ( tblptr ), top ( offset ) )</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    pop ( tblptr ) </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    pop ( offset )</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p:txBody>
      </p:sp>
      <p:sp>
        <p:nvSpPr>
          <p:cNvPr id="54" name="Text Box 55"/>
          <p:cNvSpPr txBox="1"/>
          <p:nvPr/>
        </p:nvSpPr>
        <p:spPr>
          <a:xfrm>
            <a:off x="1042988" y="4024313"/>
            <a:ext cx="649287" cy="406400"/>
          </a:xfrm>
          <a:prstGeom prst="rect">
            <a:avLst/>
          </a:prstGeom>
          <a:noFill/>
          <a:ln w="9525" cap="flat" cmpd="sng">
            <a:solidFill>
              <a:schemeClr val="tx1"/>
            </a:solidFill>
            <a:prstDash val="solid"/>
            <a:miter/>
            <a:headEnd type="none" w="med" len="med"/>
            <a:tailEnd type="none" w="med" len="med"/>
          </a:ln>
        </p:spPr>
        <p:txBody>
          <a:bodyPr anchor="b">
            <a:spAutoFit/>
          </a:bodyPr>
          <a:p>
            <a:pPr algn="ctr">
              <a:spcBef>
                <a:spcPct val="50000"/>
              </a:spcBef>
            </a:pPr>
            <a:endParaRPr lang="zh-CN" altLang="zh-CN" sz="2000" dirty="0">
              <a:latin typeface="华文新魏" panose="02010800040101010101" pitchFamily="2" charset="-122"/>
            </a:endParaRPr>
          </a:p>
        </p:txBody>
      </p:sp>
      <p:sp>
        <p:nvSpPr>
          <p:cNvPr id="55" name="Text Box 56"/>
          <p:cNvSpPr txBox="1"/>
          <p:nvPr/>
        </p:nvSpPr>
        <p:spPr>
          <a:xfrm>
            <a:off x="1692275" y="4024313"/>
            <a:ext cx="649288" cy="406400"/>
          </a:xfrm>
          <a:prstGeom prst="rect">
            <a:avLst/>
          </a:prstGeom>
          <a:noFill/>
          <a:ln w="9525" cap="flat" cmpd="sng">
            <a:solidFill>
              <a:schemeClr val="tx1"/>
            </a:solidFill>
            <a:prstDash val="solid"/>
            <a:miter/>
            <a:headEnd type="none" w="med" len="med"/>
            <a:tailEnd type="none" w="med" len="med"/>
          </a:ln>
        </p:spPr>
        <p:txBody>
          <a:bodyPr anchor="b">
            <a:spAutoFit/>
          </a:bodyPr>
          <a:p>
            <a:pPr algn="ctr">
              <a:spcBef>
                <a:spcPct val="50000"/>
              </a:spcBef>
            </a:pPr>
            <a:endParaRPr lang="zh-CN" altLang="zh-CN" sz="2000" dirty="0">
              <a:latin typeface="华文新魏" panose="02010800040101010101" pitchFamily="2" charset="-122"/>
            </a:endParaRPr>
          </a:p>
        </p:txBody>
      </p:sp>
      <p:sp>
        <p:nvSpPr>
          <p:cNvPr id="56" name="右箭头 55"/>
          <p:cNvSpPr/>
          <p:nvPr/>
        </p:nvSpPr>
        <p:spPr>
          <a:xfrm rot="2395250">
            <a:off x="1284288" y="3697288"/>
            <a:ext cx="449263" cy="1571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a:ln>
                <a:noFill/>
              </a:ln>
              <a:solidFill>
                <a:schemeClr val="lt1"/>
              </a:solidFill>
              <a:effectLst/>
              <a:uLnTx/>
              <a:uFillTx/>
              <a:latin typeface="+mn-lt"/>
              <a:ea typeface="+mn-ea"/>
              <a:cs typeface="+mn-cs"/>
            </a:endParaRPr>
          </a:p>
        </p:txBody>
      </p:sp>
      <p:sp>
        <p:nvSpPr>
          <p:cNvPr id="35895" name="Text Box 56"/>
          <p:cNvSpPr txBox="1"/>
          <p:nvPr/>
        </p:nvSpPr>
        <p:spPr>
          <a:xfrm>
            <a:off x="142875" y="3022600"/>
            <a:ext cx="649288" cy="406400"/>
          </a:xfrm>
          <a:prstGeom prst="rect">
            <a:avLst/>
          </a:prstGeom>
          <a:noFill/>
          <a:ln w="9525" cap="flat" cmpd="sng">
            <a:solidFill>
              <a:schemeClr val="tx1"/>
            </a:solidFill>
            <a:prstDash val="solid"/>
            <a:miter/>
            <a:headEnd type="none" w="med" len="med"/>
            <a:tailEnd type="none" w="med" len="med"/>
          </a:ln>
        </p:spPr>
        <p:txBody>
          <a:bodyPr anchor="b">
            <a:spAutoFit/>
          </a:bodyPr>
          <a:p>
            <a:pPr algn="ctr">
              <a:spcBef>
                <a:spcPct val="50000"/>
              </a:spcBef>
            </a:pPr>
            <a:r>
              <a:rPr lang="en-US" altLang="zh-CN" sz="2000" dirty="0">
                <a:latin typeface="华文新魏" panose="02010800040101010101" pitchFamily="2" charset="-122"/>
              </a:rPr>
              <a:t>t1</a:t>
            </a:r>
            <a:endParaRPr lang="en-US" altLang="zh-CN" sz="2000" dirty="0">
              <a:latin typeface="华文新魏" panose="02010800040101010101" pitchFamily="2" charset="-122"/>
            </a:endParaRPr>
          </a:p>
        </p:txBody>
      </p:sp>
      <p:sp>
        <p:nvSpPr>
          <p:cNvPr id="35896" name="Text Box 57"/>
          <p:cNvSpPr txBox="1"/>
          <p:nvPr/>
        </p:nvSpPr>
        <p:spPr>
          <a:xfrm>
            <a:off x="792163" y="3022600"/>
            <a:ext cx="649287" cy="406400"/>
          </a:xfrm>
          <a:prstGeom prst="rect">
            <a:avLst/>
          </a:prstGeom>
          <a:noFill/>
          <a:ln w="9525" cap="flat" cmpd="sng">
            <a:solidFill>
              <a:schemeClr val="tx1"/>
            </a:solidFill>
            <a:prstDash val="solid"/>
            <a:miter/>
            <a:headEnd type="none" w="med" len="med"/>
            <a:tailEnd type="none" w="med" len="med"/>
          </a:ln>
        </p:spPr>
        <p:txBody>
          <a:bodyPr anchor="b">
            <a:spAutoFit/>
          </a:bodyPr>
          <a:p>
            <a:pPr algn="ctr">
              <a:spcBef>
                <a:spcPct val="50000"/>
              </a:spcBef>
            </a:pPr>
            <a:r>
              <a:rPr lang="en-US" altLang="zh-CN" sz="2000" dirty="0">
                <a:latin typeface="华文新魏" panose="02010800040101010101" pitchFamily="2" charset="-122"/>
              </a:rPr>
              <a:t>8</a:t>
            </a:r>
            <a:endParaRPr lang="en-US" altLang="zh-CN" sz="2000" dirty="0">
              <a:latin typeface="华文新魏" panose="02010800040101010101" pitchFamily="2" charset="-122"/>
            </a:endParaRPr>
          </a:p>
        </p:txBody>
      </p:sp>
      <p:sp>
        <p:nvSpPr>
          <p:cNvPr id="30767" name="Text Box 98"/>
          <p:cNvSpPr txBox="1"/>
          <p:nvPr/>
        </p:nvSpPr>
        <p:spPr>
          <a:xfrm>
            <a:off x="7283133" y="826135"/>
            <a:ext cx="3744912" cy="1562100"/>
          </a:xfrm>
          <a:prstGeom prst="rect">
            <a:avLst/>
          </a:prstGeom>
          <a:solidFill>
            <a:schemeClr val="bg1"/>
          </a:solidFill>
          <a:ln w="9525" cap="flat" cmpd="sng">
            <a:solidFill>
              <a:schemeClr val="tx1"/>
            </a:solidFill>
            <a:prstDash val="solid"/>
            <a:miter/>
            <a:headEnd type="none" w="med" len="med"/>
            <a:tailEnd type="none" w="med" len="med"/>
          </a:ln>
        </p:spPr>
        <p:txBody>
          <a:bodyPr anchor="b">
            <a:spAutoFit/>
          </a:bodyPr>
          <a:p>
            <a:pPr lvl="3" indent="0" algn="l" rtl="0" eaLnBrk="1" fontAlgn="base" hangingPunct="1">
              <a:spcBef>
                <a:spcPct val="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rPr>
              <a:t>id</a:t>
            </a:r>
            <a:r>
              <a:rPr lang="en-US" altLang="zh-CN" sz="2400" baseline="-25000" dirty="0">
                <a:solidFill>
                  <a:schemeClr val="tx1"/>
                </a:solidFill>
                <a:latin typeface="华文新魏" panose="02010800040101010101" pitchFamily="2" charset="-122"/>
              </a:rPr>
              <a:t>1</a:t>
            </a:r>
            <a:r>
              <a:rPr lang="en-US" altLang="zh-CN" sz="2400" dirty="0">
                <a:solidFill>
                  <a:schemeClr val="tx1"/>
                </a:solidFill>
                <a:latin typeface="华文新魏" panose="02010800040101010101" pitchFamily="2" charset="-122"/>
              </a:rPr>
              <a:t> : T</a:t>
            </a:r>
            <a:r>
              <a:rPr lang="en-US" altLang="zh-CN" sz="2400" baseline="-25000" dirty="0">
                <a:solidFill>
                  <a:schemeClr val="tx1"/>
                </a:solidFill>
                <a:latin typeface="华文新魏" panose="02010800040101010101" pitchFamily="2" charset="-122"/>
              </a:rPr>
              <a:t>1</a:t>
            </a:r>
            <a:r>
              <a:rPr lang="en-US" altLang="zh-CN" sz="2400" dirty="0">
                <a:solidFill>
                  <a:schemeClr val="tx1"/>
                </a:solidFill>
                <a:latin typeface="华文新魏" panose="02010800040101010101" pitchFamily="2" charset="-122"/>
              </a:rPr>
              <a:t> ;</a:t>
            </a:r>
            <a:endParaRPr lang="en-US" altLang="zh-CN" sz="2400" dirty="0">
              <a:solidFill>
                <a:schemeClr val="tx1"/>
              </a:solidFill>
              <a:latin typeface="华文新魏" panose="02010800040101010101" pitchFamily="2" charset="-122"/>
            </a:endParaRPr>
          </a:p>
          <a:p>
            <a:pPr lvl="3" indent="0" algn="l" rtl="0" eaLnBrk="1" fontAlgn="base" hangingPunct="1">
              <a:spcBef>
                <a:spcPct val="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rPr>
              <a:t>proc  id</a:t>
            </a:r>
            <a:r>
              <a:rPr lang="en-US" altLang="zh-CN" sz="2400" baseline="-25000" dirty="0">
                <a:solidFill>
                  <a:schemeClr val="tx1"/>
                </a:solidFill>
                <a:latin typeface="华文新魏" panose="02010800040101010101" pitchFamily="2" charset="-122"/>
              </a:rPr>
              <a:t>2</a:t>
            </a:r>
            <a:r>
              <a:rPr lang="en-US" altLang="zh-CN" sz="2400" dirty="0">
                <a:solidFill>
                  <a:schemeClr val="tx1"/>
                </a:solidFill>
                <a:latin typeface="华文新魏" panose="02010800040101010101" pitchFamily="2" charset="-122"/>
              </a:rPr>
              <a:t> ;</a:t>
            </a:r>
            <a:endParaRPr lang="en-US" altLang="zh-CN" sz="2400" dirty="0">
              <a:solidFill>
                <a:schemeClr val="tx1"/>
              </a:solidFill>
              <a:latin typeface="华文新魏" panose="02010800040101010101" pitchFamily="2" charset="-122"/>
            </a:endParaRPr>
          </a:p>
          <a:p>
            <a:pPr lvl="3" indent="0" algn="l" rtl="0" eaLnBrk="1" fontAlgn="base" hangingPunct="1">
              <a:spcBef>
                <a:spcPct val="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rPr>
              <a:t>   id</a:t>
            </a:r>
            <a:r>
              <a:rPr lang="en-US" altLang="zh-CN" sz="2400" baseline="-25000" dirty="0">
                <a:solidFill>
                  <a:schemeClr val="tx1"/>
                </a:solidFill>
                <a:latin typeface="华文新魏" panose="02010800040101010101" pitchFamily="2" charset="-122"/>
              </a:rPr>
              <a:t>3</a:t>
            </a:r>
            <a:r>
              <a:rPr lang="en-US" altLang="zh-CN" sz="2400" dirty="0">
                <a:solidFill>
                  <a:schemeClr val="tx1"/>
                </a:solidFill>
                <a:latin typeface="华文新魏" panose="02010800040101010101" pitchFamily="2" charset="-122"/>
              </a:rPr>
              <a:t> : T</a:t>
            </a:r>
            <a:r>
              <a:rPr lang="en-US" altLang="zh-CN" sz="2400" baseline="-25000" dirty="0">
                <a:solidFill>
                  <a:schemeClr val="tx1"/>
                </a:solidFill>
                <a:latin typeface="华文新魏" panose="02010800040101010101" pitchFamily="2" charset="-122"/>
              </a:rPr>
              <a:t>2</a:t>
            </a:r>
            <a:r>
              <a:rPr lang="en-US" altLang="zh-CN" sz="2400" dirty="0">
                <a:solidFill>
                  <a:schemeClr val="tx1"/>
                </a:solidFill>
                <a:latin typeface="华文新魏" panose="02010800040101010101" pitchFamily="2" charset="-122"/>
              </a:rPr>
              <a:t> ;</a:t>
            </a:r>
            <a:endParaRPr lang="en-US" altLang="zh-CN" sz="2400" dirty="0">
              <a:solidFill>
                <a:schemeClr val="tx1"/>
              </a:solidFill>
              <a:latin typeface="华文新魏" panose="02010800040101010101" pitchFamily="2" charset="-122"/>
            </a:endParaRPr>
          </a:p>
          <a:p>
            <a:pPr lvl="3" indent="0" algn="l" rtl="0" eaLnBrk="1" fontAlgn="base" hangingPunct="1">
              <a:spcBef>
                <a:spcPct val="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rPr>
              <a:t>   S</a:t>
            </a:r>
            <a:endParaRPr lang="en-US" altLang="zh-CN" sz="2400" dirty="0">
              <a:solidFill>
                <a:schemeClr val="tx1"/>
              </a:solidFill>
              <a:latin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ppt_x</p:attrName>
                                        </p:attrNameLst>
                                      </p:cBhvr>
                                      <p:tavLst>
                                        <p:tav tm="0">
                                          <p:val>
                                            <p:strVal val="#ppt_x"/>
                                          </p:val>
                                        </p:tav>
                                        <p:tav tm="100000">
                                          <p:val>
                                            <p:strVal val="#ppt_x"/>
                                          </p:val>
                                        </p:tav>
                                      </p:tavLst>
                                    </p:anim>
                                    <p:anim calcmode="lin" valueType="num">
                                      <p:cBhvr>
                                        <p:cTn id="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53">
                                            <p:txEl>
                                              <p:charRg st="0" end="3"/>
                                            </p:txEl>
                                          </p:spTgt>
                                        </p:tgtEl>
                                        <p:attrNameLst>
                                          <p:attrName>style.visibility</p:attrName>
                                        </p:attrNameLst>
                                      </p:cBhvr>
                                      <p:to>
                                        <p:strVal val="visible"/>
                                      </p:to>
                                    </p:set>
                                    <p:animEffect transition="in" filter="diamond(in)">
                                      <p:cBhvr>
                                        <p:cTn id="13" dur="2000"/>
                                        <p:tgtEl>
                                          <p:spTgt spid="53">
                                            <p:txEl>
                                              <p:charRg st="0"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2"/>
                                        </p:tgtEl>
                                        <p:attrNameLst>
                                          <p:attrName>style.visibility</p:attrName>
                                        </p:attrNameLst>
                                      </p:cBhvr>
                                      <p:to>
                                        <p:strVal val="visible"/>
                                      </p:to>
                                    </p:set>
                                    <p:anim calcmode="lin" valueType="num">
                                      <p:cBhvr>
                                        <p:cTn id="18" dur="500" fill="hold"/>
                                        <p:tgtEl>
                                          <p:spTgt spid="52"/>
                                        </p:tgtEl>
                                        <p:attrNameLst>
                                          <p:attrName>ppt_x</p:attrName>
                                        </p:attrNameLst>
                                      </p:cBhvr>
                                      <p:tavLst>
                                        <p:tav tm="0">
                                          <p:val>
                                            <p:strVal val="#ppt_x"/>
                                          </p:val>
                                        </p:tav>
                                        <p:tav tm="100000">
                                          <p:val>
                                            <p:strVal val="#ppt_x"/>
                                          </p:val>
                                        </p:tav>
                                      </p:tavLst>
                                    </p:anim>
                                    <p:anim calcmode="lin" valueType="num">
                                      <p:cBhvr>
                                        <p:cTn id="19"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nodeType="clickEffect">
                                  <p:stCondLst>
                                    <p:cond delay="0"/>
                                  </p:stCondLst>
                                  <p:childTnLst>
                                    <p:set>
                                      <p:cBhvr>
                                        <p:cTn id="23" dur="1" fill="hold">
                                          <p:stCondLst>
                                            <p:cond delay="0"/>
                                          </p:stCondLst>
                                        </p:cTn>
                                        <p:tgtEl>
                                          <p:spTgt spid="53">
                                            <p:txEl>
                                              <p:charRg st="3" end="50"/>
                                            </p:txEl>
                                          </p:spTgt>
                                        </p:tgtEl>
                                        <p:attrNameLst>
                                          <p:attrName>style.visibility</p:attrName>
                                        </p:attrNameLst>
                                      </p:cBhvr>
                                      <p:to>
                                        <p:strVal val="visible"/>
                                      </p:to>
                                    </p:set>
                                    <p:animEffect transition="in" filter="diamond(in)">
                                      <p:cBhvr>
                                        <p:cTn id="24" dur="2000"/>
                                        <p:tgtEl>
                                          <p:spTgt spid="53">
                                            <p:txEl>
                                              <p:charRg st="3" end="5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nodeType="clickEffect">
                                  <p:stCondLst>
                                    <p:cond delay="0"/>
                                  </p:stCondLst>
                                  <p:childTnLst>
                                    <p:set>
                                      <p:cBhvr>
                                        <p:cTn id="28" dur="1" fill="hold">
                                          <p:stCondLst>
                                            <p:cond delay="0"/>
                                          </p:stCondLst>
                                        </p:cTn>
                                        <p:tgtEl>
                                          <p:spTgt spid="53">
                                            <p:txEl>
                                              <p:charRg st="50" end="70"/>
                                            </p:txEl>
                                          </p:spTgt>
                                        </p:tgtEl>
                                        <p:attrNameLst>
                                          <p:attrName>style.visibility</p:attrName>
                                        </p:attrNameLst>
                                      </p:cBhvr>
                                      <p:to>
                                        <p:strVal val="visible"/>
                                      </p:to>
                                    </p:set>
                                    <p:animEffect transition="in" filter="diamond(in)">
                                      <p:cBhvr>
                                        <p:cTn id="29" dur="2000"/>
                                        <p:tgtEl>
                                          <p:spTgt spid="53">
                                            <p:txEl>
                                              <p:charRg st="50" end="7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nodeType="clickEffect">
                                  <p:stCondLst>
                                    <p:cond delay="0"/>
                                  </p:stCondLst>
                                  <p:childTnLst>
                                    <p:set>
                                      <p:cBhvr>
                                        <p:cTn id="33" dur="1" fill="hold">
                                          <p:stCondLst>
                                            <p:cond delay="0"/>
                                          </p:stCondLst>
                                        </p:cTn>
                                        <p:tgtEl>
                                          <p:spTgt spid="53">
                                            <p:txEl>
                                              <p:charRg st="70" end="89"/>
                                            </p:txEl>
                                          </p:spTgt>
                                        </p:tgtEl>
                                        <p:attrNameLst>
                                          <p:attrName>style.visibility</p:attrName>
                                        </p:attrNameLst>
                                      </p:cBhvr>
                                      <p:to>
                                        <p:strVal val="visible"/>
                                      </p:to>
                                    </p:set>
                                    <p:animEffect transition="in" filter="diamond(in)">
                                      <p:cBhvr>
                                        <p:cTn id="34" dur="2000"/>
                                        <p:tgtEl>
                                          <p:spTgt spid="53">
                                            <p:txEl>
                                              <p:charRg st="70" end="8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blinds(horizontal)">
                                      <p:cBhvr>
                                        <p:cTn id="39" dur="500"/>
                                        <p:tgtEl>
                                          <p:spTgt spid="56"/>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blinds(horizontal)">
                                      <p:cBhvr>
                                        <p:cTn id="44" dur="500"/>
                                        <p:tgtEl>
                                          <p:spTgt spid="54"/>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blinds(horizontal)">
                                      <p:cBhvr>
                                        <p:cTn id="4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2" grpId="0" bldLvl="0" animBg="1"/>
      <p:bldP spid="54" grpId="0" bldLvl="0" animBg="1"/>
      <p:bldP spid="55" grpId="0" bldLvl="0" animBg="1"/>
      <p:bldP spid="56"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zh-CN" altLang="en-US" dirty="0"/>
              <a:t>类型检查</a:t>
            </a:r>
            <a:endParaRPr lang="zh-CN" altLang="en-US" dirty="0"/>
          </a:p>
        </p:txBody>
      </p:sp>
      <p:sp>
        <p:nvSpPr>
          <p:cNvPr id="9218" name="文本占位符 1047554"/>
          <p:cNvSpPr>
            <a:spLocks noGrp="1"/>
          </p:cNvSpPr>
          <p:nvPr>
            <p:ph idx="1"/>
          </p:nvPr>
        </p:nvSpPr>
        <p:spPr>
          <a:xfrm>
            <a:off x="864870" y="1394460"/>
            <a:ext cx="9453245" cy="2592070"/>
          </a:xfrm>
        </p:spPr>
        <p:txBody>
          <a:bodyPr anchor="t"/>
          <a:p>
            <a:pPr>
              <a:lnSpc>
                <a:spcPct val="160000"/>
              </a:lnSpc>
            </a:pPr>
            <a:r>
              <a:rPr lang="zh-CN" altLang="en-US" b="1" dirty="0">
                <a:solidFill>
                  <a:schemeClr val="tx2"/>
                </a:solidFill>
              </a:rPr>
              <a:t>类型检查：按照所用语言的语义规则检查运算的</a:t>
            </a:r>
            <a:r>
              <a:rPr lang="zh-CN" altLang="en-US" b="1" u="sng" dirty="0">
                <a:solidFill>
                  <a:schemeClr val="tx2"/>
                </a:solidFill>
              </a:rPr>
              <a:t>合法性</a:t>
            </a:r>
            <a:r>
              <a:rPr lang="zh-CN" altLang="en-US" b="1" dirty="0">
                <a:solidFill>
                  <a:schemeClr val="tx2"/>
                </a:solidFill>
              </a:rPr>
              <a:t>与运算分量类型的</a:t>
            </a:r>
            <a:r>
              <a:rPr lang="zh-CN" altLang="en-US" b="1" u="sng" dirty="0">
                <a:solidFill>
                  <a:schemeClr val="tx2"/>
                </a:solidFill>
              </a:rPr>
              <a:t>一致性</a:t>
            </a:r>
            <a:r>
              <a:rPr lang="zh-CN" altLang="en-US" b="1" dirty="0">
                <a:solidFill>
                  <a:schemeClr val="tx2"/>
                </a:solidFill>
              </a:rPr>
              <a:t>或</a:t>
            </a:r>
            <a:r>
              <a:rPr lang="zh-CN" altLang="en-US" b="1" u="sng" dirty="0">
                <a:solidFill>
                  <a:schemeClr val="tx2"/>
                </a:solidFill>
              </a:rPr>
              <a:t>相容性</a:t>
            </a:r>
            <a:endParaRPr lang="zh-CN" altLang="en-US" b="1" u="sng" dirty="0">
              <a:solidFill>
                <a:schemeClr val="tx2"/>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36866" name="Text Box 2"/>
          <p:cNvSpPr txBox="1"/>
          <p:nvPr/>
        </p:nvSpPr>
        <p:spPr>
          <a:xfrm>
            <a:off x="2754313" y="1001713"/>
            <a:ext cx="30480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P</a:t>
            </a:r>
            <a:endParaRPr lang="en-US" altLang="zh-CN" dirty="0">
              <a:latin typeface="Times New Roman" panose="02020603050405020304" charset="0"/>
            </a:endParaRPr>
          </a:p>
        </p:txBody>
      </p:sp>
      <p:sp>
        <p:nvSpPr>
          <p:cNvPr id="36867" name="Text Box 3"/>
          <p:cNvSpPr txBox="1"/>
          <p:nvPr/>
        </p:nvSpPr>
        <p:spPr>
          <a:xfrm>
            <a:off x="3546475" y="1577975"/>
            <a:ext cx="503238"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D</a:t>
            </a:r>
            <a:endParaRPr lang="en-US" altLang="zh-CN" dirty="0">
              <a:latin typeface="Times New Roman" panose="02020603050405020304" charset="0"/>
            </a:endParaRPr>
          </a:p>
        </p:txBody>
      </p:sp>
      <p:sp>
        <p:nvSpPr>
          <p:cNvPr id="36868" name="Text Box 4"/>
          <p:cNvSpPr txBox="1"/>
          <p:nvPr/>
        </p:nvSpPr>
        <p:spPr>
          <a:xfrm>
            <a:off x="1746250" y="1506538"/>
            <a:ext cx="52070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M</a:t>
            </a:r>
            <a:endParaRPr lang="en-US" altLang="zh-CN" dirty="0">
              <a:latin typeface="Times New Roman" panose="02020603050405020304" charset="0"/>
            </a:endParaRPr>
          </a:p>
        </p:txBody>
      </p:sp>
      <p:sp>
        <p:nvSpPr>
          <p:cNvPr id="36869" name="Text Box 5"/>
          <p:cNvSpPr txBox="1"/>
          <p:nvPr/>
        </p:nvSpPr>
        <p:spPr>
          <a:xfrm>
            <a:off x="4481513" y="2154238"/>
            <a:ext cx="665162"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D</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36870" name="Text Box 6"/>
          <p:cNvSpPr txBox="1"/>
          <p:nvPr/>
        </p:nvSpPr>
        <p:spPr>
          <a:xfrm>
            <a:off x="1673225" y="2154238"/>
            <a:ext cx="592138"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ε</a:t>
            </a:r>
            <a:endParaRPr lang="en-US" altLang="zh-CN" dirty="0">
              <a:latin typeface="Times New Roman" panose="02020603050405020304" charset="0"/>
            </a:endParaRPr>
          </a:p>
        </p:txBody>
      </p:sp>
      <p:sp>
        <p:nvSpPr>
          <p:cNvPr id="36871" name="Text Box 7"/>
          <p:cNvSpPr txBox="1"/>
          <p:nvPr/>
        </p:nvSpPr>
        <p:spPr>
          <a:xfrm>
            <a:off x="2843213" y="2152650"/>
            <a:ext cx="77470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D</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36872" name="Text Box 8"/>
          <p:cNvSpPr txBox="1"/>
          <p:nvPr/>
        </p:nvSpPr>
        <p:spPr>
          <a:xfrm>
            <a:off x="3706813" y="2233613"/>
            <a:ext cx="377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dirty="0">
              <a:latin typeface="Times New Roman" panose="02020603050405020304" charset="0"/>
            </a:endParaRPr>
          </a:p>
        </p:txBody>
      </p:sp>
      <p:sp>
        <p:nvSpPr>
          <p:cNvPr id="36873" name="Line 9"/>
          <p:cNvSpPr/>
          <p:nvPr/>
        </p:nvSpPr>
        <p:spPr>
          <a:xfrm flipH="1">
            <a:off x="2178050" y="1290638"/>
            <a:ext cx="576263" cy="287337"/>
          </a:xfrm>
          <a:prstGeom prst="line">
            <a:avLst/>
          </a:prstGeom>
          <a:ln w="9525" cap="flat" cmpd="sng">
            <a:solidFill>
              <a:schemeClr val="tx1"/>
            </a:solidFill>
            <a:prstDash val="solid"/>
            <a:miter/>
            <a:headEnd type="none" w="med" len="med"/>
            <a:tailEnd type="none" w="med" len="med"/>
          </a:ln>
        </p:spPr>
      </p:sp>
      <p:sp>
        <p:nvSpPr>
          <p:cNvPr id="36874" name="Line 10"/>
          <p:cNvSpPr/>
          <p:nvPr/>
        </p:nvSpPr>
        <p:spPr>
          <a:xfrm>
            <a:off x="3041650" y="1290638"/>
            <a:ext cx="576263" cy="358775"/>
          </a:xfrm>
          <a:prstGeom prst="line">
            <a:avLst/>
          </a:prstGeom>
          <a:ln w="9525" cap="flat" cmpd="sng">
            <a:solidFill>
              <a:schemeClr val="tx1"/>
            </a:solidFill>
            <a:prstDash val="solid"/>
            <a:miter/>
            <a:headEnd type="none" w="med" len="med"/>
            <a:tailEnd type="none" w="med" len="med"/>
          </a:ln>
        </p:spPr>
      </p:sp>
      <p:sp>
        <p:nvSpPr>
          <p:cNvPr id="36875" name="Line 11"/>
          <p:cNvSpPr/>
          <p:nvPr/>
        </p:nvSpPr>
        <p:spPr>
          <a:xfrm>
            <a:off x="1962150" y="1793875"/>
            <a:ext cx="0" cy="431800"/>
          </a:xfrm>
          <a:prstGeom prst="line">
            <a:avLst/>
          </a:prstGeom>
          <a:ln w="9525" cap="flat" cmpd="sng">
            <a:solidFill>
              <a:schemeClr val="tx1"/>
            </a:solidFill>
            <a:prstDash val="solid"/>
            <a:miter/>
            <a:headEnd type="none" w="med" len="med"/>
            <a:tailEnd type="none" w="med" len="med"/>
          </a:ln>
        </p:spPr>
      </p:sp>
      <p:sp>
        <p:nvSpPr>
          <p:cNvPr id="36876" name="Line 12"/>
          <p:cNvSpPr/>
          <p:nvPr/>
        </p:nvSpPr>
        <p:spPr>
          <a:xfrm>
            <a:off x="3779838" y="1873250"/>
            <a:ext cx="0" cy="431800"/>
          </a:xfrm>
          <a:prstGeom prst="line">
            <a:avLst/>
          </a:prstGeom>
          <a:ln w="9525" cap="flat" cmpd="sng">
            <a:solidFill>
              <a:schemeClr val="tx1"/>
            </a:solidFill>
            <a:prstDash val="solid"/>
            <a:miter/>
            <a:headEnd type="none" w="med" len="med"/>
            <a:tailEnd type="none" w="med" len="med"/>
          </a:ln>
        </p:spPr>
      </p:sp>
      <p:sp>
        <p:nvSpPr>
          <p:cNvPr id="36877" name="Line 13"/>
          <p:cNvSpPr/>
          <p:nvPr/>
        </p:nvSpPr>
        <p:spPr>
          <a:xfrm>
            <a:off x="3978275" y="1866900"/>
            <a:ext cx="647700" cy="358775"/>
          </a:xfrm>
          <a:prstGeom prst="line">
            <a:avLst/>
          </a:prstGeom>
          <a:ln w="9525" cap="flat" cmpd="sng">
            <a:solidFill>
              <a:schemeClr val="tx1"/>
            </a:solidFill>
            <a:prstDash val="solid"/>
            <a:miter/>
            <a:headEnd type="none" w="med" len="med"/>
            <a:tailEnd type="none" w="med" len="med"/>
          </a:ln>
        </p:spPr>
      </p:sp>
      <p:sp>
        <p:nvSpPr>
          <p:cNvPr id="36878" name="Line 14"/>
          <p:cNvSpPr/>
          <p:nvPr/>
        </p:nvSpPr>
        <p:spPr>
          <a:xfrm flipH="1">
            <a:off x="3130550" y="1801813"/>
            <a:ext cx="433388" cy="503237"/>
          </a:xfrm>
          <a:prstGeom prst="line">
            <a:avLst/>
          </a:prstGeom>
          <a:ln w="9525" cap="flat" cmpd="sng">
            <a:solidFill>
              <a:schemeClr val="tx1"/>
            </a:solidFill>
            <a:prstDash val="solid"/>
            <a:miter/>
            <a:headEnd type="none" w="med" len="med"/>
            <a:tailEnd type="none" w="med" len="med"/>
          </a:ln>
        </p:spPr>
      </p:sp>
      <p:sp>
        <p:nvSpPr>
          <p:cNvPr id="36879" name="Text Box 15"/>
          <p:cNvSpPr txBox="1"/>
          <p:nvPr/>
        </p:nvSpPr>
        <p:spPr>
          <a:xfrm>
            <a:off x="5273675" y="2881313"/>
            <a:ext cx="665163"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baseline="-25000" dirty="0">
              <a:latin typeface="Times New Roman" panose="02020603050405020304" charset="0"/>
            </a:endParaRPr>
          </a:p>
        </p:txBody>
      </p:sp>
      <p:sp>
        <p:nvSpPr>
          <p:cNvPr id="36880" name="Text Box 16"/>
          <p:cNvSpPr txBox="1"/>
          <p:nvPr/>
        </p:nvSpPr>
        <p:spPr>
          <a:xfrm>
            <a:off x="3348038" y="2952750"/>
            <a:ext cx="504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T</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36881" name="Text Box 17"/>
          <p:cNvSpPr txBox="1"/>
          <p:nvPr/>
        </p:nvSpPr>
        <p:spPr>
          <a:xfrm>
            <a:off x="4570413" y="2889250"/>
            <a:ext cx="703262"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id</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36882" name="Line 18"/>
          <p:cNvSpPr/>
          <p:nvPr/>
        </p:nvSpPr>
        <p:spPr>
          <a:xfrm>
            <a:off x="4643438" y="2528888"/>
            <a:ext cx="0" cy="431800"/>
          </a:xfrm>
          <a:prstGeom prst="line">
            <a:avLst/>
          </a:prstGeom>
          <a:ln w="9525" cap="flat" cmpd="sng">
            <a:solidFill>
              <a:schemeClr val="tx1"/>
            </a:solidFill>
            <a:prstDash val="solid"/>
            <a:miter/>
            <a:headEnd type="none" w="med" len="med"/>
            <a:tailEnd type="none" w="med" len="med"/>
          </a:ln>
        </p:spPr>
      </p:sp>
      <p:sp>
        <p:nvSpPr>
          <p:cNvPr id="36883" name="Line 19"/>
          <p:cNvSpPr/>
          <p:nvPr/>
        </p:nvSpPr>
        <p:spPr>
          <a:xfrm>
            <a:off x="4841875" y="2522538"/>
            <a:ext cx="576263" cy="431800"/>
          </a:xfrm>
          <a:prstGeom prst="line">
            <a:avLst/>
          </a:prstGeom>
          <a:ln w="9525" cap="flat" cmpd="sng">
            <a:solidFill>
              <a:schemeClr val="tx1"/>
            </a:solidFill>
            <a:prstDash val="solid"/>
            <a:miter/>
            <a:headEnd type="none" w="med" len="med"/>
            <a:tailEnd type="none" w="med" len="med"/>
          </a:ln>
        </p:spPr>
      </p:sp>
      <p:sp>
        <p:nvSpPr>
          <p:cNvPr id="36884" name="Line 20"/>
          <p:cNvSpPr/>
          <p:nvPr/>
        </p:nvSpPr>
        <p:spPr>
          <a:xfrm flipH="1">
            <a:off x="4138613" y="2457450"/>
            <a:ext cx="288925" cy="495300"/>
          </a:xfrm>
          <a:prstGeom prst="line">
            <a:avLst/>
          </a:prstGeom>
          <a:ln w="9525" cap="flat" cmpd="sng">
            <a:solidFill>
              <a:schemeClr val="tx1"/>
            </a:solidFill>
            <a:prstDash val="solid"/>
            <a:miter/>
            <a:headEnd type="none" w="med" len="med"/>
            <a:tailEnd type="none" w="med" len="med"/>
          </a:ln>
        </p:spPr>
      </p:sp>
      <p:sp>
        <p:nvSpPr>
          <p:cNvPr id="36885" name="Text Box 21"/>
          <p:cNvSpPr txBox="1"/>
          <p:nvPr/>
        </p:nvSpPr>
        <p:spPr>
          <a:xfrm>
            <a:off x="3798888" y="2873375"/>
            <a:ext cx="8985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proc</a:t>
            </a:r>
            <a:endParaRPr lang="en-US" altLang="zh-CN" baseline="-25000" dirty="0">
              <a:latin typeface="Times New Roman" panose="02020603050405020304" charset="0"/>
            </a:endParaRPr>
          </a:p>
        </p:txBody>
      </p:sp>
      <p:sp>
        <p:nvSpPr>
          <p:cNvPr id="36886" name="Text Box 22"/>
          <p:cNvSpPr txBox="1"/>
          <p:nvPr/>
        </p:nvSpPr>
        <p:spPr>
          <a:xfrm>
            <a:off x="1889125" y="2889250"/>
            <a:ext cx="66675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id</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36887" name="Text Box 23"/>
          <p:cNvSpPr txBox="1"/>
          <p:nvPr/>
        </p:nvSpPr>
        <p:spPr>
          <a:xfrm>
            <a:off x="2843213" y="2881313"/>
            <a:ext cx="377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dirty="0">
              <a:latin typeface="Times New Roman" panose="02020603050405020304" charset="0"/>
            </a:endParaRPr>
          </a:p>
        </p:txBody>
      </p:sp>
      <p:sp>
        <p:nvSpPr>
          <p:cNvPr id="36888" name="Line 24"/>
          <p:cNvSpPr/>
          <p:nvPr/>
        </p:nvSpPr>
        <p:spPr>
          <a:xfrm>
            <a:off x="3059113" y="2528888"/>
            <a:ext cx="0" cy="431800"/>
          </a:xfrm>
          <a:prstGeom prst="line">
            <a:avLst/>
          </a:prstGeom>
          <a:ln w="9525" cap="flat" cmpd="sng">
            <a:solidFill>
              <a:schemeClr val="tx1"/>
            </a:solidFill>
            <a:prstDash val="solid"/>
            <a:miter/>
            <a:headEnd type="none" w="med" len="med"/>
            <a:tailEnd type="none" w="med" len="med"/>
          </a:ln>
        </p:spPr>
      </p:sp>
      <p:sp>
        <p:nvSpPr>
          <p:cNvPr id="36889" name="Line 25"/>
          <p:cNvSpPr/>
          <p:nvPr/>
        </p:nvSpPr>
        <p:spPr>
          <a:xfrm>
            <a:off x="3203575" y="2520950"/>
            <a:ext cx="287338" cy="431800"/>
          </a:xfrm>
          <a:prstGeom prst="line">
            <a:avLst/>
          </a:prstGeom>
          <a:ln w="9525" cap="flat" cmpd="sng">
            <a:solidFill>
              <a:schemeClr val="tx1"/>
            </a:solidFill>
            <a:prstDash val="solid"/>
            <a:miter/>
            <a:headEnd type="none" w="med" len="med"/>
            <a:tailEnd type="none" w="med" len="med"/>
          </a:ln>
        </p:spPr>
      </p:sp>
      <p:sp>
        <p:nvSpPr>
          <p:cNvPr id="36890" name="Line 26"/>
          <p:cNvSpPr/>
          <p:nvPr/>
        </p:nvSpPr>
        <p:spPr>
          <a:xfrm flipH="1">
            <a:off x="2409825" y="2457450"/>
            <a:ext cx="433388" cy="503238"/>
          </a:xfrm>
          <a:prstGeom prst="line">
            <a:avLst/>
          </a:prstGeom>
          <a:ln w="9525" cap="flat" cmpd="sng">
            <a:solidFill>
              <a:schemeClr val="tx1"/>
            </a:solidFill>
            <a:prstDash val="solid"/>
            <a:miter/>
            <a:headEnd type="none" w="med" len="med"/>
            <a:tailEnd type="none" w="med" len="med"/>
          </a:ln>
        </p:spPr>
      </p:sp>
      <p:sp>
        <p:nvSpPr>
          <p:cNvPr id="36891" name="Line 27"/>
          <p:cNvSpPr/>
          <p:nvPr/>
        </p:nvSpPr>
        <p:spPr>
          <a:xfrm>
            <a:off x="6426200" y="3306763"/>
            <a:ext cx="0" cy="431800"/>
          </a:xfrm>
          <a:prstGeom prst="line">
            <a:avLst/>
          </a:prstGeom>
          <a:ln w="9525" cap="flat" cmpd="sng">
            <a:solidFill>
              <a:schemeClr val="tx1"/>
            </a:solidFill>
            <a:prstDash val="solid"/>
            <a:miter/>
            <a:headEnd type="none" w="med" len="med"/>
            <a:tailEnd type="none" w="med" len="med"/>
          </a:ln>
        </p:spPr>
      </p:sp>
      <p:sp>
        <p:nvSpPr>
          <p:cNvPr id="36892" name="Text Box 28"/>
          <p:cNvSpPr txBox="1"/>
          <p:nvPr/>
        </p:nvSpPr>
        <p:spPr>
          <a:xfrm>
            <a:off x="7793038" y="3017838"/>
            <a:ext cx="45085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baseline="-25000" dirty="0">
              <a:latin typeface="Times New Roman" panose="02020603050405020304" charset="0"/>
            </a:endParaRPr>
          </a:p>
        </p:txBody>
      </p:sp>
      <p:sp>
        <p:nvSpPr>
          <p:cNvPr id="36893" name="Text Box 29"/>
          <p:cNvSpPr txBox="1"/>
          <p:nvPr/>
        </p:nvSpPr>
        <p:spPr>
          <a:xfrm>
            <a:off x="7054850" y="2946400"/>
            <a:ext cx="66675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D</a:t>
            </a:r>
            <a:r>
              <a:rPr lang="en-US" altLang="zh-CN" baseline="-25000" dirty="0">
                <a:latin typeface="Times New Roman" panose="02020603050405020304" charset="0"/>
              </a:rPr>
              <a:t>3</a:t>
            </a:r>
            <a:endParaRPr lang="en-US" altLang="zh-CN" baseline="-25000" dirty="0">
              <a:latin typeface="Times New Roman" panose="02020603050405020304" charset="0"/>
            </a:endParaRPr>
          </a:p>
        </p:txBody>
      </p:sp>
      <p:sp>
        <p:nvSpPr>
          <p:cNvPr id="36894" name="Text Box 30"/>
          <p:cNvSpPr txBox="1"/>
          <p:nvPr/>
        </p:nvSpPr>
        <p:spPr>
          <a:xfrm>
            <a:off x="6281738" y="2946400"/>
            <a:ext cx="45085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N</a:t>
            </a:r>
            <a:endParaRPr lang="en-US" altLang="zh-CN" baseline="-25000" dirty="0">
              <a:latin typeface="Times New Roman" panose="02020603050405020304" charset="0"/>
            </a:endParaRPr>
          </a:p>
        </p:txBody>
      </p:sp>
      <p:sp>
        <p:nvSpPr>
          <p:cNvPr id="36895" name="Text Box 31"/>
          <p:cNvSpPr txBox="1"/>
          <p:nvPr/>
        </p:nvSpPr>
        <p:spPr>
          <a:xfrm>
            <a:off x="8442325" y="2946400"/>
            <a:ext cx="45085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S</a:t>
            </a:r>
            <a:endParaRPr lang="en-US" altLang="zh-CN" baseline="-25000" dirty="0">
              <a:latin typeface="Times New Roman" panose="02020603050405020304" charset="0"/>
            </a:endParaRPr>
          </a:p>
        </p:txBody>
      </p:sp>
      <p:sp>
        <p:nvSpPr>
          <p:cNvPr id="36896" name="Line 32"/>
          <p:cNvSpPr/>
          <p:nvPr/>
        </p:nvSpPr>
        <p:spPr>
          <a:xfrm>
            <a:off x="4984750" y="2443163"/>
            <a:ext cx="1368425" cy="647700"/>
          </a:xfrm>
          <a:prstGeom prst="line">
            <a:avLst/>
          </a:prstGeom>
          <a:ln w="9525" cap="flat" cmpd="sng">
            <a:solidFill>
              <a:schemeClr val="tx1"/>
            </a:solidFill>
            <a:prstDash val="solid"/>
            <a:miter/>
            <a:headEnd type="none" w="med" len="med"/>
            <a:tailEnd type="none" w="med" len="med"/>
          </a:ln>
        </p:spPr>
      </p:sp>
      <p:sp>
        <p:nvSpPr>
          <p:cNvPr id="36897" name="Line 33"/>
          <p:cNvSpPr/>
          <p:nvPr/>
        </p:nvSpPr>
        <p:spPr>
          <a:xfrm>
            <a:off x="5129213" y="2443163"/>
            <a:ext cx="2016125" cy="719137"/>
          </a:xfrm>
          <a:prstGeom prst="line">
            <a:avLst/>
          </a:prstGeom>
          <a:ln w="9525" cap="flat" cmpd="sng">
            <a:solidFill>
              <a:schemeClr val="tx1"/>
            </a:solidFill>
            <a:prstDash val="solid"/>
            <a:miter/>
            <a:headEnd type="none" w="med" len="med"/>
            <a:tailEnd type="none" w="med" len="med"/>
          </a:ln>
        </p:spPr>
      </p:sp>
      <p:sp>
        <p:nvSpPr>
          <p:cNvPr id="36898" name="Line 34"/>
          <p:cNvSpPr/>
          <p:nvPr/>
        </p:nvSpPr>
        <p:spPr>
          <a:xfrm>
            <a:off x="4984750" y="2370138"/>
            <a:ext cx="2881313" cy="792162"/>
          </a:xfrm>
          <a:prstGeom prst="line">
            <a:avLst/>
          </a:prstGeom>
          <a:ln w="9525" cap="flat" cmpd="sng">
            <a:solidFill>
              <a:schemeClr val="tx1"/>
            </a:solidFill>
            <a:prstDash val="solid"/>
            <a:miter/>
            <a:headEnd type="none" w="med" len="med"/>
            <a:tailEnd type="none" w="med" len="med"/>
          </a:ln>
        </p:spPr>
      </p:sp>
      <p:sp>
        <p:nvSpPr>
          <p:cNvPr id="36899" name="Line 35"/>
          <p:cNvSpPr/>
          <p:nvPr/>
        </p:nvSpPr>
        <p:spPr>
          <a:xfrm>
            <a:off x="5129213" y="2298700"/>
            <a:ext cx="3313112" cy="863600"/>
          </a:xfrm>
          <a:prstGeom prst="line">
            <a:avLst/>
          </a:prstGeom>
          <a:ln w="9525" cap="flat" cmpd="sng">
            <a:solidFill>
              <a:schemeClr val="tx1"/>
            </a:solidFill>
            <a:prstDash val="solid"/>
            <a:miter/>
            <a:headEnd type="none" w="med" len="med"/>
            <a:tailEnd type="none" w="med" len="med"/>
          </a:ln>
        </p:spPr>
      </p:sp>
      <p:sp>
        <p:nvSpPr>
          <p:cNvPr id="36900" name="Text Box 36"/>
          <p:cNvSpPr txBox="1"/>
          <p:nvPr/>
        </p:nvSpPr>
        <p:spPr>
          <a:xfrm>
            <a:off x="6192838" y="3568700"/>
            <a:ext cx="592137"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ε</a:t>
            </a:r>
            <a:endParaRPr lang="en-US" altLang="zh-CN" dirty="0">
              <a:latin typeface="Times New Roman" panose="02020603050405020304" charset="0"/>
            </a:endParaRPr>
          </a:p>
        </p:txBody>
      </p:sp>
      <p:sp>
        <p:nvSpPr>
          <p:cNvPr id="36901" name="Text Box 37"/>
          <p:cNvSpPr txBox="1"/>
          <p:nvPr/>
        </p:nvSpPr>
        <p:spPr>
          <a:xfrm>
            <a:off x="7721600" y="3802063"/>
            <a:ext cx="504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T</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36902" name="Text Box 38"/>
          <p:cNvSpPr txBox="1"/>
          <p:nvPr/>
        </p:nvSpPr>
        <p:spPr>
          <a:xfrm>
            <a:off x="6642100" y="3738563"/>
            <a:ext cx="792163"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id</a:t>
            </a:r>
            <a:r>
              <a:rPr lang="en-US" altLang="zh-CN" baseline="-25000" dirty="0">
                <a:latin typeface="Times New Roman" panose="02020603050405020304" charset="0"/>
              </a:rPr>
              <a:t>3</a:t>
            </a:r>
            <a:endParaRPr lang="en-US" altLang="zh-CN" baseline="-25000" dirty="0">
              <a:latin typeface="Times New Roman" panose="02020603050405020304" charset="0"/>
            </a:endParaRPr>
          </a:p>
        </p:txBody>
      </p:sp>
      <p:sp>
        <p:nvSpPr>
          <p:cNvPr id="36903" name="Text Box 39"/>
          <p:cNvSpPr txBox="1"/>
          <p:nvPr/>
        </p:nvSpPr>
        <p:spPr>
          <a:xfrm>
            <a:off x="7216775" y="3730625"/>
            <a:ext cx="377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dirty="0">
              <a:latin typeface="Times New Roman" panose="02020603050405020304" charset="0"/>
            </a:endParaRPr>
          </a:p>
        </p:txBody>
      </p:sp>
      <p:sp>
        <p:nvSpPr>
          <p:cNvPr id="36904" name="Line 40"/>
          <p:cNvSpPr/>
          <p:nvPr/>
        </p:nvSpPr>
        <p:spPr>
          <a:xfrm>
            <a:off x="7432675" y="3378200"/>
            <a:ext cx="0" cy="431800"/>
          </a:xfrm>
          <a:prstGeom prst="line">
            <a:avLst/>
          </a:prstGeom>
          <a:ln w="9525" cap="flat" cmpd="sng">
            <a:solidFill>
              <a:schemeClr val="tx1"/>
            </a:solidFill>
            <a:prstDash val="solid"/>
            <a:miter/>
            <a:headEnd type="none" w="med" len="med"/>
            <a:tailEnd type="none" w="med" len="med"/>
          </a:ln>
        </p:spPr>
      </p:sp>
      <p:sp>
        <p:nvSpPr>
          <p:cNvPr id="36905" name="Line 41"/>
          <p:cNvSpPr/>
          <p:nvPr/>
        </p:nvSpPr>
        <p:spPr>
          <a:xfrm>
            <a:off x="7577138" y="3370263"/>
            <a:ext cx="287337" cy="431800"/>
          </a:xfrm>
          <a:prstGeom prst="line">
            <a:avLst/>
          </a:prstGeom>
          <a:ln w="9525" cap="flat" cmpd="sng">
            <a:solidFill>
              <a:schemeClr val="tx1"/>
            </a:solidFill>
            <a:prstDash val="solid"/>
            <a:miter/>
            <a:headEnd type="none" w="med" len="med"/>
            <a:tailEnd type="none" w="med" len="med"/>
          </a:ln>
        </p:spPr>
      </p:sp>
      <p:sp>
        <p:nvSpPr>
          <p:cNvPr id="36906" name="Line 42"/>
          <p:cNvSpPr/>
          <p:nvPr/>
        </p:nvSpPr>
        <p:spPr>
          <a:xfrm flipH="1">
            <a:off x="6929438" y="3306763"/>
            <a:ext cx="287337" cy="503237"/>
          </a:xfrm>
          <a:prstGeom prst="line">
            <a:avLst/>
          </a:prstGeom>
          <a:ln w="9525" cap="flat" cmpd="sng">
            <a:solidFill>
              <a:schemeClr val="tx1"/>
            </a:solidFill>
            <a:prstDash val="solid"/>
            <a:miter/>
            <a:headEnd type="none" w="med" len="med"/>
            <a:tailEnd type="none" w="med" len="med"/>
          </a:ln>
        </p:spPr>
      </p:sp>
      <p:sp>
        <p:nvSpPr>
          <p:cNvPr id="36907" name="Oval 43"/>
          <p:cNvSpPr/>
          <p:nvPr/>
        </p:nvSpPr>
        <p:spPr>
          <a:xfrm>
            <a:off x="1528763" y="1720850"/>
            <a:ext cx="288925" cy="287338"/>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1</a:t>
            </a:r>
            <a:endParaRPr lang="en-US" altLang="zh-CN" dirty="0">
              <a:latin typeface="Times New Roman" panose="02020603050405020304" charset="0"/>
            </a:endParaRPr>
          </a:p>
        </p:txBody>
      </p:sp>
      <p:sp>
        <p:nvSpPr>
          <p:cNvPr id="36908" name="Oval 44"/>
          <p:cNvSpPr/>
          <p:nvPr/>
        </p:nvSpPr>
        <p:spPr>
          <a:xfrm>
            <a:off x="2609850" y="2081213"/>
            <a:ext cx="288925" cy="287337"/>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2</a:t>
            </a:r>
            <a:endParaRPr lang="en-US" altLang="zh-CN" dirty="0">
              <a:latin typeface="Times New Roman" panose="02020603050405020304" charset="0"/>
            </a:endParaRPr>
          </a:p>
        </p:txBody>
      </p:sp>
      <p:sp>
        <p:nvSpPr>
          <p:cNvPr id="36909" name="Oval 45"/>
          <p:cNvSpPr/>
          <p:nvPr/>
        </p:nvSpPr>
        <p:spPr>
          <a:xfrm>
            <a:off x="5992813" y="3160713"/>
            <a:ext cx="288925" cy="287337"/>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3</a:t>
            </a:r>
            <a:endParaRPr lang="en-US" altLang="zh-CN" dirty="0">
              <a:latin typeface="Times New Roman" panose="02020603050405020304" charset="0"/>
            </a:endParaRPr>
          </a:p>
        </p:txBody>
      </p:sp>
      <p:sp>
        <p:nvSpPr>
          <p:cNvPr id="36910" name="Oval 46"/>
          <p:cNvSpPr/>
          <p:nvPr/>
        </p:nvSpPr>
        <p:spPr>
          <a:xfrm>
            <a:off x="7505700" y="3160713"/>
            <a:ext cx="288925" cy="287337"/>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4</a:t>
            </a:r>
            <a:endParaRPr lang="en-US" altLang="zh-CN" dirty="0">
              <a:latin typeface="Times New Roman" panose="02020603050405020304" charset="0"/>
            </a:endParaRPr>
          </a:p>
        </p:txBody>
      </p:sp>
      <p:sp>
        <p:nvSpPr>
          <p:cNvPr id="36911" name="Oval 47"/>
          <p:cNvSpPr/>
          <p:nvPr/>
        </p:nvSpPr>
        <p:spPr>
          <a:xfrm>
            <a:off x="4768850" y="2008188"/>
            <a:ext cx="288925" cy="287337"/>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5</a:t>
            </a:r>
            <a:endParaRPr lang="en-US" altLang="zh-CN" dirty="0">
              <a:latin typeface="Times New Roman" panose="02020603050405020304" charset="0"/>
            </a:endParaRPr>
          </a:p>
        </p:txBody>
      </p:sp>
      <p:sp>
        <p:nvSpPr>
          <p:cNvPr id="36912" name="Oval 48"/>
          <p:cNvSpPr/>
          <p:nvPr/>
        </p:nvSpPr>
        <p:spPr>
          <a:xfrm>
            <a:off x="3905250" y="1504950"/>
            <a:ext cx="288925" cy="287338"/>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6</a:t>
            </a:r>
            <a:endParaRPr lang="en-US" altLang="zh-CN" dirty="0">
              <a:latin typeface="Times New Roman" panose="02020603050405020304" charset="0"/>
            </a:endParaRPr>
          </a:p>
        </p:txBody>
      </p:sp>
      <p:sp>
        <p:nvSpPr>
          <p:cNvPr id="36913" name="Oval 49"/>
          <p:cNvSpPr/>
          <p:nvPr/>
        </p:nvSpPr>
        <p:spPr>
          <a:xfrm>
            <a:off x="3041650" y="1000125"/>
            <a:ext cx="288925" cy="287338"/>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7</a:t>
            </a:r>
            <a:endParaRPr lang="en-US" altLang="zh-CN" dirty="0">
              <a:latin typeface="Times New Roman" panose="02020603050405020304" charset="0"/>
            </a:endParaRPr>
          </a:p>
        </p:txBody>
      </p:sp>
      <p:graphicFrame>
        <p:nvGraphicFramePr>
          <p:cNvPr id="104" name="Group 55"/>
          <p:cNvGraphicFramePr>
            <a:graphicFrameLocks noGrp="1"/>
          </p:cNvGraphicFramePr>
          <p:nvPr/>
        </p:nvGraphicFramePr>
        <p:xfrm>
          <a:off x="2124075" y="3879850"/>
          <a:ext cx="2722563" cy="1371600"/>
        </p:xfrm>
        <a:graphic>
          <a:graphicData uri="http://schemas.openxmlformats.org/drawingml/2006/table">
            <a:tbl>
              <a:tblPr/>
              <a:tblGrid>
                <a:gridCol w="798513"/>
                <a:gridCol w="1074737"/>
                <a:gridCol w="849313"/>
              </a:tblGrid>
              <a:tr h="487588">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rPr>
                        <a:t>nil</a:t>
                      </a:r>
                      <a:endPar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41" marB="457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rPr>
                        <a:t>Header(8)</a:t>
                      </a:r>
                      <a:endPar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41" marB="45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487588">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rPr>
                        <a:t>id</a:t>
                      </a:r>
                      <a:r>
                        <a:rPr kumimoji="1" lang="en-US" altLang="zh-CN" sz="2000" b="1" i="0" u="none" strike="noStrike" cap="none" normalizeH="0" baseline="-25000" smtClean="0">
                          <a:ln>
                            <a:noFill/>
                          </a:ln>
                          <a:solidFill>
                            <a:schemeClr val="tx1"/>
                          </a:solidFill>
                          <a:effectLst/>
                          <a:latin typeface="Tahoma" panose="020B0604030504040204" charset="0"/>
                          <a:ea typeface="宋体" panose="02010600030101010101" pitchFamily="2" charset="-122"/>
                        </a:rPr>
                        <a:t>1</a:t>
                      </a:r>
                      <a:endParaRPr kumimoji="1" lang="en-US" altLang="zh-CN" sz="2000" b="1" i="0" u="none" strike="noStrike" cap="none" normalizeH="0" baseline="-25000" smtClean="0">
                        <a:ln>
                          <a:noFill/>
                        </a:ln>
                        <a:solidFill>
                          <a:schemeClr val="tx1"/>
                        </a:solidFill>
                        <a:effectLst/>
                        <a:latin typeface="Tahoma" panose="020B0604030504040204" charset="0"/>
                        <a:ea typeface="宋体" panose="02010600030101010101" pitchFamily="2" charset="-122"/>
                      </a:endParaRPr>
                    </a:p>
                  </a:txBody>
                  <a:tcPr marT="45741" marB="457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rPr>
                        <a:t>real</a:t>
                      </a:r>
                      <a:endPar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41" marB="45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rPr>
                        <a:t>0</a:t>
                      </a:r>
                      <a:endPar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41" marB="4574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423">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rPr>
                        <a:t>id</a:t>
                      </a:r>
                      <a:r>
                        <a:rPr kumimoji="1" lang="en-US" altLang="zh-CN" sz="2000" b="1" i="0" u="none" strike="noStrike" cap="none" normalizeH="0" baseline="-25000" smtClean="0">
                          <a:ln>
                            <a:noFill/>
                          </a:ln>
                          <a:solidFill>
                            <a:schemeClr val="tx1"/>
                          </a:solidFill>
                          <a:effectLst/>
                          <a:latin typeface="Tahoma" panose="020B0604030504040204" charset="0"/>
                          <a:ea typeface="宋体" panose="02010600030101010101" pitchFamily="2" charset="-122"/>
                        </a:rPr>
                        <a:t>2</a:t>
                      </a:r>
                      <a:endParaRPr kumimoji="1" lang="en-US" altLang="zh-CN" sz="2000" b="1" i="0" u="none" strike="noStrike" cap="none" normalizeH="0" baseline="-25000" smtClean="0">
                        <a:ln>
                          <a:noFill/>
                        </a:ln>
                        <a:solidFill>
                          <a:schemeClr val="tx1"/>
                        </a:solidFill>
                        <a:effectLst/>
                        <a:latin typeface="Tahoma" panose="020B0604030504040204" charset="0"/>
                        <a:ea typeface="宋体" panose="02010600030101010101" pitchFamily="2" charset="-122"/>
                      </a:endParaRPr>
                    </a:p>
                  </a:txBody>
                  <a:tcPr marT="45741" marB="457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rPr>
                        <a:t>proc</a:t>
                      </a:r>
                      <a:endPar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41" marB="45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41" marB="4574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5" name="Group 77"/>
          <p:cNvGraphicFramePr>
            <a:graphicFrameLocks noGrp="1"/>
          </p:cNvGraphicFramePr>
          <p:nvPr/>
        </p:nvGraphicFramePr>
        <p:xfrm>
          <a:off x="2989263" y="5751513"/>
          <a:ext cx="2735263" cy="487363"/>
        </p:xfrm>
        <a:graphic>
          <a:graphicData uri="http://schemas.openxmlformats.org/drawingml/2006/table">
            <a:tbl>
              <a:tblPr/>
              <a:tblGrid>
                <a:gridCol w="758825"/>
                <a:gridCol w="1976437"/>
              </a:tblGrid>
              <a:tr h="487362">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rPr>
                        <a:t>t1</a:t>
                      </a:r>
                      <a:endParaRPr kumimoji="1" lang="en-US" altLang="zh-CN" sz="2000" b="1" i="0" u="none" strike="noStrike" cap="none" normalizeH="0" baseline="-2500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rPr>
                        <a:t>Header(4)</a:t>
                      </a:r>
                      <a:endPar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106" name="AutoShape 87"/>
          <p:cNvCxnSpPr/>
          <p:nvPr/>
        </p:nvCxnSpPr>
        <p:spPr>
          <a:xfrm rot="5400000" flipH="1">
            <a:off x="2176463" y="4559300"/>
            <a:ext cx="1139825" cy="1244600"/>
          </a:xfrm>
          <a:prstGeom prst="bentConnector4">
            <a:avLst>
              <a:gd name="adj1" fmla="val 39278"/>
              <a:gd name="adj2" fmla="val 118366"/>
            </a:avLst>
          </a:prstGeom>
          <a:ln w="38100" cap="flat" cmpd="sng">
            <a:solidFill>
              <a:schemeClr val="tx1"/>
            </a:solidFill>
            <a:prstDash val="solid"/>
            <a:miter/>
            <a:headEnd type="none" w="med" len="med"/>
            <a:tailEnd type="triangle" w="med" len="med"/>
          </a:ln>
        </p:spPr>
      </p:cxnSp>
      <p:cxnSp>
        <p:nvCxnSpPr>
          <p:cNvPr id="107" name="AutoShape 88"/>
          <p:cNvCxnSpPr/>
          <p:nvPr/>
        </p:nvCxnSpPr>
        <p:spPr>
          <a:xfrm flipH="1">
            <a:off x="4737100" y="5053013"/>
            <a:ext cx="109538" cy="698500"/>
          </a:xfrm>
          <a:prstGeom prst="bentConnector4">
            <a:avLst>
              <a:gd name="adj1" fmla="val -208694"/>
              <a:gd name="adj2" fmla="val 64093"/>
            </a:avLst>
          </a:prstGeom>
          <a:ln w="38100" cap="flat" cmpd="sng">
            <a:solidFill>
              <a:schemeClr val="tx1"/>
            </a:solidFill>
            <a:prstDash val="solid"/>
            <a:miter/>
            <a:headEnd type="none" w="med" len="med"/>
            <a:tailEnd type="triangle" w="med" len="med"/>
          </a:ln>
        </p:spPr>
      </p:cxnSp>
      <p:graphicFrame>
        <p:nvGraphicFramePr>
          <p:cNvPr id="108" name="Group 89"/>
          <p:cNvGraphicFramePr>
            <a:graphicFrameLocks noGrp="1"/>
          </p:cNvGraphicFramePr>
          <p:nvPr/>
        </p:nvGraphicFramePr>
        <p:xfrm>
          <a:off x="2989263" y="6256338"/>
          <a:ext cx="2735263" cy="487363"/>
        </p:xfrm>
        <a:graphic>
          <a:graphicData uri="http://schemas.openxmlformats.org/drawingml/2006/table">
            <a:tbl>
              <a:tblPr/>
              <a:tblGrid>
                <a:gridCol w="758825"/>
                <a:gridCol w="1360487"/>
                <a:gridCol w="615950"/>
              </a:tblGrid>
              <a:tr h="487362">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rPr>
                        <a:t>id</a:t>
                      </a:r>
                      <a:r>
                        <a:rPr kumimoji="1" lang="en-US" altLang="zh-CN" sz="2000" b="1" i="0" u="none" strike="noStrike" cap="none" normalizeH="0" baseline="-25000" smtClean="0">
                          <a:ln>
                            <a:noFill/>
                          </a:ln>
                          <a:solidFill>
                            <a:schemeClr val="tx1"/>
                          </a:solidFill>
                          <a:effectLst/>
                          <a:latin typeface="Tahoma" panose="020B0604030504040204" charset="0"/>
                          <a:ea typeface="宋体" panose="02010600030101010101" pitchFamily="2" charset="-122"/>
                        </a:rPr>
                        <a:t>3</a:t>
                      </a:r>
                      <a:endParaRPr kumimoji="1" lang="en-US" altLang="zh-CN" sz="2000" b="1" i="0" u="none" strike="noStrike" cap="none" normalizeH="0" baseline="-2500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rPr>
                        <a:t>integer</a:t>
                      </a:r>
                      <a:endPar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rPr>
                        <a:t>0</a:t>
                      </a:r>
                      <a:endParaRPr kumimoji="1" lang="en-US" altLang="zh-CN" sz="20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36951" name="Group 105"/>
          <p:cNvGrpSpPr/>
          <p:nvPr/>
        </p:nvGrpSpPr>
        <p:grpSpPr>
          <a:xfrm>
            <a:off x="533400" y="3897313"/>
            <a:ext cx="1371600" cy="457200"/>
            <a:chOff x="336" y="2352"/>
            <a:chExt cx="864" cy="288"/>
          </a:xfrm>
        </p:grpSpPr>
        <p:sp>
          <p:nvSpPr>
            <p:cNvPr id="36952" name="Text Box 103"/>
            <p:cNvSpPr txBox="1"/>
            <p:nvPr/>
          </p:nvSpPr>
          <p:spPr>
            <a:xfrm>
              <a:off x="336" y="2352"/>
              <a:ext cx="336" cy="288"/>
            </a:xfrm>
            <a:prstGeom prst="rect">
              <a:avLst/>
            </a:prstGeom>
            <a:noFill/>
            <a:ln w="9525">
              <a:noFill/>
            </a:ln>
          </p:spPr>
          <p:txBody>
            <a:bodyPr anchor="b">
              <a:spAutoFit/>
            </a:bodyPr>
            <a:p>
              <a:pPr algn="ctr">
                <a:spcBef>
                  <a:spcPct val="50000"/>
                </a:spcBef>
              </a:pPr>
              <a:r>
                <a:rPr lang="en-US" altLang="zh-CN" dirty="0">
                  <a:solidFill>
                    <a:schemeClr val="tx2"/>
                  </a:solidFill>
                  <a:latin typeface="华文新魏" panose="02010800040101010101" pitchFamily="2" charset="-122"/>
                </a:rPr>
                <a:t>t1</a:t>
              </a:r>
              <a:endParaRPr lang="en-US" altLang="zh-CN" dirty="0">
                <a:solidFill>
                  <a:schemeClr val="tx2"/>
                </a:solidFill>
                <a:latin typeface="华文新魏" panose="02010800040101010101" pitchFamily="2" charset="-122"/>
              </a:endParaRPr>
            </a:p>
          </p:txBody>
        </p:sp>
        <p:sp>
          <p:nvSpPr>
            <p:cNvPr id="36953" name="Line 104"/>
            <p:cNvSpPr/>
            <p:nvPr/>
          </p:nvSpPr>
          <p:spPr>
            <a:xfrm>
              <a:off x="672" y="2496"/>
              <a:ext cx="528" cy="0"/>
            </a:xfrm>
            <a:prstGeom prst="line">
              <a:avLst/>
            </a:prstGeom>
            <a:ln w="38100" cap="flat" cmpd="sng">
              <a:solidFill>
                <a:schemeClr val="tx1"/>
              </a:solidFill>
              <a:prstDash val="solid"/>
              <a:round/>
              <a:headEnd type="none" w="med" len="med"/>
              <a:tailEnd type="triangle" w="med" len="med"/>
            </a:ln>
          </p:spPr>
        </p:sp>
      </p:grpSp>
      <p:grpSp>
        <p:nvGrpSpPr>
          <p:cNvPr id="36954" name="Group 106"/>
          <p:cNvGrpSpPr/>
          <p:nvPr/>
        </p:nvGrpSpPr>
        <p:grpSpPr>
          <a:xfrm>
            <a:off x="1447800" y="5726113"/>
            <a:ext cx="1371600" cy="457200"/>
            <a:chOff x="336" y="2352"/>
            <a:chExt cx="864" cy="288"/>
          </a:xfrm>
        </p:grpSpPr>
        <p:sp>
          <p:nvSpPr>
            <p:cNvPr id="36955" name="Text Box 107"/>
            <p:cNvSpPr txBox="1"/>
            <p:nvPr/>
          </p:nvSpPr>
          <p:spPr>
            <a:xfrm>
              <a:off x="336" y="2352"/>
              <a:ext cx="336" cy="288"/>
            </a:xfrm>
            <a:prstGeom prst="rect">
              <a:avLst/>
            </a:prstGeom>
            <a:noFill/>
            <a:ln w="9525">
              <a:noFill/>
            </a:ln>
          </p:spPr>
          <p:txBody>
            <a:bodyPr anchor="b">
              <a:spAutoFit/>
            </a:bodyPr>
            <a:p>
              <a:pPr algn="ctr">
                <a:spcBef>
                  <a:spcPct val="50000"/>
                </a:spcBef>
              </a:pPr>
              <a:r>
                <a:rPr lang="en-US" altLang="zh-CN" dirty="0">
                  <a:solidFill>
                    <a:schemeClr val="tx2"/>
                  </a:solidFill>
                  <a:latin typeface="华文新魏" panose="02010800040101010101" pitchFamily="2" charset="-122"/>
                </a:rPr>
                <a:t>t2</a:t>
              </a:r>
              <a:endParaRPr lang="en-US" altLang="zh-CN" dirty="0">
                <a:solidFill>
                  <a:schemeClr val="tx2"/>
                </a:solidFill>
                <a:latin typeface="华文新魏" panose="02010800040101010101" pitchFamily="2" charset="-122"/>
              </a:endParaRPr>
            </a:p>
          </p:txBody>
        </p:sp>
        <p:sp>
          <p:nvSpPr>
            <p:cNvPr id="36956" name="Line 108"/>
            <p:cNvSpPr/>
            <p:nvPr/>
          </p:nvSpPr>
          <p:spPr>
            <a:xfrm>
              <a:off x="672" y="2496"/>
              <a:ext cx="528" cy="0"/>
            </a:xfrm>
            <a:prstGeom prst="line">
              <a:avLst/>
            </a:prstGeom>
            <a:ln w="38100" cap="flat" cmpd="sng">
              <a:solidFill>
                <a:schemeClr val="tx1"/>
              </a:solidFill>
              <a:prstDash val="solid"/>
              <a:round/>
              <a:headEnd type="none" w="med" len="med"/>
              <a:tailEnd type="triangle" w="med" len="med"/>
            </a:ln>
          </p:spPr>
        </p:sp>
      </p:grpSp>
      <p:sp>
        <p:nvSpPr>
          <p:cNvPr id="26625" name="标题 1"/>
          <p:cNvSpPr>
            <a:spLocks noGrp="1"/>
          </p:cNvSpPr>
          <p:nvPr/>
        </p:nvSpPr>
        <p:spPr>
          <a:xfrm>
            <a:off x="533400" y="107950"/>
            <a:ext cx="8229600" cy="563563"/>
          </a:xfrm>
          <a:prstGeom prst="rect">
            <a:avLst/>
          </a:prstGeom>
          <a:noFill/>
          <a:ln w="9525">
            <a:noFill/>
          </a:ln>
        </p:spPr>
        <p:txBody>
          <a:bodyPr vert="horz" wrap="square" lIns="91440" tIns="45720" rIns="91440" bIns="45720" anchor="ctr"/>
          <a:lstStyle>
            <a:lvl1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cs typeface="+mj-cs"/>
              </a:defRPr>
            </a:lvl1pPr>
            <a:lvl2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2pPr>
            <a:lvl3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3pPr>
            <a:lvl4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4pPr>
            <a:lvl5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5pPr>
            <a:lvl6pPr marL="457200" algn="ctr" rtl="0" eaLnBrk="1" fontAlgn="base" hangingPunct="1">
              <a:spcBef>
                <a:spcPct val="0"/>
              </a:spcBef>
              <a:spcAft>
                <a:spcPct val="0"/>
              </a:spcAft>
              <a:defRPr sz="3600">
                <a:solidFill>
                  <a:schemeClr val="bg1"/>
                </a:solidFill>
                <a:latin typeface="Tahoma" panose="020B0604030504040204" charset="0"/>
              </a:defRPr>
            </a:lvl6pPr>
            <a:lvl7pPr marL="914400" algn="ctr" rtl="0" eaLnBrk="1" fontAlgn="base" hangingPunct="1">
              <a:spcBef>
                <a:spcPct val="0"/>
              </a:spcBef>
              <a:spcAft>
                <a:spcPct val="0"/>
              </a:spcAft>
              <a:defRPr sz="3600">
                <a:solidFill>
                  <a:schemeClr val="bg1"/>
                </a:solidFill>
                <a:latin typeface="Tahoma" panose="020B0604030504040204" charset="0"/>
              </a:defRPr>
            </a:lvl7pPr>
            <a:lvl8pPr marL="1371600" algn="ctr" rtl="0" eaLnBrk="1" fontAlgn="base" hangingPunct="1">
              <a:spcBef>
                <a:spcPct val="0"/>
              </a:spcBef>
              <a:spcAft>
                <a:spcPct val="0"/>
              </a:spcAft>
              <a:defRPr sz="3600">
                <a:solidFill>
                  <a:schemeClr val="bg1"/>
                </a:solidFill>
                <a:latin typeface="Tahoma" panose="020B0604030504040204" charset="0"/>
              </a:defRPr>
            </a:lvl8pPr>
            <a:lvl9pPr marL="1828800" algn="ctr" rtl="0" eaLnBrk="1" fontAlgn="base" hangingPunct="1">
              <a:spcBef>
                <a:spcPct val="0"/>
              </a:spcBef>
              <a:spcAft>
                <a:spcPct val="0"/>
              </a:spcAft>
              <a:defRPr sz="3600">
                <a:solidFill>
                  <a:schemeClr val="bg1"/>
                </a:solidFill>
                <a:latin typeface="Tahoma" panose="020B0604030504040204" charset="0"/>
              </a:defRPr>
            </a:lvl9pPr>
          </a:lstStyle>
          <a:p>
            <a:pPr>
              <a:spcBef>
                <a:spcPct val="50000"/>
              </a:spcBef>
            </a:pPr>
            <a:r>
              <a:rPr lang="zh-CN" altLang="en-US" dirty="0"/>
              <a:t>处理嵌套过程中的说明语句翻译方案 </a:t>
            </a:r>
            <a:endParaRPr lang="zh-CN" altLang="en-US" dirty="0"/>
          </a:p>
        </p:txBody>
      </p:sp>
      <p:sp>
        <p:nvSpPr>
          <p:cNvPr id="30767" name="Text Box 98"/>
          <p:cNvSpPr txBox="1"/>
          <p:nvPr/>
        </p:nvSpPr>
        <p:spPr>
          <a:xfrm>
            <a:off x="7283133" y="826135"/>
            <a:ext cx="3744912" cy="1562100"/>
          </a:xfrm>
          <a:prstGeom prst="rect">
            <a:avLst/>
          </a:prstGeom>
          <a:solidFill>
            <a:schemeClr val="bg1"/>
          </a:solidFill>
          <a:ln w="9525" cap="flat" cmpd="sng">
            <a:solidFill>
              <a:schemeClr val="tx1"/>
            </a:solidFill>
            <a:prstDash val="solid"/>
            <a:miter/>
            <a:headEnd type="none" w="med" len="med"/>
            <a:tailEnd type="none" w="med" len="med"/>
          </a:ln>
        </p:spPr>
        <p:txBody>
          <a:bodyPr anchor="b">
            <a:spAutoFit/>
          </a:bodyPr>
          <a:p>
            <a:pPr lvl="3" indent="0" algn="l" rtl="0" eaLnBrk="1" fontAlgn="base" hangingPunct="1">
              <a:spcBef>
                <a:spcPct val="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rPr>
              <a:t>id</a:t>
            </a:r>
            <a:r>
              <a:rPr lang="en-US" altLang="zh-CN" sz="2400" baseline="-25000" dirty="0">
                <a:solidFill>
                  <a:schemeClr val="tx1"/>
                </a:solidFill>
                <a:latin typeface="华文新魏" panose="02010800040101010101" pitchFamily="2" charset="-122"/>
              </a:rPr>
              <a:t>1</a:t>
            </a:r>
            <a:r>
              <a:rPr lang="en-US" altLang="zh-CN" sz="2400" dirty="0">
                <a:solidFill>
                  <a:schemeClr val="tx1"/>
                </a:solidFill>
                <a:latin typeface="华文新魏" panose="02010800040101010101" pitchFamily="2" charset="-122"/>
              </a:rPr>
              <a:t> : T</a:t>
            </a:r>
            <a:r>
              <a:rPr lang="en-US" altLang="zh-CN" sz="2400" baseline="-25000" dirty="0">
                <a:solidFill>
                  <a:schemeClr val="tx1"/>
                </a:solidFill>
                <a:latin typeface="华文新魏" panose="02010800040101010101" pitchFamily="2" charset="-122"/>
              </a:rPr>
              <a:t>1</a:t>
            </a:r>
            <a:r>
              <a:rPr lang="en-US" altLang="zh-CN" sz="2400" dirty="0">
                <a:solidFill>
                  <a:schemeClr val="tx1"/>
                </a:solidFill>
                <a:latin typeface="华文新魏" panose="02010800040101010101" pitchFamily="2" charset="-122"/>
              </a:rPr>
              <a:t> ;</a:t>
            </a:r>
            <a:endParaRPr lang="en-US" altLang="zh-CN" sz="2400" dirty="0">
              <a:solidFill>
                <a:schemeClr val="tx1"/>
              </a:solidFill>
              <a:latin typeface="华文新魏" panose="02010800040101010101" pitchFamily="2" charset="-122"/>
            </a:endParaRPr>
          </a:p>
          <a:p>
            <a:pPr lvl="3" indent="0" algn="l" rtl="0" eaLnBrk="1" fontAlgn="base" hangingPunct="1">
              <a:spcBef>
                <a:spcPct val="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rPr>
              <a:t>proc  id</a:t>
            </a:r>
            <a:r>
              <a:rPr lang="en-US" altLang="zh-CN" sz="2400" baseline="-25000" dirty="0">
                <a:solidFill>
                  <a:schemeClr val="tx1"/>
                </a:solidFill>
                <a:latin typeface="华文新魏" panose="02010800040101010101" pitchFamily="2" charset="-122"/>
              </a:rPr>
              <a:t>2</a:t>
            </a:r>
            <a:r>
              <a:rPr lang="en-US" altLang="zh-CN" sz="2400" dirty="0">
                <a:solidFill>
                  <a:schemeClr val="tx1"/>
                </a:solidFill>
                <a:latin typeface="华文新魏" panose="02010800040101010101" pitchFamily="2" charset="-122"/>
              </a:rPr>
              <a:t> ;</a:t>
            </a:r>
            <a:endParaRPr lang="en-US" altLang="zh-CN" sz="2400" dirty="0">
              <a:solidFill>
                <a:schemeClr val="tx1"/>
              </a:solidFill>
              <a:latin typeface="华文新魏" panose="02010800040101010101" pitchFamily="2" charset="-122"/>
            </a:endParaRPr>
          </a:p>
          <a:p>
            <a:pPr lvl="3" indent="0" algn="l" rtl="0" eaLnBrk="1" fontAlgn="base" hangingPunct="1">
              <a:spcBef>
                <a:spcPct val="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rPr>
              <a:t>   id</a:t>
            </a:r>
            <a:r>
              <a:rPr lang="en-US" altLang="zh-CN" sz="2400" baseline="-25000" dirty="0">
                <a:solidFill>
                  <a:schemeClr val="tx1"/>
                </a:solidFill>
                <a:latin typeface="华文新魏" panose="02010800040101010101" pitchFamily="2" charset="-122"/>
              </a:rPr>
              <a:t>3</a:t>
            </a:r>
            <a:r>
              <a:rPr lang="en-US" altLang="zh-CN" sz="2400" dirty="0">
                <a:solidFill>
                  <a:schemeClr val="tx1"/>
                </a:solidFill>
                <a:latin typeface="华文新魏" panose="02010800040101010101" pitchFamily="2" charset="-122"/>
              </a:rPr>
              <a:t> : T</a:t>
            </a:r>
            <a:r>
              <a:rPr lang="en-US" altLang="zh-CN" sz="2400" baseline="-25000" dirty="0">
                <a:solidFill>
                  <a:schemeClr val="tx1"/>
                </a:solidFill>
                <a:latin typeface="华文新魏" panose="02010800040101010101" pitchFamily="2" charset="-122"/>
              </a:rPr>
              <a:t>2</a:t>
            </a:r>
            <a:r>
              <a:rPr lang="en-US" altLang="zh-CN" sz="2400" dirty="0">
                <a:solidFill>
                  <a:schemeClr val="tx1"/>
                </a:solidFill>
                <a:latin typeface="华文新魏" panose="02010800040101010101" pitchFamily="2" charset="-122"/>
              </a:rPr>
              <a:t> ;</a:t>
            </a:r>
            <a:endParaRPr lang="en-US" altLang="zh-CN" sz="2400" dirty="0">
              <a:solidFill>
                <a:schemeClr val="tx1"/>
              </a:solidFill>
              <a:latin typeface="华文新魏" panose="02010800040101010101" pitchFamily="2" charset="-122"/>
            </a:endParaRPr>
          </a:p>
          <a:p>
            <a:pPr lvl="3" indent="0" algn="l" rtl="0" eaLnBrk="1" fontAlgn="base" hangingPunct="1">
              <a:spcBef>
                <a:spcPct val="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rPr>
              <a:t>   S</a:t>
            </a:r>
            <a:endParaRPr lang="en-US" altLang="zh-CN" sz="2400" dirty="0">
              <a:solidFill>
                <a:schemeClr val="tx1"/>
              </a:solidFill>
              <a:latin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blinds(horizontal)">
                                      <p:cBhvr>
                                        <p:cTn id="7" dur="500"/>
                                        <p:tgtEl>
                                          <p:spTgt spid="104"/>
                                        </p:tgtEl>
                                      </p:cBhvr>
                                    </p:animEffect>
                                  </p:childTnLst>
                                </p:cTn>
                              </p:par>
                              <p:par>
                                <p:cTn id="8" presetID="3" presetClass="entr" presetSubtype="10" fill="hold" nodeType="withEffect">
                                  <p:stCondLst>
                                    <p:cond delay="0"/>
                                  </p:stCondLst>
                                  <p:childTnLst>
                                    <p:set>
                                      <p:cBhvr>
                                        <p:cTn id="9" dur="1" fill="hold">
                                          <p:stCondLst>
                                            <p:cond delay="0"/>
                                          </p:stCondLst>
                                        </p:cTn>
                                        <p:tgtEl>
                                          <p:spTgt spid="105"/>
                                        </p:tgtEl>
                                        <p:attrNameLst>
                                          <p:attrName>style.visibility</p:attrName>
                                        </p:attrNameLst>
                                      </p:cBhvr>
                                      <p:to>
                                        <p:strVal val="visible"/>
                                      </p:to>
                                    </p:set>
                                    <p:animEffect transition="in" filter="blinds(horizontal)">
                                      <p:cBhvr>
                                        <p:cTn id="10" dur="500"/>
                                        <p:tgtEl>
                                          <p:spTgt spid="105"/>
                                        </p:tgtEl>
                                      </p:cBhvr>
                                    </p:animEffect>
                                  </p:childTnLst>
                                </p:cTn>
                              </p:par>
                              <p:par>
                                <p:cTn id="11" presetID="3" presetClass="entr" presetSubtype="10" fill="hold" nodeType="withEffect">
                                  <p:stCondLst>
                                    <p:cond delay="0"/>
                                  </p:stCondLst>
                                  <p:childTnLst>
                                    <p:set>
                                      <p:cBhvr>
                                        <p:cTn id="12" dur="1" fill="hold">
                                          <p:stCondLst>
                                            <p:cond delay="0"/>
                                          </p:stCondLst>
                                        </p:cTn>
                                        <p:tgtEl>
                                          <p:spTgt spid="106"/>
                                        </p:tgtEl>
                                        <p:attrNameLst>
                                          <p:attrName>style.visibility</p:attrName>
                                        </p:attrNameLst>
                                      </p:cBhvr>
                                      <p:to>
                                        <p:strVal val="visible"/>
                                      </p:to>
                                    </p:set>
                                    <p:animEffect transition="in" filter="blinds(horizontal)">
                                      <p:cBhvr>
                                        <p:cTn id="13" dur="500"/>
                                        <p:tgtEl>
                                          <p:spTgt spid="106"/>
                                        </p:tgtEl>
                                      </p:cBhvr>
                                    </p:animEffect>
                                  </p:childTnLst>
                                </p:cTn>
                              </p:par>
                              <p:par>
                                <p:cTn id="14" presetID="3" presetClass="entr" presetSubtype="10" fill="hold" nodeType="withEffect">
                                  <p:stCondLst>
                                    <p:cond delay="0"/>
                                  </p:stCondLst>
                                  <p:childTnLst>
                                    <p:set>
                                      <p:cBhvr>
                                        <p:cTn id="15" dur="1" fill="hold">
                                          <p:stCondLst>
                                            <p:cond delay="0"/>
                                          </p:stCondLst>
                                        </p:cTn>
                                        <p:tgtEl>
                                          <p:spTgt spid="107"/>
                                        </p:tgtEl>
                                        <p:attrNameLst>
                                          <p:attrName>style.visibility</p:attrName>
                                        </p:attrNameLst>
                                      </p:cBhvr>
                                      <p:to>
                                        <p:strVal val="visible"/>
                                      </p:to>
                                    </p:set>
                                    <p:animEffect transition="in" filter="blinds(horizontal)">
                                      <p:cBhvr>
                                        <p:cTn id="16" dur="500"/>
                                        <p:tgtEl>
                                          <p:spTgt spid="107"/>
                                        </p:tgtEl>
                                      </p:cBhvr>
                                    </p:animEffect>
                                  </p:childTnLst>
                                </p:cTn>
                              </p:par>
                              <p:par>
                                <p:cTn id="17" presetID="3" presetClass="entr" presetSubtype="10" fill="hold" nodeType="withEffect">
                                  <p:stCondLst>
                                    <p:cond delay="0"/>
                                  </p:stCondLst>
                                  <p:childTnLst>
                                    <p:set>
                                      <p:cBhvr>
                                        <p:cTn id="18" dur="1" fill="hold">
                                          <p:stCondLst>
                                            <p:cond delay="0"/>
                                          </p:stCondLst>
                                        </p:cTn>
                                        <p:tgtEl>
                                          <p:spTgt spid="108"/>
                                        </p:tgtEl>
                                        <p:attrNameLst>
                                          <p:attrName>style.visibility</p:attrName>
                                        </p:attrNameLst>
                                      </p:cBhvr>
                                      <p:to>
                                        <p:strVal val="visible"/>
                                      </p:to>
                                    </p:set>
                                    <p:animEffect transition="in" filter="blinds(horizontal)">
                                      <p:cBhvr>
                                        <p:cTn id="19"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3"/>
          <p:cNvSpPr>
            <a:spLocks noGrp="1"/>
          </p:cNvSpPr>
          <p:nvPr>
            <p:ph type="sldNum" sz="quarter" idx="11"/>
          </p:nvPr>
        </p:nvSpPr>
        <p:spPr>
          <a:xfrm>
            <a:off x="1210139" y="6279976"/>
            <a:ext cx="3860800" cy="457200"/>
          </a:xfrm>
        </p:spPr>
        <p:txBody>
          <a:bodyPr wrap="square" lIns="91440" tIns="45720" rIns="91440" bIns="45720" anchor="t"/>
          <a:lstStyle>
            <a:lvl1pPr marL="0" lvl="0" indent="0" algn="l" defTabSz="914400" rtl="0" eaLnBrk="1" fontAlgn="base" latinLnBrk="0" hangingPunct="1">
              <a:lnSpc>
                <a:spcPct val="100000"/>
              </a:lnSpc>
              <a:spcBef>
                <a:spcPct val="0"/>
              </a:spcBef>
              <a:spcAft>
                <a:spcPct val="0"/>
              </a:spcAft>
              <a:buClr>
                <a:schemeClr val="hlink"/>
              </a:buClr>
              <a:buFont typeface="Wingdings" panose="05000000000000000000" pitchFamily="2" charset="2"/>
              <a:buNone/>
              <a:defRPr sz="2400" b="1" i="0" u="none" kern="1200" baseline="0">
                <a:solidFill>
                  <a:schemeClr val="tx1"/>
                </a:solidFill>
                <a:latin typeface="华文新魏" panose="02010800040101010101" pitchFamily="2" charset="-122"/>
                <a:ea typeface="华文新魏" panose="02010800040101010101" pitchFamily="2" charset="-122"/>
              </a:defRPr>
            </a:lvl1pPr>
            <a:lvl2pPr marL="457200" lvl="1" indent="0" algn="l" defTabSz="914400" rtl="0" eaLnBrk="1" fontAlgn="base" latinLnBrk="0" hangingPunct="1">
              <a:lnSpc>
                <a:spcPct val="100000"/>
              </a:lnSpc>
              <a:spcBef>
                <a:spcPct val="0"/>
              </a:spcBef>
              <a:spcAft>
                <a:spcPct val="0"/>
              </a:spcAft>
              <a:buClr>
                <a:schemeClr val="hlink"/>
              </a:buClr>
              <a:buFont typeface="Wingdings" panose="05000000000000000000" pitchFamily="2" charset="2"/>
              <a:buNone/>
              <a:defRPr sz="2400" b="1" i="0" u="none" kern="1200" baseline="0">
                <a:solidFill>
                  <a:schemeClr val="tx1"/>
                </a:solidFill>
                <a:latin typeface="华文新魏" panose="02010800040101010101" pitchFamily="2" charset="-122"/>
                <a:ea typeface="华文新魏"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Clr>
                <a:schemeClr val="hlink"/>
              </a:buClr>
              <a:buFont typeface="Wingdings" panose="05000000000000000000" pitchFamily="2" charset="2"/>
              <a:buNone/>
              <a:defRPr sz="2400" b="1" i="0" u="none" kern="1200" baseline="0">
                <a:solidFill>
                  <a:schemeClr val="tx1"/>
                </a:solidFill>
                <a:latin typeface="华文新魏" panose="02010800040101010101" pitchFamily="2" charset="-122"/>
                <a:ea typeface="华文新魏"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Clr>
                <a:schemeClr val="hlink"/>
              </a:buClr>
              <a:buFont typeface="Wingdings" panose="05000000000000000000" pitchFamily="2" charset="2"/>
              <a:buNone/>
              <a:defRPr sz="2400" b="1" i="0" u="none" kern="1200" baseline="0">
                <a:solidFill>
                  <a:schemeClr val="tx1"/>
                </a:solidFill>
                <a:latin typeface="华文新魏" panose="02010800040101010101" pitchFamily="2" charset="-122"/>
                <a:ea typeface="华文新魏"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Clr>
                <a:schemeClr val="hlink"/>
              </a:buClr>
              <a:buFont typeface="Wingdings" panose="05000000000000000000" pitchFamily="2" charset="2"/>
              <a:buNone/>
              <a:defRPr sz="2400" b="1" i="0" u="none" kern="1200" baseline="0">
                <a:solidFill>
                  <a:schemeClr val="tx1"/>
                </a:solidFill>
                <a:latin typeface="华文新魏" panose="02010800040101010101" pitchFamily="2" charset="-122"/>
                <a:ea typeface="华文新魏" panose="02010800040101010101" pitchFamily="2" charset="-122"/>
                <a:cs typeface="+mn-cs"/>
              </a:defRPr>
            </a:lvl5pPr>
          </a:lstStyle>
          <a:p>
            <a:pPr lvl="0" indent="0" algn="ctr"/>
            <a:fld id="{9A0DB2DC-4C9A-4742-B13C-FB6460FD3503}" type="slidenum">
              <a:rPr lang="zh-CN" altLang="en-US" sz="1000" b="0" dirty="0"/>
            </a:fld>
            <a:endParaRPr lang="zh-CN" altLang="en-US" sz="1000" b="0" dirty="0"/>
          </a:p>
        </p:txBody>
      </p:sp>
      <p:sp>
        <p:nvSpPr>
          <p:cNvPr id="38" name="Rectangle 4"/>
          <p:cNvSpPr>
            <a:spLocks noChangeArrowheads="1"/>
          </p:cNvSpPr>
          <p:nvPr/>
        </p:nvSpPr>
        <p:spPr bwMode="auto">
          <a:xfrm>
            <a:off x="1066800" y="400050"/>
            <a:ext cx="3313113" cy="6172200"/>
          </a:xfrm>
          <a:prstGeom prst="rect">
            <a:avLst/>
          </a:prstGeom>
          <a:solidFill>
            <a:schemeClr val="bg1">
              <a:lumMod val="95000"/>
            </a:schemeClr>
          </a:solidFill>
          <a:ln>
            <a:noFill/>
          </a:ln>
        </p:spPr>
        <p:txBody>
          <a:bodyPr/>
          <a:lstStyle/>
          <a:p>
            <a:pPr marL="342900" marR="0" lvl="0" indent="-34290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rPr>
              <a:t> a:array[10] of integer ;</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endParaRPr>
          </a:p>
          <a:p>
            <a:pPr marL="342900" marR="0" lvl="0" indent="-34290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rPr>
              <a:t> x:integer ;</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endParaRPr>
          </a:p>
          <a:p>
            <a:pPr marL="342900" marR="0" lvl="0" indent="-34290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rPr>
              <a:t> </a:t>
            </a:r>
            <a:r>
              <a:rPr kumimoji="0" lang="en-US" altLang="zh-CN" sz="2000" b="1" i="0" u="none" strike="noStrike" kern="1200" cap="none" spc="0" normalizeH="0" baseline="0" noProof="0" dirty="0" err="1">
                <a:ln>
                  <a:noFill/>
                </a:ln>
                <a:solidFill>
                  <a:schemeClr val="tx1"/>
                </a:solidFill>
                <a:effectLst/>
                <a:uLnTx/>
                <a:uFillTx/>
                <a:latin typeface="Times New Roman" panose="02020603050405020304" charset="0"/>
                <a:ea typeface="华文新魏" panose="02010800040101010101" pitchFamily="2" charset="-122"/>
                <a:cs typeface="+mn-cs"/>
                <a:sym typeface="+mn-ea"/>
              </a:rPr>
              <a:t>proc</a:t>
            </a:r>
            <a:r>
              <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rPr>
              <a:t> </a:t>
            </a:r>
            <a:r>
              <a:rPr kumimoji="0" lang="en-US" altLang="zh-CN" sz="2000" b="1" i="0" u="none" strike="noStrike" kern="1200" cap="none" spc="0" normalizeH="0" baseline="0" noProof="0" dirty="0" err="1">
                <a:ln>
                  <a:noFill/>
                </a:ln>
                <a:solidFill>
                  <a:schemeClr val="tx1"/>
                </a:solidFill>
                <a:effectLst/>
                <a:uLnTx/>
                <a:uFillTx/>
                <a:latin typeface="Times New Roman" panose="02020603050405020304" charset="0"/>
                <a:ea typeface="华文新魏" panose="02010800040101010101" pitchFamily="2" charset="-122"/>
                <a:cs typeface="+mn-cs"/>
                <a:sym typeface="+mn-ea"/>
              </a:rPr>
              <a:t>readarray</a:t>
            </a:r>
            <a:r>
              <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rPr>
              <a:t>;</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endParaRPr>
          </a:p>
          <a:p>
            <a:pPr marL="342900" marR="0" lvl="0" indent="-34290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rPr>
              <a:t>   i:integer ;</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endParaRPr>
          </a:p>
          <a:p>
            <a:pPr marL="342900" marR="0" lvl="0" indent="-34290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rPr>
              <a:t>   begin  …a …end ;</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endParaRPr>
          </a:p>
          <a:p>
            <a:pPr marL="342900" marR="0" lvl="0" indent="-34290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rPr>
              <a:t> </a:t>
            </a:r>
            <a:r>
              <a:rPr kumimoji="0" lang="en-US" altLang="zh-CN" sz="2000" b="1" i="0" u="none" strike="noStrike" kern="1200" cap="none" spc="0" normalizeH="0" baseline="0" noProof="0" dirty="0" err="1">
                <a:ln>
                  <a:noFill/>
                </a:ln>
                <a:solidFill>
                  <a:schemeClr val="tx1"/>
                </a:solidFill>
                <a:effectLst/>
                <a:uLnTx/>
                <a:uFillTx/>
                <a:latin typeface="Times New Roman" panose="02020603050405020304" charset="0"/>
                <a:ea typeface="华文新魏" panose="02010800040101010101" pitchFamily="2" charset="-122"/>
                <a:cs typeface="+mn-cs"/>
                <a:sym typeface="+mn-ea"/>
              </a:rPr>
              <a:t>proc</a:t>
            </a:r>
            <a:r>
              <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rPr>
              <a:t> exchange;</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endParaRPr>
          </a:p>
          <a:p>
            <a:pPr marL="342900" marR="0" lvl="0" indent="-34290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rPr>
              <a:t>   begin …a … end ;</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endParaRPr>
          </a:p>
          <a:p>
            <a:pPr marL="342900" marR="0" lvl="0" indent="-34290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rPr>
              <a:t> </a:t>
            </a:r>
            <a:r>
              <a:rPr kumimoji="0" lang="en-US" altLang="zh-CN" sz="2000" b="1" i="0" u="none" strike="noStrike" kern="1200" cap="none" spc="0" normalizeH="0" baseline="0" noProof="0" dirty="0" err="1">
                <a:ln>
                  <a:noFill/>
                </a:ln>
                <a:solidFill>
                  <a:schemeClr val="tx1"/>
                </a:solidFill>
                <a:effectLst/>
                <a:uLnTx/>
                <a:uFillTx/>
                <a:latin typeface="Times New Roman" panose="02020603050405020304" charset="0"/>
                <a:ea typeface="华文新魏" panose="02010800040101010101" pitchFamily="2" charset="-122"/>
                <a:cs typeface="+mn-cs"/>
                <a:sym typeface="+mn-ea"/>
              </a:rPr>
              <a:t>proc</a:t>
            </a:r>
            <a:r>
              <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rPr>
              <a:t> quicksort;</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endParaRPr>
          </a:p>
          <a:p>
            <a:pPr marL="342900" marR="0" lvl="0" indent="-34290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rPr>
              <a:t>   k:integer  ;</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endParaRPr>
          </a:p>
          <a:p>
            <a:pPr marL="342900" marR="0" lvl="0" indent="-34290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rPr>
              <a:t>   v:integer  ;</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endParaRPr>
          </a:p>
          <a:p>
            <a:pPr marL="342900" marR="0" lvl="0" indent="-34290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rPr>
              <a:t>   </a:t>
            </a:r>
            <a:r>
              <a:rPr kumimoji="0" lang="en-US" altLang="zh-CN" sz="2000" b="1" i="0" u="none" strike="noStrike" kern="1200" cap="none" spc="0" normalizeH="0" baseline="0" noProof="0" dirty="0" err="1">
                <a:ln>
                  <a:noFill/>
                </a:ln>
                <a:solidFill>
                  <a:schemeClr val="tx1"/>
                </a:solidFill>
                <a:effectLst/>
                <a:uLnTx/>
                <a:uFillTx/>
                <a:latin typeface="Times New Roman" panose="02020603050405020304" charset="0"/>
                <a:ea typeface="华文新魏" panose="02010800040101010101" pitchFamily="2" charset="-122"/>
                <a:cs typeface="+mn-cs"/>
                <a:sym typeface="+mn-ea"/>
              </a:rPr>
              <a:t>proc</a:t>
            </a:r>
            <a:r>
              <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rPr>
              <a:t> partition;</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endParaRPr>
          </a:p>
          <a:p>
            <a:pPr marL="342900" marR="0" lvl="0" indent="-34290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rPr>
              <a:t>      i:integer  ;</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endParaRPr>
          </a:p>
          <a:p>
            <a:pPr marL="342900" marR="0" lvl="0" indent="-34290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rPr>
              <a:t>      j:integer  ;</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endParaRPr>
          </a:p>
          <a:p>
            <a:pPr marL="342900" marR="0" lvl="0" indent="-34290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rPr>
              <a:t>      begin </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endParaRPr>
          </a:p>
          <a:p>
            <a:pPr marL="342900" marR="0" lvl="0" indent="-34290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rPr>
              <a:t>        …exchange …</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endParaRPr>
          </a:p>
          <a:p>
            <a:pPr marL="342900" marR="0" lvl="0" indent="-34290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rPr>
              <a:t>      end  ;</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endParaRPr>
          </a:p>
          <a:p>
            <a:pPr marL="342900" marR="0" lvl="0" indent="-342900" algn="just" defTabSz="914400" rtl="0" eaLnBrk="1" fontAlgn="base" latinLnBrk="0" hangingPunct="1">
              <a:lnSpc>
                <a:spcPct val="100000"/>
              </a:lnSpc>
              <a:spcBef>
                <a:spcPct val="20000"/>
              </a:spcBef>
              <a:spcAft>
                <a:spcPct val="0"/>
              </a:spcAft>
              <a:buClr>
                <a:schemeClr val="accent1"/>
              </a:buClr>
              <a:buSzPct val="70000"/>
              <a:buFont typeface="Monotype Sorts" pitchFamily="2" charset="2"/>
              <a:buNone/>
              <a:defRPr/>
            </a:pPr>
            <a:r>
              <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rPr>
              <a:t>   begin  …  end</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sym typeface="+mn-ea"/>
            </a:endParaRPr>
          </a:p>
        </p:txBody>
      </p:sp>
      <p:sp>
        <p:nvSpPr>
          <p:cNvPr id="39" name="Line 23"/>
          <p:cNvSpPr/>
          <p:nvPr/>
        </p:nvSpPr>
        <p:spPr>
          <a:xfrm>
            <a:off x="1174750" y="615950"/>
            <a:ext cx="0" cy="228600"/>
          </a:xfrm>
          <a:prstGeom prst="line">
            <a:avLst/>
          </a:prstGeom>
          <a:ln w="38100" cap="flat" cmpd="sng">
            <a:solidFill>
              <a:srgbClr val="FF0000"/>
            </a:solidFill>
            <a:prstDash val="solid"/>
            <a:round/>
            <a:headEnd type="triangle" w="med" len="med"/>
            <a:tailEnd type="none" w="med" len="med"/>
          </a:ln>
        </p:spPr>
      </p:sp>
      <p:sp>
        <p:nvSpPr>
          <p:cNvPr id="40" name="Text Box 48"/>
          <p:cNvSpPr txBox="1"/>
          <p:nvPr/>
        </p:nvSpPr>
        <p:spPr>
          <a:xfrm>
            <a:off x="3448050" y="5922963"/>
            <a:ext cx="4483100" cy="708025"/>
          </a:xfrm>
          <a:prstGeom prst="rect">
            <a:avLst/>
          </a:prstGeom>
          <a:solidFill>
            <a:srgbClr val="F2F2F2"/>
          </a:solidFill>
          <a:ln w="9525">
            <a:noFill/>
          </a:ln>
        </p:spPr>
        <p:txBody>
          <a:bodyPr wrap="none" anchor="ctr">
            <a:spAutoFit/>
          </a:bodyPr>
          <a:p>
            <a:pPr defTabSz="914400"/>
            <a:r>
              <a:rPr lang="en-US" altLang="zh-CN" sz="2000" dirty="0">
                <a:solidFill>
                  <a:srgbClr val="FF0000"/>
                </a:solidFill>
                <a:latin typeface="Times New Roman" panose="02020603050405020304" charset="0"/>
              </a:rPr>
              <a:t>M</a:t>
            </a:r>
            <a:r>
              <a:rPr lang="en-US" altLang="zh-CN" sz="2000" dirty="0">
                <a:solidFill>
                  <a:srgbClr val="FF0000"/>
                </a:solidFill>
                <a:latin typeface="Times New Roman" panose="02020603050405020304" charset="0"/>
                <a:sym typeface="Symbol" panose="05050102010706020507" pitchFamily="18" charset="2"/>
              </a:rPr>
              <a:t>   </a:t>
            </a:r>
            <a:r>
              <a:rPr lang="en-US" altLang="zh-CN" sz="2000" dirty="0">
                <a:solidFill>
                  <a:srgbClr val="0000FF"/>
                </a:solidFill>
                <a:latin typeface="Times New Roman" panose="02020603050405020304" charset="0"/>
              </a:rPr>
              <a:t>{  t:= </a:t>
            </a:r>
            <a:r>
              <a:rPr lang="en-US" altLang="zh-CN" sz="2000" dirty="0" err="1">
                <a:solidFill>
                  <a:srgbClr val="0000FF"/>
                </a:solidFill>
                <a:latin typeface="Times New Roman" panose="02020603050405020304" charset="0"/>
              </a:rPr>
              <a:t>mktable</a:t>
            </a:r>
            <a:r>
              <a:rPr lang="en-US" altLang="zh-CN" sz="2000" dirty="0">
                <a:solidFill>
                  <a:srgbClr val="0000FF"/>
                </a:solidFill>
                <a:latin typeface="Times New Roman" panose="02020603050405020304" charset="0"/>
              </a:rPr>
              <a:t>(nil);</a:t>
            </a:r>
            <a:endParaRPr lang="en-US" altLang="zh-CN" sz="2000" dirty="0">
              <a:solidFill>
                <a:srgbClr val="0000FF"/>
              </a:solidFill>
              <a:latin typeface="Times New Roman" panose="02020603050405020304" charset="0"/>
            </a:endParaRPr>
          </a:p>
          <a:p>
            <a:pPr defTabSz="914400"/>
            <a:r>
              <a:rPr lang="en-US" altLang="zh-CN" sz="2000" dirty="0">
                <a:solidFill>
                  <a:srgbClr val="0000FF"/>
                </a:solidFill>
                <a:latin typeface="Times New Roman" panose="02020603050405020304" charset="0"/>
              </a:rPr>
              <a:t>    push(t</a:t>
            </a:r>
            <a:r>
              <a:rPr lang="zh-CN" altLang="en-US" sz="2000" dirty="0">
                <a:solidFill>
                  <a:srgbClr val="0000FF"/>
                </a:solidFill>
                <a:latin typeface="Times New Roman" panose="02020603050405020304" charset="0"/>
              </a:rPr>
              <a:t>，</a:t>
            </a:r>
            <a:r>
              <a:rPr lang="en-US" altLang="zh-CN" sz="2000" dirty="0" err="1">
                <a:solidFill>
                  <a:srgbClr val="0000FF"/>
                </a:solidFill>
                <a:latin typeface="Times New Roman" panose="02020603050405020304" charset="0"/>
              </a:rPr>
              <a:t>tableptr</a:t>
            </a:r>
            <a:r>
              <a:rPr lang="en-US" altLang="zh-CN" sz="2000" dirty="0">
                <a:solidFill>
                  <a:srgbClr val="0000FF"/>
                </a:solidFill>
                <a:latin typeface="Times New Roman" panose="02020603050405020304" charset="0"/>
              </a:rPr>
              <a:t>);  push(0</a:t>
            </a:r>
            <a:r>
              <a:rPr lang="zh-CN" altLang="en-US" sz="2000" dirty="0">
                <a:solidFill>
                  <a:srgbClr val="0000FF"/>
                </a:solidFill>
                <a:latin typeface="Times New Roman" panose="02020603050405020304" charset="0"/>
              </a:rPr>
              <a:t>，</a:t>
            </a:r>
            <a:r>
              <a:rPr lang="en-US" altLang="zh-CN" sz="2000" dirty="0">
                <a:solidFill>
                  <a:srgbClr val="0000FF"/>
                </a:solidFill>
                <a:latin typeface="Times New Roman" panose="02020603050405020304" charset="0"/>
              </a:rPr>
              <a:t>offset)  }</a:t>
            </a:r>
            <a:endParaRPr lang="en-US" altLang="zh-CN" sz="2000" dirty="0">
              <a:solidFill>
                <a:srgbClr val="0000FF"/>
              </a:solidFill>
              <a:latin typeface="Times New Roman" panose="02020603050405020304" charset="0"/>
            </a:endParaRPr>
          </a:p>
        </p:txBody>
      </p:sp>
      <p:graphicFrame>
        <p:nvGraphicFramePr>
          <p:cNvPr id="41" name="表格 40"/>
          <p:cNvGraphicFramePr>
            <a:graphicFrameLocks noGrp="1"/>
          </p:cNvGraphicFramePr>
          <p:nvPr/>
        </p:nvGraphicFramePr>
        <p:xfrm>
          <a:off x="4559300" y="1192213"/>
          <a:ext cx="2303463" cy="2378076"/>
        </p:xfrm>
        <a:graphic>
          <a:graphicData uri="http://schemas.openxmlformats.org/drawingml/2006/table">
            <a:tbl>
              <a:tblPr bandRow="1">
                <a:tableStyleId>{22838BEF-8BB2-4498-84A7-C5851F593DF1}</a:tableStyleId>
              </a:tblPr>
              <a:tblGrid>
                <a:gridCol w="767821"/>
                <a:gridCol w="815810"/>
                <a:gridCol w="719832"/>
              </a:tblGrid>
              <a:tr h="396346">
                <a:tc>
                  <a:txBody>
                    <a:bodyPr/>
                    <a:lstStyle/>
                    <a:p>
                      <a:r>
                        <a:rPr lang="en-US" altLang="zh-CN" sz="2000" dirty="0" smtClean="0"/>
                        <a:t>NIL</a:t>
                      </a:r>
                      <a:endParaRPr lang="zh-CN" altLang="en-US" sz="2000" dirty="0"/>
                    </a:p>
                  </a:txBody>
                  <a:tcPr marL="91409" marR="91409" marT="45732" marB="457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US" altLang="zh-CN" sz="2000" dirty="0" smtClean="0"/>
                        <a:t>header</a:t>
                      </a:r>
                      <a:endParaRPr lang="zh-CN" altLang="en-US" sz="2000" dirty="0"/>
                    </a:p>
                  </a:txBody>
                  <a:tcPr marL="91409" marR="91409" marT="45732" marB="457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396346">
                <a:tc>
                  <a:txBody>
                    <a:bodyPr/>
                    <a:lstStyle/>
                    <a:p>
                      <a:pPr algn="ctr"/>
                      <a:endParaRPr lang="zh-CN" altLang="en-US" sz="2000" dirty="0"/>
                    </a:p>
                  </a:txBody>
                  <a:tcPr marL="91409" marR="91409" marT="45732" marB="457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800" dirty="0"/>
                    </a:p>
                  </a:txBody>
                  <a:tcPr marL="91409" marR="91409" marT="45732" marB="457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2000" dirty="0"/>
                    </a:p>
                  </a:txBody>
                  <a:tcPr marL="91409" marR="91409" marT="45732" marB="457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346">
                <a:tc>
                  <a:txBody>
                    <a:bodyPr/>
                    <a:lstStyle/>
                    <a:p>
                      <a:pPr algn="ctr"/>
                      <a:endParaRPr lang="zh-CN" altLang="en-US" sz="2000" dirty="0"/>
                    </a:p>
                  </a:txBody>
                  <a:tcPr marL="91409" marR="91409" marT="45732" marB="457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000" dirty="0"/>
                    </a:p>
                  </a:txBody>
                  <a:tcPr marL="91409" marR="91409" marT="45732" marB="457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2000" b="0" dirty="0"/>
                    </a:p>
                  </a:txBody>
                  <a:tcPr marL="91409" marR="91409" marT="45732" marB="457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346">
                <a:tc gridSpan="2">
                  <a:txBody>
                    <a:bodyPr/>
                    <a:lstStyle/>
                    <a:p>
                      <a:endParaRPr lang="zh-CN" altLang="en-US" sz="2000" dirty="0"/>
                    </a:p>
                  </a:txBody>
                  <a:tcPr marL="91409" marR="91409" marT="45732" marB="457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a:txBody>
                    <a:bodyPr/>
                    <a:lstStyle/>
                    <a:p>
                      <a:endParaRPr lang="zh-CN" altLang="en-US" sz="2000"/>
                    </a:p>
                  </a:txBody>
                  <a:tcPr marL="91409" marR="91409" marT="45732" marB="457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346">
                <a:tc gridSpan="2">
                  <a:txBody>
                    <a:bodyPr/>
                    <a:lstStyle/>
                    <a:p>
                      <a:endParaRPr lang="zh-CN" altLang="en-US" sz="2000" dirty="0"/>
                    </a:p>
                  </a:txBody>
                  <a:tcPr marL="91409" marR="91409" marT="45732" marB="457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a:txBody>
                    <a:bodyPr/>
                    <a:lstStyle/>
                    <a:p>
                      <a:endParaRPr lang="zh-CN" altLang="en-US" sz="2000"/>
                    </a:p>
                  </a:txBody>
                  <a:tcPr marL="91409" marR="91409" marT="45732" marB="457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346">
                <a:tc gridSpan="2">
                  <a:txBody>
                    <a:bodyPr/>
                    <a:lstStyle/>
                    <a:p>
                      <a:endParaRPr lang="zh-CN" altLang="en-US" sz="2000" dirty="0"/>
                    </a:p>
                  </a:txBody>
                  <a:tcPr marL="91409" marR="91409" marT="45732" marB="457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a:txBody>
                    <a:bodyPr/>
                    <a:lstStyle/>
                    <a:p>
                      <a:endParaRPr lang="zh-CN" altLang="en-US" sz="2000" dirty="0"/>
                    </a:p>
                  </a:txBody>
                  <a:tcPr marL="91409" marR="91409" marT="45732" marB="457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0" name="表格 49"/>
          <p:cNvGraphicFramePr>
            <a:graphicFrameLocks noGrp="1"/>
          </p:cNvGraphicFramePr>
          <p:nvPr/>
        </p:nvGraphicFramePr>
        <p:xfrm>
          <a:off x="7899400" y="2076450"/>
          <a:ext cx="2084388" cy="792164"/>
        </p:xfrm>
        <a:graphic>
          <a:graphicData uri="http://schemas.openxmlformats.org/drawingml/2006/table">
            <a:tbl>
              <a:tblPr bandRow="1">
                <a:tableStyleId>{22838BEF-8BB2-4498-84A7-C5851F593DF1}</a:tableStyleId>
              </a:tblPr>
              <a:tblGrid>
                <a:gridCol w="403027"/>
                <a:gridCol w="1187243"/>
                <a:gridCol w="494118"/>
              </a:tblGrid>
              <a:tr h="396082">
                <a:tc>
                  <a:txBody>
                    <a:bodyPr/>
                    <a:lstStyle/>
                    <a:p>
                      <a:endParaRPr lang="zh-CN" altLang="en-US" sz="2000" dirty="0"/>
                    </a:p>
                  </a:txBody>
                  <a:tcPr marL="91413" marR="91413" marT="45650" marB="456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US" altLang="zh-CN" sz="2000" dirty="0" smtClean="0"/>
                        <a:t>header</a:t>
                      </a:r>
                      <a:endParaRPr lang="zh-CN" altLang="en-US" sz="2000" dirty="0"/>
                    </a:p>
                  </a:txBody>
                  <a:tcPr marL="91413" marR="91413" marT="45650" marB="456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396082">
                <a:tc>
                  <a:txBody>
                    <a:bodyPr/>
                    <a:lstStyle/>
                    <a:p>
                      <a:pPr algn="ctr"/>
                      <a:endParaRPr lang="zh-CN" altLang="en-US" sz="2000" dirty="0"/>
                    </a:p>
                  </a:txBody>
                  <a:tcPr marL="91413" marR="91413" marT="45650" marB="456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800"/>
                    </a:p>
                  </a:txBody>
                  <a:tcPr marL="91413" marR="91413" marT="45650" marB="456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2000" dirty="0"/>
                    </a:p>
                  </a:txBody>
                  <a:tcPr marL="91413" marR="91413" marT="45650" marB="456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2" name="表格 51"/>
          <p:cNvGraphicFramePr>
            <a:graphicFrameLocks noGrp="1"/>
          </p:cNvGraphicFramePr>
          <p:nvPr/>
        </p:nvGraphicFramePr>
        <p:xfrm>
          <a:off x="8086725" y="3451225"/>
          <a:ext cx="2051050" cy="396875"/>
        </p:xfrm>
        <a:graphic>
          <a:graphicData uri="http://schemas.openxmlformats.org/drawingml/2006/table">
            <a:tbl>
              <a:tblPr bandRow="1">
                <a:tableStyleId>{22838BEF-8BB2-4498-84A7-C5851F593DF1}</a:tableStyleId>
              </a:tblPr>
              <a:tblGrid>
                <a:gridCol w="586013"/>
                <a:gridCol w="1465037"/>
              </a:tblGrid>
              <a:tr h="396875">
                <a:tc>
                  <a:txBody>
                    <a:bodyPr/>
                    <a:lstStyle/>
                    <a:p>
                      <a:endParaRPr lang="zh-CN" altLang="en-US" sz="2000" dirty="0"/>
                    </a:p>
                  </a:txBody>
                  <a:tcPr marL="91393" marR="91393" marT="45793" marB="457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000" dirty="0" smtClean="0"/>
                        <a:t>header</a:t>
                      </a:r>
                      <a:endParaRPr lang="zh-CN" altLang="en-US" sz="2000" dirty="0"/>
                    </a:p>
                  </a:txBody>
                  <a:tcPr marL="91393" marR="91393" marT="45793" marB="457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3" name="表格 52"/>
          <p:cNvGraphicFramePr>
            <a:graphicFrameLocks noGrp="1"/>
          </p:cNvGraphicFramePr>
          <p:nvPr/>
        </p:nvGraphicFramePr>
        <p:xfrm>
          <a:off x="5133975" y="4143375"/>
          <a:ext cx="1728788" cy="1585913"/>
        </p:xfrm>
        <a:graphic>
          <a:graphicData uri="http://schemas.openxmlformats.org/drawingml/2006/table">
            <a:tbl>
              <a:tblPr bandRow="1">
                <a:tableStyleId>{22838BEF-8BB2-4498-84A7-C5851F593DF1}</a:tableStyleId>
              </a:tblPr>
              <a:tblGrid>
                <a:gridCol w="432197"/>
                <a:gridCol w="792361"/>
                <a:gridCol w="504230"/>
              </a:tblGrid>
              <a:tr h="396478">
                <a:tc>
                  <a:txBody>
                    <a:bodyPr/>
                    <a:lstStyle/>
                    <a:p>
                      <a:endParaRPr lang="zh-CN" altLang="en-US" sz="2000" dirty="0"/>
                    </a:p>
                  </a:txBody>
                  <a:tcPr marL="91472" marR="91472" marT="45747" marB="45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US" altLang="zh-CN" sz="2000" dirty="0" smtClean="0"/>
                        <a:t>header</a:t>
                      </a:r>
                      <a:endParaRPr lang="zh-CN" altLang="en-US" sz="2000" dirty="0"/>
                    </a:p>
                  </a:txBody>
                  <a:tcPr marL="91472" marR="91472" marT="45747" marB="45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396478">
                <a:tc>
                  <a:txBody>
                    <a:bodyPr/>
                    <a:lstStyle/>
                    <a:p>
                      <a:pPr algn="ctr"/>
                      <a:endParaRPr lang="zh-CN" altLang="en-US" sz="2000" dirty="0"/>
                    </a:p>
                  </a:txBody>
                  <a:tcPr marL="91472" marR="91472" marT="45747" marB="45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800" dirty="0"/>
                    </a:p>
                  </a:txBody>
                  <a:tcPr marL="91472" marR="91472" marT="45747" marB="45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2000" dirty="0"/>
                    </a:p>
                  </a:txBody>
                  <a:tcPr marL="91472" marR="91472" marT="45747" marB="45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478">
                <a:tc>
                  <a:txBody>
                    <a:bodyPr/>
                    <a:lstStyle/>
                    <a:p>
                      <a:pPr algn="ctr"/>
                      <a:endParaRPr lang="zh-CN" altLang="en-US" sz="2000" dirty="0"/>
                    </a:p>
                  </a:txBody>
                  <a:tcPr marL="91472" marR="91472" marT="45747" marB="45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800" dirty="0"/>
                    </a:p>
                  </a:txBody>
                  <a:tcPr marL="91472" marR="91472" marT="45747" marB="45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2000" dirty="0"/>
                    </a:p>
                  </a:txBody>
                  <a:tcPr marL="91472" marR="91472" marT="45747" marB="45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478">
                <a:tc gridSpan="2">
                  <a:txBody>
                    <a:bodyPr/>
                    <a:lstStyle/>
                    <a:p>
                      <a:pPr algn="ctr"/>
                      <a:endParaRPr lang="zh-CN" altLang="en-US" sz="2000" dirty="0"/>
                    </a:p>
                  </a:txBody>
                  <a:tcPr marL="91472" marR="91472" marT="45747" marB="45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a:txBody>
                    <a:bodyPr/>
                    <a:lstStyle/>
                    <a:p>
                      <a:endParaRPr lang="zh-CN" altLang="en-US" sz="2000" dirty="0"/>
                    </a:p>
                  </a:txBody>
                  <a:tcPr marL="91472" marR="91472" marT="45747" marB="457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4" name="表格 53"/>
          <p:cNvGraphicFramePr>
            <a:graphicFrameLocks noGrp="1"/>
          </p:cNvGraphicFramePr>
          <p:nvPr/>
        </p:nvGraphicFramePr>
        <p:xfrm>
          <a:off x="7942263" y="4432300"/>
          <a:ext cx="2170113" cy="1189038"/>
        </p:xfrm>
        <a:graphic>
          <a:graphicData uri="http://schemas.openxmlformats.org/drawingml/2006/table">
            <a:tbl>
              <a:tblPr bandRow="1">
                <a:tableStyleId>{22838BEF-8BB2-4498-84A7-C5851F593DF1}</a:tableStyleId>
              </a:tblPr>
              <a:tblGrid>
                <a:gridCol w="576341"/>
                <a:gridCol w="873344"/>
                <a:gridCol w="720427"/>
              </a:tblGrid>
              <a:tr h="396346">
                <a:tc>
                  <a:txBody>
                    <a:bodyPr/>
                    <a:lstStyle/>
                    <a:p>
                      <a:endParaRPr lang="zh-CN" altLang="en-US" sz="2000" dirty="0"/>
                    </a:p>
                  </a:txBody>
                  <a:tcPr marL="91484" marR="91484"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US" altLang="zh-CN" sz="2000" dirty="0" smtClean="0"/>
                        <a:t>header</a:t>
                      </a:r>
                      <a:endParaRPr lang="zh-CN" altLang="en-US" sz="2000" dirty="0"/>
                    </a:p>
                  </a:txBody>
                  <a:tcPr marL="91484" marR="91484"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396346">
                <a:tc>
                  <a:txBody>
                    <a:bodyPr/>
                    <a:lstStyle/>
                    <a:p>
                      <a:pPr algn="ctr"/>
                      <a:endParaRPr lang="zh-CN" altLang="en-US" sz="2000" dirty="0"/>
                    </a:p>
                  </a:txBody>
                  <a:tcPr marL="91484" marR="91484"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000" dirty="0"/>
                    </a:p>
                  </a:txBody>
                  <a:tcPr marL="91484" marR="91484"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2000" dirty="0"/>
                    </a:p>
                  </a:txBody>
                  <a:tcPr marL="91484" marR="91484"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346">
                <a:tc>
                  <a:txBody>
                    <a:bodyPr/>
                    <a:lstStyle/>
                    <a:p>
                      <a:pPr algn="ctr"/>
                      <a:endParaRPr lang="zh-CN" altLang="en-US" sz="2000" dirty="0"/>
                    </a:p>
                  </a:txBody>
                  <a:tcPr marL="91484" marR="91484"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000" dirty="0"/>
                    </a:p>
                  </a:txBody>
                  <a:tcPr marL="91484" marR="91484"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2000" dirty="0"/>
                    </a:p>
                  </a:txBody>
                  <a:tcPr marL="91484" marR="91484" marT="45695" marB="456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5" name="矩形 54"/>
          <p:cNvSpPr/>
          <p:nvPr/>
        </p:nvSpPr>
        <p:spPr>
          <a:xfrm>
            <a:off x="4702175" y="1606550"/>
            <a:ext cx="312738" cy="400050"/>
          </a:xfrm>
          <a:prstGeom prst="rect">
            <a:avLst/>
          </a:prstGeom>
          <a:noFill/>
          <a:ln w="9525">
            <a:noFill/>
          </a:ln>
        </p:spPr>
        <p:txBody>
          <a:bodyPr wrap="none" anchor="t">
            <a:spAutoFit/>
          </a:bodyPr>
          <a:p>
            <a:pPr algn="ctr"/>
            <a:r>
              <a:rPr lang="en-US" altLang="zh-CN" sz="2000" b="0" dirty="0">
                <a:solidFill>
                  <a:srgbClr val="000000"/>
                </a:solidFill>
                <a:latin typeface="华文新魏" panose="02010800040101010101" pitchFamily="2" charset="-122"/>
              </a:rPr>
              <a:t>a</a:t>
            </a:r>
            <a:endParaRPr lang="zh-CN" altLang="en-US" sz="2000" b="0" dirty="0">
              <a:solidFill>
                <a:srgbClr val="000000"/>
              </a:solidFill>
              <a:latin typeface="华文新魏" panose="02010800040101010101" pitchFamily="2" charset="-122"/>
            </a:endParaRPr>
          </a:p>
        </p:txBody>
      </p:sp>
      <p:sp>
        <p:nvSpPr>
          <p:cNvPr id="56" name="矩形 55"/>
          <p:cNvSpPr/>
          <p:nvPr/>
        </p:nvSpPr>
        <p:spPr>
          <a:xfrm>
            <a:off x="4700588" y="1990725"/>
            <a:ext cx="314325" cy="400050"/>
          </a:xfrm>
          <a:prstGeom prst="rect">
            <a:avLst/>
          </a:prstGeom>
          <a:noFill/>
          <a:ln w="9525">
            <a:noFill/>
          </a:ln>
        </p:spPr>
        <p:txBody>
          <a:bodyPr wrap="none" anchor="t">
            <a:spAutoFit/>
          </a:bodyPr>
          <a:p>
            <a:pPr algn="ctr"/>
            <a:r>
              <a:rPr lang="en-US" altLang="zh-CN" sz="2000" b="0" dirty="0">
                <a:solidFill>
                  <a:srgbClr val="000000"/>
                </a:solidFill>
                <a:latin typeface="华文新魏" panose="02010800040101010101" pitchFamily="2" charset="-122"/>
              </a:rPr>
              <a:t>x</a:t>
            </a:r>
            <a:endParaRPr lang="zh-CN" altLang="en-US" sz="2000" b="0" dirty="0">
              <a:solidFill>
                <a:srgbClr val="000000"/>
              </a:solidFill>
              <a:latin typeface="华文新魏" panose="02010800040101010101" pitchFamily="2" charset="-122"/>
            </a:endParaRPr>
          </a:p>
        </p:txBody>
      </p:sp>
      <p:sp>
        <p:nvSpPr>
          <p:cNvPr id="57" name="矩形 56"/>
          <p:cNvSpPr/>
          <p:nvPr/>
        </p:nvSpPr>
        <p:spPr>
          <a:xfrm>
            <a:off x="4630738" y="2420938"/>
            <a:ext cx="1258887" cy="400050"/>
          </a:xfrm>
          <a:prstGeom prst="rect">
            <a:avLst/>
          </a:prstGeom>
          <a:noFill/>
          <a:ln w="9525">
            <a:noFill/>
          </a:ln>
        </p:spPr>
        <p:txBody>
          <a:bodyPr wrap="none" anchor="t">
            <a:spAutoFit/>
          </a:bodyPr>
          <a:p>
            <a:pPr algn="ctr"/>
            <a:r>
              <a:rPr lang="en-US" altLang="zh-CN" sz="2000" b="0" dirty="0">
                <a:solidFill>
                  <a:srgbClr val="000000"/>
                </a:solidFill>
                <a:latin typeface="华文新魏" panose="02010800040101010101" pitchFamily="2" charset="-122"/>
              </a:rPr>
              <a:t>readarray</a:t>
            </a:r>
            <a:endParaRPr lang="zh-CN" altLang="en-US" dirty="0">
              <a:latin typeface="华文新魏" panose="02010800040101010101" pitchFamily="2" charset="-122"/>
            </a:endParaRPr>
          </a:p>
        </p:txBody>
      </p:sp>
      <p:sp>
        <p:nvSpPr>
          <p:cNvPr id="58" name="矩形 57"/>
          <p:cNvSpPr/>
          <p:nvPr/>
        </p:nvSpPr>
        <p:spPr>
          <a:xfrm>
            <a:off x="4651375" y="2820988"/>
            <a:ext cx="1217613" cy="400050"/>
          </a:xfrm>
          <a:prstGeom prst="rect">
            <a:avLst/>
          </a:prstGeom>
          <a:noFill/>
          <a:ln w="9525">
            <a:noFill/>
          </a:ln>
        </p:spPr>
        <p:txBody>
          <a:bodyPr wrap="none" anchor="t">
            <a:spAutoFit/>
          </a:bodyPr>
          <a:p>
            <a:pPr algn="ctr"/>
            <a:r>
              <a:rPr lang="en-US" altLang="zh-CN" sz="2000" b="0" dirty="0">
                <a:solidFill>
                  <a:srgbClr val="000000"/>
                </a:solidFill>
                <a:latin typeface="华文新魏" panose="02010800040101010101" pitchFamily="2" charset="-122"/>
              </a:rPr>
              <a:t>exchange</a:t>
            </a:r>
            <a:endParaRPr lang="zh-CN" altLang="en-US" dirty="0">
              <a:latin typeface="华文新魏" panose="02010800040101010101" pitchFamily="2" charset="-122"/>
            </a:endParaRPr>
          </a:p>
        </p:txBody>
      </p:sp>
      <p:sp>
        <p:nvSpPr>
          <p:cNvPr id="59" name="矩形 58"/>
          <p:cNvSpPr/>
          <p:nvPr/>
        </p:nvSpPr>
        <p:spPr>
          <a:xfrm>
            <a:off x="4656138" y="3221038"/>
            <a:ext cx="1190625" cy="400050"/>
          </a:xfrm>
          <a:prstGeom prst="rect">
            <a:avLst/>
          </a:prstGeom>
          <a:noFill/>
          <a:ln w="9525">
            <a:noFill/>
          </a:ln>
        </p:spPr>
        <p:txBody>
          <a:bodyPr wrap="none" anchor="t">
            <a:spAutoFit/>
          </a:bodyPr>
          <a:p>
            <a:pPr algn="ctr"/>
            <a:r>
              <a:rPr lang="en-US" altLang="zh-CN" sz="2000" b="0" dirty="0">
                <a:solidFill>
                  <a:srgbClr val="000000"/>
                </a:solidFill>
                <a:latin typeface="华文新魏" panose="02010800040101010101" pitchFamily="2" charset="-122"/>
              </a:rPr>
              <a:t>quicksort</a:t>
            </a:r>
            <a:endParaRPr lang="zh-CN" altLang="en-US" dirty="0">
              <a:latin typeface="华文新魏" panose="02010800040101010101" pitchFamily="2" charset="-122"/>
            </a:endParaRPr>
          </a:p>
        </p:txBody>
      </p:sp>
      <p:sp>
        <p:nvSpPr>
          <p:cNvPr id="60" name="矩形 59"/>
          <p:cNvSpPr/>
          <p:nvPr/>
        </p:nvSpPr>
        <p:spPr>
          <a:xfrm>
            <a:off x="5459413" y="1606550"/>
            <a:ext cx="334962" cy="400050"/>
          </a:xfrm>
          <a:prstGeom prst="rect">
            <a:avLst/>
          </a:prstGeom>
          <a:noFill/>
          <a:ln w="9525">
            <a:noFill/>
          </a:ln>
        </p:spPr>
        <p:txBody>
          <a:bodyPr wrap="none" anchor="t">
            <a:spAutoFit/>
          </a:bodyPr>
          <a:p>
            <a:pPr algn="ctr"/>
            <a:r>
              <a:rPr lang="en-US" altLang="zh-CN" sz="2000" b="0" dirty="0">
                <a:solidFill>
                  <a:srgbClr val="000000"/>
                </a:solidFill>
                <a:latin typeface="华文新魏" panose="02010800040101010101" pitchFamily="2" charset="-122"/>
              </a:rPr>
              <a:t>0</a:t>
            </a:r>
            <a:endParaRPr lang="zh-CN" altLang="en-US" sz="2000" b="0" dirty="0">
              <a:solidFill>
                <a:srgbClr val="000000"/>
              </a:solidFill>
              <a:latin typeface="华文新魏" panose="02010800040101010101" pitchFamily="2" charset="-122"/>
            </a:endParaRPr>
          </a:p>
        </p:txBody>
      </p:sp>
      <p:sp>
        <p:nvSpPr>
          <p:cNvPr id="61" name="矩形 60"/>
          <p:cNvSpPr/>
          <p:nvPr/>
        </p:nvSpPr>
        <p:spPr>
          <a:xfrm>
            <a:off x="5373688" y="1990725"/>
            <a:ext cx="481012" cy="400050"/>
          </a:xfrm>
          <a:prstGeom prst="rect">
            <a:avLst/>
          </a:prstGeom>
          <a:noFill/>
          <a:ln w="9525">
            <a:noFill/>
          </a:ln>
        </p:spPr>
        <p:txBody>
          <a:bodyPr wrap="none" anchor="t">
            <a:spAutoFit/>
          </a:bodyPr>
          <a:p>
            <a:pPr algn="ctr"/>
            <a:r>
              <a:rPr lang="en-US" altLang="zh-CN" sz="2000" b="0" dirty="0">
                <a:solidFill>
                  <a:srgbClr val="000000"/>
                </a:solidFill>
                <a:latin typeface="华文新魏" panose="02010800040101010101" pitchFamily="2" charset="-122"/>
              </a:rPr>
              <a:t>40</a:t>
            </a:r>
            <a:endParaRPr lang="zh-CN" altLang="en-US" sz="2000" b="0" dirty="0">
              <a:solidFill>
                <a:srgbClr val="000000"/>
              </a:solidFill>
              <a:latin typeface="华文新魏" panose="02010800040101010101" pitchFamily="2" charset="-122"/>
            </a:endParaRPr>
          </a:p>
        </p:txBody>
      </p:sp>
      <p:sp>
        <p:nvSpPr>
          <p:cNvPr id="62" name="矩形 61"/>
          <p:cNvSpPr/>
          <p:nvPr/>
        </p:nvSpPr>
        <p:spPr>
          <a:xfrm>
            <a:off x="6207125" y="1204913"/>
            <a:ext cx="655638" cy="400050"/>
          </a:xfrm>
          <a:prstGeom prst="rect">
            <a:avLst/>
          </a:prstGeom>
          <a:noFill/>
          <a:ln w="9525">
            <a:noFill/>
          </a:ln>
        </p:spPr>
        <p:txBody>
          <a:bodyPr wrap="none" anchor="t">
            <a:spAutoFit/>
          </a:bodyPr>
          <a:p>
            <a:pPr algn="ctr"/>
            <a:r>
              <a:rPr lang="en-US" altLang="zh-CN" sz="2000" b="0" dirty="0">
                <a:solidFill>
                  <a:srgbClr val="000000"/>
                </a:solidFill>
                <a:latin typeface="华文新魏" panose="02010800040101010101" pitchFamily="2" charset="-122"/>
              </a:rPr>
              <a:t>(44)</a:t>
            </a:r>
            <a:endParaRPr lang="zh-CN" altLang="en-US" sz="2000" b="0" dirty="0">
              <a:solidFill>
                <a:srgbClr val="000000"/>
              </a:solidFill>
              <a:latin typeface="华文新魏" panose="02010800040101010101" pitchFamily="2" charset="-122"/>
            </a:endParaRPr>
          </a:p>
        </p:txBody>
      </p:sp>
      <p:sp>
        <p:nvSpPr>
          <p:cNvPr id="63" name="矩形 62"/>
          <p:cNvSpPr/>
          <p:nvPr/>
        </p:nvSpPr>
        <p:spPr>
          <a:xfrm>
            <a:off x="8359775" y="2514600"/>
            <a:ext cx="336550" cy="400050"/>
          </a:xfrm>
          <a:prstGeom prst="rect">
            <a:avLst/>
          </a:prstGeom>
          <a:noFill/>
          <a:ln w="9525">
            <a:noFill/>
          </a:ln>
        </p:spPr>
        <p:txBody>
          <a:bodyPr wrap="none" anchor="t">
            <a:spAutoFit/>
          </a:bodyPr>
          <a:p>
            <a:pPr algn="ctr"/>
            <a:r>
              <a:rPr lang="en-US" altLang="zh-CN" sz="2000" b="0" dirty="0">
                <a:solidFill>
                  <a:srgbClr val="000000"/>
                </a:solidFill>
                <a:latin typeface="华文新魏" panose="02010800040101010101" pitchFamily="2" charset="-122"/>
              </a:rPr>
              <a:t>0</a:t>
            </a:r>
            <a:endParaRPr lang="zh-CN" altLang="en-US" sz="2000" b="0" dirty="0">
              <a:solidFill>
                <a:srgbClr val="000000"/>
              </a:solidFill>
              <a:latin typeface="华文新魏" panose="02010800040101010101" pitchFamily="2" charset="-122"/>
            </a:endParaRPr>
          </a:p>
        </p:txBody>
      </p:sp>
      <p:sp>
        <p:nvSpPr>
          <p:cNvPr id="64" name="矩形 63"/>
          <p:cNvSpPr/>
          <p:nvPr/>
        </p:nvSpPr>
        <p:spPr>
          <a:xfrm>
            <a:off x="7953375" y="2500313"/>
            <a:ext cx="247650" cy="400050"/>
          </a:xfrm>
          <a:prstGeom prst="rect">
            <a:avLst/>
          </a:prstGeom>
          <a:noFill/>
          <a:ln w="9525">
            <a:noFill/>
          </a:ln>
        </p:spPr>
        <p:txBody>
          <a:bodyPr wrap="none" anchor="t">
            <a:spAutoFit/>
          </a:bodyPr>
          <a:p>
            <a:pPr algn="ctr"/>
            <a:r>
              <a:rPr lang="en-US" altLang="zh-CN" sz="2000" b="0" dirty="0">
                <a:solidFill>
                  <a:srgbClr val="000000"/>
                </a:solidFill>
                <a:latin typeface="华文新魏" panose="02010800040101010101" pitchFamily="2" charset="-122"/>
              </a:rPr>
              <a:t>i</a:t>
            </a:r>
            <a:endParaRPr lang="zh-CN" altLang="en-US" sz="2000" b="0" dirty="0">
              <a:solidFill>
                <a:srgbClr val="000000"/>
              </a:solidFill>
              <a:latin typeface="华文新魏" panose="02010800040101010101" pitchFamily="2" charset="-122"/>
            </a:endParaRPr>
          </a:p>
        </p:txBody>
      </p:sp>
      <p:sp>
        <p:nvSpPr>
          <p:cNvPr id="65" name="矩形 64"/>
          <p:cNvSpPr/>
          <p:nvPr/>
        </p:nvSpPr>
        <p:spPr>
          <a:xfrm>
            <a:off x="8159750" y="4833938"/>
            <a:ext cx="247650" cy="400050"/>
          </a:xfrm>
          <a:prstGeom prst="rect">
            <a:avLst/>
          </a:prstGeom>
          <a:noFill/>
          <a:ln w="9525">
            <a:noFill/>
          </a:ln>
        </p:spPr>
        <p:txBody>
          <a:bodyPr wrap="none" anchor="t">
            <a:spAutoFit/>
          </a:bodyPr>
          <a:p>
            <a:pPr algn="ctr"/>
            <a:r>
              <a:rPr lang="en-US" altLang="zh-CN" sz="2000" b="0" dirty="0">
                <a:solidFill>
                  <a:srgbClr val="000000"/>
                </a:solidFill>
                <a:latin typeface="华文新魏" panose="02010800040101010101" pitchFamily="2" charset="-122"/>
              </a:rPr>
              <a:t>i</a:t>
            </a:r>
            <a:endParaRPr lang="zh-CN" altLang="en-US" sz="2000" b="0" dirty="0">
              <a:solidFill>
                <a:srgbClr val="000000"/>
              </a:solidFill>
              <a:latin typeface="华文新魏" panose="02010800040101010101" pitchFamily="2" charset="-122"/>
            </a:endParaRPr>
          </a:p>
        </p:txBody>
      </p:sp>
      <p:sp>
        <p:nvSpPr>
          <p:cNvPr id="66" name="矩形 65"/>
          <p:cNvSpPr/>
          <p:nvPr/>
        </p:nvSpPr>
        <p:spPr>
          <a:xfrm>
            <a:off x="8154988" y="5233988"/>
            <a:ext cx="252412" cy="400050"/>
          </a:xfrm>
          <a:prstGeom prst="rect">
            <a:avLst/>
          </a:prstGeom>
          <a:noFill/>
          <a:ln w="9525">
            <a:noFill/>
          </a:ln>
        </p:spPr>
        <p:txBody>
          <a:bodyPr wrap="none" anchor="t">
            <a:spAutoFit/>
          </a:bodyPr>
          <a:p>
            <a:pPr algn="ctr"/>
            <a:r>
              <a:rPr lang="en-US" altLang="zh-CN" sz="2000" b="0" dirty="0">
                <a:solidFill>
                  <a:srgbClr val="000000"/>
                </a:solidFill>
                <a:latin typeface="华文新魏" panose="02010800040101010101" pitchFamily="2" charset="-122"/>
              </a:rPr>
              <a:t>j</a:t>
            </a:r>
            <a:endParaRPr lang="zh-CN" altLang="en-US" sz="2000" b="0" dirty="0">
              <a:solidFill>
                <a:srgbClr val="000000"/>
              </a:solidFill>
              <a:latin typeface="华文新魏" panose="02010800040101010101" pitchFamily="2" charset="-122"/>
            </a:endParaRPr>
          </a:p>
        </p:txBody>
      </p:sp>
      <p:sp>
        <p:nvSpPr>
          <p:cNvPr id="67" name="矩形 66"/>
          <p:cNvSpPr/>
          <p:nvPr/>
        </p:nvSpPr>
        <p:spPr>
          <a:xfrm>
            <a:off x="5289550" y="4537075"/>
            <a:ext cx="312738" cy="400050"/>
          </a:xfrm>
          <a:prstGeom prst="rect">
            <a:avLst/>
          </a:prstGeom>
          <a:noFill/>
          <a:ln w="9525">
            <a:noFill/>
          </a:ln>
        </p:spPr>
        <p:txBody>
          <a:bodyPr wrap="none" anchor="t">
            <a:spAutoFit/>
          </a:bodyPr>
          <a:p>
            <a:pPr algn="ctr"/>
            <a:r>
              <a:rPr lang="en-US" altLang="zh-CN" sz="2000" b="0" dirty="0">
                <a:solidFill>
                  <a:srgbClr val="000000"/>
                </a:solidFill>
                <a:latin typeface="华文新魏" panose="02010800040101010101" pitchFamily="2" charset="-122"/>
              </a:rPr>
              <a:t>k</a:t>
            </a:r>
            <a:endParaRPr lang="zh-CN" altLang="en-US" sz="2000" b="0" dirty="0">
              <a:solidFill>
                <a:srgbClr val="000000"/>
              </a:solidFill>
              <a:latin typeface="华文新魏" panose="02010800040101010101" pitchFamily="2" charset="-122"/>
            </a:endParaRPr>
          </a:p>
        </p:txBody>
      </p:sp>
      <p:sp>
        <p:nvSpPr>
          <p:cNvPr id="68" name="矩形 67"/>
          <p:cNvSpPr/>
          <p:nvPr/>
        </p:nvSpPr>
        <p:spPr>
          <a:xfrm>
            <a:off x="5233988" y="4937125"/>
            <a:ext cx="322262" cy="400050"/>
          </a:xfrm>
          <a:prstGeom prst="rect">
            <a:avLst/>
          </a:prstGeom>
          <a:noFill/>
          <a:ln w="9525">
            <a:noFill/>
          </a:ln>
        </p:spPr>
        <p:txBody>
          <a:bodyPr wrap="none" anchor="t">
            <a:spAutoFit/>
          </a:bodyPr>
          <a:p>
            <a:pPr algn="ctr"/>
            <a:r>
              <a:rPr lang="en-US" altLang="zh-CN" sz="2000" b="0" dirty="0">
                <a:solidFill>
                  <a:srgbClr val="000000"/>
                </a:solidFill>
                <a:latin typeface="华文新魏" panose="02010800040101010101" pitchFamily="2" charset="-122"/>
              </a:rPr>
              <a:t>v</a:t>
            </a:r>
            <a:endParaRPr lang="zh-CN" altLang="en-US" sz="2000" b="0" dirty="0">
              <a:solidFill>
                <a:srgbClr val="000000"/>
              </a:solidFill>
              <a:latin typeface="华文新魏" panose="02010800040101010101" pitchFamily="2" charset="-122"/>
            </a:endParaRPr>
          </a:p>
        </p:txBody>
      </p:sp>
      <p:sp>
        <p:nvSpPr>
          <p:cNvPr id="69" name="矩形 68"/>
          <p:cNvSpPr/>
          <p:nvPr/>
        </p:nvSpPr>
        <p:spPr>
          <a:xfrm>
            <a:off x="5865813" y="4537075"/>
            <a:ext cx="334962" cy="400050"/>
          </a:xfrm>
          <a:prstGeom prst="rect">
            <a:avLst/>
          </a:prstGeom>
          <a:noFill/>
          <a:ln w="9525">
            <a:noFill/>
          </a:ln>
        </p:spPr>
        <p:txBody>
          <a:bodyPr wrap="none" anchor="t">
            <a:spAutoFit/>
          </a:bodyPr>
          <a:p>
            <a:pPr algn="ctr"/>
            <a:r>
              <a:rPr lang="en-US" altLang="zh-CN" sz="2000" b="0" dirty="0">
                <a:solidFill>
                  <a:srgbClr val="000000"/>
                </a:solidFill>
                <a:latin typeface="华文新魏" panose="02010800040101010101" pitchFamily="2" charset="-122"/>
              </a:rPr>
              <a:t>0</a:t>
            </a:r>
            <a:endParaRPr lang="zh-CN" altLang="en-US" sz="2000" b="0" dirty="0">
              <a:solidFill>
                <a:srgbClr val="000000"/>
              </a:solidFill>
              <a:latin typeface="华文新魏" panose="02010800040101010101" pitchFamily="2" charset="-122"/>
            </a:endParaRPr>
          </a:p>
        </p:txBody>
      </p:sp>
      <p:sp>
        <p:nvSpPr>
          <p:cNvPr id="70" name="矩形 69"/>
          <p:cNvSpPr/>
          <p:nvPr/>
        </p:nvSpPr>
        <p:spPr>
          <a:xfrm>
            <a:off x="5865813" y="4951413"/>
            <a:ext cx="334962" cy="401637"/>
          </a:xfrm>
          <a:prstGeom prst="rect">
            <a:avLst/>
          </a:prstGeom>
          <a:noFill/>
          <a:ln w="9525">
            <a:noFill/>
          </a:ln>
        </p:spPr>
        <p:txBody>
          <a:bodyPr wrap="none" anchor="t">
            <a:spAutoFit/>
          </a:bodyPr>
          <a:p>
            <a:pPr algn="ctr"/>
            <a:r>
              <a:rPr lang="en-US" altLang="zh-CN" sz="2000" b="0" dirty="0">
                <a:solidFill>
                  <a:srgbClr val="000000"/>
                </a:solidFill>
                <a:latin typeface="华文新魏" panose="02010800040101010101" pitchFamily="2" charset="-122"/>
              </a:rPr>
              <a:t>4</a:t>
            </a:r>
            <a:endParaRPr lang="zh-CN" altLang="en-US" sz="2000" b="0" dirty="0">
              <a:solidFill>
                <a:srgbClr val="000000"/>
              </a:solidFill>
              <a:latin typeface="华文新魏" panose="02010800040101010101" pitchFamily="2" charset="-122"/>
            </a:endParaRPr>
          </a:p>
        </p:txBody>
      </p:sp>
      <p:sp>
        <p:nvSpPr>
          <p:cNvPr id="71" name="矩形 70"/>
          <p:cNvSpPr/>
          <p:nvPr/>
        </p:nvSpPr>
        <p:spPr>
          <a:xfrm>
            <a:off x="8878888" y="4827588"/>
            <a:ext cx="334962" cy="400050"/>
          </a:xfrm>
          <a:prstGeom prst="rect">
            <a:avLst/>
          </a:prstGeom>
          <a:noFill/>
          <a:ln w="9525">
            <a:noFill/>
          </a:ln>
        </p:spPr>
        <p:txBody>
          <a:bodyPr wrap="none" anchor="t">
            <a:spAutoFit/>
          </a:bodyPr>
          <a:p>
            <a:pPr algn="ctr"/>
            <a:r>
              <a:rPr lang="en-US" altLang="zh-CN" sz="2000" b="0" dirty="0">
                <a:solidFill>
                  <a:srgbClr val="000000"/>
                </a:solidFill>
                <a:latin typeface="华文新魏" panose="02010800040101010101" pitchFamily="2" charset="-122"/>
              </a:rPr>
              <a:t>0</a:t>
            </a:r>
            <a:endParaRPr lang="zh-CN" altLang="en-US" sz="2000" b="0" dirty="0">
              <a:solidFill>
                <a:srgbClr val="000000"/>
              </a:solidFill>
              <a:latin typeface="华文新魏" panose="02010800040101010101" pitchFamily="2" charset="-122"/>
            </a:endParaRPr>
          </a:p>
        </p:txBody>
      </p:sp>
      <p:sp>
        <p:nvSpPr>
          <p:cNvPr id="72" name="矩形 71"/>
          <p:cNvSpPr/>
          <p:nvPr/>
        </p:nvSpPr>
        <p:spPr>
          <a:xfrm>
            <a:off x="8878888" y="5278438"/>
            <a:ext cx="334962" cy="400050"/>
          </a:xfrm>
          <a:prstGeom prst="rect">
            <a:avLst/>
          </a:prstGeom>
          <a:noFill/>
          <a:ln w="9525">
            <a:noFill/>
          </a:ln>
        </p:spPr>
        <p:txBody>
          <a:bodyPr wrap="none" anchor="t">
            <a:spAutoFit/>
          </a:bodyPr>
          <a:p>
            <a:pPr algn="ctr"/>
            <a:r>
              <a:rPr lang="en-US" altLang="zh-CN" sz="2000" b="0" dirty="0">
                <a:solidFill>
                  <a:srgbClr val="000000"/>
                </a:solidFill>
                <a:latin typeface="华文新魏" panose="02010800040101010101" pitchFamily="2" charset="-122"/>
              </a:rPr>
              <a:t>4</a:t>
            </a:r>
            <a:endParaRPr lang="zh-CN" altLang="en-US" sz="2000" b="0" dirty="0">
              <a:solidFill>
                <a:srgbClr val="000000"/>
              </a:solidFill>
              <a:latin typeface="华文新魏" panose="02010800040101010101" pitchFamily="2" charset="-122"/>
            </a:endParaRPr>
          </a:p>
        </p:txBody>
      </p:sp>
      <p:sp>
        <p:nvSpPr>
          <p:cNvPr id="73" name="TextBox 30"/>
          <p:cNvSpPr txBox="1"/>
          <p:nvPr/>
        </p:nvSpPr>
        <p:spPr>
          <a:xfrm>
            <a:off x="4205288" y="792163"/>
            <a:ext cx="604837" cy="400050"/>
          </a:xfrm>
          <a:prstGeom prst="rect">
            <a:avLst/>
          </a:prstGeom>
          <a:solidFill>
            <a:srgbClr val="F2F2F2"/>
          </a:solidFill>
          <a:ln w="9525">
            <a:noFill/>
          </a:ln>
        </p:spPr>
        <p:txBody>
          <a:bodyPr wrap="none" anchor="t">
            <a:spAutoFit/>
          </a:bodyPr>
          <a:p>
            <a:pPr algn="ctr" defTabSz="914400"/>
            <a:r>
              <a:rPr lang="en-US" altLang="zh-CN" sz="2000" dirty="0">
                <a:latin typeface="华文新魏" panose="02010800040101010101" pitchFamily="2" charset="-122"/>
              </a:rPr>
              <a:t>sort</a:t>
            </a:r>
            <a:endParaRPr lang="zh-CN" altLang="en-US" sz="2000" dirty="0">
              <a:latin typeface="华文新魏" panose="02010800040101010101" pitchFamily="2" charset="-122"/>
            </a:endParaRPr>
          </a:p>
        </p:txBody>
      </p:sp>
      <p:sp>
        <p:nvSpPr>
          <p:cNvPr id="74" name="TextBox 31"/>
          <p:cNvSpPr txBox="1"/>
          <p:nvPr/>
        </p:nvSpPr>
        <p:spPr>
          <a:xfrm>
            <a:off x="8724900" y="1655763"/>
            <a:ext cx="1258888" cy="401637"/>
          </a:xfrm>
          <a:prstGeom prst="rect">
            <a:avLst/>
          </a:prstGeom>
          <a:solidFill>
            <a:srgbClr val="F2F2F2"/>
          </a:solidFill>
          <a:ln w="9525">
            <a:noFill/>
          </a:ln>
        </p:spPr>
        <p:txBody>
          <a:bodyPr wrap="none" anchor="t">
            <a:spAutoFit/>
          </a:bodyPr>
          <a:p>
            <a:pPr algn="ctr" defTabSz="914400"/>
            <a:r>
              <a:rPr lang="en-US" altLang="zh-CN" sz="2000" dirty="0" err="1">
                <a:latin typeface="华文新魏" panose="02010800040101010101" pitchFamily="2" charset="-122"/>
              </a:rPr>
              <a:t>readarray</a:t>
            </a:r>
            <a:endParaRPr lang="zh-CN" altLang="en-US" sz="2000" dirty="0">
              <a:latin typeface="华文新魏" panose="02010800040101010101" pitchFamily="2" charset="-122"/>
            </a:endParaRPr>
          </a:p>
        </p:txBody>
      </p:sp>
      <p:sp>
        <p:nvSpPr>
          <p:cNvPr id="75" name="TextBox 32"/>
          <p:cNvSpPr txBox="1"/>
          <p:nvPr/>
        </p:nvSpPr>
        <p:spPr>
          <a:xfrm>
            <a:off x="8604250" y="3032125"/>
            <a:ext cx="1219200" cy="400050"/>
          </a:xfrm>
          <a:prstGeom prst="rect">
            <a:avLst/>
          </a:prstGeom>
          <a:solidFill>
            <a:srgbClr val="F2F2F2"/>
          </a:solidFill>
          <a:ln w="9525">
            <a:noFill/>
          </a:ln>
        </p:spPr>
        <p:txBody>
          <a:bodyPr wrap="none" anchor="t">
            <a:spAutoFit/>
          </a:bodyPr>
          <a:p>
            <a:pPr algn="ctr" defTabSz="914400"/>
            <a:r>
              <a:rPr lang="en-US" altLang="zh-CN" sz="2000" dirty="0">
                <a:latin typeface="华文新魏" panose="02010800040101010101" pitchFamily="2" charset="-122"/>
              </a:rPr>
              <a:t>exchange</a:t>
            </a:r>
            <a:endParaRPr lang="zh-CN" altLang="en-US" sz="2000" dirty="0">
              <a:latin typeface="华文新魏" panose="02010800040101010101" pitchFamily="2" charset="-122"/>
            </a:endParaRPr>
          </a:p>
        </p:txBody>
      </p:sp>
      <p:sp>
        <p:nvSpPr>
          <p:cNvPr id="76" name="TextBox 33"/>
          <p:cNvSpPr txBox="1"/>
          <p:nvPr/>
        </p:nvSpPr>
        <p:spPr>
          <a:xfrm>
            <a:off x="3860800" y="4087813"/>
            <a:ext cx="1192213" cy="400050"/>
          </a:xfrm>
          <a:prstGeom prst="rect">
            <a:avLst/>
          </a:prstGeom>
          <a:solidFill>
            <a:srgbClr val="F2F2F2"/>
          </a:solidFill>
          <a:ln w="9525">
            <a:noFill/>
          </a:ln>
        </p:spPr>
        <p:txBody>
          <a:bodyPr wrap="none" anchor="t">
            <a:spAutoFit/>
          </a:bodyPr>
          <a:p>
            <a:pPr algn="ctr" defTabSz="914400"/>
            <a:r>
              <a:rPr lang="en-US" altLang="zh-CN" sz="2000" dirty="0">
                <a:latin typeface="华文新魏" panose="02010800040101010101" pitchFamily="2" charset="-122"/>
              </a:rPr>
              <a:t>quicksort</a:t>
            </a:r>
            <a:endParaRPr lang="zh-CN" altLang="en-US" sz="2000" dirty="0">
              <a:latin typeface="华文新魏" panose="02010800040101010101" pitchFamily="2" charset="-122"/>
            </a:endParaRPr>
          </a:p>
        </p:txBody>
      </p:sp>
      <p:sp>
        <p:nvSpPr>
          <p:cNvPr id="77" name="TextBox 34"/>
          <p:cNvSpPr txBox="1"/>
          <p:nvPr/>
        </p:nvSpPr>
        <p:spPr>
          <a:xfrm>
            <a:off x="8878888" y="4000500"/>
            <a:ext cx="1150937" cy="400050"/>
          </a:xfrm>
          <a:prstGeom prst="rect">
            <a:avLst/>
          </a:prstGeom>
          <a:solidFill>
            <a:srgbClr val="F2F2F2"/>
          </a:solidFill>
          <a:ln w="9525">
            <a:noFill/>
          </a:ln>
        </p:spPr>
        <p:txBody>
          <a:bodyPr wrap="none" anchor="t">
            <a:spAutoFit/>
          </a:bodyPr>
          <a:p>
            <a:pPr algn="ctr" defTabSz="914400"/>
            <a:r>
              <a:rPr lang="en-US" altLang="zh-CN" sz="2000" dirty="0">
                <a:latin typeface="华文新魏" panose="02010800040101010101" pitchFamily="2" charset="-122"/>
              </a:rPr>
              <a:t>partition</a:t>
            </a:r>
            <a:endParaRPr lang="zh-CN" altLang="en-US" sz="2000" dirty="0">
              <a:latin typeface="华文新魏" panose="02010800040101010101" pitchFamily="2" charset="-122"/>
            </a:endParaRPr>
          </a:p>
        </p:txBody>
      </p:sp>
      <p:graphicFrame>
        <p:nvGraphicFramePr>
          <p:cNvPr id="78" name="表格 77"/>
          <p:cNvGraphicFramePr>
            <a:graphicFrameLocks noGrp="1"/>
          </p:cNvGraphicFramePr>
          <p:nvPr/>
        </p:nvGraphicFramePr>
        <p:xfrm>
          <a:off x="7961313" y="-31750"/>
          <a:ext cx="2168525" cy="1189038"/>
        </p:xfrm>
        <a:graphic>
          <a:graphicData uri="http://schemas.openxmlformats.org/drawingml/2006/table">
            <a:tbl>
              <a:tblPr bandRow="1">
                <a:tableStyleId>{22838BEF-8BB2-4498-84A7-C5851F593DF1}</a:tableStyleId>
              </a:tblPr>
              <a:tblGrid>
                <a:gridCol w="1205336"/>
                <a:gridCol w="963189"/>
              </a:tblGrid>
              <a:tr h="396346">
                <a:tc>
                  <a:txBody>
                    <a:bodyPr/>
                    <a:lstStyle/>
                    <a:p>
                      <a:endParaRPr lang="zh-CN" altLang="en-US" sz="2000" dirty="0"/>
                    </a:p>
                  </a:txBody>
                  <a:tcPr marL="91417" marR="91417" marT="45732" marB="457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2000" dirty="0"/>
                    </a:p>
                  </a:txBody>
                  <a:tcPr marL="91417" marR="91417" marT="45732" marB="457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346">
                <a:tc>
                  <a:txBody>
                    <a:bodyPr/>
                    <a:lstStyle/>
                    <a:p>
                      <a:pPr algn="ctr"/>
                      <a:endParaRPr lang="zh-CN" altLang="en-US" sz="2000" dirty="0"/>
                    </a:p>
                  </a:txBody>
                  <a:tcPr marL="91417" marR="91417" marT="45732" marB="457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000" dirty="0"/>
                    </a:p>
                  </a:txBody>
                  <a:tcPr marL="91417" marR="91417" marT="45732" marB="457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346">
                <a:tc>
                  <a:txBody>
                    <a:bodyPr/>
                    <a:lstStyle/>
                    <a:p>
                      <a:pPr algn="ctr"/>
                      <a:endParaRPr lang="zh-CN" altLang="en-US" sz="2000" dirty="0"/>
                    </a:p>
                  </a:txBody>
                  <a:tcPr marL="91417" marR="91417" marT="45732" marB="457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000" dirty="0"/>
                    </a:p>
                  </a:txBody>
                  <a:tcPr marL="91417" marR="91417" marT="45732" marB="457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9" name="矩形 78"/>
          <p:cNvSpPr/>
          <p:nvPr/>
        </p:nvSpPr>
        <p:spPr>
          <a:xfrm>
            <a:off x="8021638" y="1206500"/>
            <a:ext cx="2051050" cy="400050"/>
          </a:xfrm>
          <a:prstGeom prst="rect">
            <a:avLst/>
          </a:prstGeom>
          <a:noFill/>
          <a:ln w="9525">
            <a:noFill/>
          </a:ln>
        </p:spPr>
        <p:txBody>
          <a:bodyPr wrap="none" anchor="t">
            <a:spAutoFit/>
          </a:bodyPr>
          <a:p>
            <a:r>
              <a:rPr lang="en-US" altLang="zh-CN" sz="2000" dirty="0">
                <a:latin typeface="华文新魏" panose="02010800040101010101" pitchFamily="2" charset="-122"/>
              </a:rPr>
              <a:t>tableptr      offset</a:t>
            </a:r>
            <a:endParaRPr lang="en-US" altLang="zh-CN" sz="2000" dirty="0">
              <a:latin typeface="华文新魏" panose="02010800040101010101" pitchFamily="2" charset="-122"/>
            </a:endParaRPr>
          </a:p>
        </p:txBody>
      </p:sp>
      <p:cxnSp>
        <p:nvCxnSpPr>
          <p:cNvPr id="80" name="肘形连接符 39"/>
          <p:cNvCxnSpPr/>
          <p:nvPr/>
        </p:nvCxnSpPr>
        <p:spPr>
          <a:xfrm rot="-10800000" flipV="1">
            <a:off x="5710238" y="915988"/>
            <a:ext cx="2571750" cy="276225"/>
          </a:xfrm>
          <a:prstGeom prst="bentConnector2">
            <a:avLst/>
          </a:prstGeom>
          <a:ln w="31750" cap="flat" cmpd="sng">
            <a:solidFill>
              <a:srgbClr val="FF0000"/>
            </a:solidFill>
            <a:prstDash val="solid"/>
            <a:round/>
            <a:headEnd type="none" w="med" len="med"/>
            <a:tailEnd type="arrow" w="med" len="med"/>
          </a:ln>
        </p:spPr>
      </p:cxnSp>
      <p:sp>
        <p:nvSpPr>
          <p:cNvPr id="81" name="矩形 80"/>
          <p:cNvSpPr/>
          <p:nvPr/>
        </p:nvSpPr>
        <p:spPr>
          <a:xfrm>
            <a:off x="9494838" y="769938"/>
            <a:ext cx="320675" cy="368300"/>
          </a:xfrm>
          <a:prstGeom prst="rect">
            <a:avLst/>
          </a:prstGeom>
          <a:solidFill>
            <a:schemeClr val="bg1">
              <a:lumMod val="95000"/>
            </a:schemeClr>
          </a:solid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cs typeface="+mn-cs"/>
                <a:sym typeface="+mn-ea"/>
              </a:rPr>
              <a:t>0</a:t>
            </a:r>
            <a:endParaRPr kumimoji="0" lang="zh-CN" altLang="en-US" sz="1800" b="0" i="0" u="none" strike="noStrike" kern="120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cs typeface="+mn-cs"/>
              <a:sym typeface="+mn-ea"/>
            </a:endParaRPr>
          </a:p>
        </p:txBody>
      </p:sp>
      <p:sp>
        <p:nvSpPr>
          <p:cNvPr id="82" name="Line 23"/>
          <p:cNvSpPr/>
          <p:nvPr/>
        </p:nvSpPr>
        <p:spPr>
          <a:xfrm>
            <a:off x="3625850" y="655638"/>
            <a:ext cx="0" cy="228600"/>
          </a:xfrm>
          <a:prstGeom prst="line">
            <a:avLst/>
          </a:prstGeom>
          <a:ln w="38100" cap="flat" cmpd="sng">
            <a:solidFill>
              <a:srgbClr val="FF0000"/>
            </a:solidFill>
            <a:prstDash val="solid"/>
            <a:round/>
            <a:headEnd type="triangle" w="med" len="med"/>
            <a:tailEnd type="none" w="med" len="med"/>
          </a:ln>
        </p:spPr>
      </p:sp>
      <p:sp>
        <p:nvSpPr>
          <p:cNvPr id="83" name="Text Box 49"/>
          <p:cNvSpPr txBox="1"/>
          <p:nvPr/>
        </p:nvSpPr>
        <p:spPr>
          <a:xfrm>
            <a:off x="3489325" y="5748338"/>
            <a:ext cx="5794375" cy="708025"/>
          </a:xfrm>
          <a:prstGeom prst="rect">
            <a:avLst/>
          </a:prstGeom>
          <a:solidFill>
            <a:srgbClr val="F2F2F2"/>
          </a:solidFill>
          <a:ln w="9525">
            <a:noFill/>
          </a:ln>
        </p:spPr>
        <p:txBody>
          <a:bodyPr anchor="ctr">
            <a:spAutoFit/>
          </a:bodyPr>
          <a:p>
            <a:pPr defTabSz="914400"/>
            <a:r>
              <a:rPr lang="en-US" altLang="zh-CN" sz="2000" dirty="0">
                <a:latin typeface="Times New Roman" panose="02020603050405020304" charset="0"/>
              </a:rPr>
              <a:t>D</a:t>
            </a:r>
            <a:r>
              <a:rPr lang="en-US" altLang="zh-CN" sz="2000" dirty="0">
                <a:latin typeface="Times New Roman" panose="02020603050405020304" charset="0"/>
                <a:sym typeface="Symbol" panose="05050102010706020507" pitchFamily="18" charset="2"/>
              </a:rPr>
              <a:t></a:t>
            </a:r>
            <a:r>
              <a:rPr lang="en-US" altLang="zh-CN" sz="2000" dirty="0">
                <a:latin typeface="Times New Roman" panose="02020603050405020304" charset="0"/>
              </a:rPr>
              <a:t> </a:t>
            </a:r>
            <a:r>
              <a:rPr lang="en-US" altLang="zh-CN" sz="2000" dirty="0" err="1">
                <a:latin typeface="Times New Roman" panose="02020603050405020304" charset="0"/>
              </a:rPr>
              <a:t>id:T</a:t>
            </a:r>
            <a:r>
              <a:rPr lang="en-US" altLang="zh-CN" sz="2000" dirty="0">
                <a:latin typeface="Times New Roman" panose="02020603050405020304" charset="0"/>
              </a:rPr>
              <a:t>  </a:t>
            </a:r>
            <a:r>
              <a:rPr lang="en-US" altLang="zh-CN" sz="2000" dirty="0">
                <a:solidFill>
                  <a:srgbClr val="0000FF"/>
                </a:solidFill>
                <a:latin typeface="Times New Roman" panose="02020603050405020304" charset="0"/>
              </a:rPr>
              <a:t>{enter(</a:t>
            </a:r>
            <a:r>
              <a:rPr lang="en-US" altLang="zh-CN" sz="2000" dirty="0">
                <a:solidFill>
                  <a:srgbClr val="FF0000"/>
                </a:solidFill>
                <a:latin typeface="Times New Roman" panose="02020603050405020304" charset="0"/>
              </a:rPr>
              <a:t>top(</a:t>
            </a:r>
            <a:r>
              <a:rPr lang="en-US" altLang="zh-CN" sz="2000" dirty="0" err="1">
                <a:solidFill>
                  <a:srgbClr val="FF0000"/>
                </a:solidFill>
                <a:latin typeface="Times New Roman" panose="02020603050405020304" charset="0"/>
              </a:rPr>
              <a:t>tableptr</a:t>
            </a:r>
            <a:r>
              <a:rPr lang="en-US" altLang="zh-CN" sz="2000" dirty="0">
                <a:solidFill>
                  <a:srgbClr val="FF0000"/>
                </a:solidFill>
                <a:latin typeface="Times New Roman" panose="02020603050405020304" charset="0"/>
              </a:rPr>
              <a:t>)</a:t>
            </a:r>
            <a:r>
              <a:rPr lang="zh-CN" altLang="en-US" sz="2000" dirty="0">
                <a:solidFill>
                  <a:srgbClr val="0000FF"/>
                </a:solidFill>
                <a:latin typeface="Times New Roman" panose="02020603050405020304" charset="0"/>
              </a:rPr>
              <a:t>，</a:t>
            </a:r>
            <a:r>
              <a:rPr lang="en-US" altLang="zh-CN" sz="2000" dirty="0">
                <a:solidFill>
                  <a:srgbClr val="0000FF"/>
                </a:solidFill>
                <a:latin typeface="Times New Roman" panose="02020603050405020304" charset="0"/>
              </a:rPr>
              <a:t>id.name</a:t>
            </a:r>
            <a:r>
              <a:rPr lang="zh-CN" altLang="en-US" sz="2000" dirty="0">
                <a:solidFill>
                  <a:srgbClr val="0000FF"/>
                </a:solidFill>
                <a:latin typeface="Times New Roman" panose="02020603050405020304" charset="0"/>
              </a:rPr>
              <a:t>，</a:t>
            </a:r>
            <a:r>
              <a:rPr lang="en-US" altLang="zh-CN" sz="2000" dirty="0" err="1">
                <a:solidFill>
                  <a:srgbClr val="0000FF"/>
                </a:solidFill>
                <a:latin typeface="Times New Roman" panose="02020603050405020304" charset="0"/>
              </a:rPr>
              <a:t>T.type</a:t>
            </a:r>
            <a:r>
              <a:rPr lang="zh-CN" altLang="en-US" sz="2000" dirty="0">
                <a:solidFill>
                  <a:srgbClr val="0000FF"/>
                </a:solidFill>
                <a:latin typeface="Times New Roman" panose="02020603050405020304" charset="0"/>
              </a:rPr>
              <a:t>，</a:t>
            </a:r>
            <a:r>
              <a:rPr lang="en-US" altLang="zh-CN" sz="2000" dirty="0">
                <a:solidFill>
                  <a:srgbClr val="FF0000"/>
                </a:solidFill>
                <a:latin typeface="Times New Roman" panose="02020603050405020304" charset="0"/>
              </a:rPr>
              <a:t>top(offset)</a:t>
            </a:r>
            <a:r>
              <a:rPr lang="en-US" altLang="zh-CN" sz="2000" dirty="0">
                <a:solidFill>
                  <a:srgbClr val="0000FF"/>
                </a:solidFill>
                <a:latin typeface="Times New Roman" panose="02020603050405020304" charset="0"/>
              </a:rPr>
              <a:t>);    top(offset):=top(offset)+</a:t>
            </a:r>
            <a:r>
              <a:rPr lang="en-US" altLang="zh-CN" sz="2000" dirty="0" err="1">
                <a:solidFill>
                  <a:srgbClr val="0000FF"/>
                </a:solidFill>
                <a:latin typeface="Times New Roman" panose="02020603050405020304" charset="0"/>
              </a:rPr>
              <a:t>T.width</a:t>
            </a:r>
            <a:r>
              <a:rPr lang="en-US" altLang="zh-CN" sz="2000" dirty="0">
                <a:solidFill>
                  <a:srgbClr val="0000FF"/>
                </a:solidFill>
                <a:latin typeface="Times New Roman" panose="02020603050405020304" charset="0"/>
              </a:rPr>
              <a:t>  }</a:t>
            </a:r>
            <a:endParaRPr lang="en-US" altLang="zh-CN" sz="2000" dirty="0">
              <a:solidFill>
                <a:srgbClr val="0000FF"/>
              </a:solidFill>
              <a:latin typeface="Times New Roman" panose="02020603050405020304" charset="0"/>
            </a:endParaRPr>
          </a:p>
        </p:txBody>
      </p:sp>
      <p:sp>
        <p:nvSpPr>
          <p:cNvPr id="84" name="矩形 83"/>
          <p:cNvSpPr>
            <a:spLocks noChangeArrowheads="1"/>
          </p:cNvSpPr>
          <p:nvPr/>
        </p:nvSpPr>
        <p:spPr bwMode="auto">
          <a:xfrm>
            <a:off x="9532938" y="769938"/>
            <a:ext cx="452438" cy="368300"/>
          </a:xfrm>
          <a:prstGeom prst="rect">
            <a:avLst/>
          </a:prstGeom>
          <a:solidFill>
            <a:schemeClr val="bg1">
              <a:lumMod val="95000"/>
            </a:schemeClr>
          </a:solidFill>
          <a:ln>
            <a:noFill/>
          </a:ln>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1800" b="0" i="0" u="none" strike="noStrike" kern="120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sym typeface="+mn-ea"/>
              </a:rPr>
              <a:t>40</a:t>
            </a:r>
            <a:endParaRPr kumimoji="0" lang="zh-CN" altLang="en-US" sz="1800" b="0" i="0" u="none" strike="noStrike" kern="120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sym typeface="+mn-ea"/>
            </a:endParaRPr>
          </a:p>
        </p:txBody>
      </p:sp>
      <p:sp>
        <p:nvSpPr>
          <p:cNvPr id="85" name="Line 23"/>
          <p:cNvSpPr/>
          <p:nvPr/>
        </p:nvSpPr>
        <p:spPr>
          <a:xfrm>
            <a:off x="2254250" y="963613"/>
            <a:ext cx="0" cy="228600"/>
          </a:xfrm>
          <a:prstGeom prst="line">
            <a:avLst/>
          </a:prstGeom>
          <a:ln w="38100" cap="flat" cmpd="sng">
            <a:solidFill>
              <a:srgbClr val="FF0000"/>
            </a:solidFill>
            <a:prstDash val="solid"/>
            <a:round/>
            <a:headEnd type="triangle" w="med" len="med"/>
            <a:tailEnd type="none" w="med" len="med"/>
          </a:ln>
        </p:spPr>
      </p:sp>
      <p:sp>
        <p:nvSpPr>
          <p:cNvPr id="86" name="矩形 85"/>
          <p:cNvSpPr>
            <a:spLocks noChangeArrowheads="1"/>
          </p:cNvSpPr>
          <p:nvPr/>
        </p:nvSpPr>
        <p:spPr bwMode="auto">
          <a:xfrm>
            <a:off x="9532938" y="795338"/>
            <a:ext cx="452438" cy="369888"/>
          </a:xfrm>
          <a:prstGeom prst="rect">
            <a:avLst/>
          </a:prstGeom>
          <a:solidFill>
            <a:schemeClr val="bg1">
              <a:lumMod val="95000"/>
            </a:schemeClr>
          </a:solidFill>
          <a:ln>
            <a:noFill/>
          </a:ln>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1800" b="0" i="0" u="none" strike="noStrike" kern="120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cs typeface="+mn-cs"/>
                <a:sym typeface="+mn-ea"/>
              </a:rPr>
              <a:t>44</a:t>
            </a:r>
            <a:endParaRPr kumimoji="0" lang="zh-CN" altLang="en-US" sz="1800" b="0" i="0" u="none" strike="noStrike" kern="1200" cap="none" spc="0" normalizeH="0" baseline="0" noProof="0" dirty="0">
              <a:ln>
                <a:noFill/>
              </a:ln>
              <a:solidFill>
                <a:srgbClr val="000000"/>
              </a:solidFill>
              <a:effectLst/>
              <a:uLnTx/>
              <a:uFillTx/>
              <a:latin typeface="华文新魏" panose="02010800040101010101" pitchFamily="2" charset="-122"/>
              <a:ea typeface="华文新魏" panose="02010800040101010101" pitchFamily="2" charset="-122"/>
              <a:cs typeface="+mn-cs"/>
              <a:sym typeface="+mn-ea"/>
            </a:endParaRPr>
          </a:p>
        </p:txBody>
      </p:sp>
      <p:sp>
        <p:nvSpPr>
          <p:cNvPr id="87" name="Line 23"/>
          <p:cNvSpPr/>
          <p:nvPr/>
        </p:nvSpPr>
        <p:spPr>
          <a:xfrm>
            <a:off x="1246188" y="1624013"/>
            <a:ext cx="0" cy="228600"/>
          </a:xfrm>
          <a:prstGeom prst="line">
            <a:avLst/>
          </a:prstGeom>
          <a:ln w="38100" cap="flat" cmpd="sng">
            <a:solidFill>
              <a:srgbClr val="FF0000"/>
            </a:solidFill>
            <a:prstDash val="solid"/>
            <a:round/>
            <a:headEnd type="triangle" w="med" len="med"/>
            <a:tailEnd type="none" w="med" len="med"/>
          </a:ln>
        </p:spPr>
      </p:sp>
      <p:sp>
        <p:nvSpPr>
          <p:cNvPr id="88" name="Text Box 51"/>
          <p:cNvSpPr txBox="1"/>
          <p:nvPr/>
        </p:nvSpPr>
        <p:spPr>
          <a:xfrm>
            <a:off x="3489325" y="5748338"/>
            <a:ext cx="6627813" cy="708025"/>
          </a:xfrm>
          <a:prstGeom prst="rect">
            <a:avLst/>
          </a:prstGeom>
          <a:solidFill>
            <a:srgbClr val="F2F2F2"/>
          </a:solidFill>
          <a:ln w="9525">
            <a:noFill/>
          </a:ln>
        </p:spPr>
        <p:txBody>
          <a:bodyPr anchor="ctr">
            <a:spAutoFit/>
          </a:bodyPr>
          <a:p>
            <a:pPr defTabSz="914400"/>
            <a:r>
              <a:rPr lang="en-US" altLang="zh-CN" sz="2000" dirty="0">
                <a:solidFill>
                  <a:srgbClr val="FF0000"/>
                </a:solidFill>
                <a:latin typeface="Times New Roman" panose="02020603050405020304" charset="0"/>
              </a:rPr>
              <a:t>N</a:t>
            </a:r>
            <a:r>
              <a:rPr lang="en-US" altLang="zh-CN" sz="2000" dirty="0">
                <a:solidFill>
                  <a:srgbClr val="FF0000"/>
                </a:solidFill>
                <a:latin typeface="Times New Roman" panose="02020603050405020304" charset="0"/>
                <a:sym typeface="Symbol" panose="05050102010706020507" pitchFamily="18" charset="2"/>
              </a:rPr>
              <a:t>   </a:t>
            </a:r>
            <a:r>
              <a:rPr lang="en-US" altLang="zh-CN" sz="2000" dirty="0">
                <a:solidFill>
                  <a:srgbClr val="0000FF"/>
                </a:solidFill>
                <a:latin typeface="Times New Roman" panose="02020603050405020304" charset="0"/>
              </a:rPr>
              <a:t>{  t:=maketable(</a:t>
            </a:r>
            <a:r>
              <a:rPr lang="en-US" altLang="zh-CN" sz="2000" dirty="0">
                <a:solidFill>
                  <a:srgbClr val="FF0000"/>
                </a:solidFill>
                <a:latin typeface="Times New Roman" panose="02020603050405020304" charset="0"/>
              </a:rPr>
              <a:t>top(tableptr)</a:t>
            </a:r>
            <a:r>
              <a:rPr lang="en-US" altLang="zh-CN" sz="2000" dirty="0">
                <a:solidFill>
                  <a:srgbClr val="0000FF"/>
                </a:solidFill>
                <a:latin typeface="Times New Roman" panose="02020603050405020304" charset="0"/>
              </a:rPr>
              <a:t>);</a:t>
            </a:r>
            <a:endParaRPr lang="en-US" altLang="zh-CN" sz="2000" dirty="0">
              <a:solidFill>
                <a:srgbClr val="0000FF"/>
              </a:solidFill>
              <a:latin typeface="Times New Roman" panose="02020603050405020304" charset="0"/>
            </a:endParaRPr>
          </a:p>
          <a:p>
            <a:pPr defTabSz="914400"/>
            <a:r>
              <a:rPr lang="en-US" altLang="zh-CN" sz="2000" dirty="0">
                <a:solidFill>
                  <a:srgbClr val="0000FF"/>
                </a:solidFill>
                <a:latin typeface="Times New Roman" panose="02020603050405020304" charset="0"/>
              </a:rPr>
              <a:t>    push(t</a:t>
            </a:r>
            <a:r>
              <a:rPr lang="zh-CN" altLang="en-US" sz="2000" dirty="0">
                <a:solidFill>
                  <a:srgbClr val="0000FF"/>
                </a:solidFill>
                <a:latin typeface="Times New Roman" panose="02020603050405020304" charset="0"/>
              </a:rPr>
              <a:t>，</a:t>
            </a:r>
            <a:r>
              <a:rPr lang="en-US" altLang="zh-CN" sz="2000" dirty="0" err="1">
                <a:solidFill>
                  <a:srgbClr val="0000FF"/>
                </a:solidFill>
                <a:latin typeface="Times New Roman" panose="02020603050405020304" charset="0"/>
              </a:rPr>
              <a:t>tableptr</a:t>
            </a:r>
            <a:r>
              <a:rPr lang="en-US" altLang="zh-CN" sz="2000" dirty="0">
                <a:solidFill>
                  <a:srgbClr val="0000FF"/>
                </a:solidFill>
                <a:latin typeface="Times New Roman" panose="02020603050405020304" charset="0"/>
              </a:rPr>
              <a:t>)</a:t>
            </a:r>
            <a:r>
              <a:rPr lang="zh-CN" altLang="en-US" sz="2000" dirty="0">
                <a:solidFill>
                  <a:srgbClr val="0000FF"/>
                </a:solidFill>
                <a:latin typeface="Times New Roman" panose="02020603050405020304" charset="0"/>
              </a:rPr>
              <a:t>；  </a:t>
            </a:r>
            <a:r>
              <a:rPr lang="en-US" altLang="zh-CN" sz="2000" dirty="0">
                <a:solidFill>
                  <a:srgbClr val="0000FF"/>
                </a:solidFill>
                <a:latin typeface="Times New Roman" panose="02020603050405020304" charset="0"/>
              </a:rPr>
              <a:t>push(0</a:t>
            </a:r>
            <a:r>
              <a:rPr lang="zh-CN" altLang="en-US" sz="2000" dirty="0">
                <a:solidFill>
                  <a:srgbClr val="0000FF"/>
                </a:solidFill>
                <a:latin typeface="Times New Roman" panose="02020603050405020304" charset="0"/>
              </a:rPr>
              <a:t>，</a:t>
            </a:r>
            <a:r>
              <a:rPr lang="en-US" altLang="zh-CN" sz="2000" dirty="0">
                <a:solidFill>
                  <a:srgbClr val="0000FF"/>
                </a:solidFill>
                <a:latin typeface="Times New Roman" panose="02020603050405020304" charset="0"/>
              </a:rPr>
              <a:t>offset)  }</a:t>
            </a:r>
            <a:endParaRPr lang="en-US" altLang="zh-CN" sz="2000" dirty="0">
              <a:solidFill>
                <a:srgbClr val="0000FF"/>
              </a:solidFill>
              <a:latin typeface="Times New Roman" panose="02020603050405020304" charset="0"/>
            </a:endParaRPr>
          </a:p>
        </p:txBody>
      </p:sp>
      <p:cxnSp>
        <p:nvCxnSpPr>
          <p:cNvPr id="89" name="直接箭头连接符 88"/>
          <p:cNvCxnSpPr/>
          <p:nvPr/>
        </p:nvCxnSpPr>
        <p:spPr>
          <a:xfrm flipH="1">
            <a:off x="6862763" y="2273300"/>
            <a:ext cx="1090612" cy="0"/>
          </a:xfrm>
          <a:prstGeom prst="straightConnector1">
            <a:avLst/>
          </a:prstGeom>
          <a:ln w="31750" cap="flat" cmpd="sng">
            <a:solidFill>
              <a:srgbClr val="FF0000"/>
            </a:solidFill>
            <a:prstDash val="solid"/>
            <a:round/>
            <a:headEnd type="none" w="med" len="med"/>
            <a:tailEnd type="arrow" w="med" len="med"/>
          </a:ln>
        </p:spPr>
      </p:cxnSp>
      <p:cxnSp>
        <p:nvCxnSpPr>
          <p:cNvPr id="90" name="直接箭头连接符 89"/>
          <p:cNvCxnSpPr/>
          <p:nvPr/>
        </p:nvCxnSpPr>
        <p:spPr>
          <a:xfrm>
            <a:off x="8107363" y="1655763"/>
            <a:ext cx="0" cy="401637"/>
          </a:xfrm>
          <a:prstGeom prst="straightConnector1">
            <a:avLst/>
          </a:prstGeom>
          <a:ln w="31750" cap="flat" cmpd="sng">
            <a:solidFill>
              <a:srgbClr val="FF0000"/>
            </a:solidFill>
            <a:prstDash val="solid"/>
            <a:round/>
            <a:headEnd type="none" w="med" len="med"/>
            <a:tailEnd type="arrow" w="med" len="med"/>
          </a:ln>
        </p:spPr>
      </p:cxnSp>
      <p:cxnSp>
        <p:nvCxnSpPr>
          <p:cNvPr id="91" name="直接连接符 90"/>
          <p:cNvCxnSpPr/>
          <p:nvPr/>
        </p:nvCxnSpPr>
        <p:spPr>
          <a:xfrm flipH="1">
            <a:off x="7654925" y="1655763"/>
            <a:ext cx="452438" cy="0"/>
          </a:xfrm>
          <a:prstGeom prst="line">
            <a:avLst/>
          </a:prstGeom>
          <a:ln w="31750" cap="flat" cmpd="sng">
            <a:solidFill>
              <a:srgbClr val="FF0000"/>
            </a:solidFill>
            <a:prstDash val="solid"/>
            <a:round/>
            <a:headEnd type="none" w="med" len="med"/>
            <a:tailEnd type="none" w="lg" len="lg"/>
          </a:ln>
        </p:spPr>
      </p:cxnSp>
      <p:cxnSp>
        <p:nvCxnSpPr>
          <p:cNvPr id="92" name="直接连接符 91"/>
          <p:cNvCxnSpPr/>
          <p:nvPr/>
        </p:nvCxnSpPr>
        <p:spPr>
          <a:xfrm flipV="1">
            <a:off x="7654925" y="615950"/>
            <a:ext cx="0" cy="1039813"/>
          </a:xfrm>
          <a:prstGeom prst="line">
            <a:avLst/>
          </a:prstGeom>
          <a:ln w="31750" cap="flat" cmpd="sng">
            <a:solidFill>
              <a:srgbClr val="FF0000"/>
            </a:solidFill>
            <a:prstDash val="solid"/>
            <a:round/>
            <a:headEnd type="none" w="med" len="med"/>
            <a:tailEnd type="none" w="lg" len="lg"/>
          </a:ln>
        </p:spPr>
      </p:cxnSp>
      <p:cxnSp>
        <p:nvCxnSpPr>
          <p:cNvPr id="93" name="直接连接符 92"/>
          <p:cNvCxnSpPr/>
          <p:nvPr/>
        </p:nvCxnSpPr>
        <p:spPr>
          <a:xfrm>
            <a:off x="7654925" y="615950"/>
            <a:ext cx="704850" cy="0"/>
          </a:xfrm>
          <a:prstGeom prst="line">
            <a:avLst/>
          </a:prstGeom>
          <a:ln w="31750" cap="flat" cmpd="sng">
            <a:solidFill>
              <a:srgbClr val="FF0000"/>
            </a:solidFill>
            <a:prstDash val="solid"/>
            <a:round/>
            <a:headEnd type="none" w="med" len="med"/>
            <a:tailEnd type="none" w="lg" len="lg"/>
          </a:ln>
        </p:spPr>
      </p:cxnSp>
      <p:sp>
        <p:nvSpPr>
          <p:cNvPr id="94" name="矩形 93"/>
          <p:cNvSpPr>
            <a:spLocks noChangeArrowheads="1"/>
          </p:cNvSpPr>
          <p:nvPr/>
        </p:nvSpPr>
        <p:spPr bwMode="auto">
          <a:xfrm>
            <a:off x="9532938" y="369888"/>
            <a:ext cx="336550" cy="400050"/>
          </a:xfrm>
          <a:prstGeom prst="rect">
            <a:avLst/>
          </a:prstGeom>
          <a:solidFill>
            <a:schemeClr val="bg1">
              <a:lumMod val="95000"/>
            </a:schemeClr>
          </a:solidFill>
          <a:ln>
            <a:noFill/>
          </a:ln>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2000" b="0" i="0" u="none" strike="noStrike" kern="120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sym typeface="+mn-ea"/>
              </a:rPr>
              <a:t>0</a:t>
            </a:r>
            <a:endParaRPr kumimoji="0" lang="zh-CN" altLang="en-US" sz="2000" b="0" i="0" u="none" strike="noStrike" kern="120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sym typeface="+mn-ea"/>
            </a:endParaRPr>
          </a:p>
        </p:txBody>
      </p:sp>
      <p:sp>
        <p:nvSpPr>
          <p:cNvPr id="95" name="Text Box 49"/>
          <p:cNvSpPr txBox="1"/>
          <p:nvPr/>
        </p:nvSpPr>
        <p:spPr>
          <a:xfrm>
            <a:off x="3435350" y="5921375"/>
            <a:ext cx="6634163" cy="708025"/>
          </a:xfrm>
          <a:prstGeom prst="rect">
            <a:avLst/>
          </a:prstGeom>
          <a:solidFill>
            <a:srgbClr val="F2F2F2"/>
          </a:solidFill>
          <a:ln w="9525">
            <a:noFill/>
          </a:ln>
        </p:spPr>
        <p:txBody>
          <a:bodyPr anchor="ctr">
            <a:spAutoFit/>
          </a:bodyPr>
          <a:p>
            <a:pPr defTabSz="914400"/>
            <a:r>
              <a:rPr lang="en-US" altLang="zh-CN" sz="2000" dirty="0">
                <a:latin typeface="Times New Roman" panose="02020603050405020304" charset="0"/>
              </a:rPr>
              <a:t>D</a:t>
            </a:r>
            <a:r>
              <a:rPr lang="en-US" altLang="zh-CN" sz="2000" dirty="0">
                <a:latin typeface="Times New Roman" panose="02020603050405020304" charset="0"/>
                <a:sym typeface="Symbol" panose="05050102010706020507" pitchFamily="18" charset="2"/>
              </a:rPr>
              <a:t></a:t>
            </a:r>
            <a:r>
              <a:rPr lang="en-US" altLang="zh-CN" sz="2000" dirty="0">
                <a:latin typeface="Times New Roman" panose="02020603050405020304" charset="0"/>
              </a:rPr>
              <a:t> </a:t>
            </a:r>
            <a:r>
              <a:rPr lang="en-US" altLang="zh-CN" sz="2000" dirty="0" err="1">
                <a:latin typeface="Times New Roman" panose="02020603050405020304" charset="0"/>
              </a:rPr>
              <a:t>id:T</a:t>
            </a:r>
            <a:r>
              <a:rPr lang="en-US" altLang="zh-CN" sz="2000" dirty="0">
                <a:latin typeface="Times New Roman" panose="02020603050405020304" charset="0"/>
              </a:rPr>
              <a:t>  </a:t>
            </a:r>
            <a:r>
              <a:rPr lang="en-US" altLang="zh-CN" sz="2000" dirty="0">
                <a:solidFill>
                  <a:srgbClr val="0000FF"/>
                </a:solidFill>
                <a:latin typeface="Times New Roman" panose="02020603050405020304" charset="0"/>
              </a:rPr>
              <a:t>{enter(</a:t>
            </a:r>
            <a:r>
              <a:rPr lang="en-US" altLang="zh-CN" sz="2000" dirty="0">
                <a:solidFill>
                  <a:srgbClr val="FF0000"/>
                </a:solidFill>
                <a:latin typeface="Times New Roman" panose="02020603050405020304" charset="0"/>
              </a:rPr>
              <a:t>top(</a:t>
            </a:r>
            <a:r>
              <a:rPr lang="en-US" altLang="zh-CN" sz="2000" dirty="0" err="1">
                <a:solidFill>
                  <a:srgbClr val="FF0000"/>
                </a:solidFill>
                <a:latin typeface="Times New Roman" panose="02020603050405020304" charset="0"/>
              </a:rPr>
              <a:t>tableptr</a:t>
            </a:r>
            <a:r>
              <a:rPr lang="en-US" altLang="zh-CN" sz="2000" dirty="0">
                <a:solidFill>
                  <a:srgbClr val="FF0000"/>
                </a:solidFill>
                <a:latin typeface="Times New Roman" panose="02020603050405020304" charset="0"/>
              </a:rPr>
              <a:t>)</a:t>
            </a:r>
            <a:r>
              <a:rPr lang="zh-CN" altLang="en-US" sz="2000" dirty="0">
                <a:solidFill>
                  <a:srgbClr val="0000FF"/>
                </a:solidFill>
                <a:latin typeface="Times New Roman" panose="02020603050405020304" charset="0"/>
              </a:rPr>
              <a:t>，</a:t>
            </a:r>
            <a:r>
              <a:rPr lang="en-US" altLang="zh-CN" sz="2000" dirty="0">
                <a:solidFill>
                  <a:srgbClr val="0000FF"/>
                </a:solidFill>
                <a:latin typeface="Times New Roman" panose="02020603050405020304" charset="0"/>
              </a:rPr>
              <a:t>id.name</a:t>
            </a:r>
            <a:r>
              <a:rPr lang="zh-CN" altLang="en-US" sz="2000" dirty="0">
                <a:solidFill>
                  <a:srgbClr val="0000FF"/>
                </a:solidFill>
                <a:latin typeface="Times New Roman" panose="02020603050405020304" charset="0"/>
              </a:rPr>
              <a:t>，</a:t>
            </a:r>
            <a:r>
              <a:rPr lang="en-US" altLang="zh-CN" sz="2000" dirty="0" err="1">
                <a:solidFill>
                  <a:srgbClr val="0000FF"/>
                </a:solidFill>
                <a:latin typeface="Times New Roman" panose="02020603050405020304" charset="0"/>
              </a:rPr>
              <a:t>T.type</a:t>
            </a:r>
            <a:r>
              <a:rPr lang="zh-CN" altLang="en-US" sz="2000" dirty="0">
                <a:solidFill>
                  <a:srgbClr val="0000FF"/>
                </a:solidFill>
                <a:latin typeface="Times New Roman" panose="02020603050405020304" charset="0"/>
              </a:rPr>
              <a:t>，</a:t>
            </a:r>
            <a:r>
              <a:rPr lang="en-US" altLang="zh-CN" sz="2000" dirty="0">
                <a:solidFill>
                  <a:srgbClr val="FF0000"/>
                </a:solidFill>
                <a:latin typeface="Times New Roman" panose="02020603050405020304" charset="0"/>
              </a:rPr>
              <a:t>top(offset)</a:t>
            </a:r>
            <a:r>
              <a:rPr lang="en-US" altLang="zh-CN" sz="2000" dirty="0">
                <a:solidFill>
                  <a:srgbClr val="0000FF"/>
                </a:solidFill>
                <a:latin typeface="Times New Roman" panose="02020603050405020304" charset="0"/>
              </a:rPr>
              <a:t>);    top(offset):=top(offset)+</a:t>
            </a:r>
            <a:r>
              <a:rPr lang="en-US" altLang="zh-CN" sz="2000" dirty="0" err="1">
                <a:solidFill>
                  <a:srgbClr val="0000FF"/>
                </a:solidFill>
                <a:latin typeface="Times New Roman" panose="02020603050405020304" charset="0"/>
              </a:rPr>
              <a:t>T.width</a:t>
            </a:r>
            <a:r>
              <a:rPr lang="en-US" altLang="zh-CN" sz="2000" dirty="0">
                <a:solidFill>
                  <a:srgbClr val="0000FF"/>
                </a:solidFill>
                <a:latin typeface="Times New Roman" panose="02020603050405020304" charset="0"/>
              </a:rPr>
              <a:t>  }</a:t>
            </a:r>
            <a:endParaRPr lang="en-US" altLang="zh-CN" sz="2000" dirty="0">
              <a:solidFill>
                <a:srgbClr val="0000FF"/>
              </a:solidFill>
              <a:latin typeface="Times New Roman" panose="02020603050405020304" charset="0"/>
            </a:endParaRPr>
          </a:p>
        </p:txBody>
      </p:sp>
      <p:sp>
        <p:nvSpPr>
          <p:cNvPr id="96" name="Line 23"/>
          <p:cNvSpPr/>
          <p:nvPr/>
        </p:nvSpPr>
        <p:spPr>
          <a:xfrm>
            <a:off x="2325688" y="1655763"/>
            <a:ext cx="0" cy="228600"/>
          </a:xfrm>
          <a:prstGeom prst="line">
            <a:avLst/>
          </a:prstGeom>
          <a:ln w="9525" cap="flat" cmpd="sng">
            <a:solidFill>
              <a:srgbClr val="FF0000"/>
            </a:solidFill>
            <a:prstDash val="solid"/>
            <a:round/>
            <a:headEnd type="triangle" w="med" len="med"/>
            <a:tailEnd type="none" w="med" len="med"/>
          </a:ln>
        </p:spPr>
      </p:sp>
      <p:sp>
        <p:nvSpPr>
          <p:cNvPr id="98" name="矩形 97"/>
          <p:cNvSpPr>
            <a:spLocks noChangeArrowheads="1"/>
          </p:cNvSpPr>
          <p:nvPr/>
        </p:nvSpPr>
        <p:spPr bwMode="auto">
          <a:xfrm>
            <a:off x="9551988" y="392113"/>
            <a:ext cx="334963" cy="400050"/>
          </a:xfrm>
          <a:prstGeom prst="rect">
            <a:avLst/>
          </a:prstGeom>
          <a:solidFill>
            <a:schemeClr val="bg1">
              <a:lumMod val="95000"/>
            </a:schemeClr>
          </a:solidFill>
          <a:ln>
            <a:noFill/>
          </a:ln>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2000" b="0" i="0" u="none" strike="noStrike" kern="120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sym typeface="+mn-ea"/>
              </a:rPr>
              <a:t>4</a:t>
            </a:r>
            <a:endParaRPr kumimoji="0" lang="zh-CN" altLang="en-US" sz="2000" b="0" i="0" u="none" strike="noStrike" kern="120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sym typeface="+mn-ea"/>
            </a:endParaRPr>
          </a:p>
        </p:txBody>
      </p:sp>
      <p:sp>
        <p:nvSpPr>
          <p:cNvPr id="100" name="Line 23"/>
          <p:cNvSpPr/>
          <p:nvPr/>
        </p:nvSpPr>
        <p:spPr>
          <a:xfrm>
            <a:off x="3262313" y="2044700"/>
            <a:ext cx="0" cy="228600"/>
          </a:xfrm>
          <a:prstGeom prst="line">
            <a:avLst/>
          </a:prstGeom>
          <a:ln w="38100" cap="flat" cmpd="sng">
            <a:solidFill>
              <a:srgbClr val="FF0000"/>
            </a:solidFill>
            <a:prstDash val="solid"/>
            <a:round/>
            <a:headEnd type="triangle" w="med" len="med"/>
            <a:tailEnd type="none" w="med" len="med"/>
          </a:ln>
        </p:spPr>
      </p:sp>
      <p:sp>
        <p:nvSpPr>
          <p:cNvPr id="102" name="Text Box 52"/>
          <p:cNvSpPr txBox="1"/>
          <p:nvPr/>
        </p:nvSpPr>
        <p:spPr>
          <a:xfrm>
            <a:off x="3406775" y="5867400"/>
            <a:ext cx="6672263" cy="923925"/>
          </a:xfrm>
          <a:prstGeom prst="rect">
            <a:avLst/>
          </a:prstGeom>
          <a:solidFill>
            <a:srgbClr val="F2F2F2"/>
          </a:solidFill>
          <a:ln w="9525">
            <a:noFill/>
          </a:ln>
        </p:spPr>
        <p:txBody>
          <a:bodyPr anchor="ctr">
            <a:spAutoFit/>
          </a:bodyPr>
          <a:p>
            <a:pPr defTabSz="914400"/>
            <a:r>
              <a:rPr lang="en-US" altLang="zh-CN" sz="1800" dirty="0">
                <a:latin typeface="Times New Roman" panose="02020603050405020304" charset="0"/>
              </a:rPr>
              <a:t>D</a:t>
            </a:r>
            <a:r>
              <a:rPr lang="en-US" altLang="zh-CN" sz="1800" dirty="0">
                <a:latin typeface="Times New Roman" panose="02020603050405020304" charset="0"/>
                <a:sym typeface="Symbol" panose="05050102010706020507" pitchFamily="18" charset="2"/>
              </a:rPr>
              <a:t></a:t>
            </a:r>
            <a:r>
              <a:rPr lang="en-US" altLang="zh-CN" sz="1800" dirty="0">
                <a:latin typeface="Times New Roman" panose="02020603050405020304" charset="0"/>
              </a:rPr>
              <a:t> </a:t>
            </a:r>
            <a:r>
              <a:rPr lang="en-US" altLang="zh-CN" sz="1800" dirty="0" err="1">
                <a:latin typeface="Times New Roman" panose="02020603050405020304" charset="0"/>
              </a:rPr>
              <a:t>proc</a:t>
            </a:r>
            <a:r>
              <a:rPr lang="en-US" altLang="zh-CN" sz="1800" dirty="0">
                <a:latin typeface="Times New Roman" panose="02020603050405020304" charset="0"/>
              </a:rPr>
              <a:t> id; </a:t>
            </a:r>
            <a:r>
              <a:rPr lang="en-US" altLang="zh-CN" sz="1800" dirty="0">
                <a:solidFill>
                  <a:srgbClr val="FF0000"/>
                </a:solidFill>
                <a:latin typeface="Times New Roman" panose="02020603050405020304" charset="0"/>
              </a:rPr>
              <a:t>N</a:t>
            </a:r>
            <a:r>
              <a:rPr lang="en-US" altLang="zh-CN" sz="1800" dirty="0">
                <a:latin typeface="Times New Roman" panose="02020603050405020304" charset="0"/>
              </a:rPr>
              <a:t> D;S  </a:t>
            </a:r>
            <a:r>
              <a:rPr lang="en-US" altLang="zh-CN" sz="1800" dirty="0">
                <a:solidFill>
                  <a:srgbClr val="0000FF"/>
                </a:solidFill>
                <a:latin typeface="Times New Roman" panose="02020603050405020304" charset="0"/>
              </a:rPr>
              <a:t>{  t:=top(tableptr);</a:t>
            </a:r>
            <a:endParaRPr lang="en-US" altLang="zh-CN" sz="1800" dirty="0">
              <a:solidFill>
                <a:srgbClr val="0000FF"/>
              </a:solidFill>
              <a:latin typeface="Times New Roman" panose="02020603050405020304" charset="0"/>
            </a:endParaRPr>
          </a:p>
          <a:p>
            <a:pPr defTabSz="914400"/>
            <a:r>
              <a:rPr lang="en-US" altLang="zh-CN" sz="1800" dirty="0">
                <a:solidFill>
                  <a:srgbClr val="0000FF"/>
                </a:solidFill>
                <a:latin typeface="Times New Roman" panose="02020603050405020304" charset="0"/>
              </a:rPr>
              <a:t>    </a:t>
            </a:r>
            <a:r>
              <a:rPr lang="en-US" altLang="zh-CN" sz="1800" dirty="0" err="1">
                <a:solidFill>
                  <a:srgbClr val="0000FF"/>
                </a:solidFill>
                <a:latin typeface="Times New Roman" panose="02020603050405020304" charset="0"/>
              </a:rPr>
              <a:t>addwidth</a:t>
            </a:r>
            <a:r>
              <a:rPr lang="en-US" altLang="zh-CN" sz="1800" dirty="0">
                <a:solidFill>
                  <a:srgbClr val="0000FF"/>
                </a:solidFill>
                <a:latin typeface="Times New Roman" panose="02020603050405020304" charset="0"/>
              </a:rPr>
              <a:t>(t</a:t>
            </a:r>
            <a:r>
              <a:rPr lang="zh-CN" altLang="en-US" sz="1800" dirty="0">
                <a:solidFill>
                  <a:srgbClr val="0000FF"/>
                </a:solidFill>
                <a:latin typeface="Times New Roman" panose="02020603050405020304" charset="0"/>
              </a:rPr>
              <a:t>，</a:t>
            </a:r>
            <a:r>
              <a:rPr lang="en-US" altLang="zh-CN" sz="1800" dirty="0">
                <a:solidFill>
                  <a:srgbClr val="0000FF"/>
                </a:solidFill>
                <a:latin typeface="Times New Roman" panose="02020603050405020304" charset="0"/>
              </a:rPr>
              <a:t>top(offset));    pop(</a:t>
            </a:r>
            <a:r>
              <a:rPr lang="en-US" altLang="zh-CN" sz="1800" dirty="0" err="1">
                <a:solidFill>
                  <a:srgbClr val="0000FF"/>
                </a:solidFill>
                <a:latin typeface="Times New Roman" panose="02020603050405020304" charset="0"/>
              </a:rPr>
              <a:t>tableptr</a:t>
            </a:r>
            <a:r>
              <a:rPr lang="en-US" altLang="zh-CN" sz="1800" dirty="0">
                <a:solidFill>
                  <a:srgbClr val="0000FF"/>
                </a:solidFill>
                <a:latin typeface="Times New Roman" panose="02020603050405020304" charset="0"/>
              </a:rPr>
              <a:t>)</a:t>
            </a:r>
            <a:r>
              <a:rPr lang="zh-CN" altLang="en-US" sz="1800" dirty="0">
                <a:solidFill>
                  <a:srgbClr val="0000FF"/>
                </a:solidFill>
                <a:latin typeface="Times New Roman" panose="02020603050405020304" charset="0"/>
              </a:rPr>
              <a:t>； </a:t>
            </a:r>
            <a:r>
              <a:rPr lang="en-US" altLang="zh-CN" sz="1800" dirty="0">
                <a:solidFill>
                  <a:srgbClr val="0000FF"/>
                </a:solidFill>
                <a:latin typeface="Times New Roman" panose="02020603050405020304" charset="0"/>
              </a:rPr>
              <a:t>pop(offset);</a:t>
            </a:r>
            <a:endParaRPr lang="en-US" altLang="zh-CN" sz="1800" dirty="0">
              <a:solidFill>
                <a:srgbClr val="0000FF"/>
              </a:solidFill>
              <a:latin typeface="Times New Roman" panose="02020603050405020304" charset="0"/>
            </a:endParaRPr>
          </a:p>
          <a:p>
            <a:pPr defTabSz="914400"/>
            <a:r>
              <a:rPr lang="en-US" altLang="zh-CN" sz="1800" dirty="0">
                <a:solidFill>
                  <a:srgbClr val="0000FF"/>
                </a:solidFill>
                <a:latin typeface="Times New Roman" panose="02020603050405020304" charset="0"/>
              </a:rPr>
              <a:t>    </a:t>
            </a:r>
            <a:r>
              <a:rPr lang="en-US" altLang="zh-CN" sz="1800" dirty="0" err="1">
                <a:solidFill>
                  <a:srgbClr val="0000FF"/>
                </a:solidFill>
                <a:latin typeface="Times New Roman" panose="02020603050405020304" charset="0"/>
              </a:rPr>
              <a:t>enterproc</a:t>
            </a:r>
            <a:r>
              <a:rPr lang="en-US" altLang="zh-CN" sz="1800" dirty="0">
                <a:solidFill>
                  <a:srgbClr val="0000FF"/>
                </a:solidFill>
                <a:latin typeface="Times New Roman" panose="02020603050405020304" charset="0"/>
              </a:rPr>
              <a:t>(top(</a:t>
            </a:r>
            <a:r>
              <a:rPr lang="en-US" altLang="zh-CN" sz="1800" dirty="0" err="1">
                <a:solidFill>
                  <a:srgbClr val="0000FF"/>
                </a:solidFill>
                <a:latin typeface="Times New Roman" panose="02020603050405020304" charset="0"/>
              </a:rPr>
              <a:t>tableptr</a:t>
            </a:r>
            <a:r>
              <a:rPr lang="en-US" altLang="zh-CN" sz="1800" dirty="0">
                <a:solidFill>
                  <a:srgbClr val="0000FF"/>
                </a:solidFill>
                <a:latin typeface="Times New Roman" panose="02020603050405020304" charset="0"/>
              </a:rPr>
              <a:t>)</a:t>
            </a:r>
            <a:r>
              <a:rPr lang="zh-CN" altLang="en-US" sz="1800" dirty="0">
                <a:solidFill>
                  <a:srgbClr val="0000FF"/>
                </a:solidFill>
                <a:latin typeface="Times New Roman" panose="02020603050405020304" charset="0"/>
              </a:rPr>
              <a:t>，</a:t>
            </a:r>
            <a:r>
              <a:rPr lang="en-US" altLang="zh-CN" sz="1800" dirty="0">
                <a:solidFill>
                  <a:srgbClr val="0000FF"/>
                </a:solidFill>
                <a:latin typeface="Times New Roman" panose="02020603050405020304" charset="0"/>
              </a:rPr>
              <a:t>id.name</a:t>
            </a:r>
            <a:r>
              <a:rPr lang="zh-CN" altLang="en-US" sz="1800" dirty="0">
                <a:solidFill>
                  <a:srgbClr val="0000FF"/>
                </a:solidFill>
                <a:latin typeface="Times New Roman" panose="02020603050405020304" charset="0"/>
              </a:rPr>
              <a:t>，</a:t>
            </a:r>
            <a:r>
              <a:rPr lang="en-US" altLang="zh-CN" sz="1800" dirty="0">
                <a:solidFill>
                  <a:srgbClr val="FF0000"/>
                </a:solidFill>
                <a:latin typeface="Times New Roman" panose="02020603050405020304" charset="0"/>
              </a:rPr>
              <a:t>t</a:t>
            </a:r>
            <a:r>
              <a:rPr lang="en-US" altLang="zh-CN" sz="1800" dirty="0">
                <a:solidFill>
                  <a:srgbClr val="0000FF"/>
                </a:solidFill>
                <a:latin typeface="Times New Roman" panose="02020603050405020304" charset="0"/>
              </a:rPr>
              <a:t>)  }</a:t>
            </a:r>
            <a:endParaRPr lang="en-US" altLang="zh-CN" sz="1800" dirty="0">
              <a:solidFill>
                <a:srgbClr val="0000FF"/>
              </a:solidFill>
              <a:latin typeface="Times New Roman" panose="02020603050405020304" charset="0"/>
            </a:endParaRPr>
          </a:p>
        </p:txBody>
      </p:sp>
      <p:sp>
        <p:nvSpPr>
          <p:cNvPr id="105" name="矩形 104"/>
          <p:cNvSpPr/>
          <p:nvPr/>
        </p:nvSpPr>
        <p:spPr>
          <a:xfrm>
            <a:off x="9304338" y="2057400"/>
            <a:ext cx="509587" cy="400050"/>
          </a:xfrm>
          <a:prstGeom prst="rect">
            <a:avLst/>
          </a:prstGeom>
          <a:noFill/>
          <a:ln w="9525">
            <a:noFill/>
          </a:ln>
        </p:spPr>
        <p:txBody>
          <a:bodyPr wrap="none" anchor="t">
            <a:spAutoFit/>
          </a:bodyPr>
          <a:p>
            <a:pPr algn="ctr"/>
            <a:r>
              <a:rPr lang="en-US" altLang="zh-CN" sz="2000" b="0" dirty="0">
                <a:solidFill>
                  <a:srgbClr val="000000"/>
                </a:solidFill>
                <a:latin typeface="华文新魏" panose="02010800040101010101" pitchFamily="2" charset="-122"/>
              </a:rPr>
              <a:t>(4)</a:t>
            </a:r>
            <a:endParaRPr lang="zh-CN" altLang="en-US" sz="2000" b="0" dirty="0">
              <a:solidFill>
                <a:srgbClr val="000000"/>
              </a:solidFill>
              <a:latin typeface="华文新魏" panose="02010800040101010101" pitchFamily="2" charset="-122"/>
            </a:endParaRPr>
          </a:p>
        </p:txBody>
      </p:sp>
      <p:cxnSp>
        <p:nvCxnSpPr>
          <p:cNvPr id="112" name="直接箭头连接符 111"/>
          <p:cNvCxnSpPr/>
          <p:nvPr/>
        </p:nvCxnSpPr>
        <p:spPr>
          <a:xfrm>
            <a:off x="6535738" y="2700338"/>
            <a:ext cx="1344612" cy="0"/>
          </a:xfrm>
          <a:prstGeom prst="straightConnector1">
            <a:avLst/>
          </a:prstGeom>
          <a:ln w="31750" cap="flat" cmpd="sng">
            <a:solidFill>
              <a:srgbClr val="FF0000"/>
            </a:solidFill>
            <a:prstDash val="solid"/>
            <a:round/>
            <a:headEnd type="none" w="med" len="med"/>
            <a:tailEnd type="arrow" w="med" len="med"/>
          </a:ln>
        </p:spPr>
      </p:cxnSp>
      <p:sp>
        <p:nvSpPr>
          <p:cNvPr id="117" name="Line 23"/>
          <p:cNvSpPr/>
          <p:nvPr/>
        </p:nvSpPr>
        <p:spPr>
          <a:xfrm>
            <a:off x="1277938" y="2714625"/>
            <a:ext cx="0" cy="228600"/>
          </a:xfrm>
          <a:prstGeom prst="line">
            <a:avLst/>
          </a:prstGeom>
          <a:ln w="38100" cap="flat" cmpd="sng">
            <a:solidFill>
              <a:srgbClr val="FF0000"/>
            </a:solidFill>
            <a:prstDash val="solid"/>
            <a:round/>
            <a:headEnd type="triangle" w="med" len="med"/>
            <a:tailEnd type="none" w="med" len="med"/>
          </a:ln>
        </p:spPr>
      </p:sp>
      <p:sp>
        <p:nvSpPr>
          <p:cNvPr id="118" name="Text Box 51"/>
          <p:cNvSpPr txBox="1"/>
          <p:nvPr/>
        </p:nvSpPr>
        <p:spPr>
          <a:xfrm>
            <a:off x="3406775" y="5889625"/>
            <a:ext cx="6599238" cy="708025"/>
          </a:xfrm>
          <a:prstGeom prst="rect">
            <a:avLst/>
          </a:prstGeom>
          <a:solidFill>
            <a:srgbClr val="F2F2F2"/>
          </a:solidFill>
          <a:ln w="9525">
            <a:noFill/>
          </a:ln>
        </p:spPr>
        <p:txBody>
          <a:bodyPr anchor="ctr">
            <a:spAutoFit/>
          </a:bodyPr>
          <a:p>
            <a:pPr defTabSz="914400"/>
            <a:r>
              <a:rPr lang="en-US" altLang="zh-CN" sz="2000" dirty="0">
                <a:solidFill>
                  <a:srgbClr val="FF0000"/>
                </a:solidFill>
                <a:latin typeface="Times New Roman" panose="02020603050405020304" charset="0"/>
              </a:rPr>
              <a:t>N</a:t>
            </a:r>
            <a:r>
              <a:rPr lang="en-US" altLang="zh-CN" sz="2000" dirty="0">
                <a:solidFill>
                  <a:srgbClr val="FF0000"/>
                </a:solidFill>
                <a:latin typeface="Times New Roman" panose="02020603050405020304" charset="0"/>
                <a:sym typeface="Symbol" panose="05050102010706020507" pitchFamily="18" charset="2"/>
              </a:rPr>
              <a:t>   </a:t>
            </a:r>
            <a:r>
              <a:rPr lang="en-US" altLang="zh-CN" sz="2000" dirty="0">
                <a:solidFill>
                  <a:srgbClr val="0000FF"/>
                </a:solidFill>
                <a:latin typeface="Times New Roman" panose="02020603050405020304" charset="0"/>
              </a:rPr>
              <a:t>{  t:=maketable(</a:t>
            </a:r>
            <a:r>
              <a:rPr lang="en-US" altLang="zh-CN" sz="2000" dirty="0">
                <a:solidFill>
                  <a:srgbClr val="FF0000"/>
                </a:solidFill>
                <a:latin typeface="Times New Roman" panose="02020603050405020304" charset="0"/>
              </a:rPr>
              <a:t>top(tableptr)</a:t>
            </a:r>
            <a:r>
              <a:rPr lang="en-US" altLang="zh-CN" sz="2000" dirty="0">
                <a:solidFill>
                  <a:srgbClr val="0000FF"/>
                </a:solidFill>
                <a:latin typeface="Times New Roman" panose="02020603050405020304" charset="0"/>
              </a:rPr>
              <a:t>);</a:t>
            </a:r>
            <a:endParaRPr lang="en-US" altLang="zh-CN" sz="2000" dirty="0">
              <a:solidFill>
                <a:srgbClr val="0000FF"/>
              </a:solidFill>
              <a:latin typeface="Times New Roman" panose="02020603050405020304" charset="0"/>
            </a:endParaRPr>
          </a:p>
          <a:p>
            <a:pPr defTabSz="914400"/>
            <a:r>
              <a:rPr lang="en-US" altLang="zh-CN" sz="2000" dirty="0">
                <a:solidFill>
                  <a:srgbClr val="0000FF"/>
                </a:solidFill>
                <a:latin typeface="Times New Roman" panose="02020603050405020304" charset="0"/>
              </a:rPr>
              <a:t>    push(t</a:t>
            </a:r>
            <a:r>
              <a:rPr lang="zh-CN" altLang="en-US" sz="2000" dirty="0">
                <a:solidFill>
                  <a:srgbClr val="0000FF"/>
                </a:solidFill>
                <a:latin typeface="Times New Roman" panose="02020603050405020304" charset="0"/>
              </a:rPr>
              <a:t>，</a:t>
            </a:r>
            <a:r>
              <a:rPr lang="en-US" altLang="zh-CN" sz="2000" dirty="0" err="1">
                <a:solidFill>
                  <a:srgbClr val="0000FF"/>
                </a:solidFill>
                <a:latin typeface="Times New Roman" panose="02020603050405020304" charset="0"/>
              </a:rPr>
              <a:t>tableptr</a:t>
            </a:r>
            <a:r>
              <a:rPr lang="en-US" altLang="zh-CN" sz="2000" dirty="0">
                <a:solidFill>
                  <a:srgbClr val="0000FF"/>
                </a:solidFill>
                <a:latin typeface="Times New Roman" panose="02020603050405020304" charset="0"/>
              </a:rPr>
              <a:t>)</a:t>
            </a:r>
            <a:r>
              <a:rPr lang="zh-CN" altLang="en-US" sz="2000" dirty="0">
                <a:solidFill>
                  <a:srgbClr val="0000FF"/>
                </a:solidFill>
                <a:latin typeface="Times New Roman" panose="02020603050405020304" charset="0"/>
              </a:rPr>
              <a:t>；  </a:t>
            </a:r>
            <a:r>
              <a:rPr lang="en-US" altLang="zh-CN" sz="2000" dirty="0">
                <a:solidFill>
                  <a:srgbClr val="0000FF"/>
                </a:solidFill>
                <a:latin typeface="Times New Roman" panose="02020603050405020304" charset="0"/>
              </a:rPr>
              <a:t>push(0</a:t>
            </a:r>
            <a:r>
              <a:rPr lang="zh-CN" altLang="en-US" sz="2000" dirty="0">
                <a:solidFill>
                  <a:srgbClr val="0000FF"/>
                </a:solidFill>
                <a:latin typeface="Times New Roman" panose="02020603050405020304" charset="0"/>
              </a:rPr>
              <a:t>，</a:t>
            </a:r>
            <a:r>
              <a:rPr lang="en-US" altLang="zh-CN" sz="2000" dirty="0">
                <a:solidFill>
                  <a:srgbClr val="0000FF"/>
                </a:solidFill>
                <a:latin typeface="Times New Roman" panose="02020603050405020304" charset="0"/>
              </a:rPr>
              <a:t>offset)  }</a:t>
            </a:r>
            <a:endParaRPr lang="en-US" altLang="zh-CN" sz="2000" dirty="0">
              <a:solidFill>
                <a:srgbClr val="0000FF"/>
              </a:solidFill>
              <a:latin typeface="Times New Roman" panose="02020603050405020304" charset="0"/>
            </a:endParaRPr>
          </a:p>
        </p:txBody>
      </p:sp>
      <p:cxnSp>
        <p:nvCxnSpPr>
          <p:cNvPr id="120" name="直接箭头连接符 119"/>
          <p:cNvCxnSpPr/>
          <p:nvPr/>
        </p:nvCxnSpPr>
        <p:spPr>
          <a:xfrm flipH="1" flipV="1">
            <a:off x="6862763" y="2900363"/>
            <a:ext cx="1420812" cy="720725"/>
          </a:xfrm>
          <a:prstGeom prst="straightConnector1">
            <a:avLst/>
          </a:prstGeom>
          <a:ln w="31750" cap="flat" cmpd="sng">
            <a:solidFill>
              <a:srgbClr val="FF0000"/>
            </a:solidFill>
            <a:prstDash val="solid"/>
            <a:round/>
            <a:headEnd type="none" w="med" len="med"/>
            <a:tailEnd type="arrow" w="med" len="med"/>
          </a:ln>
        </p:spPr>
      </p:cxnSp>
      <p:cxnSp>
        <p:nvCxnSpPr>
          <p:cNvPr id="121" name="肘形连接符 120"/>
          <p:cNvCxnSpPr/>
          <p:nvPr/>
        </p:nvCxnSpPr>
        <p:spPr>
          <a:xfrm rot="5400000">
            <a:off x="6704013" y="1995488"/>
            <a:ext cx="3035300" cy="273050"/>
          </a:xfrm>
          <a:prstGeom prst="bentConnector4">
            <a:avLst>
              <a:gd name="adj1" fmla="val 9"/>
              <a:gd name="adj2" fmla="val 383472"/>
            </a:avLst>
          </a:prstGeom>
          <a:ln w="31750" cap="flat" cmpd="sng">
            <a:solidFill>
              <a:srgbClr val="FF0000"/>
            </a:solidFill>
            <a:prstDash val="solid"/>
            <a:round/>
            <a:headEnd type="none" w="med" len="med"/>
            <a:tailEnd type="arrow" w="med" len="med"/>
          </a:ln>
        </p:spPr>
      </p:cxnSp>
      <p:sp>
        <p:nvSpPr>
          <p:cNvPr id="125" name="矩形 124"/>
          <p:cNvSpPr>
            <a:spLocks noChangeArrowheads="1"/>
          </p:cNvSpPr>
          <p:nvPr/>
        </p:nvSpPr>
        <p:spPr bwMode="auto">
          <a:xfrm>
            <a:off x="9551988" y="360363"/>
            <a:ext cx="334963" cy="400050"/>
          </a:xfrm>
          <a:prstGeom prst="rect">
            <a:avLst/>
          </a:prstGeom>
          <a:solidFill>
            <a:schemeClr val="bg1">
              <a:lumMod val="95000"/>
            </a:schemeClr>
          </a:solidFill>
          <a:ln>
            <a:noFill/>
          </a:ln>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2000" b="0" i="0" u="none" strike="noStrike" kern="120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sym typeface="+mn-ea"/>
              </a:rPr>
              <a:t>0</a:t>
            </a:r>
            <a:endParaRPr kumimoji="0" lang="zh-CN" altLang="en-US" sz="2000" b="0" i="0" u="none" strike="noStrike" kern="120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sym typeface="+mn-ea"/>
            </a:endParaRPr>
          </a:p>
        </p:txBody>
      </p:sp>
      <p:sp>
        <p:nvSpPr>
          <p:cNvPr id="127" name="Text Box 52"/>
          <p:cNvSpPr txBox="1"/>
          <p:nvPr/>
        </p:nvSpPr>
        <p:spPr>
          <a:xfrm>
            <a:off x="3406775" y="5795963"/>
            <a:ext cx="6731000" cy="922337"/>
          </a:xfrm>
          <a:prstGeom prst="rect">
            <a:avLst/>
          </a:prstGeom>
          <a:solidFill>
            <a:srgbClr val="F2F2F2"/>
          </a:solidFill>
          <a:ln w="9525">
            <a:noFill/>
          </a:ln>
        </p:spPr>
        <p:txBody>
          <a:bodyPr anchor="ctr">
            <a:spAutoFit/>
          </a:bodyPr>
          <a:p>
            <a:pPr defTabSz="914400"/>
            <a:r>
              <a:rPr lang="en-US" altLang="zh-CN" sz="1800" dirty="0">
                <a:latin typeface="Times New Roman" panose="02020603050405020304" charset="0"/>
              </a:rPr>
              <a:t>D</a:t>
            </a:r>
            <a:r>
              <a:rPr lang="en-US" altLang="zh-CN" sz="1800" dirty="0">
                <a:latin typeface="Times New Roman" panose="02020603050405020304" charset="0"/>
                <a:sym typeface="Symbol" panose="05050102010706020507" pitchFamily="18" charset="2"/>
              </a:rPr>
              <a:t></a:t>
            </a:r>
            <a:r>
              <a:rPr lang="en-US" altLang="zh-CN" sz="1800" dirty="0">
                <a:latin typeface="Times New Roman" panose="02020603050405020304" charset="0"/>
              </a:rPr>
              <a:t> </a:t>
            </a:r>
            <a:r>
              <a:rPr lang="en-US" altLang="zh-CN" sz="1800" dirty="0" err="1">
                <a:latin typeface="Times New Roman" panose="02020603050405020304" charset="0"/>
              </a:rPr>
              <a:t>proc</a:t>
            </a:r>
            <a:r>
              <a:rPr lang="en-US" altLang="zh-CN" sz="1800" dirty="0">
                <a:latin typeface="Times New Roman" panose="02020603050405020304" charset="0"/>
              </a:rPr>
              <a:t> id; </a:t>
            </a:r>
            <a:r>
              <a:rPr lang="en-US" altLang="zh-CN" sz="1800" dirty="0">
                <a:solidFill>
                  <a:srgbClr val="FF0000"/>
                </a:solidFill>
                <a:latin typeface="Times New Roman" panose="02020603050405020304" charset="0"/>
              </a:rPr>
              <a:t>N</a:t>
            </a:r>
            <a:r>
              <a:rPr lang="en-US" altLang="zh-CN" sz="1800" dirty="0">
                <a:latin typeface="Times New Roman" panose="02020603050405020304" charset="0"/>
              </a:rPr>
              <a:t> D;S  </a:t>
            </a:r>
            <a:r>
              <a:rPr lang="en-US" altLang="zh-CN" sz="1800" dirty="0">
                <a:solidFill>
                  <a:srgbClr val="0000FF"/>
                </a:solidFill>
                <a:latin typeface="Times New Roman" panose="02020603050405020304" charset="0"/>
              </a:rPr>
              <a:t>{  t:=top(tableptr);</a:t>
            </a:r>
            <a:endParaRPr lang="en-US" altLang="zh-CN" sz="1800" dirty="0">
              <a:solidFill>
                <a:srgbClr val="0000FF"/>
              </a:solidFill>
              <a:latin typeface="Times New Roman" panose="02020603050405020304" charset="0"/>
            </a:endParaRPr>
          </a:p>
          <a:p>
            <a:pPr defTabSz="914400"/>
            <a:r>
              <a:rPr lang="en-US" altLang="zh-CN" sz="1800" dirty="0">
                <a:solidFill>
                  <a:srgbClr val="0000FF"/>
                </a:solidFill>
                <a:latin typeface="Times New Roman" panose="02020603050405020304" charset="0"/>
              </a:rPr>
              <a:t>    </a:t>
            </a:r>
            <a:r>
              <a:rPr lang="en-US" altLang="zh-CN" sz="1800" dirty="0" err="1">
                <a:solidFill>
                  <a:srgbClr val="0000FF"/>
                </a:solidFill>
                <a:latin typeface="Times New Roman" panose="02020603050405020304" charset="0"/>
              </a:rPr>
              <a:t>addwidth</a:t>
            </a:r>
            <a:r>
              <a:rPr lang="en-US" altLang="zh-CN" sz="1800" dirty="0">
                <a:solidFill>
                  <a:srgbClr val="0000FF"/>
                </a:solidFill>
                <a:latin typeface="Times New Roman" panose="02020603050405020304" charset="0"/>
              </a:rPr>
              <a:t>(t</a:t>
            </a:r>
            <a:r>
              <a:rPr lang="zh-CN" altLang="en-US" sz="1800" dirty="0">
                <a:solidFill>
                  <a:srgbClr val="0000FF"/>
                </a:solidFill>
                <a:latin typeface="Times New Roman" panose="02020603050405020304" charset="0"/>
              </a:rPr>
              <a:t>，</a:t>
            </a:r>
            <a:r>
              <a:rPr lang="en-US" altLang="zh-CN" sz="1800" dirty="0">
                <a:solidFill>
                  <a:srgbClr val="0000FF"/>
                </a:solidFill>
                <a:latin typeface="Times New Roman" panose="02020603050405020304" charset="0"/>
              </a:rPr>
              <a:t>top(offset));    pop(</a:t>
            </a:r>
            <a:r>
              <a:rPr lang="en-US" altLang="zh-CN" sz="1800" dirty="0" err="1">
                <a:solidFill>
                  <a:srgbClr val="0000FF"/>
                </a:solidFill>
                <a:latin typeface="Times New Roman" panose="02020603050405020304" charset="0"/>
              </a:rPr>
              <a:t>tableptr</a:t>
            </a:r>
            <a:r>
              <a:rPr lang="en-US" altLang="zh-CN" sz="1800" dirty="0">
                <a:solidFill>
                  <a:srgbClr val="0000FF"/>
                </a:solidFill>
                <a:latin typeface="Times New Roman" panose="02020603050405020304" charset="0"/>
              </a:rPr>
              <a:t>)</a:t>
            </a:r>
            <a:r>
              <a:rPr lang="zh-CN" altLang="en-US" sz="1800" dirty="0">
                <a:solidFill>
                  <a:srgbClr val="0000FF"/>
                </a:solidFill>
                <a:latin typeface="Times New Roman" panose="02020603050405020304" charset="0"/>
              </a:rPr>
              <a:t>； </a:t>
            </a:r>
            <a:r>
              <a:rPr lang="en-US" altLang="zh-CN" sz="1800" dirty="0">
                <a:solidFill>
                  <a:srgbClr val="0000FF"/>
                </a:solidFill>
                <a:latin typeface="Times New Roman" panose="02020603050405020304" charset="0"/>
              </a:rPr>
              <a:t>pop(offset);</a:t>
            </a:r>
            <a:endParaRPr lang="en-US" altLang="zh-CN" sz="1800" dirty="0">
              <a:solidFill>
                <a:srgbClr val="0000FF"/>
              </a:solidFill>
              <a:latin typeface="Times New Roman" panose="02020603050405020304" charset="0"/>
            </a:endParaRPr>
          </a:p>
          <a:p>
            <a:pPr defTabSz="914400"/>
            <a:r>
              <a:rPr lang="en-US" altLang="zh-CN" sz="1800" dirty="0">
                <a:solidFill>
                  <a:srgbClr val="0000FF"/>
                </a:solidFill>
                <a:latin typeface="Times New Roman" panose="02020603050405020304" charset="0"/>
              </a:rPr>
              <a:t>    </a:t>
            </a:r>
            <a:r>
              <a:rPr lang="en-US" altLang="zh-CN" sz="1800" dirty="0" err="1">
                <a:solidFill>
                  <a:srgbClr val="0000FF"/>
                </a:solidFill>
                <a:latin typeface="Times New Roman" panose="02020603050405020304" charset="0"/>
              </a:rPr>
              <a:t>enterproc</a:t>
            </a:r>
            <a:r>
              <a:rPr lang="en-US" altLang="zh-CN" sz="1800" dirty="0">
                <a:solidFill>
                  <a:srgbClr val="0000FF"/>
                </a:solidFill>
                <a:latin typeface="Times New Roman" panose="02020603050405020304" charset="0"/>
              </a:rPr>
              <a:t>(top(</a:t>
            </a:r>
            <a:r>
              <a:rPr lang="en-US" altLang="zh-CN" sz="1800" dirty="0" err="1">
                <a:solidFill>
                  <a:srgbClr val="0000FF"/>
                </a:solidFill>
                <a:latin typeface="Times New Roman" panose="02020603050405020304" charset="0"/>
              </a:rPr>
              <a:t>tableptr</a:t>
            </a:r>
            <a:r>
              <a:rPr lang="en-US" altLang="zh-CN" sz="1800" dirty="0">
                <a:solidFill>
                  <a:srgbClr val="0000FF"/>
                </a:solidFill>
                <a:latin typeface="Times New Roman" panose="02020603050405020304" charset="0"/>
              </a:rPr>
              <a:t>)</a:t>
            </a:r>
            <a:r>
              <a:rPr lang="zh-CN" altLang="en-US" sz="1800" dirty="0">
                <a:solidFill>
                  <a:srgbClr val="0000FF"/>
                </a:solidFill>
                <a:latin typeface="Times New Roman" panose="02020603050405020304" charset="0"/>
              </a:rPr>
              <a:t>，</a:t>
            </a:r>
            <a:r>
              <a:rPr lang="en-US" altLang="zh-CN" sz="1800" dirty="0">
                <a:solidFill>
                  <a:srgbClr val="0000FF"/>
                </a:solidFill>
                <a:latin typeface="Times New Roman" panose="02020603050405020304" charset="0"/>
              </a:rPr>
              <a:t>id.name</a:t>
            </a:r>
            <a:r>
              <a:rPr lang="zh-CN" altLang="en-US" sz="1800" dirty="0">
                <a:solidFill>
                  <a:srgbClr val="0000FF"/>
                </a:solidFill>
                <a:latin typeface="Times New Roman" panose="02020603050405020304" charset="0"/>
              </a:rPr>
              <a:t>，</a:t>
            </a:r>
            <a:r>
              <a:rPr lang="en-US" altLang="zh-CN" sz="1800" dirty="0">
                <a:solidFill>
                  <a:srgbClr val="FF0000"/>
                </a:solidFill>
                <a:latin typeface="Times New Roman" panose="02020603050405020304" charset="0"/>
              </a:rPr>
              <a:t>t</a:t>
            </a:r>
            <a:r>
              <a:rPr lang="en-US" altLang="zh-CN" sz="1800" dirty="0">
                <a:solidFill>
                  <a:srgbClr val="0000FF"/>
                </a:solidFill>
                <a:latin typeface="Times New Roman" panose="02020603050405020304" charset="0"/>
              </a:rPr>
              <a:t>)  }</a:t>
            </a:r>
            <a:endParaRPr lang="en-US" altLang="zh-CN" sz="1800" dirty="0">
              <a:solidFill>
                <a:srgbClr val="0000FF"/>
              </a:solidFill>
              <a:latin typeface="Times New Roman" panose="02020603050405020304" charset="0"/>
            </a:endParaRPr>
          </a:p>
        </p:txBody>
      </p:sp>
      <p:sp>
        <p:nvSpPr>
          <p:cNvPr id="128" name="Line 23"/>
          <p:cNvSpPr/>
          <p:nvPr/>
        </p:nvSpPr>
        <p:spPr>
          <a:xfrm>
            <a:off x="3230563" y="2803525"/>
            <a:ext cx="0" cy="228600"/>
          </a:xfrm>
          <a:prstGeom prst="line">
            <a:avLst/>
          </a:prstGeom>
          <a:ln w="38100" cap="flat" cmpd="sng">
            <a:solidFill>
              <a:srgbClr val="FF0000"/>
            </a:solidFill>
            <a:prstDash val="solid"/>
            <a:round/>
            <a:headEnd type="triangle" w="med" len="med"/>
            <a:tailEnd type="none" w="med" len="med"/>
          </a:ln>
        </p:spPr>
      </p:sp>
      <p:cxnSp>
        <p:nvCxnSpPr>
          <p:cNvPr id="130" name="直接箭头连接符 129"/>
          <p:cNvCxnSpPr/>
          <p:nvPr/>
        </p:nvCxnSpPr>
        <p:spPr>
          <a:xfrm>
            <a:off x="6607175" y="3081338"/>
            <a:ext cx="1547813" cy="703262"/>
          </a:xfrm>
          <a:prstGeom prst="straightConnector1">
            <a:avLst/>
          </a:prstGeom>
          <a:ln w="31750" cap="flat" cmpd="sng">
            <a:solidFill>
              <a:srgbClr val="FF0000"/>
            </a:solidFill>
            <a:prstDash val="solid"/>
            <a:round/>
            <a:headEnd type="none" w="med" len="med"/>
            <a:tailEnd type="arrow" w="med" len="med"/>
          </a:ln>
        </p:spPr>
      </p:cxnSp>
      <p:sp>
        <p:nvSpPr>
          <p:cNvPr id="131" name="矩形 130"/>
          <p:cNvSpPr/>
          <p:nvPr/>
        </p:nvSpPr>
        <p:spPr>
          <a:xfrm>
            <a:off x="9567863" y="3449638"/>
            <a:ext cx="509587" cy="400050"/>
          </a:xfrm>
          <a:prstGeom prst="rect">
            <a:avLst/>
          </a:prstGeom>
          <a:noFill/>
          <a:ln w="9525">
            <a:noFill/>
          </a:ln>
        </p:spPr>
        <p:txBody>
          <a:bodyPr wrap="none" anchor="t">
            <a:spAutoFit/>
          </a:bodyPr>
          <a:p>
            <a:pPr algn="ctr"/>
            <a:r>
              <a:rPr lang="en-US" altLang="zh-CN" sz="2000" b="0" dirty="0">
                <a:solidFill>
                  <a:srgbClr val="000000"/>
                </a:solidFill>
                <a:latin typeface="华文新魏" panose="02010800040101010101" pitchFamily="2" charset="-122"/>
              </a:rPr>
              <a:t>(0)</a:t>
            </a:r>
            <a:endParaRPr lang="zh-CN" altLang="en-US" sz="2000" b="0" dirty="0">
              <a:solidFill>
                <a:srgbClr val="000000"/>
              </a:solidFill>
              <a:latin typeface="华文新魏" panose="02010800040101010101" pitchFamily="2" charset="-122"/>
            </a:endParaRPr>
          </a:p>
        </p:txBody>
      </p:sp>
      <p:sp>
        <p:nvSpPr>
          <p:cNvPr id="134" name="Line 23"/>
          <p:cNvSpPr/>
          <p:nvPr/>
        </p:nvSpPr>
        <p:spPr>
          <a:xfrm>
            <a:off x="1277938" y="3481388"/>
            <a:ext cx="0" cy="228600"/>
          </a:xfrm>
          <a:prstGeom prst="line">
            <a:avLst/>
          </a:prstGeom>
          <a:ln w="38100" cap="flat" cmpd="sng">
            <a:solidFill>
              <a:srgbClr val="FF0000"/>
            </a:solidFill>
            <a:prstDash val="solid"/>
            <a:round/>
            <a:headEnd type="triangle" w="med" len="med"/>
            <a:tailEnd type="none" w="med" len="med"/>
          </a:ln>
        </p:spPr>
      </p:sp>
      <p:sp>
        <p:nvSpPr>
          <p:cNvPr id="135" name="Text Box 51"/>
          <p:cNvSpPr txBox="1"/>
          <p:nvPr/>
        </p:nvSpPr>
        <p:spPr>
          <a:xfrm>
            <a:off x="3435350" y="5778500"/>
            <a:ext cx="6672263" cy="708025"/>
          </a:xfrm>
          <a:prstGeom prst="rect">
            <a:avLst/>
          </a:prstGeom>
          <a:solidFill>
            <a:srgbClr val="F2F2F2"/>
          </a:solidFill>
          <a:ln w="9525">
            <a:noFill/>
          </a:ln>
        </p:spPr>
        <p:txBody>
          <a:bodyPr anchor="ctr">
            <a:spAutoFit/>
          </a:bodyPr>
          <a:p>
            <a:pPr defTabSz="914400"/>
            <a:r>
              <a:rPr lang="en-US" altLang="zh-CN" sz="2000" dirty="0">
                <a:solidFill>
                  <a:srgbClr val="FF0000"/>
                </a:solidFill>
                <a:latin typeface="Times New Roman" panose="02020603050405020304" charset="0"/>
              </a:rPr>
              <a:t>N</a:t>
            </a:r>
            <a:r>
              <a:rPr lang="en-US" altLang="zh-CN" sz="2000" dirty="0">
                <a:solidFill>
                  <a:srgbClr val="FF0000"/>
                </a:solidFill>
                <a:latin typeface="Times New Roman" panose="02020603050405020304" charset="0"/>
                <a:sym typeface="Symbol" panose="05050102010706020507" pitchFamily="18" charset="2"/>
              </a:rPr>
              <a:t>   </a:t>
            </a:r>
            <a:r>
              <a:rPr lang="en-US" altLang="zh-CN" sz="2000" dirty="0">
                <a:solidFill>
                  <a:srgbClr val="0000FF"/>
                </a:solidFill>
                <a:latin typeface="Times New Roman" panose="02020603050405020304" charset="0"/>
              </a:rPr>
              <a:t>{  t:=mktable(</a:t>
            </a:r>
            <a:r>
              <a:rPr lang="en-US" altLang="zh-CN" sz="2000" dirty="0">
                <a:solidFill>
                  <a:srgbClr val="FF0000"/>
                </a:solidFill>
                <a:latin typeface="Times New Roman" panose="02020603050405020304" charset="0"/>
              </a:rPr>
              <a:t>top(tableptr)</a:t>
            </a:r>
            <a:r>
              <a:rPr lang="en-US" altLang="zh-CN" sz="2000" dirty="0">
                <a:solidFill>
                  <a:srgbClr val="0000FF"/>
                </a:solidFill>
                <a:latin typeface="Times New Roman" panose="02020603050405020304" charset="0"/>
              </a:rPr>
              <a:t>);</a:t>
            </a:r>
            <a:endParaRPr lang="en-US" altLang="zh-CN" sz="2000" dirty="0">
              <a:solidFill>
                <a:srgbClr val="0000FF"/>
              </a:solidFill>
              <a:latin typeface="Times New Roman" panose="02020603050405020304" charset="0"/>
            </a:endParaRPr>
          </a:p>
          <a:p>
            <a:pPr defTabSz="914400"/>
            <a:r>
              <a:rPr lang="en-US" altLang="zh-CN" sz="2000" dirty="0">
                <a:solidFill>
                  <a:srgbClr val="0000FF"/>
                </a:solidFill>
                <a:latin typeface="Times New Roman" panose="02020603050405020304" charset="0"/>
              </a:rPr>
              <a:t>    push(t</a:t>
            </a:r>
            <a:r>
              <a:rPr lang="zh-CN" altLang="en-US" sz="2000" dirty="0">
                <a:solidFill>
                  <a:srgbClr val="0000FF"/>
                </a:solidFill>
                <a:latin typeface="Times New Roman" panose="02020603050405020304" charset="0"/>
              </a:rPr>
              <a:t>，</a:t>
            </a:r>
            <a:r>
              <a:rPr lang="en-US" altLang="zh-CN" sz="2000" dirty="0" err="1">
                <a:solidFill>
                  <a:srgbClr val="0000FF"/>
                </a:solidFill>
                <a:latin typeface="Times New Roman" panose="02020603050405020304" charset="0"/>
              </a:rPr>
              <a:t>tableptr</a:t>
            </a:r>
            <a:r>
              <a:rPr lang="en-US" altLang="zh-CN" sz="2000" dirty="0">
                <a:solidFill>
                  <a:srgbClr val="0000FF"/>
                </a:solidFill>
                <a:latin typeface="Times New Roman" panose="02020603050405020304" charset="0"/>
              </a:rPr>
              <a:t>)</a:t>
            </a:r>
            <a:r>
              <a:rPr lang="zh-CN" altLang="en-US" sz="2000" dirty="0">
                <a:solidFill>
                  <a:srgbClr val="0000FF"/>
                </a:solidFill>
                <a:latin typeface="Times New Roman" panose="02020603050405020304" charset="0"/>
              </a:rPr>
              <a:t>；  </a:t>
            </a:r>
            <a:r>
              <a:rPr lang="en-US" altLang="zh-CN" sz="2000" dirty="0">
                <a:solidFill>
                  <a:srgbClr val="0000FF"/>
                </a:solidFill>
                <a:latin typeface="Times New Roman" panose="02020603050405020304" charset="0"/>
              </a:rPr>
              <a:t>push(0</a:t>
            </a:r>
            <a:r>
              <a:rPr lang="zh-CN" altLang="en-US" sz="2000" dirty="0">
                <a:solidFill>
                  <a:srgbClr val="0000FF"/>
                </a:solidFill>
                <a:latin typeface="Times New Roman" panose="02020603050405020304" charset="0"/>
              </a:rPr>
              <a:t>，</a:t>
            </a:r>
            <a:r>
              <a:rPr lang="en-US" altLang="zh-CN" sz="2000" dirty="0">
                <a:solidFill>
                  <a:srgbClr val="0000FF"/>
                </a:solidFill>
                <a:latin typeface="Times New Roman" panose="02020603050405020304" charset="0"/>
              </a:rPr>
              <a:t>offset)  }</a:t>
            </a:r>
            <a:endParaRPr lang="en-US" altLang="zh-CN" sz="2000" dirty="0">
              <a:solidFill>
                <a:srgbClr val="0000FF"/>
              </a:solidFill>
              <a:latin typeface="Times New Roman" panose="02020603050405020304" charset="0"/>
            </a:endParaRPr>
          </a:p>
        </p:txBody>
      </p:sp>
      <p:cxnSp>
        <p:nvCxnSpPr>
          <p:cNvPr id="136" name="直接连接符 135"/>
          <p:cNvCxnSpPr/>
          <p:nvPr/>
        </p:nvCxnSpPr>
        <p:spPr>
          <a:xfrm>
            <a:off x="7226300" y="560388"/>
            <a:ext cx="1365250" cy="0"/>
          </a:xfrm>
          <a:prstGeom prst="line">
            <a:avLst/>
          </a:prstGeom>
          <a:ln w="31750" cap="flat" cmpd="sng">
            <a:solidFill>
              <a:srgbClr val="FF0000"/>
            </a:solidFill>
            <a:prstDash val="solid"/>
            <a:round/>
            <a:headEnd type="none" w="med" len="med"/>
            <a:tailEnd type="none" w="lg" len="lg"/>
          </a:ln>
        </p:spPr>
      </p:cxnSp>
      <p:cxnSp>
        <p:nvCxnSpPr>
          <p:cNvPr id="137" name="直接连接符 136"/>
          <p:cNvCxnSpPr/>
          <p:nvPr/>
        </p:nvCxnSpPr>
        <p:spPr>
          <a:xfrm>
            <a:off x="7223125" y="560388"/>
            <a:ext cx="0" cy="3840162"/>
          </a:xfrm>
          <a:prstGeom prst="line">
            <a:avLst/>
          </a:prstGeom>
          <a:ln w="31750" cap="flat" cmpd="sng">
            <a:solidFill>
              <a:srgbClr val="FF0000"/>
            </a:solidFill>
            <a:prstDash val="solid"/>
            <a:round/>
            <a:headEnd type="none" w="med" len="med"/>
            <a:tailEnd type="none" w="lg" len="lg"/>
          </a:ln>
        </p:spPr>
      </p:cxnSp>
      <p:cxnSp>
        <p:nvCxnSpPr>
          <p:cNvPr id="138" name="直接箭头连接符 137"/>
          <p:cNvCxnSpPr/>
          <p:nvPr/>
        </p:nvCxnSpPr>
        <p:spPr>
          <a:xfrm flipH="1">
            <a:off x="6862763" y="4400550"/>
            <a:ext cx="363537" cy="0"/>
          </a:xfrm>
          <a:prstGeom prst="straightConnector1">
            <a:avLst/>
          </a:prstGeom>
          <a:ln w="31750" cap="flat" cmpd="sng">
            <a:solidFill>
              <a:srgbClr val="FF0000"/>
            </a:solidFill>
            <a:prstDash val="solid"/>
            <a:round/>
            <a:headEnd type="none" w="med" len="med"/>
            <a:tailEnd type="arrow" w="med" len="med"/>
          </a:ln>
        </p:spPr>
      </p:cxnSp>
      <p:sp>
        <p:nvSpPr>
          <p:cNvPr id="139" name="Line 23"/>
          <p:cNvSpPr/>
          <p:nvPr/>
        </p:nvSpPr>
        <p:spPr>
          <a:xfrm>
            <a:off x="2470150" y="3506788"/>
            <a:ext cx="0" cy="228600"/>
          </a:xfrm>
          <a:prstGeom prst="line">
            <a:avLst/>
          </a:prstGeom>
          <a:ln w="38100" cap="flat" cmpd="sng">
            <a:solidFill>
              <a:srgbClr val="FF0000"/>
            </a:solidFill>
            <a:prstDash val="solid"/>
            <a:round/>
            <a:headEnd type="triangle" w="med" len="med"/>
            <a:tailEnd type="none" w="med" len="med"/>
          </a:ln>
        </p:spPr>
      </p:sp>
      <p:sp>
        <p:nvSpPr>
          <p:cNvPr id="140" name="Text Box 49"/>
          <p:cNvSpPr txBox="1"/>
          <p:nvPr/>
        </p:nvSpPr>
        <p:spPr>
          <a:xfrm>
            <a:off x="3435350" y="5815013"/>
            <a:ext cx="6735763" cy="708025"/>
          </a:xfrm>
          <a:prstGeom prst="rect">
            <a:avLst/>
          </a:prstGeom>
          <a:solidFill>
            <a:srgbClr val="F2F2F2"/>
          </a:solidFill>
          <a:ln w="9525">
            <a:noFill/>
          </a:ln>
        </p:spPr>
        <p:txBody>
          <a:bodyPr anchor="ctr">
            <a:spAutoFit/>
          </a:bodyPr>
          <a:p>
            <a:pPr defTabSz="914400"/>
            <a:r>
              <a:rPr lang="en-US" altLang="zh-CN" sz="2000" dirty="0">
                <a:latin typeface="Times New Roman" panose="02020603050405020304" charset="0"/>
              </a:rPr>
              <a:t>D</a:t>
            </a:r>
            <a:r>
              <a:rPr lang="en-US" altLang="zh-CN" sz="2000" dirty="0">
                <a:latin typeface="Times New Roman" panose="02020603050405020304" charset="0"/>
                <a:sym typeface="Symbol" panose="05050102010706020507" pitchFamily="18" charset="2"/>
              </a:rPr>
              <a:t></a:t>
            </a:r>
            <a:r>
              <a:rPr lang="en-US" altLang="zh-CN" sz="2000" dirty="0">
                <a:latin typeface="Times New Roman" panose="02020603050405020304" charset="0"/>
              </a:rPr>
              <a:t> </a:t>
            </a:r>
            <a:r>
              <a:rPr lang="en-US" altLang="zh-CN" sz="2000" dirty="0" err="1">
                <a:latin typeface="Times New Roman" panose="02020603050405020304" charset="0"/>
              </a:rPr>
              <a:t>id:T</a:t>
            </a:r>
            <a:r>
              <a:rPr lang="en-US" altLang="zh-CN" sz="2000" dirty="0">
                <a:latin typeface="Times New Roman" panose="02020603050405020304" charset="0"/>
              </a:rPr>
              <a:t>  </a:t>
            </a:r>
            <a:r>
              <a:rPr lang="en-US" altLang="zh-CN" sz="2000" dirty="0">
                <a:solidFill>
                  <a:srgbClr val="0000FF"/>
                </a:solidFill>
                <a:latin typeface="Times New Roman" panose="02020603050405020304" charset="0"/>
              </a:rPr>
              <a:t>{enter(</a:t>
            </a:r>
            <a:r>
              <a:rPr lang="en-US" altLang="zh-CN" sz="2000" dirty="0">
                <a:solidFill>
                  <a:srgbClr val="FF0000"/>
                </a:solidFill>
                <a:latin typeface="Times New Roman" panose="02020603050405020304" charset="0"/>
              </a:rPr>
              <a:t>top(</a:t>
            </a:r>
            <a:r>
              <a:rPr lang="en-US" altLang="zh-CN" sz="2000" dirty="0" err="1">
                <a:solidFill>
                  <a:srgbClr val="FF0000"/>
                </a:solidFill>
                <a:latin typeface="Times New Roman" panose="02020603050405020304" charset="0"/>
              </a:rPr>
              <a:t>tableptr</a:t>
            </a:r>
            <a:r>
              <a:rPr lang="en-US" altLang="zh-CN" sz="2000" dirty="0">
                <a:solidFill>
                  <a:srgbClr val="FF0000"/>
                </a:solidFill>
                <a:latin typeface="Times New Roman" panose="02020603050405020304" charset="0"/>
              </a:rPr>
              <a:t>)</a:t>
            </a:r>
            <a:r>
              <a:rPr lang="zh-CN" altLang="en-US" sz="2000" dirty="0">
                <a:solidFill>
                  <a:srgbClr val="0000FF"/>
                </a:solidFill>
                <a:latin typeface="Times New Roman" panose="02020603050405020304" charset="0"/>
              </a:rPr>
              <a:t>，</a:t>
            </a:r>
            <a:r>
              <a:rPr lang="en-US" altLang="zh-CN" sz="2000" dirty="0">
                <a:solidFill>
                  <a:srgbClr val="0000FF"/>
                </a:solidFill>
                <a:latin typeface="Times New Roman" panose="02020603050405020304" charset="0"/>
              </a:rPr>
              <a:t>id.name</a:t>
            </a:r>
            <a:r>
              <a:rPr lang="zh-CN" altLang="en-US" sz="2000" dirty="0">
                <a:solidFill>
                  <a:srgbClr val="0000FF"/>
                </a:solidFill>
                <a:latin typeface="Times New Roman" panose="02020603050405020304" charset="0"/>
              </a:rPr>
              <a:t>，</a:t>
            </a:r>
            <a:r>
              <a:rPr lang="en-US" altLang="zh-CN" sz="2000" dirty="0" err="1">
                <a:solidFill>
                  <a:srgbClr val="0000FF"/>
                </a:solidFill>
                <a:latin typeface="Times New Roman" panose="02020603050405020304" charset="0"/>
              </a:rPr>
              <a:t>T.type</a:t>
            </a:r>
            <a:r>
              <a:rPr lang="zh-CN" altLang="en-US" sz="2000" dirty="0">
                <a:solidFill>
                  <a:srgbClr val="0000FF"/>
                </a:solidFill>
                <a:latin typeface="Times New Roman" panose="02020603050405020304" charset="0"/>
              </a:rPr>
              <a:t>，</a:t>
            </a:r>
            <a:r>
              <a:rPr lang="en-US" altLang="zh-CN" sz="2000" dirty="0">
                <a:solidFill>
                  <a:srgbClr val="FF0000"/>
                </a:solidFill>
                <a:latin typeface="Times New Roman" panose="02020603050405020304" charset="0"/>
              </a:rPr>
              <a:t>top(offset)</a:t>
            </a:r>
            <a:r>
              <a:rPr lang="en-US" altLang="zh-CN" sz="2000" dirty="0">
                <a:solidFill>
                  <a:srgbClr val="0000FF"/>
                </a:solidFill>
                <a:latin typeface="Times New Roman" panose="02020603050405020304" charset="0"/>
              </a:rPr>
              <a:t>);    top(offset):=top(offset)+</a:t>
            </a:r>
            <a:r>
              <a:rPr lang="en-US" altLang="zh-CN" sz="2000" dirty="0" err="1">
                <a:solidFill>
                  <a:srgbClr val="0000FF"/>
                </a:solidFill>
                <a:latin typeface="Times New Roman" panose="02020603050405020304" charset="0"/>
              </a:rPr>
              <a:t>T.width</a:t>
            </a:r>
            <a:r>
              <a:rPr lang="en-US" altLang="zh-CN" sz="2000" dirty="0">
                <a:solidFill>
                  <a:srgbClr val="0000FF"/>
                </a:solidFill>
                <a:latin typeface="Times New Roman" panose="02020603050405020304" charset="0"/>
              </a:rPr>
              <a:t>  }</a:t>
            </a:r>
            <a:endParaRPr lang="en-US" altLang="zh-CN" sz="2000" dirty="0">
              <a:solidFill>
                <a:srgbClr val="0000FF"/>
              </a:solidFill>
              <a:latin typeface="Times New Roman" panose="02020603050405020304" charset="0"/>
            </a:endParaRPr>
          </a:p>
        </p:txBody>
      </p:sp>
      <p:sp>
        <p:nvSpPr>
          <p:cNvPr id="142" name="矩形 141"/>
          <p:cNvSpPr>
            <a:spLocks noChangeArrowheads="1"/>
          </p:cNvSpPr>
          <p:nvPr/>
        </p:nvSpPr>
        <p:spPr bwMode="auto">
          <a:xfrm>
            <a:off x="9531350" y="381000"/>
            <a:ext cx="336550" cy="400050"/>
          </a:xfrm>
          <a:prstGeom prst="rect">
            <a:avLst/>
          </a:prstGeom>
          <a:solidFill>
            <a:schemeClr val="bg1">
              <a:lumMod val="95000"/>
            </a:schemeClr>
          </a:solidFill>
          <a:ln>
            <a:noFill/>
          </a:ln>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2000" b="0" i="0" u="none" strike="noStrike" kern="120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sym typeface="+mn-ea"/>
              </a:rPr>
              <a:t>4</a:t>
            </a:r>
            <a:endParaRPr kumimoji="0" lang="zh-CN" altLang="en-US" sz="2000" b="0" i="0" u="none" strike="noStrike" kern="120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sym typeface="+mn-ea"/>
            </a:endParaRPr>
          </a:p>
        </p:txBody>
      </p:sp>
      <p:sp>
        <p:nvSpPr>
          <p:cNvPr id="143" name="Line 23"/>
          <p:cNvSpPr/>
          <p:nvPr/>
        </p:nvSpPr>
        <p:spPr>
          <a:xfrm>
            <a:off x="2441575" y="3886200"/>
            <a:ext cx="0" cy="228600"/>
          </a:xfrm>
          <a:prstGeom prst="line">
            <a:avLst/>
          </a:prstGeom>
          <a:ln w="38100" cap="flat" cmpd="sng">
            <a:solidFill>
              <a:srgbClr val="FF0000"/>
            </a:solidFill>
            <a:prstDash val="solid"/>
            <a:round/>
            <a:headEnd type="triangle" w="med" len="med"/>
            <a:tailEnd type="none" w="med" len="med"/>
          </a:ln>
        </p:spPr>
      </p:sp>
      <p:sp>
        <p:nvSpPr>
          <p:cNvPr id="144" name="矩形 143"/>
          <p:cNvSpPr>
            <a:spLocks noChangeArrowheads="1"/>
          </p:cNvSpPr>
          <p:nvPr/>
        </p:nvSpPr>
        <p:spPr bwMode="auto">
          <a:xfrm>
            <a:off x="9525000" y="381000"/>
            <a:ext cx="334963" cy="400050"/>
          </a:xfrm>
          <a:prstGeom prst="rect">
            <a:avLst/>
          </a:prstGeom>
          <a:solidFill>
            <a:schemeClr val="bg1">
              <a:lumMod val="95000"/>
            </a:schemeClr>
          </a:solidFill>
          <a:ln>
            <a:noFill/>
          </a:ln>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2000" b="0" i="0" u="none" strike="noStrike" kern="120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sym typeface="+mn-ea"/>
              </a:rPr>
              <a:t>8</a:t>
            </a:r>
            <a:endParaRPr kumimoji="0" lang="zh-CN" altLang="en-US" sz="2000" b="0" i="0" u="none" strike="noStrike" kern="120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sym typeface="+mn-ea"/>
            </a:endParaRPr>
          </a:p>
        </p:txBody>
      </p:sp>
      <p:sp>
        <p:nvSpPr>
          <p:cNvPr id="145" name="Line 23"/>
          <p:cNvSpPr/>
          <p:nvPr/>
        </p:nvSpPr>
        <p:spPr>
          <a:xfrm>
            <a:off x="1462088" y="4605338"/>
            <a:ext cx="0" cy="228600"/>
          </a:xfrm>
          <a:prstGeom prst="line">
            <a:avLst/>
          </a:prstGeom>
          <a:ln w="38100" cap="flat" cmpd="sng">
            <a:solidFill>
              <a:srgbClr val="FF0000"/>
            </a:solidFill>
            <a:prstDash val="solid"/>
            <a:round/>
            <a:headEnd type="triangle" w="med" len="med"/>
            <a:tailEnd type="none" w="med" len="med"/>
          </a:ln>
        </p:spPr>
      </p:sp>
      <p:sp>
        <p:nvSpPr>
          <p:cNvPr id="146" name="Text Box 51"/>
          <p:cNvSpPr txBox="1"/>
          <p:nvPr/>
        </p:nvSpPr>
        <p:spPr>
          <a:xfrm>
            <a:off x="3459163" y="5786438"/>
            <a:ext cx="6735762" cy="708025"/>
          </a:xfrm>
          <a:prstGeom prst="rect">
            <a:avLst/>
          </a:prstGeom>
          <a:solidFill>
            <a:srgbClr val="F2F2F2"/>
          </a:solidFill>
          <a:ln w="9525">
            <a:noFill/>
          </a:ln>
        </p:spPr>
        <p:txBody>
          <a:bodyPr anchor="ctr">
            <a:spAutoFit/>
          </a:bodyPr>
          <a:p>
            <a:pPr defTabSz="914400"/>
            <a:r>
              <a:rPr lang="en-US" altLang="zh-CN" sz="2000" dirty="0">
                <a:solidFill>
                  <a:srgbClr val="FF0000"/>
                </a:solidFill>
                <a:latin typeface="Times New Roman" panose="02020603050405020304" charset="0"/>
              </a:rPr>
              <a:t>N</a:t>
            </a:r>
            <a:r>
              <a:rPr lang="en-US" altLang="zh-CN" sz="2000" dirty="0">
                <a:solidFill>
                  <a:srgbClr val="FF0000"/>
                </a:solidFill>
                <a:latin typeface="Times New Roman" panose="02020603050405020304" charset="0"/>
                <a:sym typeface="Symbol" panose="05050102010706020507" pitchFamily="18" charset="2"/>
              </a:rPr>
              <a:t>   </a:t>
            </a:r>
            <a:r>
              <a:rPr lang="en-US" altLang="zh-CN" sz="2000" dirty="0">
                <a:solidFill>
                  <a:srgbClr val="0000FF"/>
                </a:solidFill>
                <a:latin typeface="Times New Roman" panose="02020603050405020304" charset="0"/>
              </a:rPr>
              <a:t>{  t:=mktable(</a:t>
            </a:r>
            <a:r>
              <a:rPr lang="en-US" altLang="zh-CN" sz="2000" dirty="0">
                <a:solidFill>
                  <a:srgbClr val="FF0000"/>
                </a:solidFill>
                <a:latin typeface="Times New Roman" panose="02020603050405020304" charset="0"/>
              </a:rPr>
              <a:t>top(tableptr)</a:t>
            </a:r>
            <a:r>
              <a:rPr lang="en-US" altLang="zh-CN" sz="2000" dirty="0">
                <a:solidFill>
                  <a:srgbClr val="0000FF"/>
                </a:solidFill>
                <a:latin typeface="Times New Roman" panose="02020603050405020304" charset="0"/>
              </a:rPr>
              <a:t>);</a:t>
            </a:r>
            <a:endParaRPr lang="en-US" altLang="zh-CN" sz="2000" dirty="0">
              <a:solidFill>
                <a:srgbClr val="0000FF"/>
              </a:solidFill>
              <a:latin typeface="Times New Roman" panose="02020603050405020304" charset="0"/>
            </a:endParaRPr>
          </a:p>
          <a:p>
            <a:pPr defTabSz="914400"/>
            <a:r>
              <a:rPr lang="en-US" altLang="zh-CN" sz="2000" dirty="0">
                <a:solidFill>
                  <a:srgbClr val="0000FF"/>
                </a:solidFill>
                <a:latin typeface="Times New Roman" panose="02020603050405020304" charset="0"/>
              </a:rPr>
              <a:t>    push(t</a:t>
            </a:r>
            <a:r>
              <a:rPr lang="zh-CN" altLang="en-US" sz="2000" dirty="0">
                <a:solidFill>
                  <a:srgbClr val="0000FF"/>
                </a:solidFill>
                <a:latin typeface="Times New Roman" panose="02020603050405020304" charset="0"/>
              </a:rPr>
              <a:t>，</a:t>
            </a:r>
            <a:r>
              <a:rPr lang="en-US" altLang="zh-CN" sz="2000" dirty="0" err="1">
                <a:solidFill>
                  <a:srgbClr val="0000FF"/>
                </a:solidFill>
                <a:latin typeface="Times New Roman" panose="02020603050405020304" charset="0"/>
              </a:rPr>
              <a:t>tableptr</a:t>
            </a:r>
            <a:r>
              <a:rPr lang="en-US" altLang="zh-CN" sz="2000" dirty="0">
                <a:solidFill>
                  <a:srgbClr val="0000FF"/>
                </a:solidFill>
                <a:latin typeface="Times New Roman" panose="02020603050405020304" charset="0"/>
              </a:rPr>
              <a:t>)</a:t>
            </a:r>
            <a:r>
              <a:rPr lang="zh-CN" altLang="en-US" sz="2000" dirty="0">
                <a:solidFill>
                  <a:srgbClr val="0000FF"/>
                </a:solidFill>
                <a:latin typeface="Times New Roman" panose="02020603050405020304" charset="0"/>
              </a:rPr>
              <a:t>；  </a:t>
            </a:r>
            <a:r>
              <a:rPr lang="en-US" altLang="zh-CN" sz="2000" dirty="0">
                <a:solidFill>
                  <a:srgbClr val="0000FF"/>
                </a:solidFill>
                <a:latin typeface="Times New Roman" panose="02020603050405020304" charset="0"/>
              </a:rPr>
              <a:t>push(0</a:t>
            </a:r>
            <a:r>
              <a:rPr lang="zh-CN" altLang="en-US" sz="2000" dirty="0">
                <a:solidFill>
                  <a:srgbClr val="0000FF"/>
                </a:solidFill>
                <a:latin typeface="Times New Roman" panose="02020603050405020304" charset="0"/>
              </a:rPr>
              <a:t>，</a:t>
            </a:r>
            <a:r>
              <a:rPr lang="en-US" altLang="zh-CN" sz="2000" dirty="0">
                <a:solidFill>
                  <a:srgbClr val="0000FF"/>
                </a:solidFill>
                <a:latin typeface="Times New Roman" panose="02020603050405020304" charset="0"/>
              </a:rPr>
              <a:t>offset)  }</a:t>
            </a:r>
            <a:endParaRPr lang="en-US" altLang="zh-CN" sz="2000" dirty="0">
              <a:solidFill>
                <a:srgbClr val="0000FF"/>
              </a:solidFill>
              <a:latin typeface="Times New Roman" panose="02020603050405020304" charset="0"/>
            </a:endParaRPr>
          </a:p>
        </p:txBody>
      </p:sp>
      <p:cxnSp>
        <p:nvCxnSpPr>
          <p:cNvPr id="148" name="直接连接符 147"/>
          <p:cNvCxnSpPr/>
          <p:nvPr/>
        </p:nvCxnSpPr>
        <p:spPr>
          <a:xfrm>
            <a:off x="7583488" y="184150"/>
            <a:ext cx="628650" cy="0"/>
          </a:xfrm>
          <a:prstGeom prst="line">
            <a:avLst/>
          </a:prstGeom>
          <a:ln w="31750" cap="flat" cmpd="sng">
            <a:solidFill>
              <a:schemeClr val="tx1"/>
            </a:solidFill>
            <a:prstDash val="solid"/>
            <a:round/>
            <a:headEnd type="none" w="med" len="med"/>
            <a:tailEnd type="none" w="lg" len="lg"/>
          </a:ln>
        </p:spPr>
      </p:cxnSp>
      <p:cxnSp>
        <p:nvCxnSpPr>
          <p:cNvPr id="150" name="直接连接符 149"/>
          <p:cNvCxnSpPr/>
          <p:nvPr/>
        </p:nvCxnSpPr>
        <p:spPr>
          <a:xfrm>
            <a:off x="7573963" y="184150"/>
            <a:ext cx="80962" cy="3903663"/>
          </a:xfrm>
          <a:prstGeom prst="line">
            <a:avLst/>
          </a:prstGeom>
          <a:ln w="31750" cap="flat" cmpd="sng">
            <a:solidFill>
              <a:schemeClr val="tx1"/>
            </a:solidFill>
            <a:prstDash val="solid"/>
            <a:round/>
            <a:headEnd type="none" w="med" len="med"/>
            <a:tailEnd type="none" w="lg" len="lg"/>
          </a:ln>
        </p:spPr>
      </p:cxnSp>
      <p:cxnSp>
        <p:nvCxnSpPr>
          <p:cNvPr id="158" name="直接连接符 157"/>
          <p:cNvCxnSpPr/>
          <p:nvPr/>
        </p:nvCxnSpPr>
        <p:spPr>
          <a:xfrm>
            <a:off x="7654925" y="4087813"/>
            <a:ext cx="568325" cy="0"/>
          </a:xfrm>
          <a:prstGeom prst="line">
            <a:avLst/>
          </a:prstGeom>
          <a:ln w="31750" cap="flat" cmpd="sng">
            <a:solidFill>
              <a:schemeClr val="tx1"/>
            </a:solidFill>
            <a:prstDash val="solid"/>
            <a:round/>
            <a:headEnd type="none" w="med" len="med"/>
            <a:tailEnd type="none" w="lg" len="lg"/>
          </a:ln>
        </p:spPr>
      </p:cxnSp>
      <p:cxnSp>
        <p:nvCxnSpPr>
          <p:cNvPr id="159" name="直接箭头连接符 158"/>
          <p:cNvCxnSpPr/>
          <p:nvPr/>
        </p:nvCxnSpPr>
        <p:spPr>
          <a:xfrm>
            <a:off x="8223250" y="4087813"/>
            <a:ext cx="0" cy="312737"/>
          </a:xfrm>
          <a:prstGeom prst="straightConnector1">
            <a:avLst/>
          </a:prstGeom>
          <a:ln w="31750" cap="flat" cmpd="sng">
            <a:solidFill>
              <a:schemeClr val="tx1"/>
            </a:solidFill>
            <a:prstDash val="solid"/>
            <a:round/>
            <a:headEnd type="none" w="med" len="med"/>
            <a:tailEnd type="arrow" w="med" len="med"/>
          </a:ln>
        </p:spPr>
      </p:cxnSp>
      <p:sp>
        <p:nvSpPr>
          <p:cNvPr id="160" name="矩形 159"/>
          <p:cNvSpPr>
            <a:spLocks noChangeArrowheads="1"/>
          </p:cNvSpPr>
          <p:nvPr/>
        </p:nvSpPr>
        <p:spPr bwMode="auto">
          <a:xfrm>
            <a:off x="9551988" y="-3175"/>
            <a:ext cx="334963" cy="400050"/>
          </a:xfrm>
          <a:prstGeom prst="rect">
            <a:avLst/>
          </a:prstGeom>
          <a:solidFill>
            <a:schemeClr val="bg1">
              <a:lumMod val="95000"/>
            </a:schemeClr>
          </a:solidFill>
          <a:ln>
            <a:noFill/>
          </a:ln>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2000" b="0" i="0" u="none" strike="noStrike" kern="120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sym typeface="+mn-ea"/>
              </a:rPr>
              <a:t>0</a:t>
            </a:r>
            <a:endParaRPr kumimoji="0" lang="zh-CN" altLang="en-US" sz="2000" b="0" i="0" u="none" strike="noStrike" kern="120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sym typeface="+mn-ea"/>
            </a:endParaRPr>
          </a:p>
        </p:txBody>
      </p:sp>
      <p:sp>
        <p:nvSpPr>
          <p:cNvPr id="161" name="Line 23"/>
          <p:cNvSpPr/>
          <p:nvPr/>
        </p:nvSpPr>
        <p:spPr>
          <a:xfrm>
            <a:off x="2614613" y="4537075"/>
            <a:ext cx="0" cy="228600"/>
          </a:xfrm>
          <a:prstGeom prst="line">
            <a:avLst/>
          </a:prstGeom>
          <a:ln w="38100" cap="flat" cmpd="sng">
            <a:solidFill>
              <a:srgbClr val="FF0000"/>
            </a:solidFill>
            <a:prstDash val="solid"/>
            <a:round/>
            <a:headEnd type="triangle" w="med" len="med"/>
            <a:tailEnd type="none" w="med" len="med"/>
          </a:ln>
        </p:spPr>
      </p:sp>
      <p:sp>
        <p:nvSpPr>
          <p:cNvPr id="162" name="Text Box 49"/>
          <p:cNvSpPr txBox="1"/>
          <p:nvPr/>
        </p:nvSpPr>
        <p:spPr>
          <a:xfrm>
            <a:off x="3454400" y="5810250"/>
            <a:ext cx="6807200" cy="646113"/>
          </a:xfrm>
          <a:prstGeom prst="rect">
            <a:avLst/>
          </a:prstGeom>
          <a:solidFill>
            <a:srgbClr val="F2F2F2"/>
          </a:solidFill>
          <a:ln w="9525">
            <a:noFill/>
          </a:ln>
        </p:spPr>
        <p:txBody>
          <a:bodyPr anchor="ctr">
            <a:spAutoFit/>
          </a:bodyPr>
          <a:p>
            <a:pPr defTabSz="914400"/>
            <a:r>
              <a:rPr lang="en-US" altLang="zh-CN" sz="1800" dirty="0">
                <a:latin typeface="Times New Roman" panose="02020603050405020304" charset="0"/>
              </a:rPr>
              <a:t>D</a:t>
            </a:r>
            <a:r>
              <a:rPr lang="en-US" altLang="zh-CN" sz="1800" dirty="0">
                <a:latin typeface="Times New Roman" panose="02020603050405020304" charset="0"/>
                <a:sym typeface="Symbol" panose="05050102010706020507" pitchFamily="18" charset="2"/>
              </a:rPr>
              <a:t></a:t>
            </a:r>
            <a:r>
              <a:rPr lang="en-US" altLang="zh-CN" sz="1800" dirty="0">
                <a:latin typeface="Times New Roman" panose="02020603050405020304" charset="0"/>
              </a:rPr>
              <a:t> </a:t>
            </a:r>
            <a:r>
              <a:rPr lang="en-US" altLang="zh-CN" sz="1800" dirty="0" err="1">
                <a:latin typeface="Times New Roman" panose="02020603050405020304" charset="0"/>
              </a:rPr>
              <a:t>id:T</a:t>
            </a:r>
            <a:r>
              <a:rPr lang="en-US" altLang="zh-CN" sz="1800" dirty="0">
                <a:latin typeface="Times New Roman" panose="02020603050405020304" charset="0"/>
              </a:rPr>
              <a:t>  </a:t>
            </a:r>
            <a:r>
              <a:rPr lang="en-US" altLang="zh-CN" sz="1800" dirty="0">
                <a:solidFill>
                  <a:srgbClr val="0000FF"/>
                </a:solidFill>
                <a:latin typeface="Times New Roman" panose="02020603050405020304" charset="0"/>
              </a:rPr>
              <a:t>{enter(</a:t>
            </a:r>
            <a:r>
              <a:rPr lang="en-US" altLang="zh-CN" sz="1800" dirty="0">
                <a:solidFill>
                  <a:srgbClr val="FF0000"/>
                </a:solidFill>
                <a:latin typeface="Times New Roman" panose="02020603050405020304" charset="0"/>
              </a:rPr>
              <a:t>top(</a:t>
            </a:r>
            <a:r>
              <a:rPr lang="en-US" altLang="zh-CN" sz="1800" dirty="0" err="1">
                <a:solidFill>
                  <a:srgbClr val="FF0000"/>
                </a:solidFill>
                <a:latin typeface="Times New Roman" panose="02020603050405020304" charset="0"/>
              </a:rPr>
              <a:t>tableptr</a:t>
            </a:r>
            <a:r>
              <a:rPr lang="en-US" altLang="zh-CN" sz="1800" dirty="0">
                <a:solidFill>
                  <a:srgbClr val="FF0000"/>
                </a:solidFill>
                <a:latin typeface="Times New Roman" panose="02020603050405020304" charset="0"/>
              </a:rPr>
              <a:t>)</a:t>
            </a:r>
            <a:r>
              <a:rPr lang="zh-CN" altLang="en-US" sz="1800" dirty="0">
                <a:solidFill>
                  <a:srgbClr val="0000FF"/>
                </a:solidFill>
                <a:latin typeface="Times New Roman" panose="02020603050405020304" charset="0"/>
              </a:rPr>
              <a:t>，</a:t>
            </a:r>
            <a:r>
              <a:rPr lang="en-US" altLang="zh-CN" sz="1800" dirty="0">
                <a:solidFill>
                  <a:srgbClr val="0000FF"/>
                </a:solidFill>
                <a:latin typeface="Times New Roman" panose="02020603050405020304" charset="0"/>
              </a:rPr>
              <a:t>id.name</a:t>
            </a:r>
            <a:r>
              <a:rPr lang="zh-CN" altLang="en-US" sz="1800" dirty="0">
                <a:solidFill>
                  <a:srgbClr val="0000FF"/>
                </a:solidFill>
                <a:latin typeface="Times New Roman" panose="02020603050405020304" charset="0"/>
              </a:rPr>
              <a:t>，</a:t>
            </a:r>
            <a:r>
              <a:rPr lang="en-US" altLang="zh-CN" sz="1800" dirty="0" err="1">
                <a:solidFill>
                  <a:srgbClr val="0000FF"/>
                </a:solidFill>
                <a:latin typeface="Times New Roman" panose="02020603050405020304" charset="0"/>
              </a:rPr>
              <a:t>T.type</a:t>
            </a:r>
            <a:r>
              <a:rPr lang="zh-CN" altLang="en-US" sz="1800" dirty="0">
                <a:solidFill>
                  <a:srgbClr val="0000FF"/>
                </a:solidFill>
                <a:latin typeface="Times New Roman" panose="02020603050405020304" charset="0"/>
              </a:rPr>
              <a:t>，</a:t>
            </a:r>
            <a:r>
              <a:rPr lang="en-US" altLang="zh-CN" sz="1800" dirty="0">
                <a:solidFill>
                  <a:srgbClr val="FF0000"/>
                </a:solidFill>
                <a:latin typeface="Times New Roman" panose="02020603050405020304" charset="0"/>
              </a:rPr>
              <a:t>top(offset)</a:t>
            </a:r>
            <a:r>
              <a:rPr lang="en-US" altLang="zh-CN" sz="1800" dirty="0">
                <a:solidFill>
                  <a:srgbClr val="0000FF"/>
                </a:solidFill>
                <a:latin typeface="Times New Roman" panose="02020603050405020304" charset="0"/>
              </a:rPr>
              <a:t>);</a:t>
            </a:r>
            <a:endParaRPr lang="en-US" altLang="zh-CN" sz="1800" dirty="0">
              <a:solidFill>
                <a:srgbClr val="0000FF"/>
              </a:solidFill>
              <a:latin typeface="Times New Roman" panose="02020603050405020304" charset="0"/>
            </a:endParaRPr>
          </a:p>
          <a:p>
            <a:pPr defTabSz="914400"/>
            <a:r>
              <a:rPr lang="en-US" altLang="zh-CN" sz="1800" dirty="0">
                <a:solidFill>
                  <a:srgbClr val="0000FF"/>
                </a:solidFill>
                <a:latin typeface="Times New Roman" panose="02020603050405020304" charset="0"/>
              </a:rPr>
              <a:t>    top(offset):=top(offset)+</a:t>
            </a:r>
            <a:r>
              <a:rPr lang="en-US" altLang="zh-CN" sz="1800" dirty="0" err="1">
                <a:solidFill>
                  <a:srgbClr val="0000FF"/>
                </a:solidFill>
                <a:latin typeface="Times New Roman" panose="02020603050405020304" charset="0"/>
              </a:rPr>
              <a:t>T.width</a:t>
            </a:r>
            <a:r>
              <a:rPr lang="en-US" altLang="zh-CN" sz="1800" dirty="0">
                <a:solidFill>
                  <a:srgbClr val="0000FF"/>
                </a:solidFill>
                <a:latin typeface="Times New Roman" panose="02020603050405020304" charset="0"/>
              </a:rPr>
              <a:t>  }</a:t>
            </a:r>
            <a:endParaRPr lang="en-US" altLang="zh-CN" sz="1800" dirty="0">
              <a:solidFill>
                <a:srgbClr val="0000FF"/>
              </a:solidFill>
              <a:latin typeface="Times New Roman" panose="02020603050405020304" charset="0"/>
            </a:endParaRPr>
          </a:p>
        </p:txBody>
      </p:sp>
      <p:sp>
        <p:nvSpPr>
          <p:cNvPr id="163" name="矩形 162"/>
          <p:cNvSpPr>
            <a:spLocks noChangeArrowheads="1"/>
          </p:cNvSpPr>
          <p:nvPr/>
        </p:nvSpPr>
        <p:spPr bwMode="auto">
          <a:xfrm>
            <a:off x="9526588" y="-3175"/>
            <a:ext cx="336550" cy="400050"/>
          </a:xfrm>
          <a:prstGeom prst="rect">
            <a:avLst/>
          </a:prstGeom>
          <a:solidFill>
            <a:schemeClr val="bg1">
              <a:lumMod val="95000"/>
            </a:schemeClr>
          </a:solidFill>
          <a:ln>
            <a:noFill/>
          </a:ln>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2000" b="0" i="0" u="none" strike="noStrike" kern="120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sym typeface="+mn-ea"/>
              </a:rPr>
              <a:t>8</a:t>
            </a:r>
            <a:endParaRPr kumimoji="0" lang="zh-CN" altLang="en-US" sz="2000" b="0" i="0" u="none" strike="noStrike" kern="1200" cap="none" spc="0" normalizeH="0" baseline="0" noProof="0">
              <a:ln>
                <a:noFill/>
              </a:ln>
              <a:solidFill>
                <a:srgbClr val="000000"/>
              </a:solidFill>
              <a:effectLst/>
              <a:uLnTx/>
              <a:uFillTx/>
              <a:latin typeface="华文新魏" panose="02010800040101010101" pitchFamily="2" charset="-122"/>
              <a:ea typeface="华文新魏" panose="02010800040101010101" pitchFamily="2" charset="-122"/>
              <a:cs typeface="+mn-cs"/>
              <a:sym typeface="+mn-ea"/>
            </a:endParaRPr>
          </a:p>
        </p:txBody>
      </p:sp>
      <p:sp>
        <p:nvSpPr>
          <p:cNvPr id="164" name="Line 23"/>
          <p:cNvSpPr/>
          <p:nvPr/>
        </p:nvSpPr>
        <p:spPr>
          <a:xfrm>
            <a:off x="2613025" y="4999038"/>
            <a:ext cx="0" cy="228600"/>
          </a:xfrm>
          <a:prstGeom prst="line">
            <a:avLst/>
          </a:prstGeom>
          <a:ln w="38100" cap="flat" cmpd="sng">
            <a:solidFill>
              <a:srgbClr val="FF0000"/>
            </a:solidFill>
            <a:prstDash val="solid"/>
            <a:round/>
            <a:headEnd type="triangle" w="med" len="med"/>
            <a:tailEnd type="none" w="med" len="med"/>
          </a:ln>
        </p:spPr>
      </p:sp>
      <p:sp>
        <p:nvSpPr>
          <p:cNvPr id="166" name="Line 23"/>
          <p:cNvSpPr/>
          <p:nvPr/>
        </p:nvSpPr>
        <p:spPr>
          <a:xfrm>
            <a:off x="2109788" y="5984875"/>
            <a:ext cx="0" cy="228600"/>
          </a:xfrm>
          <a:prstGeom prst="line">
            <a:avLst/>
          </a:prstGeom>
          <a:ln w="38100" cap="flat" cmpd="sng">
            <a:solidFill>
              <a:srgbClr val="FF0000"/>
            </a:solidFill>
            <a:prstDash val="solid"/>
            <a:round/>
            <a:headEnd type="triangle" w="med" len="med"/>
            <a:tailEnd type="none" w="med" len="med"/>
          </a:ln>
        </p:spPr>
      </p:sp>
      <p:sp>
        <p:nvSpPr>
          <p:cNvPr id="167" name="Text Box 52"/>
          <p:cNvSpPr txBox="1"/>
          <p:nvPr/>
        </p:nvSpPr>
        <p:spPr>
          <a:xfrm>
            <a:off x="3454400" y="5735638"/>
            <a:ext cx="6807200" cy="955675"/>
          </a:xfrm>
          <a:prstGeom prst="rect">
            <a:avLst/>
          </a:prstGeom>
          <a:solidFill>
            <a:srgbClr val="F2F2F2"/>
          </a:solidFill>
          <a:ln w="9525">
            <a:noFill/>
          </a:ln>
        </p:spPr>
        <p:txBody>
          <a:bodyPr anchor="ctr">
            <a:spAutoFit/>
          </a:bodyPr>
          <a:p>
            <a:pPr defTabSz="914400"/>
            <a:r>
              <a:rPr lang="en-US" altLang="zh-CN" sz="1800" dirty="0">
                <a:latin typeface="Times New Roman" panose="02020603050405020304" charset="0"/>
              </a:rPr>
              <a:t>D</a:t>
            </a:r>
            <a:r>
              <a:rPr lang="en-US" altLang="zh-CN" sz="1800" dirty="0">
                <a:latin typeface="Times New Roman" panose="02020603050405020304" charset="0"/>
                <a:sym typeface="Symbol" panose="05050102010706020507" pitchFamily="18" charset="2"/>
              </a:rPr>
              <a:t></a:t>
            </a:r>
            <a:r>
              <a:rPr lang="en-US" altLang="zh-CN" sz="1800" dirty="0">
                <a:latin typeface="Times New Roman" panose="02020603050405020304" charset="0"/>
              </a:rPr>
              <a:t> </a:t>
            </a:r>
            <a:r>
              <a:rPr lang="en-US" altLang="zh-CN" sz="1800" dirty="0" err="1">
                <a:latin typeface="Times New Roman" panose="02020603050405020304" charset="0"/>
              </a:rPr>
              <a:t>proc</a:t>
            </a:r>
            <a:r>
              <a:rPr lang="en-US" altLang="zh-CN" sz="1800" dirty="0">
                <a:latin typeface="Times New Roman" panose="02020603050405020304" charset="0"/>
              </a:rPr>
              <a:t> id; </a:t>
            </a:r>
            <a:r>
              <a:rPr lang="en-US" altLang="zh-CN" sz="1800" dirty="0">
                <a:solidFill>
                  <a:srgbClr val="FF0000"/>
                </a:solidFill>
                <a:latin typeface="Times New Roman" panose="02020603050405020304" charset="0"/>
              </a:rPr>
              <a:t>N</a:t>
            </a:r>
            <a:r>
              <a:rPr lang="en-US" altLang="zh-CN" sz="1800" dirty="0">
                <a:latin typeface="Times New Roman" panose="02020603050405020304" charset="0"/>
              </a:rPr>
              <a:t> D;S  </a:t>
            </a:r>
            <a:r>
              <a:rPr lang="en-US" altLang="zh-CN" sz="1800" dirty="0">
                <a:solidFill>
                  <a:srgbClr val="0000FF"/>
                </a:solidFill>
                <a:latin typeface="Times New Roman" panose="02020603050405020304" charset="0"/>
              </a:rPr>
              <a:t>{  t:=top(tableptr);</a:t>
            </a:r>
            <a:endParaRPr lang="en-US" altLang="zh-CN" sz="1800" dirty="0">
              <a:solidFill>
                <a:srgbClr val="0000FF"/>
              </a:solidFill>
              <a:latin typeface="Times New Roman" panose="02020603050405020304" charset="0"/>
            </a:endParaRPr>
          </a:p>
          <a:p>
            <a:pPr defTabSz="914400"/>
            <a:r>
              <a:rPr lang="en-US" altLang="zh-CN" sz="1800" dirty="0">
                <a:solidFill>
                  <a:srgbClr val="0000FF"/>
                </a:solidFill>
                <a:latin typeface="Times New Roman" panose="02020603050405020304" charset="0"/>
              </a:rPr>
              <a:t>    </a:t>
            </a:r>
            <a:r>
              <a:rPr lang="en-US" altLang="zh-CN" sz="1800" dirty="0" err="1">
                <a:solidFill>
                  <a:srgbClr val="0000FF"/>
                </a:solidFill>
                <a:latin typeface="Times New Roman" panose="02020603050405020304" charset="0"/>
              </a:rPr>
              <a:t>addwidth</a:t>
            </a:r>
            <a:r>
              <a:rPr lang="en-US" altLang="zh-CN" sz="1800" dirty="0">
                <a:solidFill>
                  <a:srgbClr val="0000FF"/>
                </a:solidFill>
                <a:latin typeface="Times New Roman" panose="02020603050405020304" charset="0"/>
              </a:rPr>
              <a:t>(t</a:t>
            </a:r>
            <a:r>
              <a:rPr lang="zh-CN" altLang="en-US" sz="1800" dirty="0">
                <a:solidFill>
                  <a:srgbClr val="0000FF"/>
                </a:solidFill>
                <a:latin typeface="Times New Roman" panose="02020603050405020304" charset="0"/>
              </a:rPr>
              <a:t>，</a:t>
            </a:r>
            <a:r>
              <a:rPr lang="en-US" altLang="zh-CN" sz="1800" dirty="0">
                <a:solidFill>
                  <a:srgbClr val="0000FF"/>
                </a:solidFill>
                <a:latin typeface="Times New Roman" panose="02020603050405020304" charset="0"/>
              </a:rPr>
              <a:t>top(offset));    pop(</a:t>
            </a:r>
            <a:r>
              <a:rPr lang="en-US" altLang="zh-CN" sz="1800" dirty="0" err="1">
                <a:solidFill>
                  <a:srgbClr val="0000FF"/>
                </a:solidFill>
                <a:latin typeface="Times New Roman" panose="02020603050405020304" charset="0"/>
              </a:rPr>
              <a:t>tableptr</a:t>
            </a:r>
            <a:r>
              <a:rPr lang="en-US" altLang="zh-CN" sz="1800" dirty="0">
                <a:solidFill>
                  <a:srgbClr val="0000FF"/>
                </a:solidFill>
                <a:latin typeface="Times New Roman" panose="02020603050405020304" charset="0"/>
              </a:rPr>
              <a:t>)</a:t>
            </a:r>
            <a:r>
              <a:rPr lang="zh-CN" altLang="en-US" sz="1800" dirty="0">
                <a:solidFill>
                  <a:srgbClr val="0000FF"/>
                </a:solidFill>
                <a:latin typeface="Times New Roman" panose="02020603050405020304" charset="0"/>
              </a:rPr>
              <a:t>； </a:t>
            </a:r>
            <a:r>
              <a:rPr lang="en-US" altLang="zh-CN" sz="1800" dirty="0">
                <a:solidFill>
                  <a:srgbClr val="0000FF"/>
                </a:solidFill>
                <a:latin typeface="Times New Roman" panose="02020603050405020304" charset="0"/>
              </a:rPr>
              <a:t>pop(offset);</a:t>
            </a:r>
            <a:endParaRPr lang="en-US" altLang="zh-CN" sz="1800" dirty="0">
              <a:solidFill>
                <a:srgbClr val="0000FF"/>
              </a:solidFill>
              <a:latin typeface="Times New Roman" panose="02020603050405020304" charset="0"/>
            </a:endParaRPr>
          </a:p>
          <a:p>
            <a:pPr defTabSz="914400"/>
            <a:r>
              <a:rPr lang="en-US" altLang="zh-CN" sz="1800" dirty="0">
                <a:solidFill>
                  <a:srgbClr val="0000FF"/>
                </a:solidFill>
                <a:latin typeface="Times New Roman" panose="02020603050405020304" charset="0"/>
              </a:rPr>
              <a:t>    </a:t>
            </a:r>
            <a:r>
              <a:rPr lang="en-US" altLang="zh-CN" sz="1800" dirty="0" err="1">
                <a:solidFill>
                  <a:srgbClr val="0000FF"/>
                </a:solidFill>
                <a:latin typeface="Times New Roman" panose="02020603050405020304" charset="0"/>
              </a:rPr>
              <a:t>enterproc</a:t>
            </a:r>
            <a:r>
              <a:rPr lang="en-US" altLang="zh-CN" sz="1800" dirty="0">
                <a:solidFill>
                  <a:srgbClr val="0000FF"/>
                </a:solidFill>
                <a:latin typeface="Times New Roman" panose="02020603050405020304" charset="0"/>
              </a:rPr>
              <a:t>(top(</a:t>
            </a:r>
            <a:r>
              <a:rPr lang="en-US" altLang="zh-CN" sz="1800" dirty="0" err="1">
                <a:solidFill>
                  <a:srgbClr val="0000FF"/>
                </a:solidFill>
                <a:latin typeface="Times New Roman" panose="02020603050405020304" charset="0"/>
              </a:rPr>
              <a:t>tableptr</a:t>
            </a:r>
            <a:r>
              <a:rPr lang="en-US" altLang="zh-CN" sz="1800" dirty="0">
                <a:solidFill>
                  <a:srgbClr val="0000FF"/>
                </a:solidFill>
                <a:latin typeface="Times New Roman" panose="02020603050405020304" charset="0"/>
              </a:rPr>
              <a:t>)</a:t>
            </a:r>
            <a:r>
              <a:rPr lang="zh-CN" altLang="en-US" sz="1800" dirty="0">
                <a:solidFill>
                  <a:srgbClr val="0000FF"/>
                </a:solidFill>
                <a:latin typeface="Times New Roman" panose="02020603050405020304" charset="0"/>
              </a:rPr>
              <a:t>，</a:t>
            </a:r>
            <a:r>
              <a:rPr lang="en-US" altLang="zh-CN" sz="1800" dirty="0">
                <a:solidFill>
                  <a:srgbClr val="0000FF"/>
                </a:solidFill>
                <a:latin typeface="Times New Roman" panose="02020603050405020304" charset="0"/>
              </a:rPr>
              <a:t>id.name</a:t>
            </a:r>
            <a:r>
              <a:rPr lang="zh-CN" altLang="en-US" sz="1800" dirty="0">
                <a:solidFill>
                  <a:srgbClr val="0000FF"/>
                </a:solidFill>
                <a:latin typeface="Times New Roman" panose="02020603050405020304" charset="0"/>
              </a:rPr>
              <a:t>，</a:t>
            </a:r>
            <a:r>
              <a:rPr lang="en-US" altLang="zh-CN" sz="1800" dirty="0">
                <a:solidFill>
                  <a:srgbClr val="FF0000"/>
                </a:solidFill>
                <a:latin typeface="Times New Roman" panose="02020603050405020304" charset="0"/>
              </a:rPr>
              <a:t>t</a:t>
            </a:r>
            <a:r>
              <a:rPr lang="en-US" altLang="zh-CN" sz="1800" dirty="0">
                <a:solidFill>
                  <a:srgbClr val="0000FF"/>
                </a:solidFill>
                <a:latin typeface="Times New Roman" panose="02020603050405020304" charset="0"/>
              </a:rPr>
              <a:t>)  }</a:t>
            </a:r>
            <a:endParaRPr lang="en-US" altLang="zh-CN" sz="1800" dirty="0">
              <a:solidFill>
                <a:srgbClr val="0000FF"/>
              </a:solidFill>
              <a:latin typeface="Times New Roman" panose="02020603050405020304" charset="0"/>
            </a:endParaRPr>
          </a:p>
        </p:txBody>
      </p:sp>
      <p:sp>
        <p:nvSpPr>
          <p:cNvPr id="168" name="矩形 167"/>
          <p:cNvSpPr/>
          <p:nvPr/>
        </p:nvSpPr>
        <p:spPr>
          <a:xfrm>
            <a:off x="9493250" y="4405313"/>
            <a:ext cx="509588" cy="400050"/>
          </a:xfrm>
          <a:prstGeom prst="rect">
            <a:avLst/>
          </a:prstGeom>
          <a:noFill/>
          <a:ln w="9525">
            <a:noFill/>
          </a:ln>
        </p:spPr>
        <p:txBody>
          <a:bodyPr wrap="none" anchor="t">
            <a:spAutoFit/>
          </a:bodyPr>
          <a:p>
            <a:pPr algn="ctr"/>
            <a:r>
              <a:rPr lang="en-US" altLang="zh-CN" sz="2000" b="0" dirty="0">
                <a:solidFill>
                  <a:srgbClr val="000000"/>
                </a:solidFill>
                <a:latin typeface="华文新魏" panose="02010800040101010101" pitchFamily="2" charset="-122"/>
              </a:rPr>
              <a:t>(8)</a:t>
            </a:r>
            <a:endParaRPr lang="zh-CN" altLang="en-US" sz="2000" b="0" dirty="0">
              <a:solidFill>
                <a:srgbClr val="000000"/>
              </a:solidFill>
              <a:latin typeface="华文新魏" panose="02010800040101010101" pitchFamily="2" charset="-122"/>
            </a:endParaRPr>
          </a:p>
        </p:txBody>
      </p:sp>
      <p:sp>
        <p:nvSpPr>
          <p:cNvPr id="170" name="矩形 169"/>
          <p:cNvSpPr/>
          <p:nvPr/>
        </p:nvSpPr>
        <p:spPr>
          <a:xfrm>
            <a:off x="5233988" y="5337175"/>
            <a:ext cx="1112837" cy="368300"/>
          </a:xfrm>
          <a:prstGeom prst="rect">
            <a:avLst/>
          </a:prstGeom>
          <a:noFill/>
          <a:ln w="9525">
            <a:noFill/>
          </a:ln>
        </p:spPr>
        <p:txBody>
          <a:bodyPr wrap="none" anchor="t">
            <a:spAutoFit/>
          </a:bodyPr>
          <a:p>
            <a:pPr algn="ctr"/>
            <a:r>
              <a:rPr lang="en-US" altLang="zh-CN" sz="1800" dirty="0">
                <a:solidFill>
                  <a:srgbClr val="000000"/>
                </a:solidFill>
                <a:latin typeface="华文新魏" panose="02010800040101010101" pitchFamily="2" charset="-122"/>
              </a:rPr>
              <a:t> partition</a:t>
            </a:r>
            <a:endParaRPr lang="zh-CN" altLang="en-US" dirty="0">
              <a:latin typeface="华文新魏" panose="02010800040101010101" pitchFamily="2" charset="-122"/>
            </a:endParaRPr>
          </a:p>
        </p:txBody>
      </p:sp>
      <p:cxnSp>
        <p:nvCxnSpPr>
          <p:cNvPr id="172" name="直接箭头连接符 171"/>
          <p:cNvCxnSpPr/>
          <p:nvPr/>
        </p:nvCxnSpPr>
        <p:spPr>
          <a:xfrm flipV="1">
            <a:off x="6610350" y="5151438"/>
            <a:ext cx="1343025" cy="369887"/>
          </a:xfrm>
          <a:prstGeom prst="straightConnector1">
            <a:avLst/>
          </a:prstGeom>
          <a:ln w="31750" cap="flat" cmpd="sng">
            <a:solidFill>
              <a:srgbClr val="FF0000"/>
            </a:solidFill>
            <a:prstDash val="solid"/>
            <a:round/>
            <a:headEnd type="none" w="med" len="med"/>
            <a:tailEnd type="arrow" w="med" len="med"/>
          </a:ln>
        </p:spPr>
      </p:cxnSp>
      <p:cxnSp>
        <p:nvCxnSpPr>
          <p:cNvPr id="174" name="直接箭头连接符 173"/>
          <p:cNvCxnSpPr/>
          <p:nvPr/>
        </p:nvCxnSpPr>
        <p:spPr>
          <a:xfrm flipH="1">
            <a:off x="6862763" y="4651375"/>
            <a:ext cx="1360487" cy="0"/>
          </a:xfrm>
          <a:prstGeom prst="straightConnector1">
            <a:avLst/>
          </a:prstGeom>
          <a:ln w="31750" cap="flat" cmpd="sng">
            <a:solidFill>
              <a:srgbClr val="FF0000"/>
            </a:solidFill>
            <a:prstDash val="solid"/>
            <a:round/>
            <a:headEnd type="none" w="med" len="med"/>
            <a:tailEnd type="arrow" w="med" len="med"/>
          </a:ln>
        </p:spPr>
      </p:cxnSp>
      <p:cxnSp>
        <p:nvCxnSpPr>
          <p:cNvPr id="184" name="直接箭头连接符 183"/>
          <p:cNvCxnSpPr/>
          <p:nvPr/>
        </p:nvCxnSpPr>
        <p:spPr>
          <a:xfrm flipV="1">
            <a:off x="5446713" y="3595688"/>
            <a:ext cx="109537" cy="692150"/>
          </a:xfrm>
          <a:prstGeom prst="straightConnector1">
            <a:avLst/>
          </a:prstGeom>
          <a:ln w="31750" cap="flat" cmpd="sng">
            <a:solidFill>
              <a:srgbClr val="FF0000"/>
            </a:solidFill>
            <a:prstDash val="solid"/>
            <a:round/>
            <a:headEnd type="none" w="med" len="med"/>
            <a:tailEnd type="arrow" w="med" len="med"/>
          </a:ln>
        </p:spPr>
      </p:cxnSp>
      <p:sp>
        <p:nvSpPr>
          <p:cNvPr id="186" name="矩形 185"/>
          <p:cNvSpPr/>
          <p:nvPr/>
        </p:nvSpPr>
        <p:spPr>
          <a:xfrm>
            <a:off x="6397625" y="4114800"/>
            <a:ext cx="509588" cy="400050"/>
          </a:xfrm>
          <a:prstGeom prst="rect">
            <a:avLst/>
          </a:prstGeom>
          <a:noFill/>
          <a:ln w="9525">
            <a:noFill/>
          </a:ln>
        </p:spPr>
        <p:txBody>
          <a:bodyPr wrap="none" anchor="t">
            <a:spAutoFit/>
          </a:bodyPr>
          <a:p>
            <a:pPr algn="ctr"/>
            <a:r>
              <a:rPr lang="en-US" altLang="zh-CN" sz="2000" b="0" dirty="0">
                <a:solidFill>
                  <a:srgbClr val="000000"/>
                </a:solidFill>
                <a:latin typeface="华文新魏" panose="02010800040101010101" pitchFamily="2" charset="-122"/>
              </a:rPr>
              <a:t>(8)</a:t>
            </a:r>
            <a:endParaRPr lang="zh-CN" altLang="en-US" sz="2000" b="0" dirty="0">
              <a:solidFill>
                <a:srgbClr val="000000"/>
              </a:solidFill>
              <a:latin typeface="华文新魏" panose="02010800040101010101" pitchFamily="2" charset="-122"/>
            </a:endParaRPr>
          </a:p>
        </p:txBody>
      </p:sp>
      <p:cxnSp>
        <p:nvCxnSpPr>
          <p:cNvPr id="188" name="直接箭头连接符 187"/>
          <p:cNvCxnSpPr/>
          <p:nvPr/>
        </p:nvCxnSpPr>
        <p:spPr>
          <a:xfrm flipH="1">
            <a:off x="5880100" y="3363913"/>
            <a:ext cx="655638" cy="781050"/>
          </a:xfrm>
          <a:prstGeom prst="straightConnector1">
            <a:avLst/>
          </a:prstGeom>
          <a:ln w="31750" cap="flat" cmpd="sng">
            <a:solidFill>
              <a:srgbClr val="FF0000"/>
            </a:solidFill>
            <a:prstDash val="solid"/>
            <a:round/>
            <a:headEnd type="none" w="med" len="med"/>
            <a:tailEnd type="arrow" w="med" len="med"/>
          </a:ln>
        </p:spPr>
      </p:cxnSp>
      <p:sp>
        <p:nvSpPr>
          <p:cNvPr id="189" name="Line 23"/>
          <p:cNvSpPr/>
          <p:nvPr/>
        </p:nvSpPr>
        <p:spPr>
          <a:xfrm>
            <a:off x="2901950" y="6437313"/>
            <a:ext cx="0" cy="228600"/>
          </a:xfrm>
          <a:prstGeom prst="line">
            <a:avLst/>
          </a:prstGeom>
          <a:ln w="38100" cap="flat" cmpd="sng">
            <a:solidFill>
              <a:srgbClr val="FF0000"/>
            </a:solidFill>
            <a:prstDash val="solid"/>
            <a:round/>
            <a:headEnd type="triangl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p:cTn id="11" dur="500" fill="hold"/>
                                        <p:tgtEl>
                                          <p:spTgt spid="40"/>
                                        </p:tgtEl>
                                        <p:attrNameLst>
                                          <p:attrName>ppt_x</p:attrName>
                                        </p:attrNameLst>
                                      </p:cBhvr>
                                      <p:tavLst>
                                        <p:tav tm="0">
                                          <p:val>
                                            <p:strVal val="#ppt_x"/>
                                          </p:val>
                                        </p:tav>
                                        <p:tav tm="100000">
                                          <p:val>
                                            <p:strVal val="#ppt_x"/>
                                          </p:val>
                                        </p:tav>
                                      </p:tavLst>
                                    </p:anim>
                                    <p:anim calcmode="lin" valueType="num">
                                      <p:cBhvr>
                                        <p:cTn id="1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500"/>
                                        <p:tgtEl>
                                          <p:spTgt spid="73"/>
                                        </p:tgtEl>
                                      </p:cBhvr>
                                    </p:animEffect>
                                  </p:childTnLst>
                                </p:cTn>
                              </p:par>
                              <p:par>
                                <p:cTn id="18" presetID="10" presetClass="entr" presetSubtype="0" fill="hold"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par>
                                <p:cTn id="21" presetID="10" presetClass="entr" presetSubtype="0" fill="hold" nodeType="withEffect">
                                  <p:stCondLst>
                                    <p:cond delay="0"/>
                                  </p:stCondLst>
                                  <p:childTnLst>
                                    <p:set>
                                      <p:cBhvr>
                                        <p:cTn id="22" dur="1" fill="hold">
                                          <p:stCondLst>
                                            <p:cond delay="0"/>
                                          </p:stCondLst>
                                        </p:cTn>
                                        <p:tgtEl>
                                          <p:spTgt spid="78"/>
                                        </p:tgtEl>
                                        <p:attrNameLst>
                                          <p:attrName>style.visibility</p:attrName>
                                        </p:attrNameLst>
                                      </p:cBhvr>
                                      <p:to>
                                        <p:strVal val="visible"/>
                                      </p:to>
                                    </p:set>
                                    <p:animEffect transition="in" filter="fade">
                                      <p:cBhvr>
                                        <p:cTn id="23" dur="500"/>
                                        <p:tgtEl>
                                          <p:spTgt spid="7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9"/>
                                        </p:tgtEl>
                                        <p:attrNameLst>
                                          <p:attrName>style.visibility</p:attrName>
                                        </p:attrNameLst>
                                      </p:cBhvr>
                                      <p:to>
                                        <p:strVal val="visible"/>
                                      </p:to>
                                    </p:set>
                                    <p:animEffect transition="in" filter="fade">
                                      <p:cBhvr>
                                        <p:cTn id="26" dur="500"/>
                                        <p:tgtEl>
                                          <p:spTgt spid="79"/>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81"/>
                                        </p:tgtEl>
                                        <p:attrNameLst>
                                          <p:attrName>style.visibility</p:attrName>
                                        </p:attrNameLst>
                                      </p:cBhvr>
                                      <p:to>
                                        <p:strVal val="visible"/>
                                      </p:to>
                                    </p:set>
                                    <p:animEffect transition="in" filter="fade">
                                      <p:cBhvr>
                                        <p:cTn id="30" dur="500"/>
                                        <p:tgtEl>
                                          <p:spTgt spid="81"/>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fade">
                                      <p:cBhvr>
                                        <p:cTn id="34" dur="500"/>
                                        <p:tgtEl>
                                          <p:spTgt spid="8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3"/>
                                        </p:tgtEl>
                                        <p:attrNameLst>
                                          <p:attrName>style.visibility</p:attrName>
                                        </p:attrNameLst>
                                      </p:cBhvr>
                                      <p:to>
                                        <p:strVal val="visible"/>
                                      </p:to>
                                    </p:set>
                                    <p:anim calcmode="lin" valueType="num">
                                      <p:cBhvr>
                                        <p:cTn id="43" dur="500" fill="hold"/>
                                        <p:tgtEl>
                                          <p:spTgt spid="83"/>
                                        </p:tgtEl>
                                        <p:attrNameLst>
                                          <p:attrName>ppt_x</p:attrName>
                                        </p:attrNameLst>
                                      </p:cBhvr>
                                      <p:tavLst>
                                        <p:tav tm="0">
                                          <p:val>
                                            <p:strVal val="#ppt_x"/>
                                          </p:val>
                                        </p:tav>
                                        <p:tav tm="100000">
                                          <p:val>
                                            <p:strVal val="#ppt_x"/>
                                          </p:val>
                                        </p:tav>
                                      </p:tavLst>
                                    </p:anim>
                                    <p:anim calcmode="lin" valueType="num">
                                      <p:cBhvr>
                                        <p:cTn id="44"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500"/>
                                        <p:tgtEl>
                                          <p:spTgt spid="5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fade">
                                      <p:cBhvr>
                                        <p:cTn id="52" dur="500"/>
                                        <p:tgtEl>
                                          <p:spTgt spid="6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4"/>
                                        </p:tgtEl>
                                        <p:attrNameLst>
                                          <p:attrName>style.visibility</p:attrName>
                                        </p:attrNameLst>
                                      </p:cBhvr>
                                      <p:to>
                                        <p:strVal val="visible"/>
                                      </p:to>
                                    </p:set>
                                    <p:animEffect transition="in" filter="fade">
                                      <p:cBhvr>
                                        <p:cTn id="57" dur="500"/>
                                        <p:tgtEl>
                                          <p:spTgt spid="84"/>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499"/>
                                          </p:stCondLst>
                                        </p:cTn>
                                        <p:tgtEl>
                                          <p:spTgt spid="85"/>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6"/>
                                        </p:tgtEl>
                                        <p:attrNameLst>
                                          <p:attrName>style.visibility</p:attrName>
                                        </p:attrNameLst>
                                      </p:cBhvr>
                                      <p:to>
                                        <p:strVal val="visible"/>
                                      </p:to>
                                    </p:set>
                                    <p:animEffect transition="in" filter="fade">
                                      <p:cBhvr>
                                        <p:cTn id="66" dur="500"/>
                                        <p:tgtEl>
                                          <p:spTgt spid="5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animEffect transition="in" filter="fade">
                                      <p:cBhvr>
                                        <p:cTn id="69" dur="500"/>
                                        <p:tgtEl>
                                          <p:spTgt spid="6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86"/>
                                        </p:tgtEl>
                                        <p:attrNameLst>
                                          <p:attrName>style.visibility</p:attrName>
                                        </p:attrNameLst>
                                      </p:cBhvr>
                                      <p:to>
                                        <p:strVal val="visible"/>
                                      </p:to>
                                    </p:set>
                                    <p:animEffect transition="in" filter="fade">
                                      <p:cBhvr>
                                        <p:cTn id="74" dur="500"/>
                                        <p:tgtEl>
                                          <p:spTgt spid="86"/>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499"/>
                                          </p:stCondLst>
                                        </p:cTn>
                                        <p:tgtEl>
                                          <p:spTgt spid="8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88"/>
                                        </p:tgtEl>
                                        <p:attrNameLst>
                                          <p:attrName>style.visibility</p:attrName>
                                        </p:attrNameLst>
                                      </p:cBhvr>
                                      <p:to>
                                        <p:strVal val="visible"/>
                                      </p:to>
                                    </p:set>
                                    <p:anim calcmode="lin" valueType="num">
                                      <p:cBhvr>
                                        <p:cTn id="83" dur="500" fill="hold"/>
                                        <p:tgtEl>
                                          <p:spTgt spid="88"/>
                                        </p:tgtEl>
                                        <p:attrNameLst>
                                          <p:attrName>ppt_x</p:attrName>
                                        </p:attrNameLst>
                                      </p:cBhvr>
                                      <p:tavLst>
                                        <p:tav tm="0">
                                          <p:val>
                                            <p:strVal val="#ppt_x"/>
                                          </p:val>
                                        </p:tav>
                                        <p:tav tm="100000">
                                          <p:val>
                                            <p:strVal val="#ppt_x"/>
                                          </p:val>
                                        </p:tav>
                                      </p:tavLst>
                                    </p:anim>
                                    <p:anim calcmode="lin" valueType="num">
                                      <p:cBhvr>
                                        <p:cTn id="84"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50"/>
                                        </p:tgtEl>
                                        <p:attrNameLst>
                                          <p:attrName>style.visibility</p:attrName>
                                        </p:attrNameLst>
                                      </p:cBhvr>
                                      <p:to>
                                        <p:strVal val="visible"/>
                                      </p:to>
                                    </p:set>
                                    <p:animEffect transition="in" filter="fade">
                                      <p:cBhvr>
                                        <p:cTn id="89" dur="500"/>
                                        <p:tgtEl>
                                          <p:spTgt spid="50"/>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74"/>
                                        </p:tgtEl>
                                        <p:attrNameLst>
                                          <p:attrName>style.visibility</p:attrName>
                                        </p:attrNameLst>
                                      </p:cBhvr>
                                      <p:to>
                                        <p:strVal val="visible"/>
                                      </p:to>
                                    </p:set>
                                    <p:animEffect transition="in" filter="fade">
                                      <p:cBhvr>
                                        <p:cTn id="92" dur="500"/>
                                        <p:tgtEl>
                                          <p:spTgt spid="74"/>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89"/>
                                        </p:tgtEl>
                                        <p:attrNameLst>
                                          <p:attrName>style.visibility</p:attrName>
                                        </p:attrNameLst>
                                      </p:cBhvr>
                                      <p:to>
                                        <p:strVal val="visible"/>
                                      </p:to>
                                    </p:set>
                                    <p:animEffect transition="in" filter="fade">
                                      <p:cBhvr>
                                        <p:cTn id="97" dur="500"/>
                                        <p:tgtEl>
                                          <p:spTgt spid="8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94"/>
                                        </p:tgtEl>
                                        <p:attrNameLst>
                                          <p:attrName>style.visibility</p:attrName>
                                        </p:attrNameLst>
                                      </p:cBhvr>
                                      <p:to>
                                        <p:strVal val="visible"/>
                                      </p:to>
                                    </p:set>
                                    <p:animEffect transition="in" filter="fade">
                                      <p:cBhvr>
                                        <p:cTn id="102" dur="500"/>
                                        <p:tgtEl>
                                          <p:spTgt spid="94"/>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93"/>
                                        </p:tgtEl>
                                        <p:attrNameLst>
                                          <p:attrName>style.visibility</p:attrName>
                                        </p:attrNameLst>
                                      </p:cBhvr>
                                      <p:to>
                                        <p:strVal val="visible"/>
                                      </p:to>
                                    </p:set>
                                    <p:animEffect transition="in" filter="fade">
                                      <p:cBhvr>
                                        <p:cTn id="107" dur="500"/>
                                        <p:tgtEl>
                                          <p:spTgt spid="93"/>
                                        </p:tgtEl>
                                      </p:cBhvr>
                                    </p:animEffect>
                                  </p:childTnLst>
                                </p:cTn>
                              </p:par>
                              <p:par>
                                <p:cTn id="108" presetID="10" presetClass="entr" presetSubtype="0" fill="hold" nodeType="withEffect">
                                  <p:stCondLst>
                                    <p:cond delay="0"/>
                                  </p:stCondLst>
                                  <p:childTnLst>
                                    <p:set>
                                      <p:cBhvr>
                                        <p:cTn id="109" dur="1" fill="hold">
                                          <p:stCondLst>
                                            <p:cond delay="0"/>
                                          </p:stCondLst>
                                        </p:cTn>
                                        <p:tgtEl>
                                          <p:spTgt spid="92"/>
                                        </p:tgtEl>
                                        <p:attrNameLst>
                                          <p:attrName>style.visibility</p:attrName>
                                        </p:attrNameLst>
                                      </p:cBhvr>
                                      <p:to>
                                        <p:strVal val="visible"/>
                                      </p:to>
                                    </p:set>
                                    <p:animEffect transition="in" filter="fade">
                                      <p:cBhvr>
                                        <p:cTn id="110" dur="500"/>
                                        <p:tgtEl>
                                          <p:spTgt spid="92"/>
                                        </p:tgtEl>
                                      </p:cBhvr>
                                    </p:animEffect>
                                  </p:childTnLst>
                                </p:cTn>
                              </p:par>
                              <p:par>
                                <p:cTn id="111" presetID="10" presetClass="entr" presetSubtype="0" fill="hold" nodeType="withEffect">
                                  <p:stCondLst>
                                    <p:cond delay="0"/>
                                  </p:stCondLst>
                                  <p:childTnLst>
                                    <p:set>
                                      <p:cBhvr>
                                        <p:cTn id="112" dur="1" fill="hold">
                                          <p:stCondLst>
                                            <p:cond delay="0"/>
                                          </p:stCondLst>
                                        </p:cTn>
                                        <p:tgtEl>
                                          <p:spTgt spid="91"/>
                                        </p:tgtEl>
                                        <p:attrNameLst>
                                          <p:attrName>style.visibility</p:attrName>
                                        </p:attrNameLst>
                                      </p:cBhvr>
                                      <p:to>
                                        <p:strVal val="visible"/>
                                      </p:to>
                                    </p:set>
                                    <p:animEffect transition="in" filter="fade">
                                      <p:cBhvr>
                                        <p:cTn id="113" dur="500"/>
                                        <p:tgtEl>
                                          <p:spTgt spid="91"/>
                                        </p:tgtEl>
                                      </p:cBhvr>
                                    </p:animEffect>
                                  </p:childTnLst>
                                </p:cTn>
                              </p:par>
                              <p:par>
                                <p:cTn id="114" presetID="10" presetClass="entr" presetSubtype="0" fill="hold" nodeType="withEffect">
                                  <p:stCondLst>
                                    <p:cond delay="0"/>
                                  </p:stCondLst>
                                  <p:childTnLst>
                                    <p:set>
                                      <p:cBhvr>
                                        <p:cTn id="115" dur="1" fill="hold">
                                          <p:stCondLst>
                                            <p:cond delay="0"/>
                                          </p:stCondLst>
                                        </p:cTn>
                                        <p:tgtEl>
                                          <p:spTgt spid="90"/>
                                        </p:tgtEl>
                                        <p:attrNameLst>
                                          <p:attrName>style.visibility</p:attrName>
                                        </p:attrNameLst>
                                      </p:cBhvr>
                                      <p:to>
                                        <p:strVal val="visible"/>
                                      </p:to>
                                    </p:set>
                                    <p:animEffect transition="in" filter="fade">
                                      <p:cBhvr>
                                        <p:cTn id="116" dur="500"/>
                                        <p:tgtEl>
                                          <p:spTgt spid="90"/>
                                        </p:tgtEl>
                                      </p:cBhvr>
                                    </p:animEffec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499"/>
                                          </p:stCondLst>
                                        </p:cTn>
                                        <p:tgtEl>
                                          <p:spTgt spid="96"/>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95"/>
                                        </p:tgtEl>
                                        <p:attrNameLst>
                                          <p:attrName>style.visibility</p:attrName>
                                        </p:attrNameLst>
                                      </p:cBhvr>
                                      <p:to>
                                        <p:strVal val="visible"/>
                                      </p:to>
                                    </p:set>
                                    <p:anim calcmode="lin" valueType="num">
                                      <p:cBhvr>
                                        <p:cTn id="125" dur="500" fill="hold"/>
                                        <p:tgtEl>
                                          <p:spTgt spid="95"/>
                                        </p:tgtEl>
                                        <p:attrNameLst>
                                          <p:attrName>ppt_x</p:attrName>
                                        </p:attrNameLst>
                                      </p:cBhvr>
                                      <p:tavLst>
                                        <p:tav tm="0">
                                          <p:val>
                                            <p:strVal val="#ppt_x"/>
                                          </p:val>
                                        </p:tav>
                                        <p:tav tm="100000">
                                          <p:val>
                                            <p:strVal val="#ppt_x"/>
                                          </p:val>
                                        </p:tav>
                                      </p:tavLst>
                                    </p:anim>
                                    <p:anim calcmode="lin" valueType="num">
                                      <p:cBhvr>
                                        <p:cTn id="126"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63"/>
                                        </p:tgtEl>
                                        <p:attrNameLst>
                                          <p:attrName>style.visibility</p:attrName>
                                        </p:attrNameLst>
                                      </p:cBhvr>
                                      <p:to>
                                        <p:strVal val="visible"/>
                                      </p:to>
                                    </p:set>
                                    <p:animEffect transition="in" filter="fade">
                                      <p:cBhvr>
                                        <p:cTn id="131" dur="500"/>
                                        <p:tgtEl>
                                          <p:spTgt spid="63"/>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64"/>
                                        </p:tgtEl>
                                        <p:attrNameLst>
                                          <p:attrName>style.visibility</p:attrName>
                                        </p:attrNameLst>
                                      </p:cBhvr>
                                      <p:to>
                                        <p:strVal val="visible"/>
                                      </p:to>
                                    </p:set>
                                    <p:animEffect transition="in" filter="fade">
                                      <p:cBhvr>
                                        <p:cTn id="134" dur="500"/>
                                        <p:tgtEl>
                                          <p:spTgt spid="64"/>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98"/>
                                        </p:tgtEl>
                                        <p:attrNameLst>
                                          <p:attrName>style.visibility</p:attrName>
                                        </p:attrNameLst>
                                      </p:cBhvr>
                                      <p:to>
                                        <p:strVal val="visible"/>
                                      </p:to>
                                    </p:set>
                                    <p:animEffect transition="in" filter="fade">
                                      <p:cBhvr>
                                        <p:cTn id="139" dur="500"/>
                                        <p:tgtEl>
                                          <p:spTgt spid="98"/>
                                        </p:tgtEl>
                                      </p:cBhvr>
                                    </p:animEffec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nodeType="clickEffect">
                                  <p:stCondLst>
                                    <p:cond delay="0"/>
                                  </p:stCondLst>
                                  <p:childTnLst>
                                    <p:set>
                                      <p:cBhvr>
                                        <p:cTn id="143" dur="1" fill="hold">
                                          <p:stCondLst>
                                            <p:cond delay="499"/>
                                          </p:stCondLst>
                                        </p:cTn>
                                        <p:tgtEl>
                                          <p:spTgt spid="100"/>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2" presetClass="entr" presetSubtype="4" fill="hold" grpId="0" nodeType="clickEffect">
                                  <p:stCondLst>
                                    <p:cond delay="0"/>
                                  </p:stCondLst>
                                  <p:childTnLst>
                                    <p:set>
                                      <p:cBhvr>
                                        <p:cTn id="147" dur="1" fill="hold">
                                          <p:stCondLst>
                                            <p:cond delay="0"/>
                                          </p:stCondLst>
                                        </p:cTn>
                                        <p:tgtEl>
                                          <p:spTgt spid="102"/>
                                        </p:tgtEl>
                                        <p:attrNameLst>
                                          <p:attrName>style.visibility</p:attrName>
                                        </p:attrNameLst>
                                      </p:cBhvr>
                                      <p:to>
                                        <p:strVal val="visible"/>
                                      </p:to>
                                    </p:set>
                                    <p:anim calcmode="lin" valueType="num">
                                      <p:cBhvr>
                                        <p:cTn id="148" dur="500" fill="hold"/>
                                        <p:tgtEl>
                                          <p:spTgt spid="102"/>
                                        </p:tgtEl>
                                        <p:attrNameLst>
                                          <p:attrName>ppt_x</p:attrName>
                                        </p:attrNameLst>
                                      </p:cBhvr>
                                      <p:tavLst>
                                        <p:tav tm="0">
                                          <p:val>
                                            <p:strVal val="#ppt_x"/>
                                          </p:val>
                                        </p:tav>
                                        <p:tav tm="100000">
                                          <p:val>
                                            <p:strVal val="#ppt_x"/>
                                          </p:val>
                                        </p:tav>
                                      </p:tavLst>
                                    </p:anim>
                                    <p:anim calcmode="lin" valueType="num">
                                      <p:cBhvr>
                                        <p:cTn id="149"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grpId="0" nodeType="clickEffect">
                                  <p:stCondLst>
                                    <p:cond delay="0"/>
                                  </p:stCondLst>
                                  <p:childTnLst>
                                    <p:set>
                                      <p:cBhvr>
                                        <p:cTn id="153" dur="1" fill="hold">
                                          <p:stCondLst>
                                            <p:cond delay="0"/>
                                          </p:stCondLst>
                                        </p:cTn>
                                        <p:tgtEl>
                                          <p:spTgt spid="105"/>
                                        </p:tgtEl>
                                        <p:attrNameLst>
                                          <p:attrName>style.visibility</p:attrName>
                                        </p:attrNameLst>
                                      </p:cBhvr>
                                      <p:to>
                                        <p:strVal val="visible"/>
                                      </p:to>
                                    </p:set>
                                    <p:animEffect transition="in" filter="fade">
                                      <p:cBhvr>
                                        <p:cTn id="154" dur="500"/>
                                        <p:tgtEl>
                                          <p:spTgt spid="105"/>
                                        </p:tgtEl>
                                      </p:cBhvr>
                                    </p:animEffect>
                                  </p:childTnLst>
                                </p:cTn>
                              </p:par>
                            </p:childTnLst>
                          </p:cTn>
                        </p:par>
                      </p:childTnLst>
                    </p:cTn>
                  </p:par>
                  <p:par>
                    <p:cTn id="155" fill="hold">
                      <p:stCondLst>
                        <p:cond delay="indefinite"/>
                      </p:stCondLst>
                      <p:childTnLst>
                        <p:par>
                          <p:cTn id="156" fill="hold">
                            <p:stCondLst>
                              <p:cond delay="0"/>
                            </p:stCondLst>
                            <p:childTnLst>
                              <p:par>
                                <p:cTn id="157" presetID="1" presetClass="exit" presetSubtype="0" fill="hold" nodeType="clickEffect">
                                  <p:stCondLst>
                                    <p:cond delay="0"/>
                                  </p:stCondLst>
                                  <p:childTnLst>
                                    <p:set>
                                      <p:cBhvr>
                                        <p:cTn id="158" dur="1" fill="hold">
                                          <p:stCondLst>
                                            <p:cond delay="0"/>
                                          </p:stCondLst>
                                        </p:cTn>
                                        <p:tgtEl>
                                          <p:spTgt spid="93"/>
                                        </p:tgtEl>
                                        <p:attrNameLst>
                                          <p:attrName>style.visibility</p:attrName>
                                        </p:attrNameLst>
                                      </p:cBhvr>
                                      <p:to>
                                        <p:strVal val="hidden"/>
                                      </p:to>
                                    </p:set>
                                  </p:childTnLst>
                                </p:cTn>
                              </p:par>
                              <p:par>
                                <p:cTn id="159" presetID="1" presetClass="exit" presetSubtype="0" fill="hold" nodeType="withEffect">
                                  <p:stCondLst>
                                    <p:cond delay="0"/>
                                  </p:stCondLst>
                                  <p:childTnLst>
                                    <p:set>
                                      <p:cBhvr>
                                        <p:cTn id="160" dur="1" fill="hold">
                                          <p:stCondLst>
                                            <p:cond delay="0"/>
                                          </p:stCondLst>
                                        </p:cTn>
                                        <p:tgtEl>
                                          <p:spTgt spid="92"/>
                                        </p:tgtEl>
                                        <p:attrNameLst>
                                          <p:attrName>style.visibility</p:attrName>
                                        </p:attrNameLst>
                                      </p:cBhvr>
                                      <p:to>
                                        <p:strVal val="hidden"/>
                                      </p:to>
                                    </p:set>
                                  </p:childTnLst>
                                </p:cTn>
                              </p:par>
                              <p:par>
                                <p:cTn id="161" presetID="1" presetClass="exit" presetSubtype="0" fill="hold" nodeType="withEffect">
                                  <p:stCondLst>
                                    <p:cond delay="0"/>
                                  </p:stCondLst>
                                  <p:childTnLst>
                                    <p:set>
                                      <p:cBhvr>
                                        <p:cTn id="162" dur="1" fill="hold">
                                          <p:stCondLst>
                                            <p:cond delay="0"/>
                                          </p:stCondLst>
                                        </p:cTn>
                                        <p:tgtEl>
                                          <p:spTgt spid="91"/>
                                        </p:tgtEl>
                                        <p:attrNameLst>
                                          <p:attrName>style.visibility</p:attrName>
                                        </p:attrNameLst>
                                      </p:cBhvr>
                                      <p:to>
                                        <p:strVal val="hidden"/>
                                      </p:to>
                                    </p:set>
                                  </p:childTnLst>
                                </p:cTn>
                              </p:par>
                              <p:par>
                                <p:cTn id="163" presetID="1" presetClass="exit" presetSubtype="0" fill="hold" nodeType="withEffect">
                                  <p:stCondLst>
                                    <p:cond delay="0"/>
                                  </p:stCondLst>
                                  <p:childTnLst>
                                    <p:set>
                                      <p:cBhvr>
                                        <p:cTn id="164" dur="1" fill="hold">
                                          <p:stCondLst>
                                            <p:cond delay="0"/>
                                          </p:stCondLst>
                                        </p:cTn>
                                        <p:tgtEl>
                                          <p:spTgt spid="90"/>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94"/>
                                        </p:tgtEl>
                                        <p:attrNameLst>
                                          <p:attrName>style.visibility</p:attrName>
                                        </p:attrNameLst>
                                      </p:cBhvr>
                                      <p:to>
                                        <p:strVal val="hidden"/>
                                      </p:to>
                                    </p:set>
                                  </p:childTnLst>
                                </p:cTn>
                              </p:par>
                              <p:par>
                                <p:cTn id="169" presetID="1" presetClass="exit" presetSubtype="0" fill="hold" grpId="1" nodeType="withEffect">
                                  <p:stCondLst>
                                    <p:cond delay="0"/>
                                  </p:stCondLst>
                                  <p:childTnLst>
                                    <p:set>
                                      <p:cBhvr>
                                        <p:cTn id="170" dur="1" fill="hold">
                                          <p:stCondLst>
                                            <p:cond delay="0"/>
                                          </p:stCondLst>
                                        </p:cTn>
                                        <p:tgtEl>
                                          <p:spTgt spid="98"/>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grpId="0" nodeType="clickEffect">
                                  <p:stCondLst>
                                    <p:cond delay="0"/>
                                  </p:stCondLst>
                                  <p:childTnLst>
                                    <p:set>
                                      <p:cBhvr>
                                        <p:cTn id="174" dur="1" fill="hold">
                                          <p:stCondLst>
                                            <p:cond delay="0"/>
                                          </p:stCondLst>
                                        </p:cTn>
                                        <p:tgtEl>
                                          <p:spTgt spid="57"/>
                                        </p:tgtEl>
                                        <p:attrNameLst>
                                          <p:attrName>style.visibility</p:attrName>
                                        </p:attrNameLst>
                                      </p:cBhvr>
                                      <p:to>
                                        <p:strVal val="visible"/>
                                      </p:to>
                                    </p:set>
                                    <p:animEffect transition="in" filter="fade">
                                      <p:cBhvr>
                                        <p:cTn id="175" dur="500"/>
                                        <p:tgtEl>
                                          <p:spTgt spid="57"/>
                                        </p:tgtEl>
                                      </p:cBhvr>
                                    </p:animEffect>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nodeType="clickEffect">
                                  <p:stCondLst>
                                    <p:cond delay="0"/>
                                  </p:stCondLst>
                                  <p:childTnLst>
                                    <p:set>
                                      <p:cBhvr>
                                        <p:cTn id="179" dur="1" fill="hold">
                                          <p:stCondLst>
                                            <p:cond delay="0"/>
                                          </p:stCondLst>
                                        </p:cTn>
                                        <p:tgtEl>
                                          <p:spTgt spid="112"/>
                                        </p:tgtEl>
                                        <p:attrNameLst>
                                          <p:attrName>style.visibility</p:attrName>
                                        </p:attrNameLst>
                                      </p:cBhvr>
                                      <p:to>
                                        <p:strVal val="visible"/>
                                      </p:to>
                                    </p:set>
                                    <p:animEffect transition="in" filter="fade">
                                      <p:cBhvr>
                                        <p:cTn id="180" dur="500"/>
                                        <p:tgtEl>
                                          <p:spTgt spid="112"/>
                                        </p:tgtEl>
                                      </p:cBhvr>
                                    </p:animEffec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499"/>
                                          </p:stCondLst>
                                        </p:cTn>
                                        <p:tgtEl>
                                          <p:spTgt spid="117"/>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2" presetClass="entr" presetSubtype="4" fill="hold" grpId="0" nodeType="clickEffect">
                                  <p:stCondLst>
                                    <p:cond delay="0"/>
                                  </p:stCondLst>
                                  <p:childTnLst>
                                    <p:set>
                                      <p:cBhvr>
                                        <p:cTn id="188" dur="1" fill="hold">
                                          <p:stCondLst>
                                            <p:cond delay="0"/>
                                          </p:stCondLst>
                                        </p:cTn>
                                        <p:tgtEl>
                                          <p:spTgt spid="118"/>
                                        </p:tgtEl>
                                        <p:attrNameLst>
                                          <p:attrName>style.visibility</p:attrName>
                                        </p:attrNameLst>
                                      </p:cBhvr>
                                      <p:to>
                                        <p:strVal val="visible"/>
                                      </p:to>
                                    </p:set>
                                    <p:anim calcmode="lin" valueType="num">
                                      <p:cBhvr>
                                        <p:cTn id="189" dur="500" fill="hold"/>
                                        <p:tgtEl>
                                          <p:spTgt spid="118"/>
                                        </p:tgtEl>
                                        <p:attrNameLst>
                                          <p:attrName>ppt_x</p:attrName>
                                        </p:attrNameLst>
                                      </p:cBhvr>
                                      <p:tavLst>
                                        <p:tav tm="0">
                                          <p:val>
                                            <p:strVal val="#ppt_x"/>
                                          </p:val>
                                        </p:tav>
                                        <p:tav tm="100000">
                                          <p:val>
                                            <p:strVal val="#ppt_x"/>
                                          </p:val>
                                        </p:tav>
                                      </p:tavLst>
                                    </p:anim>
                                    <p:anim calcmode="lin" valueType="num">
                                      <p:cBhvr>
                                        <p:cTn id="190" dur="500" fill="hold"/>
                                        <p:tgtEl>
                                          <p:spTgt spid="118"/>
                                        </p:tgtEl>
                                        <p:attrNameLst>
                                          <p:attrName>ppt_y</p:attrName>
                                        </p:attrNameLst>
                                      </p:cBhvr>
                                      <p:tavLst>
                                        <p:tav tm="0">
                                          <p:val>
                                            <p:strVal val="1+#ppt_h/2"/>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grpId="0" nodeType="clickEffect">
                                  <p:stCondLst>
                                    <p:cond delay="0"/>
                                  </p:stCondLst>
                                  <p:childTnLst>
                                    <p:set>
                                      <p:cBhvr>
                                        <p:cTn id="194" dur="1" fill="hold">
                                          <p:stCondLst>
                                            <p:cond delay="0"/>
                                          </p:stCondLst>
                                        </p:cTn>
                                        <p:tgtEl>
                                          <p:spTgt spid="75"/>
                                        </p:tgtEl>
                                        <p:attrNameLst>
                                          <p:attrName>style.visibility</p:attrName>
                                        </p:attrNameLst>
                                      </p:cBhvr>
                                      <p:to>
                                        <p:strVal val="visible"/>
                                      </p:to>
                                    </p:set>
                                    <p:animEffect transition="in" filter="fade">
                                      <p:cBhvr>
                                        <p:cTn id="195" dur="500"/>
                                        <p:tgtEl>
                                          <p:spTgt spid="75"/>
                                        </p:tgtEl>
                                      </p:cBhvr>
                                    </p:animEffect>
                                  </p:childTnLst>
                                </p:cTn>
                              </p:par>
                              <p:par>
                                <p:cTn id="196" presetID="10" presetClass="entr" presetSubtype="0" fill="hold" nodeType="withEffect">
                                  <p:stCondLst>
                                    <p:cond delay="0"/>
                                  </p:stCondLst>
                                  <p:childTnLst>
                                    <p:set>
                                      <p:cBhvr>
                                        <p:cTn id="197" dur="1" fill="hold">
                                          <p:stCondLst>
                                            <p:cond delay="0"/>
                                          </p:stCondLst>
                                        </p:cTn>
                                        <p:tgtEl>
                                          <p:spTgt spid="52"/>
                                        </p:tgtEl>
                                        <p:attrNameLst>
                                          <p:attrName>style.visibility</p:attrName>
                                        </p:attrNameLst>
                                      </p:cBhvr>
                                      <p:to>
                                        <p:strVal val="visible"/>
                                      </p:to>
                                    </p:set>
                                    <p:animEffect transition="in" filter="fade">
                                      <p:cBhvr>
                                        <p:cTn id="198" dur="500"/>
                                        <p:tgtEl>
                                          <p:spTgt spid="52"/>
                                        </p:tgtEl>
                                      </p:cBhvr>
                                    </p:animEffect>
                                  </p:childTnLst>
                                </p:cTn>
                              </p:par>
                            </p:childTnLst>
                          </p:cTn>
                        </p:par>
                      </p:childTnLst>
                    </p:cTn>
                  </p:par>
                  <p:par>
                    <p:cTn id="199" fill="hold">
                      <p:stCondLst>
                        <p:cond delay="indefinite"/>
                      </p:stCondLst>
                      <p:childTnLst>
                        <p:par>
                          <p:cTn id="200" fill="hold">
                            <p:stCondLst>
                              <p:cond delay="0"/>
                            </p:stCondLst>
                            <p:childTnLst>
                              <p:par>
                                <p:cTn id="201" presetID="10" presetClass="entr" presetSubtype="0" fill="hold" nodeType="clickEffect">
                                  <p:stCondLst>
                                    <p:cond delay="0"/>
                                  </p:stCondLst>
                                  <p:childTnLst>
                                    <p:set>
                                      <p:cBhvr>
                                        <p:cTn id="202" dur="1" fill="hold">
                                          <p:stCondLst>
                                            <p:cond delay="0"/>
                                          </p:stCondLst>
                                        </p:cTn>
                                        <p:tgtEl>
                                          <p:spTgt spid="120"/>
                                        </p:tgtEl>
                                        <p:attrNameLst>
                                          <p:attrName>style.visibility</p:attrName>
                                        </p:attrNameLst>
                                      </p:cBhvr>
                                      <p:to>
                                        <p:strVal val="visible"/>
                                      </p:to>
                                    </p:set>
                                    <p:animEffect transition="in" filter="fade">
                                      <p:cBhvr>
                                        <p:cTn id="203" dur="500"/>
                                        <p:tgtEl>
                                          <p:spTgt spid="120"/>
                                        </p:tgtEl>
                                      </p:cBhvr>
                                    </p:animEffec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nodeType="clickEffect">
                                  <p:stCondLst>
                                    <p:cond delay="0"/>
                                  </p:stCondLst>
                                  <p:childTnLst>
                                    <p:set>
                                      <p:cBhvr>
                                        <p:cTn id="207" dur="1" fill="hold">
                                          <p:stCondLst>
                                            <p:cond delay="0"/>
                                          </p:stCondLst>
                                        </p:cTn>
                                        <p:tgtEl>
                                          <p:spTgt spid="121"/>
                                        </p:tgtEl>
                                        <p:attrNameLst>
                                          <p:attrName>style.visibility</p:attrName>
                                        </p:attrNameLst>
                                      </p:cBhvr>
                                      <p:to>
                                        <p:strVal val="visible"/>
                                      </p:to>
                                    </p:set>
                                    <p:animEffect transition="in" filter="fade">
                                      <p:cBhvr>
                                        <p:cTn id="208" dur="500"/>
                                        <p:tgtEl>
                                          <p:spTgt spid="121"/>
                                        </p:tgtEl>
                                      </p:cBhvr>
                                    </p:animEffect>
                                  </p:childTnLst>
                                </p:cTn>
                              </p:par>
                            </p:childTnLst>
                          </p:cTn>
                        </p:par>
                        <p:par>
                          <p:cTn id="209" fill="hold">
                            <p:stCondLst>
                              <p:cond delay="500"/>
                            </p:stCondLst>
                            <p:childTnLst>
                              <p:par>
                                <p:cTn id="210" presetID="10" presetClass="entr" presetSubtype="0" fill="hold" grpId="0" nodeType="afterEffect">
                                  <p:stCondLst>
                                    <p:cond delay="0"/>
                                  </p:stCondLst>
                                  <p:childTnLst>
                                    <p:set>
                                      <p:cBhvr>
                                        <p:cTn id="211" dur="1" fill="hold">
                                          <p:stCondLst>
                                            <p:cond delay="0"/>
                                          </p:stCondLst>
                                        </p:cTn>
                                        <p:tgtEl>
                                          <p:spTgt spid="125"/>
                                        </p:tgtEl>
                                        <p:attrNameLst>
                                          <p:attrName>style.visibility</p:attrName>
                                        </p:attrNameLst>
                                      </p:cBhvr>
                                      <p:to>
                                        <p:strVal val="visible"/>
                                      </p:to>
                                    </p:set>
                                    <p:animEffect transition="in" filter="fade">
                                      <p:cBhvr>
                                        <p:cTn id="212" dur="500"/>
                                        <p:tgtEl>
                                          <p:spTgt spid="125"/>
                                        </p:tgtEl>
                                      </p:cBhvr>
                                    </p:animEffec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nodeType="clickEffect">
                                  <p:stCondLst>
                                    <p:cond delay="0"/>
                                  </p:stCondLst>
                                  <p:childTnLst>
                                    <p:set>
                                      <p:cBhvr>
                                        <p:cTn id="216" dur="1" fill="hold">
                                          <p:stCondLst>
                                            <p:cond delay="499"/>
                                          </p:stCondLst>
                                        </p:cTn>
                                        <p:tgtEl>
                                          <p:spTgt spid="128"/>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2" presetClass="entr" presetSubtype="4" fill="hold" grpId="0" nodeType="clickEffect">
                                  <p:stCondLst>
                                    <p:cond delay="0"/>
                                  </p:stCondLst>
                                  <p:childTnLst>
                                    <p:set>
                                      <p:cBhvr>
                                        <p:cTn id="220" dur="1" fill="hold">
                                          <p:stCondLst>
                                            <p:cond delay="0"/>
                                          </p:stCondLst>
                                        </p:cTn>
                                        <p:tgtEl>
                                          <p:spTgt spid="127"/>
                                        </p:tgtEl>
                                        <p:attrNameLst>
                                          <p:attrName>style.visibility</p:attrName>
                                        </p:attrNameLst>
                                      </p:cBhvr>
                                      <p:to>
                                        <p:strVal val="visible"/>
                                      </p:to>
                                    </p:set>
                                    <p:anim calcmode="lin" valueType="num">
                                      <p:cBhvr>
                                        <p:cTn id="221" dur="500" fill="hold"/>
                                        <p:tgtEl>
                                          <p:spTgt spid="127"/>
                                        </p:tgtEl>
                                        <p:attrNameLst>
                                          <p:attrName>ppt_x</p:attrName>
                                        </p:attrNameLst>
                                      </p:cBhvr>
                                      <p:tavLst>
                                        <p:tav tm="0">
                                          <p:val>
                                            <p:strVal val="#ppt_x"/>
                                          </p:val>
                                        </p:tav>
                                        <p:tav tm="100000">
                                          <p:val>
                                            <p:strVal val="#ppt_x"/>
                                          </p:val>
                                        </p:tav>
                                      </p:tavLst>
                                    </p:anim>
                                    <p:anim calcmode="lin" valueType="num">
                                      <p:cBhvr>
                                        <p:cTn id="222" dur="500" fill="hold"/>
                                        <p:tgtEl>
                                          <p:spTgt spid="127"/>
                                        </p:tgtEl>
                                        <p:attrNameLst>
                                          <p:attrName>ppt_y</p:attrName>
                                        </p:attrNameLst>
                                      </p:cBhvr>
                                      <p:tavLst>
                                        <p:tav tm="0">
                                          <p:val>
                                            <p:strVal val="1+#ppt_h/2"/>
                                          </p:val>
                                        </p:tav>
                                        <p:tav tm="100000">
                                          <p:val>
                                            <p:strVal val="#ppt_y"/>
                                          </p:val>
                                        </p:tav>
                                      </p:tavLst>
                                    </p:anim>
                                  </p:childTnLst>
                                </p:cTn>
                              </p:par>
                            </p:childTnLst>
                          </p:cTn>
                        </p:par>
                      </p:childTnLst>
                    </p:cTn>
                  </p:par>
                  <p:par>
                    <p:cTn id="223" fill="hold">
                      <p:stCondLst>
                        <p:cond delay="indefinite"/>
                      </p:stCondLst>
                      <p:childTnLst>
                        <p:par>
                          <p:cTn id="224" fill="hold">
                            <p:stCondLst>
                              <p:cond delay="0"/>
                            </p:stCondLst>
                            <p:childTnLst>
                              <p:par>
                                <p:cTn id="225" presetID="10" presetClass="entr" presetSubtype="0" fill="hold" grpId="0" nodeType="clickEffect">
                                  <p:stCondLst>
                                    <p:cond delay="0"/>
                                  </p:stCondLst>
                                  <p:childTnLst>
                                    <p:set>
                                      <p:cBhvr>
                                        <p:cTn id="226" dur="1" fill="hold">
                                          <p:stCondLst>
                                            <p:cond delay="0"/>
                                          </p:stCondLst>
                                        </p:cTn>
                                        <p:tgtEl>
                                          <p:spTgt spid="131"/>
                                        </p:tgtEl>
                                        <p:attrNameLst>
                                          <p:attrName>style.visibility</p:attrName>
                                        </p:attrNameLst>
                                      </p:cBhvr>
                                      <p:to>
                                        <p:strVal val="visible"/>
                                      </p:to>
                                    </p:set>
                                    <p:animEffect transition="in" filter="fade">
                                      <p:cBhvr>
                                        <p:cTn id="227" dur="500"/>
                                        <p:tgtEl>
                                          <p:spTgt spid="131"/>
                                        </p:tgtEl>
                                      </p:cBhvr>
                                    </p:animEffect>
                                  </p:childTnLst>
                                </p:cTn>
                              </p:par>
                            </p:childTnLst>
                          </p:cTn>
                        </p:par>
                      </p:childTnLst>
                    </p:cTn>
                  </p:par>
                  <p:par>
                    <p:cTn id="228" fill="hold">
                      <p:stCondLst>
                        <p:cond delay="indefinite"/>
                      </p:stCondLst>
                      <p:childTnLst>
                        <p:par>
                          <p:cTn id="229" fill="hold">
                            <p:stCondLst>
                              <p:cond delay="0"/>
                            </p:stCondLst>
                            <p:childTnLst>
                              <p:par>
                                <p:cTn id="230" presetID="1" presetClass="exit" presetSubtype="0" fill="hold" nodeType="clickEffect">
                                  <p:stCondLst>
                                    <p:cond delay="0"/>
                                  </p:stCondLst>
                                  <p:childTnLst>
                                    <p:set>
                                      <p:cBhvr>
                                        <p:cTn id="231" dur="1" fill="hold">
                                          <p:stCondLst>
                                            <p:cond delay="0"/>
                                          </p:stCondLst>
                                        </p:cTn>
                                        <p:tgtEl>
                                          <p:spTgt spid="121"/>
                                        </p:tgtEl>
                                        <p:attrNameLst>
                                          <p:attrName>style.visibility</p:attrName>
                                        </p:attrNameLst>
                                      </p:cBhvr>
                                      <p:to>
                                        <p:strVal val="hidden"/>
                                      </p:to>
                                    </p:set>
                                  </p:childTnLst>
                                </p:cTn>
                              </p:par>
                            </p:childTnLst>
                          </p:cTn>
                        </p:par>
                        <p:par>
                          <p:cTn id="232" fill="hold">
                            <p:stCondLst>
                              <p:cond delay="0"/>
                            </p:stCondLst>
                            <p:childTnLst>
                              <p:par>
                                <p:cTn id="233" presetID="1" presetClass="exit" presetSubtype="0" fill="hold" grpId="1" nodeType="afterEffect">
                                  <p:stCondLst>
                                    <p:cond delay="0"/>
                                  </p:stCondLst>
                                  <p:childTnLst>
                                    <p:set>
                                      <p:cBhvr>
                                        <p:cTn id="234" dur="1" fill="hold">
                                          <p:stCondLst>
                                            <p:cond delay="0"/>
                                          </p:stCondLst>
                                        </p:cTn>
                                        <p:tgtEl>
                                          <p:spTgt spid="125"/>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10" presetClass="entr" presetSubtype="0" fill="hold" grpId="0" nodeType="clickEffect">
                                  <p:stCondLst>
                                    <p:cond delay="0"/>
                                  </p:stCondLst>
                                  <p:childTnLst>
                                    <p:set>
                                      <p:cBhvr>
                                        <p:cTn id="238" dur="1" fill="hold">
                                          <p:stCondLst>
                                            <p:cond delay="0"/>
                                          </p:stCondLst>
                                        </p:cTn>
                                        <p:tgtEl>
                                          <p:spTgt spid="58"/>
                                        </p:tgtEl>
                                        <p:attrNameLst>
                                          <p:attrName>style.visibility</p:attrName>
                                        </p:attrNameLst>
                                      </p:cBhvr>
                                      <p:to>
                                        <p:strVal val="visible"/>
                                      </p:to>
                                    </p:set>
                                    <p:animEffect transition="in" filter="fade">
                                      <p:cBhvr>
                                        <p:cTn id="239" dur="500"/>
                                        <p:tgtEl>
                                          <p:spTgt spid="58"/>
                                        </p:tgtEl>
                                      </p:cBhvr>
                                    </p:animEffect>
                                  </p:childTnLst>
                                </p:cTn>
                              </p:par>
                            </p:childTnLst>
                          </p:cTn>
                        </p:par>
                      </p:childTnLst>
                    </p:cTn>
                  </p:par>
                  <p:par>
                    <p:cTn id="240" fill="hold">
                      <p:stCondLst>
                        <p:cond delay="indefinite"/>
                      </p:stCondLst>
                      <p:childTnLst>
                        <p:par>
                          <p:cTn id="241" fill="hold">
                            <p:stCondLst>
                              <p:cond delay="0"/>
                            </p:stCondLst>
                            <p:childTnLst>
                              <p:par>
                                <p:cTn id="242" presetID="10" presetClass="entr" presetSubtype="0" fill="hold" nodeType="clickEffect">
                                  <p:stCondLst>
                                    <p:cond delay="0"/>
                                  </p:stCondLst>
                                  <p:childTnLst>
                                    <p:set>
                                      <p:cBhvr>
                                        <p:cTn id="243" dur="1" fill="hold">
                                          <p:stCondLst>
                                            <p:cond delay="0"/>
                                          </p:stCondLst>
                                        </p:cTn>
                                        <p:tgtEl>
                                          <p:spTgt spid="130"/>
                                        </p:tgtEl>
                                        <p:attrNameLst>
                                          <p:attrName>style.visibility</p:attrName>
                                        </p:attrNameLst>
                                      </p:cBhvr>
                                      <p:to>
                                        <p:strVal val="visible"/>
                                      </p:to>
                                    </p:set>
                                    <p:animEffect transition="in" filter="fade">
                                      <p:cBhvr>
                                        <p:cTn id="244" dur="500"/>
                                        <p:tgtEl>
                                          <p:spTgt spid="130"/>
                                        </p:tgtEl>
                                      </p:cBhvr>
                                    </p:animEffec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nodeType="clickEffect">
                                  <p:stCondLst>
                                    <p:cond delay="0"/>
                                  </p:stCondLst>
                                  <p:childTnLst>
                                    <p:set>
                                      <p:cBhvr>
                                        <p:cTn id="248" dur="1" fill="hold">
                                          <p:stCondLst>
                                            <p:cond delay="499"/>
                                          </p:stCondLst>
                                        </p:cTn>
                                        <p:tgtEl>
                                          <p:spTgt spid="134"/>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2" presetClass="entr" presetSubtype="4" fill="hold" grpId="0" nodeType="clickEffect">
                                  <p:stCondLst>
                                    <p:cond delay="0"/>
                                  </p:stCondLst>
                                  <p:childTnLst>
                                    <p:set>
                                      <p:cBhvr>
                                        <p:cTn id="252" dur="1" fill="hold">
                                          <p:stCondLst>
                                            <p:cond delay="0"/>
                                          </p:stCondLst>
                                        </p:cTn>
                                        <p:tgtEl>
                                          <p:spTgt spid="135"/>
                                        </p:tgtEl>
                                        <p:attrNameLst>
                                          <p:attrName>style.visibility</p:attrName>
                                        </p:attrNameLst>
                                      </p:cBhvr>
                                      <p:to>
                                        <p:strVal val="visible"/>
                                      </p:to>
                                    </p:set>
                                    <p:anim calcmode="lin" valueType="num">
                                      <p:cBhvr>
                                        <p:cTn id="253" dur="500" fill="hold"/>
                                        <p:tgtEl>
                                          <p:spTgt spid="135"/>
                                        </p:tgtEl>
                                        <p:attrNameLst>
                                          <p:attrName>ppt_x</p:attrName>
                                        </p:attrNameLst>
                                      </p:cBhvr>
                                      <p:tavLst>
                                        <p:tav tm="0">
                                          <p:val>
                                            <p:strVal val="#ppt_x"/>
                                          </p:val>
                                        </p:tav>
                                        <p:tav tm="100000">
                                          <p:val>
                                            <p:strVal val="#ppt_x"/>
                                          </p:val>
                                        </p:tav>
                                      </p:tavLst>
                                    </p:anim>
                                    <p:anim calcmode="lin" valueType="num">
                                      <p:cBhvr>
                                        <p:cTn id="254" dur="500" fill="hold"/>
                                        <p:tgtEl>
                                          <p:spTgt spid="135"/>
                                        </p:tgtEl>
                                        <p:attrNameLst>
                                          <p:attrName>ppt_y</p:attrName>
                                        </p:attrNameLst>
                                      </p:cBhvr>
                                      <p:tavLst>
                                        <p:tav tm="0">
                                          <p:val>
                                            <p:strVal val="1+#ppt_h/2"/>
                                          </p:val>
                                        </p:tav>
                                        <p:tav tm="100000">
                                          <p:val>
                                            <p:strVal val="#ppt_y"/>
                                          </p:val>
                                        </p:tav>
                                      </p:tavLst>
                                    </p:anim>
                                  </p:childTnLst>
                                </p:cTn>
                              </p:par>
                            </p:childTnLst>
                          </p:cTn>
                        </p:par>
                      </p:childTnLst>
                    </p:cTn>
                  </p:par>
                  <p:par>
                    <p:cTn id="255" fill="hold">
                      <p:stCondLst>
                        <p:cond delay="indefinite"/>
                      </p:stCondLst>
                      <p:childTnLst>
                        <p:par>
                          <p:cTn id="256" fill="hold">
                            <p:stCondLst>
                              <p:cond delay="0"/>
                            </p:stCondLst>
                            <p:childTnLst>
                              <p:par>
                                <p:cTn id="257" presetID="10" presetClass="entr" presetSubtype="0" fill="hold" grpId="0" nodeType="clickEffect">
                                  <p:stCondLst>
                                    <p:cond delay="0"/>
                                  </p:stCondLst>
                                  <p:childTnLst>
                                    <p:set>
                                      <p:cBhvr>
                                        <p:cTn id="258" dur="1" fill="hold">
                                          <p:stCondLst>
                                            <p:cond delay="0"/>
                                          </p:stCondLst>
                                        </p:cTn>
                                        <p:tgtEl>
                                          <p:spTgt spid="76"/>
                                        </p:tgtEl>
                                        <p:attrNameLst>
                                          <p:attrName>style.visibility</p:attrName>
                                        </p:attrNameLst>
                                      </p:cBhvr>
                                      <p:to>
                                        <p:strVal val="visible"/>
                                      </p:to>
                                    </p:set>
                                    <p:animEffect transition="in" filter="fade">
                                      <p:cBhvr>
                                        <p:cTn id="259" dur="500"/>
                                        <p:tgtEl>
                                          <p:spTgt spid="76"/>
                                        </p:tgtEl>
                                      </p:cBhvr>
                                    </p:animEffect>
                                  </p:childTnLst>
                                </p:cTn>
                              </p:par>
                              <p:par>
                                <p:cTn id="260" presetID="10" presetClass="entr" presetSubtype="0" fill="hold" nodeType="withEffect">
                                  <p:stCondLst>
                                    <p:cond delay="0"/>
                                  </p:stCondLst>
                                  <p:childTnLst>
                                    <p:set>
                                      <p:cBhvr>
                                        <p:cTn id="261" dur="1" fill="hold">
                                          <p:stCondLst>
                                            <p:cond delay="0"/>
                                          </p:stCondLst>
                                        </p:cTn>
                                        <p:tgtEl>
                                          <p:spTgt spid="53"/>
                                        </p:tgtEl>
                                        <p:attrNameLst>
                                          <p:attrName>style.visibility</p:attrName>
                                        </p:attrNameLst>
                                      </p:cBhvr>
                                      <p:to>
                                        <p:strVal val="visible"/>
                                      </p:to>
                                    </p:set>
                                    <p:animEffect transition="in" filter="fade">
                                      <p:cBhvr>
                                        <p:cTn id="262" dur="500"/>
                                        <p:tgtEl>
                                          <p:spTgt spid="53"/>
                                        </p:tgtEl>
                                      </p:cBhvr>
                                    </p:animEffect>
                                  </p:childTnLst>
                                </p:cTn>
                              </p:par>
                            </p:childTnLst>
                          </p:cTn>
                        </p:par>
                      </p:childTnLst>
                    </p:cTn>
                  </p:par>
                  <p:par>
                    <p:cTn id="263" fill="hold">
                      <p:stCondLst>
                        <p:cond delay="indefinite"/>
                      </p:stCondLst>
                      <p:childTnLst>
                        <p:par>
                          <p:cTn id="264" fill="hold">
                            <p:stCondLst>
                              <p:cond delay="0"/>
                            </p:stCondLst>
                            <p:childTnLst>
                              <p:par>
                                <p:cTn id="265" presetID="10" presetClass="entr" presetSubtype="0" fill="hold" nodeType="clickEffect">
                                  <p:stCondLst>
                                    <p:cond delay="0"/>
                                  </p:stCondLst>
                                  <p:childTnLst>
                                    <p:set>
                                      <p:cBhvr>
                                        <p:cTn id="266" dur="1" fill="hold">
                                          <p:stCondLst>
                                            <p:cond delay="0"/>
                                          </p:stCondLst>
                                        </p:cTn>
                                        <p:tgtEl>
                                          <p:spTgt spid="184"/>
                                        </p:tgtEl>
                                        <p:attrNameLst>
                                          <p:attrName>style.visibility</p:attrName>
                                        </p:attrNameLst>
                                      </p:cBhvr>
                                      <p:to>
                                        <p:strVal val="visible"/>
                                      </p:to>
                                    </p:set>
                                    <p:animEffect transition="in" filter="fade">
                                      <p:cBhvr>
                                        <p:cTn id="267" dur="500"/>
                                        <p:tgtEl>
                                          <p:spTgt spid="184"/>
                                        </p:tgtEl>
                                      </p:cBhvr>
                                    </p:animEffect>
                                  </p:childTnLst>
                                </p:cTn>
                              </p:par>
                              <p:par>
                                <p:cTn id="268" presetID="10" presetClass="entr" presetSubtype="0" fill="hold" nodeType="withEffect">
                                  <p:stCondLst>
                                    <p:cond delay="0"/>
                                  </p:stCondLst>
                                  <p:childTnLst>
                                    <p:set>
                                      <p:cBhvr>
                                        <p:cTn id="269" dur="1" fill="hold">
                                          <p:stCondLst>
                                            <p:cond delay="0"/>
                                          </p:stCondLst>
                                        </p:cTn>
                                        <p:tgtEl>
                                          <p:spTgt spid="137"/>
                                        </p:tgtEl>
                                        <p:attrNameLst>
                                          <p:attrName>style.visibility</p:attrName>
                                        </p:attrNameLst>
                                      </p:cBhvr>
                                      <p:to>
                                        <p:strVal val="visible"/>
                                      </p:to>
                                    </p:set>
                                    <p:animEffect transition="in" filter="fade">
                                      <p:cBhvr>
                                        <p:cTn id="270" dur="500"/>
                                        <p:tgtEl>
                                          <p:spTgt spid="137"/>
                                        </p:tgtEl>
                                      </p:cBhvr>
                                    </p:animEffect>
                                  </p:childTnLst>
                                </p:cTn>
                              </p:par>
                              <p:par>
                                <p:cTn id="271" presetID="10" presetClass="entr" presetSubtype="0" fill="hold" nodeType="withEffect">
                                  <p:stCondLst>
                                    <p:cond delay="0"/>
                                  </p:stCondLst>
                                  <p:childTnLst>
                                    <p:set>
                                      <p:cBhvr>
                                        <p:cTn id="272" dur="1" fill="hold">
                                          <p:stCondLst>
                                            <p:cond delay="0"/>
                                          </p:stCondLst>
                                        </p:cTn>
                                        <p:tgtEl>
                                          <p:spTgt spid="138"/>
                                        </p:tgtEl>
                                        <p:attrNameLst>
                                          <p:attrName>style.visibility</p:attrName>
                                        </p:attrNameLst>
                                      </p:cBhvr>
                                      <p:to>
                                        <p:strVal val="visible"/>
                                      </p:to>
                                    </p:set>
                                    <p:animEffect transition="in" filter="fade">
                                      <p:cBhvr>
                                        <p:cTn id="273" dur="500"/>
                                        <p:tgtEl>
                                          <p:spTgt spid="138"/>
                                        </p:tgtEl>
                                      </p:cBhvr>
                                    </p:animEffect>
                                  </p:childTnLst>
                                </p:cTn>
                              </p:par>
                              <p:par>
                                <p:cTn id="274" presetID="10" presetClass="entr" presetSubtype="0" fill="hold" nodeType="withEffect">
                                  <p:stCondLst>
                                    <p:cond delay="0"/>
                                  </p:stCondLst>
                                  <p:childTnLst>
                                    <p:set>
                                      <p:cBhvr>
                                        <p:cTn id="275" dur="1" fill="hold">
                                          <p:stCondLst>
                                            <p:cond delay="0"/>
                                          </p:stCondLst>
                                        </p:cTn>
                                        <p:tgtEl>
                                          <p:spTgt spid="136"/>
                                        </p:tgtEl>
                                        <p:attrNameLst>
                                          <p:attrName>style.visibility</p:attrName>
                                        </p:attrNameLst>
                                      </p:cBhvr>
                                      <p:to>
                                        <p:strVal val="visible"/>
                                      </p:to>
                                    </p:set>
                                    <p:animEffect transition="in" filter="fade">
                                      <p:cBhvr>
                                        <p:cTn id="276" dur="500"/>
                                        <p:tgtEl>
                                          <p:spTgt spid="136"/>
                                        </p:tgtEl>
                                      </p:cBhvr>
                                    </p:animEffect>
                                  </p:childTnLst>
                                </p:cTn>
                              </p:par>
                            </p:childTnLst>
                          </p:cTn>
                        </p:par>
                      </p:childTnLst>
                    </p:cTn>
                  </p:par>
                  <p:par>
                    <p:cTn id="277" fill="hold">
                      <p:stCondLst>
                        <p:cond delay="indefinite"/>
                      </p:stCondLst>
                      <p:childTnLst>
                        <p:par>
                          <p:cTn id="278" fill="hold">
                            <p:stCondLst>
                              <p:cond delay="0"/>
                            </p:stCondLst>
                            <p:childTnLst>
                              <p:par>
                                <p:cTn id="279" presetID="10" presetClass="entr" presetSubtype="0" fill="hold" grpId="2" nodeType="clickEffect">
                                  <p:stCondLst>
                                    <p:cond delay="0"/>
                                  </p:stCondLst>
                                  <p:childTnLst>
                                    <p:set>
                                      <p:cBhvr>
                                        <p:cTn id="280" dur="1" fill="hold">
                                          <p:stCondLst>
                                            <p:cond delay="0"/>
                                          </p:stCondLst>
                                        </p:cTn>
                                        <p:tgtEl>
                                          <p:spTgt spid="125"/>
                                        </p:tgtEl>
                                        <p:attrNameLst>
                                          <p:attrName>style.visibility</p:attrName>
                                        </p:attrNameLst>
                                      </p:cBhvr>
                                      <p:to>
                                        <p:strVal val="visible"/>
                                      </p:to>
                                    </p:set>
                                    <p:animEffect transition="in" filter="fade">
                                      <p:cBhvr>
                                        <p:cTn id="281" dur="500"/>
                                        <p:tgtEl>
                                          <p:spTgt spid="125"/>
                                        </p:tgtEl>
                                      </p:cBhvr>
                                    </p:animEffect>
                                  </p:childTnLst>
                                </p:cTn>
                              </p:par>
                            </p:childTnLst>
                          </p:cTn>
                        </p:par>
                      </p:childTnLst>
                    </p:cTn>
                  </p:par>
                  <p:par>
                    <p:cTn id="282" fill="hold">
                      <p:stCondLst>
                        <p:cond delay="indefinite"/>
                      </p:stCondLst>
                      <p:childTnLst>
                        <p:par>
                          <p:cTn id="283" fill="hold">
                            <p:stCondLst>
                              <p:cond delay="0"/>
                            </p:stCondLst>
                            <p:childTnLst>
                              <p:par>
                                <p:cTn id="284" presetID="1" presetClass="entr" presetSubtype="0" fill="hold" nodeType="clickEffect">
                                  <p:stCondLst>
                                    <p:cond delay="0"/>
                                  </p:stCondLst>
                                  <p:childTnLst>
                                    <p:set>
                                      <p:cBhvr>
                                        <p:cTn id="285" dur="1" fill="hold">
                                          <p:stCondLst>
                                            <p:cond delay="499"/>
                                          </p:stCondLst>
                                        </p:cTn>
                                        <p:tgtEl>
                                          <p:spTgt spid="139"/>
                                        </p:tgtEl>
                                        <p:attrNameLst>
                                          <p:attrName>style.visibility</p:attrName>
                                        </p:attrNameLst>
                                      </p:cBhvr>
                                      <p:to>
                                        <p:strVal val="visible"/>
                                      </p:to>
                                    </p:set>
                                  </p:childTnLst>
                                </p:cTn>
                              </p:par>
                            </p:childTnLst>
                          </p:cTn>
                        </p:par>
                      </p:childTnLst>
                    </p:cTn>
                  </p:par>
                  <p:par>
                    <p:cTn id="286" fill="hold">
                      <p:stCondLst>
                        <p:cond delay="indefinite"/>
                      </p:stCondLst>
                      <p:childTnLst>
                        <p:par>
                          <p:cTn id="287" fill="hold">
                            <p:stCondLst>
                              <p:cond delay="0"/>
                            </p:stCondLst>
                            <p:childTnLst>
                              <p:par>
                                <p:cTn id="288" presetID="2" presetClass="entr" presetSubtype="4" fill="hold" grpId="0" nodeType="clickEffect">
                                  <p:stCondLst>
                                    <p:cond delay="0"/>
                                  </p:stCondLst>
                                  <p:childTnLst>
                                    <p:set>
                                      <p:cBhvr>
                                        <p:cTn id="289" dur="1" fill="hold">
                                          <p:stCondLst>
                                            <p:cond delay="0"/>
                                          </p:stCondLst>
                                        </p:cTn>
                                        <p:tgtEl>
                                          <p:spTgt spid="140"/>
                                        </p:tgtEl>
                                        <p:attrNameLst>
                                          <p:attrName>style.visibility</p:attrName>
                                        </p:attrNameLst>
                                      </p:cBhvr>
                                      <p:to>
                                        <p:strVal val="visible"/>
                                      </p:to>
                                    </p:set>
                                    <p:anim calcmode="lin" valueType="num">
                                      <p:cBhvr>
                                        <p:cTn id="290" dur="500" fill="hold"/>
                                        <p:tgtEl>
                                          <p:spTgt spid="140"/>
                                        </p:tgtEl>
                                        <p:attrNameLst>
                                          <p:attrName>ppt_x</p:attrName>
                                        </p:attrNameLst>
                                      </p:cBhvr>
                                      <p:tavLst>
                                        <p:tav tm="0">
                                          <p:val>
                                            <p:strVal val="#ppt_x"/>
                                          </p:val>
                                        </p:tav>
                                        <p:tav tm="100000">
                                          <p:val>
                                            <p:strVal val="#ppt_x"/>
                                          </p:val>
                                        </p:tav>
                                      </p:tavLst>
                                    </p:anim>
                                    <p:anim calcmode="lin" valueType="num">
                                      <p:cBhvr>
                                        <p:cTn id="291" dur="500" fill="hold"/>
                                        <p:tgtEl>
                                          <p:spTgt spid="140"/>
                                        </p:tgtEl>
                                        <p:attrNameLst>
                                          <p:attrName>ppt_y</p:attrName>
                                        </p:attrNameLst>
                                      </p:cBhvr>
                                      <p:tavLst>
                                        <p:tav tm="0">
                                          <p:val>
                                            <p:strVal val="1+#ppt_h/2"/>
                                          </p:val>
                                        </p:tav>
                                        <p:tav tm="100000">
                                          <p:val>
                                            <p:strVal val="#ppt_y"/>
                                          </p:val>
                                        </p:tav>
                                      </p:tavLst>
                                    </p:anim>
                                  </p:childTnLst>
                                </p:cTn>
                              </p:par>
                            </p:childTnLst>
                          </p:cTn>
                        </p:par>
                      </p:childTnLst>
                    </p:cTn>
                  </p:par>
                  <p:par>
                    <p:cTn id="292" fill="hold">
                      <p:stCondLst>
                        <p:cond delay="indefinite"/>
                      </p:stCondLst>
                      <p:childTnLst>
                        <p:par>
                          <p:cTn id="293" fill="hold">
                            <p:stCondLst>
                              <p:cond delay="0"/>
                            </p:stCondLst>
                            <p:childTnLst>
                              <p:par>
                                <p:cTn id="294" presetID="10" presetClass="entr" presetSubtype="0" fill="hold" grpId="0" nodeType="clickEffect">
                                  <p:stCondLst>
                                    <p:cond delay="0"/>
                                  </p:stCondLst>
                                  <p:childTnLst>
                                    <p:set>
                                      <p:cBhvr>
                                        <p:cTn id="295" dur="1" fill="hold">
                                          <p:stCondLst>
                                            <p:cond delay="0"/>
                                          </p:stCondLst>
                                        </p:cTn>
                                        <p:tgtEl>
                                          <p:spTgt spid="67"/>
                                        </p:tgtEl>
                                        <p:attrNameLst>
                                          <p:attrName>style.visibility</p:attrName>
                                        </p:attrNameLst>
                                      </p:cBhvr>
                                      <p:to>
                                        <p:strVal val="visible"/>
                                      </p:to>
                                    </p:set>
                                    <p:animEffect transition="in" filter="fade">
                                      <p:cBhvr>
                                        <p:cTn id="296" dur="500"/>
                                        <p:tgtEl>
                                          <p:spTgt spid="67"/>
                                        </p:tgtEl>
                                      </p:cBhvr>
                                    </p:animEffect>
                                  </p:childTnLst>
                                </p:cTn>
                              </p:par>
                              <p:par>
                                <p:cTn id="297" presetID="10" presetClass="entr" presetSubtype="0" fill="hold" grpId="0" nodeType="withEffect">
                                  <p:stCondLst>
                                    <p:cond delay="0"/>
                                  </p:stCondLst>
                                  <p:childTnLst>
                                    <p:set>
                                      <p:cBhvr>
                                        <p:cTn id="298" dur="1" fill="hold">
                                          <p:stCondLst>
                                            <p:cond delay="0"/>
                                          </p:stCondLst>
                                        </p:cTn>
                                        <p:tgtEl>
                                          <p:spTgt spid="69"/>
                                        </p:tgtEl>
                                        <p:attrNameLst>
                                          <p:attrName>style.visibility</p:attrName>
                                        </p:attrNameLst>
                                      </p:cBhvr>
                                      <p:to>
                                        <p:strVal val="visible"/>
                                      </p:to>
                                    </p:set>
                                    <p:animEffect transition="in" filter="fade">
                                      <p:cBhvr>
                                        <p:cTn id="299" dur="500"/>
                                        <p:tgtEl>
                                          <p:spTgt spid="69"/>
                                        </p:tgtEl>
                                      </p:cBhvr>
                                    </p:animEffect>
                                  </p:childTnLst>
                                </p:cTn>
                              </p:par>
                            </p:childTnLst>
                          </p:cTn>
                        </p:par>
                      </p:childTnLst>
                    </p:cTn>
                  </p:par>
                  <p:par>
                    <p:cTn id="300" fill="hold">
                      <p:stCondLst>
                        <p:cond delay="indefinite"/>
                      </p:stCondLst>
                      <p:childTnLst>
                        <p:par>
                          <p:cTn id="301" fill="hold">
                            <p:stCondLst>
                              <p:cond delay="0"/>
                            </p:stCondLst>
                            <p:childTnLst>
                              <p:par>
                                <p:cTn id="302" presetID="10" presetClass="entr" presetSubtype="0" fill="hold" grpId="0" nodeType="clickEffect">
                                  <p:stCondLst>
                                    <p:cond delay="0"/>
                                  </p:stCondLst>
                                  <p:childTnLst>
                                    <p:set>
                                      <p:cBhvr>
                                        <p:cTn id="303" dur="1" fill="hold">
                                          <p:stCondLst>
                                            <p:cond delay="0"/>
                                          </p:stCondLst>
                                        </p:cTn>
                                        <p:tgtEl>
                                          <p:spTgt spid="142"/>
                                        </p:tgtEl>
                                        <p:attrNameLst>
                                          <p:attrName>style.visibility</p:attrName>
                                        </p:attrNameLst>
                                      </p:cBhvr>
                                      <p:to>
                                        <p:strVal val="visible"/>
                                      </p:to>
                                    </p:set>
                                    <p:animEffect transition="in" filter="fade">
                                      <p:cBhvr>
                                        <p:cTn id="304" dur="500"/>
                                        <p:tgtEl>
                                          <p:spTgt spid="142"/>
                                        </p:tgtEl>
                                      </p:cBhvr>
                                    </p:animEffect>
                                  </p:childTnLst>
                                </p:cTn>
                              </p:par>
                            </p:childTnLst>
                          </p:cTn>
                        </p:par>
                      </p:childTnLst>
                    </p:cTn>
                  </p:par>
                  <p:par>
                    <p:cTn id="305" fill="hold">
                      <p:stCondLst>
                        <p:cond delay="indefinite"/>
                      </p:stCondLst>
                      <p:childTnLst>
                        <p:par>
                          <p:cTn id="306" fill="hold">
                            <p:stCondLst>
                              <p:cond delay="0"/>
                            </p:stCondLst>
                            <p:childTnLst>
                              <p:par>
                                <p:cTn id="307" presetID="1" presetClass="entr" presetSubtype="0" fill="hold" nodeType="clickEffect">
                                  <p:stCondLst>
                                    <p:cond delay="0"/>
                                  </p:stCondLst>
                                  <p:childTnLst>
                                    <p:set>
                                      <p:cBhvr>
                                        <p:cTn id="308" dur="1" fill="hold">
                                          <p:stCondLst>
                                            <p:cond delay="499"/>
                                          </p:stCondLst>
                                        </p:cTn>
                                        <p:tgtEl>
                                          <p:spTgt spid="143"/>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presetID="10" presetClass="entr" presetSubtype="0" fill="hold" grpId="0" nodeType="clickEffect">
                                  <p:stCondLst>
                                    <p:cond delay="0"/>
                                  </p:stCondLst>
                                  <p:childTnLst>
                                    <p:set>
                                      <p:cBhvr>
                                        <p:cTn id="312" dur="1" fill="hold">
                                          <p:stCondLst>
                                            <p:cond delay="0"/>
                                          </p:stCondLst>
                                        </p:cTn>
                                        <p:tgtEl>
                                          <p:spTgt spid="70"/>
                                        </p:tgtEl>
                                        <p:attrNameLst>
                                          <p:attrName>style.visibility</p:attrName>
                                        </p:attrNameLst>
                                      </p:cBhvr>
                                      <p:to>
                                        <p:strVal val="visible"/>
                                      </p:to>
                                    </p:set>
                                    <p:animEffect transition="in" filter="fade">
                                      <p:cBhvr>
                                        <p:cTn id="313" dur="500"/>
                                        <p:tgtEl>
                                          <p:spTgt spid="70"/>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68"/>
                                        </p:tgtEl>
                                        <p:attrNameLst>
                                          <p:attrName>style.visibility</p:attrName>
                                        </p:attrNameLst>
                                      </p:cBhvr>
                                      <p:to>
                                        <p:strVal val="visible"/>
                                      </p:to>
                                    </p:set>
                                    <p:animEffect transition="in" filter="fade">
                                      <p:cBhvr>
                                        <p:cTn id="316" dur="500"/>
                                        <p:tgtEl>
                                          <p:spTgt spid="68"/>
                                        </p:tgtEl>
                                      </p:cBhvr>
                                    </p:animEffect>
                                  </p:childTnLst>
                                </p:cTn>
                              </p:par>
                            </p:childTnLst>
                          </p:cTn>
                        </p:par>
                      </p:childTnLst>
                    </p:cTn>
                  </p:par>
                  <p:par>
                    <p:cTn id="317" fill="hold">
                      <p:stCondLst>
                        <p:cond delay="indefinite"/>
                      </p:stCondLst>
                      <p:childTnLst>
                        <p:par>
                          <p:cTn id="318" fill="hold">
                            <p:stCondLst>
                              <p:cond delay="0"/>
                            </p:stCondLst>
                            <p:childTnLst>
                              <p:par>
                                <p:cTn id="319" presetID="10" presetClass="entr" presetSubtype="0" fill="hold" grpId="0" nodeType="clickEffect">
                                  <p:stCondLst>
                                    <p:cond delay="0"/>
                                  </p:stCondLst>
                                  <p:childTnLst>
                                    <p:set>
                                      <p:cBhvr>
                                        <p:cTn id="320" dur="1" fill="hold">
                                          <p:stCondLst>
                                            <p:cond delay="0"/>
                                          </p:stCondLst>
                                        </p:cTn>
                                        <p:tgtEl>
                                          <p:spTgt spid="144"/>
                                        </p:tgtEl>
                                        <p:attrNameLst>
                                          <p:attrName>style.visibility</p:attrName>
                                        </p:attrNameLst>
                                      </p:cBhvr>
                                      <p:to>
                                        <p:strVal val="visible"/>
                                      </p:to>
                                    </p:set>
                                    <p:animEffect transition="in" filter="fade">
                                      <p:cBhvr>
                                        <p:cTn id="321" dur="500"/>
                                        <p:tgtEl>
                                          <p:spTgt spid="144"/>
                                        </p:tgtEl>
                                      </p:cBhvr>
                                    </p:animEffect>
                                  </p:childTnLst>
                                </p:cTn>
                              </p:par>
                            </p:childTnLst>
                          </p:cTn>
                        </p:par>
                      </p:childTnLst>
                    </p:cTn>
                  </p:par>
                  <p:par>
                    <p:cTn id="322" fill="hold">
                      <p:stCondLst>
                        <p:cond delay="indefinite"/>
                      </p:stCondLst>
                      <p:childTnLst>
                        <p:par>
                          <p:cTn id="323" fill="hold">
                            <p:stCondLst>
                              <p:cond delay="0"/>
                            </p:stCondLst>
                            <p:childTnLst>
                              <p:par>
                                <p:cTn id="324" presetID="1" presetClass="entr" presetSubtype="0" fill="hold" nodeType="clickEffect">
                                  <p:stCondLst>
                                    <p:cond delay="0"/>
                                  </p:stCondLst>
                                  <p:childTnLst>
                                    <p:set>
                                      <p:cBhvr>
                                        <p:cTn id="325" dur="1" fill="hold">
                                          <p:stCondLst>
                                            <p:cond delay="499"/>
                                          </p:stCondLst>
                                        </p:cTn>
                                        <p:tgtEl>
                                          <p:spTgt spid="145"/>
                                        </p:tgtEl>
                                        <p:attrNameLst>
                                          <p:attrName>style.visibility</p:attrName>
                                        </p:attrNameLst>
                                      </p:cBhvr>
                                      <p:to>
                                        <p:strVal val="visible"/>
                                      </p:to>
                                    </p:set>
                                  </p:childTnLst>
                                </p:cTn>
                              </p:par>
                            </p:childTnLst>
                          </p:cTn>
                        </p:par>
                      </p:childTnLst>
                    </p:cTn>
                  </p:par>
                  <p:par>
                    <p:cTn id="326" fill="hold">
                      <p:stCondLst>
                        <p:cond delay="indefinite"/>
                      </p:stCondLst>
                      <p:childTnLst>
                        <p:par>
                          <p:cTn id="327" fill="hold">
                            <p:stCondLst>
                              <p:cond delay="0"/>
                            </p:stCondLst>
                            <p:childTnLst>
                              <p:par>
                                <p:cTn id="328" presetID="2" presetClass="entr" presetSubtype="4" fill="hold" grpId="0" nodeType="clickEffect">
                                  <p:stCondLst>
                                    <p:cond delay="0"/>
                                  </p:stCondLst>
                                  <p:childTnLst>
                                    <p:set>
                                      <p:cBhvr>
                                        <p:cTn id="329" dur="1" fill="hold">
                                          <p:stCondLst>
                                            <p:cond delay="0"/>
                                          </p:stCondLst>
                                        </p:cTn>
                                        <p:tgtEl>
                                          <p:spTgt spid="146"/>
                                        </p:tgtEl>
                                        <p:attrNameLst>
                                          <p:attrName>style.visibility</p:attrName>
                                        </p:attrNameLst>
                                      </p:cBhvr>
                                      <p:to>
                                        <p:strVal val="visible"/>
                                      </p:to>
                                    </p:set>
                                    <p:anim calcmode="lin" valueType="num">
                                      <p:cBhvr>
                                        <p:cTn id="330" dur="500" fill="hold"/>
                                        <p:tgtEl>
                                          <p:spTgt spid="146"/>
                                        </p:tgtEl>
                                        <p:attrNameLst>
                                          <p:attrName>ppt_x</p:attrName>
                                        </p:attrNameLst>
                                      </p:cBhvr>
                                      <p:tavLst>
                                        <p:tav tm="0">
                                          <p:val>
                                            <p:strVal val="#ppt_x"/>
                                          </p:val>
                                        </p:tav>
                                        <p:tav tm="100000">
                                          <p:val>
                                            <p:strVal val="#ppt_x"/>
                                          </p:val>
                                        </p:tav>
                                      </p:tavLst>
                                    </p:anim>
                                    <p:anim calcmode="lin" valueType="num">
                                      <p:cBhvr>
                                        <p:cTn id="331" dur="500" fill="hold"/>
                                        <p:tgtEl>
                                          <p:spTgt spid="146"/>
                                        </p:tgtEl>
                                        <p:attrNameLst>
                                          <p:attrName>ppt_y</p:attrName>
                                        </p:attrNameLst>
                                      </p:cBhvr>
                                      <p:tavLst>
                                        <p:tav tm="0">
                                          <p:val>
                                            <p:strVal val="1+#ppt_h/2"/>
                                          </p:val>
                                        </p:tav>
                                        <p:tav tm="100000">
                                          <p:val>
                                            <p:strVal val="#ppt_y"/>
                                          </p:val>
                                        </p:tav>
                                      </p:tavLst>
                                    </p:anim>
                                  </p:childTnLst>
                                </p:cTn>
                              </p:par>
                            </p:childTnLst>
                          </p:cTn>
                        </p:par>
                      </p:childTnLst>
                    </p:cTn>
                  </p:par>
                  <p:par>
                    <p:cTn id="332" fill="hold">
                      <p:stCondLst>
                        <p:cond delay="indefinite"/>
                      </p:stCondLst>
                      <p:childTnLst>
                        <p:par>
                          <p:cTn id="333" fill="hold">
                            <p:stCondLst>
                              <p:cond delay="0"/>
                            </p:stCondLst>
                            <p:childTnLst>
                              <p:par>
                                <p:cTn id="334" presetID="10" presetClass="entr" presetSubtype="0" fill="hold" grpId="0" nodeType="clickEffect">
                                  <p:stCondLst>
                                    <p:cond delay="0"/>
                                  </p:stCondLst>
                                  <p:childTnLst>
                                    <p:set>
                                      <p:cBhvr>
                                        <p:cTn id="335" dur="1" fill="hold">
                                          <p:stCondLst>
                                            <p:cond delay="0"/>
                                          </p:stCondLst>
                                        </p:cTn>
                                        <p:tgtEl>
                                          <p:spTgt spid="77"/>
                                        </p:tgtEl>
                                        <p:attrNameLst>
                                          <p:attrName>style.visibility</p:attrName>
                                        </p:attrNameLst>
                                      </p:cBhvr>
                                      <p:to>
                                        <p:strVal val="visible"/>
                                      </p:to>
                                    </p:set>
                                    <p:animEffect transition="in" filter="fade">
                                      <p:cBhvr>
                                        <p:cTn id="336" dur="500"/>
                                        <p:tgtEl>
                                          <p:spTgt spid="77"/>
                                        </p:tgtEl>
                                      </p:cBhvr>
                                    </p:animEffect>
                                  </p:childTnLst>
                                </p:cTn>
                              </p:par>
                              <p:par>
                                <p:cTn id="337" presetID="10" presetClass="entr" presetSubtype="0" fill="hold" nodeType="withEffect">
                                  <p:stCondLst>
                                    <p:cond delay="0"/>
                                  </p:stCondLst>
                                  <p:childTnLst>
                                    <p:set>
                                      <p:cBhvr>
                                        <p:cTn id="338" dur="1" fill="hold">
                                          <p:stCondLst>
                                            <p:cond delay="0"/>
                                          </p:stCondLst>
                                        </p:cTn>
                                        <p:tgtEl>
                                          <p:spTgt spid="54"/>
                                        </p:tgtEl>
                                        <p:attrNameLst>
                                          <p:attrName>style.visibility</p:attrName>
                                        </p:attrNameLst>
                                      </p:cBhvr>
                                      <p:to>
                                        <p:strVal val="visible"/>
                                      </p:to>
                                    </p:set>
                                    <p:animEffect transition="in" filter="fade">
                                      <p:cBhvr>
                                        <p:cTn id="339" dur="500"/>
                                        <p:tgtEl>
                                          <p:spTgt spid="54"/>
                                        </p:tgtEl>
                                      </p:cBhvr>
                                    </p:animEffect>
                                  </p:childTnLst>
                                </p:cTn>
                              </p:par>
                            </p:childTnLst>
                          </p:cTn>
                        </p:par>
                      </p:childTnLst>
                    </p:cTn>
                  </p:par>
                  <p:par>
                    <p:cTn id="340" fill="hold">
                      <p:stCondLst>
                        <p:cond delay="indefinite"/>
                      </p:stCondLst>
                      <p:childTnLst>
                        <p:par>
                          <p:cTn id="341" fill="hold">
                            <p:stCondLst>
                              <p:cond delay="0"/>
                            </p:stCondLst>
                            <p:childTnLst>
                              <p:par>
                                <p:cTn id="342" presetID="10" presetClass="entr" presetSubtype="0" fill="hold" nodeType="clickEffect">
                                  <p:stCondLst>
                                    <p:cond delay="0"/>
                                  </p:stCondLst>
                                  <p:childTnLst>
                                    <p:set>
                                      <p:cBhvr>
                                        <p:cTn id="343" dur="1" fill="hold">
                                          <p:stCondLst>
                                            <p:cond delay="0"/>
                                          </p:stCondLst>
                                        </p:cTn>
                                        <p:tgtEl>
                                          <p:spTgt spid="159"/>
                                        </p:tgtEl>
                                        <p:attrNameLst>
                                          <p:attrName>style.visibility</p:attrName>
                                        </p:attrNameLst>
                                      </p:cBhvr>
                                      <p:to>
                                        <p:strVal val="visible"/>
                                      </p:to>
                                    </p:set>
                                    <p:animEffect transition="in" filter="fade">
                                      <p:cBhvr>
                                        <p:cTn id="344" dur="500"/>
                                        <p:tgtEl>
                                          <p:spTgt spid="159"/>
                                        </p:tgtEl>
                                      </p:cBhvr>
                                    </p:animEffect>
                                  </p:childTnLst>
                                </p:cTn>
                              </p:par>
                              <p:par>
                                <p:cTn id="345" presetID="10" presetClass="entr" presetSubtype="0" fill="hold" nodeType="withEffect">
                                  <p:stCondLst>
                                    <p:cond delay="0"/>
                                  </p:stCondLst>
                                  <p:childTnLst>
                                    <p:set>
                                      <p:cBhvr>
                                        <p:cTn id="346" dur="1" fill="hold">
                                          <p:stCondLst>
                                            <p:cond delay="0"/>
                                          </p:stCondLst>
                                        </p:cTn>
                                        <p:tgtEl>
                                          <p:spTgt spid="158"/>
                                        </p:tgtEl>
                                        <p:attrNameLst>
                                          <p:attrName>style.visibility</p:attrName>
                                        </p:attrNameLst>
                                      </p:cBhvr>
                                      <p:to>
                                        <p:strVal val="visible"/>
                                      </p:to>
                                    </p:set>
                                    <p:animEffect transition="in" filter="fade">
                                      <p:cBhvr>
                                        <p:cTn id="347" dur="500"/>
                                        <p:tgtEl>
                                          <p:spTgt spid="158"/>
                                        </p:tgtEl>
                                      </p:cBhvr>
                                    </p:animEffect>
                                  </p:childTnLst>
                                </p:cTn>
                              </p:par>
                              <p:par>
                                <p:cTn id="348" presetID="10" presetClass="entr" presetSubtype="0" fill="hold" nodeType="withEffect">
                                  <p:stCondLst>
                                    <p:cond delay="0"/>
                                  </p:stCondLst>
                                  <p:childTnLst>
                                    <p:set>
                                      <p:cBhvr>
                                        <p:cTn id="349" dur="1" fill="hold">
                                          <p:stCondLst>
                                            <p:cond delay="0"/>
                                          </p:stCondLst>
                                        </p:cTn>
                                        <p:tgtEl>
                                          <p:spTgt spid="150"/>
                                        </p:tgtEl>
                                        <p:attrNameLst>
                                          <p:attrName>style.visibility</p:attrName>
                                        </p:attrNameLst>
                                      </p:cBhvr>
                                      <p:to>
                                        <p:strVal val="visible"/>
                                      </p:to>
                                    </p:set>
                                    <p:animEffect transition="in" filter="fade">
                                      <p:cBhvr>
                                        <p:cTn id="350" dur="500"/>
                                        <p:tgtEl>
                                          <p:spTgt spid="150"/>
                                        </p:tgtEl>
                                      </p:cBhvr>
                                    </p:animEffect>
                                  </p:childTnLst>
                                </p:cTn>
                              </p:par>
                              <p:par>
                                <p:cTn id="351" presetID="10" presetClass="entr" presetSubtype="0" fill="hold" nodeType="withEffect">
                                  <p:stCondLst>
                                    <p:cond delay="0"/>
                                  </p:stCondLst>
                                  <p:childTnLst>
                                    <p:set>
                                      <p:cBhvr>
                                        <p:cTn id="352" dur="1" fill="hold">
                                          <p:stCondLst>
                                            <p:cond delay="0"/>
                                          </p:stCondLst>
                                        </p:cTn>
                                        <p:tgtEl>
                                          <p:spTgt spid="148"/>
                                        </p:tgtEl>
                                        <p:attrNameLst>
                                          <p:attrName>style.visibility</p:attrName>
                                        </p:attrNameLst>
                                      </p:cBhvr>
                                      <p:to>
                                        <p:strVal val="visible"/>
                                      </p:to>
                                    </p:set>
                                    <p:animEffect transition="in" filter="fade">
                                      <p:cBhvr>
                                        <p:cTn id="353" dur="500"/>
                                        <p:tgtEl>
                                          <p:spTgt spid="148"/>
                                        </p:tgtEl>
                                      </p:cBhvr>
                                    </p:animEffect>
                                  </p:childTnLst>
                                </p:cTn>
                              </p:par>
                            </p:childTnLst>
                          </p:cTn>
                        </p:par>
                        <p:par>
                          <p:cTn id="354" fill="hold">
                            <p:stCondLst>
                              <p:cond delay="500"/>
                            </p:stCondLst>
                            <p:childTnLst>
                              <p:par>
                                <p:cTn id="355" presetID="10" presetClass="entr" presetSubtype="0" fill="hold" grpId="0" nodeType="afterEffect">
                                  <p:stCondLst>
                                    <p:cond delay="0"/>
                                  </p:stCondLst>
                                  <p:childTnLst>
                                    <p:set>
                                      <p:cBhvr>
                                        <p:cTn id="356" dur="1" fill="hold">
                                          <p:stCondLst>
                                            <p:cond delay="0"/>
                                          </p:stCondLst>
                                        </p:cTn>
                                        <p:tgtEl>
                                          <p:spTgt spid="160"/>
                                        </p:tgtEl>
                                        <p:attrNameLst>
                                          <p:attrName>style.visibility</p:attrName>
                                        </p:attrNameLst>
                                      </p:cBhvr>
                                      <p:to>
                                        <p:strVal val="visible"/>
                                      </p:to>
                                    </p:set>
                                    <p:animEffect transition="in" filter="fade">
                                      <p:cBhvr>
                                        <p:cTn id="357" dur="500"/>
                                        <p:tgtEl>
                                          <p:spTgt spid="160"/>
                                        </p:tgtEl>
                                      </p:cBhvr>
                                    </p:animEffect>
                                  </p:childTnLst>
                                </p:cTn>
                              </p:par>
                              <p:par>
                                <p:cTn id="358" presetID="10" presetClass="entr" presetSubtype="0" fill="hold" nodeType="withEffect">
                                  <p:stCondLst>
                                    <p:cond delay="0"/>
                                  </p:stCondLst>
                                  <p:childTnLst>
                                    <p:set>
                                      <p:cBhvr>
                                        <p:cTn id="359" dur="1" fill="hold">
                                          <p:stCondLst>
                                            <p:cond delay="0"/>
                                          </p:stCondLst>
                                        </p:cTn>
                                        <p:tgtEl>
                                          <p:spTgt spid="174"/>
                                        </p:tgtEl>
                                        <p:attrNameLst>
                                          <p:attrName>style.visibility</p:attrName>
                                        </p:attrNameLst>
                                      </p:cBhvr>
                                      <p:to>
                                        <p:strVal val="visible"/>
                                      </p:to>
                                    </p:set>
                                    <p:animEffect transition="in" filter="fade">
                                      <p:cBhvr>
                                        <p:cTn id="360" dur="500"/>
                                        <p:tgtEl>
                                          <p:spTgt spid="174"/>
                                        </p:tgtEl>
                                      </p:cBhvr>
                                    </p:animEffect>
                                  </p:childTnLst>
                                </p:cTn>
                              </p:par>
                            </p:childTnLst>
                          </p:cTn>
                        </p:par>
                      </p:childTnLst>
                    </p:cTn>
                  </p:par>
                  <p:par>
                    <p:cTn id="361" fill="hold">
                      <p:stCondLst>
                        <p:cond delay="indefinite"/>
                      </p:stCondLst>
                      <p:childTnLst>
                        <p:par>
                          <p:cTn id="362" fill="hold">
                            <p:stCondLst>
                              <p:cond delay="0"/>
                            </p:stCondLst>
                            <p:childTnLst>
                              <p:par>
                                <p:cTn id="363" presetID="1" presetClass="entr" presetSubtype="0" fill="hold" nodeType="clickEffect">
                                  <p:stCondLst>
                                    <p:cond delay="0"/>
                                  </p:stCondLst>
                                  <p:childTnLst>
                                    <p:set>
                                      <p:cBhvr>
                                        <p:cTn id="364" dur="1" fill="hold">
                                          <p:stCondLst>
                                            <p:cond delay="499"/>
                                          </p:stCondLst>
                                        </p:cTn>
                                        <p:tgtEl>
                                          <p:spTgt spid="161"/>
                                        </p:tgtEl>
                                        <p:attrNameLst>
                                          <p:attrName>style.visibility</p:attrName>
                                        </p:attrNameLst>
                                      </p:cBhvr>
                                      <p:to>
                                        <p:strVal val="visible"/>
                                      </p:to>
                                    </p:set>
                                  </p:childTnLst>
                                </p:cTn>
                              </p:par>
                            </p:childTnLst>
                          </p:cTn>
                        </p:par>
                      </p:childTnLst>
                    </p:cTn>
                  </p:par>
                  <p:par>
                    <p:cTn id="365" fill="hold">
                      <p:stCondLst>
                        <p:cond delay="indefinite"/>
                      </p:stCondLst>
                      <p:childTnLst>
                        <p:par>
                          <p:cTn id="366" fill="hold">
                            <p:stCondLst>
                              <p:cond delay="0"/>
                            </p:stCondLst>
                            <p:childTnLst>
                              <p:par>
                                <p:cTn id="367" presetID="2" presetClass="entr" presetSubtype="4" fill="hold" grpId="0" nodeType="clickEffect">
                                  <p:stCondLst>
                                    <p:cond delay="0"/>
                                  </p:stCondLst>
                                  <p:childTnLst>
                                    <p:set>
                                      <p:cBhvr>
                                        <p:cTn id="368" dur="1" fill="hold">
                                          <p:stCondLst>
                                            <p:cond delay="0"/>
                                          </p:stCondLst>
                                        </p:cTn>
                                        <p:tgtEl>
                                          <p:spTgt spid="162"/>
                                        </p:tgtEl>
                                        <p:attrNameLst>
                                          <p:attrName>style.visibility</p:attrName>
                                        </p:attrNameLst>
                                      </p:cBhvr>
                                      <p:to>
                                        <p:strVal val="visible"/>
                                      </p:to>
                                    </p:set>
                                    <p:anim calcmode="lin" valueType="num">
                                      <p:cBhvr>
                                        <p:cTn id="369" dur="500" fill="hold"/>
                                        <p:tgtEl>
                                          <p:spTgt spid="162"/>
                                        </p:tgtEl>
                                        <p:attrNameLst>
                                          <p:attrName>ppt_x</p:attrName>
                                        </p:attrNameLst>
                                      </p:cBhvr>
                                      <p:tavLst>
                                        <p:tav tm="0">
                                          <p:val>
                                            <p:strVal val="#ppt_x"/>
                                          </p:val>
                                        </p:tav>
                                        <p:tav tm="100000">
                                          <p:val>
                                            <p:strVal val="#ppt_x"/>
                                          </p:val>
                                        </p:tav>
                                      </p:tavLst>
                                    </p:anim>
                                    <p:anim calcmode="lin" valueType="num">
                                      <p:cBhvr>
                                        <p:cTn id="370" dur="500" fill="hold"/>
                                        <p:tgtEl>
                                          <p:spTgt spid="162"/>
                                        </p:tgtEl>
                                        <p:attrNameLst>
                                          <p:attrName>ppt_y</p:attrName>
                                        </p:attrNameLst>
                                      </p:cBhvr>
                                      <p:tavLst>
                                        <p:tav tm="0">
                                          <p:val>
                                            <p:strVal val="1+#ppt_h/2"/>
                                          </p:val>
                                        </p:tav>
                                        <p:tav tm="100000">
                                          <p:val>
                                            <p:strVal val="#ppt_y"/>
                                          </p:val>
                                        </p:tav>
                                      </p:tavLst>
                                    </p:anim>
                                  </p:childTnLst>
                                </p:cTn>
                              </p:par>
                            </p:childTnLst>
                          </p:cTn>
                        </p:par>
                      </p:childTnLst>
                    </p:cTn>
                  </p:par>
                  <p:par>
                    <p:cTn id="371" fill="hold">
                      <p:stCondLst>
                        <p:cond delay="indefinite"/>
                      </p:stCondLst>
                      <p:childTnLst>
                        <p:par>
                          <p:cTn id="372" fill="hold">
                            <p:stCondLst>
                              <p:cond delay="0"/>
                            </p:stCondLst>
                            <p:childTnLst>
                              <p:par>
                                <p:cTn id="373" presetID="10" presetClass="entr" presetSubtype="0" fill="hold" grpId="0" nodeType="clickEffect">
                                  <p:stCondLst>
                                    <p:cond delay="0"/>
                                  </p:stCondLst>
                                  <p:childTnLst>
                                    <p:set>
                                      <p:cBhvr>
                                        <p:cTn id="374" dur="1" fill="hold">
                                          <p:stCondLst>
                                            <p:cond delay="0"/>
                                          </p:stCondLst>
                                        </p:cTn>
                                        <p:tgtEl>
                                          <p:spTgt spid="71"/>
                                        </p:tgtEl>
                                        <p:attrNameLst>
                                          <p:attrName>style.visibility</p:attrName>
                                        </p:attrNameLst>
                                      </p:cBhvr>
                                      <p:to>
                                        <p:strVal val="visible"/>
                                      </p:to>
                                    </p:set>
                                    <p:animEffect transition="in" filter="fade">
                                      <p:cBhvr>
                                        <p:cTn id="375" dur="500"/>
                                        <p:tgtEl>
                                          <p:spTgt spid="71"/>
                                        </p:tgtEl>
                                      </p:cBhvr>
                                    </p:animEffect>
                                  </p:childTnLst>
                                </p:cTn>
                              </p:par>
                              <p:par>
                                <p:cTn id="376" presetID="10" presetClass="entr" presetSubtype="0" fill="hold" grpId="0" nodeType="withEffect">
                                  <p:stCondLst>
                                    <p:cond delay="0"/>
                                  </p:stCondLst>
                                  <p:childTnLst>
                                    <p:set>
                                      <p:cBhvr>
                                        <p:cTn id="377" dur="1" fill="hold">
                                          <p:stCondLst>
                                            <p:cond delay="0"/>
                                          </p:stCondLst>
                                        </p:cTn>
                                        <p:tgtEl>
                                          <p:spTgt spid="65"/>
                                        </p:tgtEl>
                                        <p:attrNameLst>
                                          <p:attrName>style.visibility</p:attrName>
                                        </p:attrNameLst>
                                      </p:cBhvr>
                                      <p:to>
                                        <p:strVal val="visible"/>
                                      </p:to>
                                    </p:set>
                                    <p:animEffect transition="in" filter="fade">
                                      <p:cBhvr>
                                        <p:cTn id="378" dur="500"/>
                                        <p:tgtEl>
                                          <p:spTgt spid="65"/>
                                        </p:tgtEl>
                                      </p:cBhvr>
                                    </p:animEffect>
                                  </p:childTnLst>
                                </p:cTn>
                              </p:par>
                            </p:childTnLst>
                          </p:cTn>
                        </p:par>
                        <p:par>
                          <p:cTn id="379" fill="hold">
                            <p:stCondLst>
                              <p:cond delay="500"/>
                            </p:stCondLst>
                            <p:childTnLst>
                              <p:par>
                                <p:cTn id="380" presetID="10" presetClass="entr" presetSubtype="0" fill="hold" grpId="0" nodeType="afterEffect">
                                  <p:stCondLst>
                                    <p:cond delay="0"/>
                                  </p:stCondLst>
                                  <p:childTnLst>
                                    <p:set>
                                      <p:cBhvr>
                                        <p:cTn id="381" dur="1" fill="hold">
                                          <p:stCondLst>
                                            <p:cond delay="0"/>
                                          </p:stCondLst>
                                        </p:cTn>
                                        <p:tgtEl>
                                          <p:spTgt spid="163"/>
                                        </p:tgtEl>
                                        <p:attrNameLst>
                                          <p:attrName>style.visibility</p:attrName>
                                        </p:attrNameLst>
                                      </p:cBhvr>
                                      <p:to>
                                        <p:strVal val="visible"/>
                                      </p:to>
                                    </p:set>
                                    <p:animEffect transition="in" filter="fade">
                                      <p:cBhvr>
                                        <p:cTn id="382" dur="500"/>
                                        <p:tgtEl>
                                          <p:spTgt spid="163"/>
                                        </p:tgtEl>
                                      </p:cBhvr>
                                    </p:animEffect>
                                  </p:childTnLst>
                                </p:cTn>
                              </p:par>
                            </p:childTnLst>
                          </p:cTn>
                        </p:par>
                      </p:childTnLst>
                    </p:cTn>
                  </p:par>
                  <p:par>
                    <p:cTn id="383" fill="hold">
                      <p:stCondLst>
                        <p:cond delay="indefinite"/>
                      </p:stCondLst>
                      <p:childTnLst>
                        <p:par>
                          <p:cTn id="384" fill="hold">
                            <p:stCondLst>
                              <p:cond delay="0"/>
                            </p:stCondLst>
                            <p:childTnLst>
                              <p:par>
                                <p:cTn id="385" presetID="1" presetClass="entr" presetSubtype="0" fill="hold" nodeType="clickEffect">
                                  <p:stCondLst>
                                    <p:cond delay="0"/>
                                  </p:stCondLst>
                                  <p:childTnLst>
                                    <p:set>
                                      <p:cBhvr>
                                        <p:cTn id="386" dur="1" fill="hold">
                                          <p:stCondLst>
                                            <p:cond delay="499"/>
                                          </p:stCondLst>
                                        </p:cTn>
                                        <p:tgtEl>
                                          <p:spTgt spid="164"/>
                                        </p:tgtEl>
                                        <p:attrNameLst>
                                          <p:attrName>style.visibility</p:attrName>
                                        </p:attrNameLst>
                                      </p:cBhvr>
                                      <p:to>
                                        <p:strVal val="visible"/>
                                      </p:to>
                                    </p:set>
                                  </p:childTnLst>
                                </p:cTn>
                              </p:par>
                            </p:childTnLst>
                          </p:cTn>
                        </p:par>
                      </p:childTnLst>
                    </p:cTn>
                  </p:par>
                  <p:par>
                    <p:cTn id="387" fill="hold">
                      <p:stCondLst>
                        <p:cond delay="indefinite"/>
                      </p:stCondLst>
                      <p:childTnLst>
                        <p:par>
                          <p:cTn id="388" fill="hold">
                            <p:stCondLst>
                              <p:cond delay="0"/>
                            </p:stCondLst>
                            <p:childTnLst>
                              <p:par>
                                <p:cTn id="389" presetID="10" presetClass="entr" presetSubtype="0" fill="hold" grpId="0" nodeType="clickEffect">
                                  <p:stCondLst>
                                    <p:cond delay="0"/>
                                  </p:stCondLst>
                                  <p:childTnLst>
                                    <p:set>
                                      <p:cBhvr>
                                        <p:cTn id="390" dur="1" fill="hold">
                                          <p:stCondLst>
                                            <p:cond delay="0"/>
                                          </p:stCondLst>
                                        </p:cTn>
                                        <p:tgtEl>
                                          <p:spTgt spid="66"/>
                                        </p:tgtEl>
                                        <p:attrNameLst>
                                          <p:attrName>style.visibility</p:attrName>
                                        </p:attrNameLst>
                                      </p:cBhvr>
                                      <p:to>
                                        <p:strVal val="visible"/>
                                      </p:to>
                                    </p:set>
                                    <p:animEffect transition="in" filter="fade">
                                      <p:cBhvr>
                                        <p:cTn id="391" dur="500"/>
                                        <p:tgtEl>
                                          <p:spTgt spid="66"/>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72"/>
                                        </p:tgtEl>
                                        <p:attrNameLst>
                                          <p:attrName>style.visibility</p:attrName>
                                        </p:attrNameLst>
                                      </p:cBhvr>
                                      <p:to>
                                        <p:strVal val="visible"/>
                                      </p:to>
                                    </p:set>
                                    <p:animEffect transition="in" filter="fade">
                                      <p:cBhvr>
                                        <p:cTn id="394" dur="500"/>
                                        <p:tgtEl>
                                          <p:spTgt spid="72"/>
                                        </p:tgtEl>
                                      </p:cBhvr>
                                    </p:animEffect>
                                  </p:childTnLst>
                                </p:cTn>
                              </p:par>
                            </p:childTnLst>
                          </p:cTn>
                        </p:par>
                      </p:childTnLst>
                    </p:cTn>
                  </p:par>
                  <p:par>
                    <p:cTn id="395" fill="hold">
                      <p:stCondLst>
                        <p:cond delay="indefinite"/>
                      </p:stCondLst>
                      <p:childTnLst>
                        <p:par>
                          <p:cTn id="396" fill="hold">
                            <p:stCondLst>
                              <p:cond delay="0"/>
                            </p:stCondLst>
                            <p:childTnLst>
                              <p:par>
                                <p:cTn id="397" presetID="1" presetClass="entr" presetSubtype="0" fill="hold" nodeType="clickEffect">
                                  <p:stCondLst>
                                    <p:cond delay="0"/>
                                  </p:stCondLst>
                                  <p:childTnLst>
                                    <p:set>
                                      <p:cBhvr>
                                        <p:cTn id="398" dur="1" fill="hold">
                                          <p:stCondLst>
                                            <p:cond delay="499"/>
                                          </p:stCondLst>
                                        </p:cTn>
                                        <p:tgtEl>
                                          <p:spTgt spid="166"/>
                                        </p:tgtEl>
                                        <p:attrNameLst>
                                          <p:attrName>style.visibility</p:attrName>
                                        </p:attrNameLst>
                                      </p:cBhvr>
                                      <p:to>
                                        <p:strVal val="visible"/>
                                      </p:to>
                                    </p:set>
                                  </p:childTnLst>
                                </p:cTn>
                              </p:par>
                            </p:childTnLst>
                          </p:cTn>
                        </p:par>
                      </p:childTnLst>
                    </p:cTn>
                  </p:par>
                  <p:par>
                    <p:cTn id="399" fill="hold">
                      <p:stCondLst>
                        <p:cond delay="indefinite"/>
                      </p:stCondLst>
                      <p:childTnLst>
                        <p:par>
                          <p:cTn id="400" fill="hold">
                            <p:stCondLst>
                              <p:cond delay="0"/>
                            </p:stCondLst>
                            <p:childTnLst>
                              <p:par>
                                <p:cTn id="401" presetID="2" presetClass="entr" presetSubtype="4" fill="hold" grpId="0" nodeType="clickEffect">
                                  <p:stCondLst>
                                    <p:cond delay="0"/>
                                  </p:stCondLst>
                                  <p:childTnLst>
                                    <p:set>
                                      <p:cBhvr>
                                        <p:cTn id="402" dur="1" fill="hold">
                                          <p:stCondLst>
                                            <p:cond delay="0"/>
                                          </p:stCondLst>
                                        </p:cTn>
                                        <p:tgtEl>
                                          <p:spTgt spid="167"/>
                                        </p:tgtEl>
                                        <p:attrNameLst>
                                          <p:attrName>style.visibility</p:attrName>
                                        </p:attrNameLst>
                                      </p:cBhvr>
                                      <p:to>
                                        <p:strVal val="visible"/>
                                      </p:to>
                                    </p:set>
                                    <p:anim calcmode="lin" valueType="num">
                                      <p:cBhvr>
                                        <p:cTn id="403" dur="500" fill="hold"/>
                                        <p:tgtEl>
                                          <p:spTgt spid="167"/>
                                        </p:tgtEl>
                                        <p:attrNameLst>
                                          <p:attrName>ppt_x</p:attrName>
                                        </p:attrNameLst>
                                      </p:cBhvr>
                                      <p:tavLst>
                                        <p:tav tm="0">
                                          <p:val>
                                            <p:strVal val="#ppt_x"/>
                                          </p:val>
                                        </p:tav>
                                        <p:tav tm="100000">
                                          <p:val>
                                            <p:strVal val="#ppt_x"/>
                                          </p:val>
                                        </p:tav>
                                      </p:tavLst>
                                    </p:anim>
                                    <p:anim calcmode="lin" valueType="num">
                                      <p:cBhvr>
                                        <p:cTn id="404" dur="500" fill="hold"/>
                                        <p:tgtEl>
                                          <p:spTgt spid="167"/>
                                        </p:tgtEl>
                                        <p:attrNameLst>
                                          <p:attrName>ppt_y</p:attrName>
                                        </p:attrNameLst>
                                      </p:cBhvr>
                                      <p:tavLst>
                                        <p:tav tm="0">
                                          <p:val>
                                            <p:strVal val="1+#ppt_h/2"/>
                                          </p:val>
                                        </p:tav>
                                        <p:tav tm="100000">
                                          <p:val>
                                            <p:strVal val="#ppt_y"/>
                                          </p:val>
                                        </p:tav>
                                      </p:tavLst>
                                    </p:anim>
                                  </p:childTnLst>
                                </p:cTn>
                              </p:par>
                            </p:childTnLst>
                          </p:cTn>
                        </p:par>
                      </p:childTnLst>
                    </p:cTn>
                  </p:par>
                  <p:par>
                    <p:cTn id="405" fill="hold">
                      <p:stCondLst>
                        <p:cond delay="indefinite"/>
                      </p:stCondLst>
                      <p:childTnLst>
                        <p:par>
                          <p:cTn id="406" fill="hold">
                            <p:stCondLst>
                              <p:cond delay="0"/>
                            </p:stCondLst>
                            <p:childTnLst>
                              <p:par>
                                <p:cTn id="407" presetID="10" presetClass="entr" presetSubtype="0" fill="hold" grpId="0" nodeType="clickEffect">
                                  <p:stCondLst>
                                    <p:cond delay="0"/>
                                  </p:stCondLst>
                                  <p:childTnLst>
                                    <p:set>
                                      <p:cBhvr>
                                        <p:cTn id="408" dur="1" fill="hold">
                                          <p:stCondLst>
                                            <p:cond delay="0"/>
                                          </p:stCondLst>
                                        </p:cTn>
                                        <p:tgtEl>
                                          <p:spTgt spid="168"/>
                                        </p:tgtEl>
                                        <p:attrNameLst>
                                          <p:attrName>style.visibility</p:attrName>
                                        </p:attrNameLst>
                                      </p:cBhvr>
                                      <p:to>
                                        <p:strVal val="visible"/>
                                      </p:to>
                                    </p:set>
                                    <p:animEffect transition="in" filter="fade">
                                      <p:cBhvr>
                                        <p:cTn id="409" dur="500"/>
                                        <p:tgtEl>
                                          <p:spTgt spid="168"/>
                                        </p:tgtEl>
                                      </p:cBhvr>
                                    </p:animEffect>
                                  </p:childTnLst>
                                </p:cTn>
                              </p:par>
                            </p:childTnLst>
                          </p:cTn>
                        </p:par>
                      </p:childTnLst>
                    </p:cTn>
                  </p:par>
                  <p:par>
                    <p:cTn id="410" fill="hold">
                      <p:stCondLst>
                        <p:cond delay="indefinite"/>
                      </p:stCondLst>
                      <p:childTnLst>
                        <p:par>
                          <p:cTn id="411" fill="hold">
                            <p:stCondLst>
                              <p:cond delay="0"/>
                            </p:stCondLst>
                            <p:childTnLst>
                              <p:par>
                                <p:cTn id="412" presetID="1" presetClass="exit" presetSubtype="0" fill="hold" nodeType="clickEffect">
                                  <p:stCondLst>
                                    <p:cond delay="0"/>
                                  </p:stCondLst>
                                  <p:childTnLst>
                                    <p:set>
                                      <p:cBhvr>
                                        <p:cTn id="413" dur="1" fill="hold">
                                          <p:stCondLst>
                                            <p:cond delay="0"/>
                                          </p:stCondLst>
                                        </p:cTn>
                                        <p:tgtEl>
                                          <p:spTgt spid="159"/>
                                        </p:tgtEl>
                                        <p:attrNameLst>
                                          <p:attrName>style.visibility</p:attrName>
                                        </p:attrNameLst>
                                      </p:cBhvr>
                                      <p:to>
                                        <p:strVal val="hidden"/>
                                      </p:to>
                                    </p:set>
                                  </p:childTnLst>
                                </p:cTn>
                              </p:par>
                              <p:par>
                                <p:cTn id="414" presetID="1" presetClass="exit" presetSubtype="0" fill="hold" nodeType="withEffect">
                                  <p:stCondLst>
                                    <p:cond delay="0"/>
                                  </p:stCondLst>
                                  <p:childTnLst>
                                    <p:set>
                                      <p:cBhvr>
                                        <p:cTn id="415" dur="1" fill="hold">
                                          <p:stCondLst>
                                            <p:cond delay="0"/>
                                          </p:stCondLst>
                                        </p:cTn>
                                        <p:tgtEl>
                                          <p:spTgt spid="158"/>
                                        </p:tgtEl>
                                        <p:attrNameLst>
                                          <p:attrName>style.visibility</p:attrName>
                                        </p:attrNameLst>
                                      </p:cBhvr>
                                      <p:to>
                                        <p:strVal val="hidden"/>
                                      </p:to>
                                    </p:set>
                                  </p:childTnLst>
                                </p:cTn>
                              </p:par>
                              <p:par>
                                <p:cTn id="416" presetID="1" presetClass="exit" presetSubtype="0" fill="hold" nodeType="withEffect">
                                  <p:stCondLst>
                                    <p:cond delay="0"/>
                                  </p:stCondLst>
                                  <p:childTnLst>
                                    <p:set>
                                      <p:cBhvr>
                                        <p:cTn id="417" dur="1" fill="hold">
                                          <p:stCondLst>
                                            <p:cond delay="0"/>
                                          </p:stCondLst>
                                        </p:cTn>
                                        <p:tgtEl>
                                          <p:spTgt spid="150"/>
                                        </p:tgtEl>
                                        <p:attrNameLst>
                                          <p:attrName>style.visibility</p:attrName>
                                        </p:attrNameLst>
                                      </p:cBhvr>
                                      <p:to>
                                        <p:strVal val="hidden"/>
                                      </p:to>
                                    </p:set>
                                  </p:childTnLst>
                                </p:cTn>
                              </p:par>
                              <p:par>
                                <p:cTn id="418" presetID="1" presetClass="exit" presetSubtype="0" fill="hold" nodeType="withEffect">
                                  <p:stCondLst>
                                    <p:cond delay="0"/>
                                  </p:stCondLst>
                                  <p:childTnLst>
                                    <p:set>
                                      <p:cBhvr>
                                        <p:cTn id="419" dur="1" fill="hold">
                                          <p:stCondLst>
                                            <p:cond delay="0"/>
                                          </p:stCondLst>
                                        </p:cTn>
                                        <p:tgtEl>
                                          <p:spTgt spid="148"/>
                                        </p:tgtEl>
                                        <p:attrNameLst>
                                          <p:attrName>style.visibility</p:attrName>
                                        </p:attrNameLst>
                                      </p:cBhvr>
                                      <p:to>
                                        <p:strVal val="hidden"/>
                                      </p:to>
                                    </p:set>
                                  </p:childTnLst>
                                </p:cTn>
                              </p:par>
                              <p:par>
                                <p:cTn id="420" presetID="1" presetClass="exit" presetSubtype="0" fill="hold" grpId="1" nodeType="withEffect">
                                  <p:stCondLst>
                                    <p:cond delay="0"/>
                                  </p:stCondLst>
                                  <p:childTnLst>
                                    <p:set>
                                      <p:cBhvr>
                                        <p:cTn id="421" dur="1" fill="hold">
                                          <p:stCondLst>
                                            <p:cond delay="0"/>
                                          </p:stCondLst>
                                        </p:cTn>
                                        <p:tgtEl>
                                          <p:spTgt spid="160"/>
                                        </p:tgtEl>
                                        <p:attrNameLst>
                                          <p:attrName>style.visibility</p:attrName>
                                        </p:attrNameLst>
                                      </p:cBhvr>
                                      <p:to>
                                        <p:strVal val="hidden"/>
                                      </p:to>
                                    </p:set>
                                  </p:childTnLst>
                                </p:cTn>
                              </p:par>
                              <p:par>
                                <p:cTn id="422" presetID="1" presetClass="exit" presetSubtype="0" fill="hold" grpId="1" nodeType="withEffect">
                                  <p:stCondLst>
                                    <p:cond delay="0"/>
                                  </p:stCondLst>
                                  <p:childTnLst>
                                    <p:set>
                                      <p:cBhvr>
                                        <p:cTn id="423" dur="1" fill="hold">
                                          <p:stCondLst>
                                            <p:cond delay="0"/>
                                          </p:stCondLst>
                                        </p:cTn>
                                        <p:tgtEl>
                                          <p:spTgt spid="163"/>
                                        </p:tgtEl>
                                        <p:attrNameLst>
                                          <p:attrName>style.visibility</p:attrName>
                                        </p:attrNameLst>
                                      </p:cBhvr>
                                      <p:to>
                                        <p:strVal val="hidden"/>
                                      </p:to>
                                    </p:set>
                                  </p:childTnLst>
                                </p:cTn>
                              </p:par>
                            </p:childTnLst>
                          </p:cTn>
                        </p:par>
                      </p:childTnLst>
                    </p:cTn>
                  </p:par>
                  <p:par>
                    <p:cTn id="424" fill="hold">
                      <p:stCondLst>
                        <p:cond delay="indefinite"/>
                      </p:stCondLst>
                      <p:childTnLst>
                        <p:par>
                          <p:cTn id="425" fill="hold">
                            <p:stCondLst>
                              <p:cond delay="0"/>
                            </p:stCondLst>
                            <p:childTnLst>
                              <p:par>
                                <p:cTn id="426" presetID="10" presetClass="entr" presetSubtype="0" fill="hold" grpId="0" nodeType="clickEffect">
                                  <p:stCondLst>
                                    <p:cond delay="0"/>
                                  </p:stCondLst>
                                  <p:childTnLst>
                                    <p:set>
                                      <p:cBhvr>
                                        <p:cTn id="427" dur="1" fill="hold">
                                          <p:stCondLst>
                                            <p:cond delay="0"/>
                                          </p:stCondLst>
                                        </p:cTn>
                                        <p:tgtEl>
                                          <p:spTgt spid="170"/>
                                        </p:tgtEl>
                                        <p:attrNameLst>
                                          <p:attrName>style.visibility</p:attrName>
                                        </p:attrNameLst>
                                      </p:cBhvr>
                                      <p:to>
                                        <p:strVal val="visible"/>
                                      </p:to>
                                    </p:set>
                                    <p:animEffect transition="in" filter="fade">
                                      <p:cBhvr>
                                        <p:cTn id="428" dur="500"/>
                                        <p:tgtEl>
                                          <p:spTgt spid="170"/>
                                        </p:tgtEl>
                                      </p:cBhvr>
                                    </p:animEffect>
                                  </p:childTnLst>
                                </p:cTn>
                              </p:par>
                            </p:childTnLst>
                          </p:cTn>
                        </p:par>
                      </p:childTnLst>
                    </p:cTn>
                  </p:par>
                  <p:par>
                    <p:cTn id="429" fill="hold">
                      <p:stCondLst>
                        <p:cond delay="indefinite"/>
                      </p:stCondLst>
                      <p:childTnLst>
                        <p:par>
                          <p:cTn id="430" fill="hold">
                            <p:stCondLst>
                              <p:cond delay="0"/>
                            </p:stCondLst>
                            <p:childTnLst>
                              <p:par>
                                <p:cTn id="431" presetID="10" presetClass="entr" presetSubtype="0" fill="hold" nodeType="clickEffect">
                                  <p:stCondLst>
                                    <p:cond delay="0"/>
                                  </p:stCondLst>
                                  <p:childTnLst>
                                    <p:set>
                                      <p:cBhvr>
                                        <p:cTn id="432" dur="1" fill="hold">
                                          <p:stCondLst>
                                            <p:cond delay="0"/>
                                          </p:stCondLst>
                                        </p:cTn>
                                        <p:tgtEl>
                                          <p:spTgt spid="172"/>
                                        </p:tgtEl>
                                        <p:attrNameLst>
                                          <p:attrName>style.visibility</p:attrName>
                                        </p:attrNameLst>
                                      </p:cBhvr>
                                      <p:to>
                                        <p:strVal val="visible"/>
                                      </p:to>
                                    </p:set>
                                    <p:animEffect transition="in" filter="fade">
                                      <p:cBhvr>
                                        <p:cTn id="433" dur="500"/>
                                        <p:tgtEl>
                                          <p:spTgt spid="172"/>
                                        </p:tgtEl>
                                      </p:cBhvr>
                                    </p:animEffect>
                                  </p:childTnLst>
                                </p:cTn>
                              </p:par>
                            </p:childTnLst>
                          </p:cTn>
                        </p:par>
                      </p:childTnLst>
                    </p:cTn>
                  </p:par>
                  <p:par>
                    <p:cTn id="434" fill="hold">
                      <p:stCondLst>
                        <p:cond delay="indefinite"/>
                      </p:stCondLst>
                      <p:childTnLst>
                        <p:par>
                          <p:cTn id="435" fill="hold">
                            <p:stCondLst>
                              <p:cond delay="0"/>
                            </p:stCondLst>
                            <p:childTnLst>
                              <p:par>
                                <p:cTn id="436" presetID="10" presetClass="entr" presetSubtype="0" fill="hold" grpId="0" nodeType="clickEffect">
                                  <p:stCondLst>
                                    <p:cond delay="0"/>
                                  </p:stCondLst>
                                  <p:childTnLst>
                                    <p:set>
                                      <p:cBhvr>
                                        <p:cTn id="437" dur="1" fill="hold">
                                          <p:stCondLst>
                                            <p:cond delay="0"/>
                                          </p:stCondLst>
                                        </p:cTn>
                                        <p:tgtEl>
                                          <p:spTgt spid="186"/>
                                        </p:tgtEl>
                                        <p:attrNameLst>
                                          <p:attrName>style.visibility</p:attrName>
                                        </p:attrNameLst>
                                      </p:cBhvr>
                                      <p:to>
                                        <p:strVal val="visible"/>
                                      </p:to>
                                    </p:set>
                                    <p:animEffect transition="in" filter="fade">
                                      <p:cBhvr>
                                        <p:cTn id="438" dur="500"/>
                                        <p:tgtEl>
                                          <p:spTgt spid="186"/>
                                        </p:tgtEl>
                                      </p:cBhvr>
                                    </p:animEffect>
                                  </p:childTnLst>
                                </p:cTn>
                              </p:par>
                            </p:childTnLst>
                          </p:cTn>
                        </p:par>
                      </p:childTnLst>
                    </p:cTn>
                  </p:par>
                  <p:par>
                    <p:cTn id="439" fill="hold">
                      <p:stCondLst>
                        <p:cond delay="indefinite"/>
                      </p:stCondLst>
                      <p:childTnLst>
                        <p:par>
                          <p:cTn id="440" fill="hold">
                            <p:stCondLst>
                              <p:cond delay="0"/>
                            </p:stCondLst>
                            <p:childTnLst>
                              <p:par>
                                <p:cTn id="441" presetID="1" presetClass="exit" presetSubtype="0" fill="hold" nodeType="clickEffect">
                                  <p:stCondLst>
                                    <p:cond delay="0"/>
                                  </p:stCondLst>
                                  <p:childTnLst>
                                    <p:set>
                                      <p:cBhvr>
                                        <p:cTn id="442" dur="1" fill="hold">
                                          <p:stCondLst>
                                            <p:cond delay="0"/>
                                          </p:stCondLst>
                                        </p:cTn>
                                        <p:tgtEl>
                                          <p:spTgt spid="137"/>
                                        </p:tgtEl>
                                        <p:attrNameLst>
                                          <p:attrName>style.visibility</p:attrName>
                                        </p:attrNameLst>
                                      </p:cBhvr>
                                      <p:to>
                                        <p:strVal val="hidden"/>
                                      </p:to>
                                    </p:set>
                                  </p:childTnLst>
                                </p:cTn>
                              </p:par>
                              <p:par>
                                <p:cTn id="443" presetID="1" presetClass="exit" presetSubtype="0" fill="hold" nodeType="withEffect">
                                  <p:stCondLst>
                                    <p:cond delay="0"/>
                                  </p:stCondLst>
                                  <p:childTnLst>
                                    <p:set>
                                      <p:cBhvr>
                                        <p:cTn id="444" dur="1" fill="hold">
                                          <p:stCondLst>
                                            <p:cond delay="0"/>
                                          </p:stCondLst>
                                        </p:cTn>
                                        <p:tgtEl>
                                          <p:spTgt spid="138"/>
                                        </p:tgtEl>
                                        <p:attrNameLst>
                                          <p:attrName>style.visibility</p:attrName>
                                        </p:attrNameLst>
                                      </p:cBhvr>
                                      <p:to>
                                        <p:strVal val="hidden"/>
                                      </p:to>
                                    </p:set>
                                  </p:childTnLst>
                                </p:cTn>
                              </p:par>
                              <p:par>
                                <p:cTn id="445" presetID="1" presetClass="exit" presetSubtype="0" fill="hold" nodeType="withEffect">
                                  <p:stCondLst>
                                    <p:cond delay="0"/>
                                  </p:stCondLst>
                                  <p:childTnLst>
                                    <p:set>
                                      <p:cBhvr>
                                        <p:cTn id="446" dur="1" fill="hold">
                                          <p:stCondLst>
                                            <p:cond delay="0"/>
                                          </p:stCondLst>
                                        </p:cTn>
                                        <p:tgtEl>
                                          <p:spTgt spid="136"/>
                                        </p:tgtEl>
                                        <p:attrNameLst>
                                          <p:attrName>style.visibility</p:attrName>
                                        </p:attrNameLst>
                                      </p:cBhvr>
                                      <p:to>
                                        <p:strVal val="hidden"/>
                                      </p:to>
                                    </p:set>
                                  </p:childTnLst>
                                </p:cTn>
                              </p:par>
                              <p:par>
                                <p:cTn id="447" presetID="1" presetClass="exit" presetSubtype="0" fill="hold" grpId="2" nodeType="withEffect">
                                  <p:stCondLst>
                                    <p:cond delay="0"/>
                                  </p:stCondLst>
                                  <p:childTnLst>
                                    <p:set>
                                      <p:cBhvr>
                                        <p:cTn id="448" dur="1" fill="hold">
                                          <p:stCondLst>
                                            <p:cond delay="0"/>
                                          </p:stCondLst>
                                        </p:cTn>
                                        <p:tgtEl>
                                          <p:spTgt spid="94"/>
                                        </p:tgtEl>
                                        <p:attrNameLst>
                                          <p:attrName>style.visibility</p:attrName>
                                        </p:attrNameLst>
                                      </p:cBhvr>
                                      <p:to>
                                        <p:strVal val="hidden"/>
                                      </p:to>
                                    </p:set>
                                  </p:childTnLst>
                                </p:cTn>
                              </p:par>
                              <p:par>
                                <p:cTn id="449" presetID="1" presetClass="exit" presetSubtype="0" fill="hold" grpId="2" nodeType="withEffect">
                                  <p:stCondLst>
                                    <p:cond delay="0"/>
                                  </p:stCondLst>
                                  <p:childTnLst>
                                    <p:set>
                                      <p:cBhvr>
                                        <p:cTn id="450" dur="1" fill="hold">
                                          <p:stCondLst>
                                            <p:cond delay="0"/>
                                          </p:stCondLst>
                                        </p:cTn>
                                        <p:tgtEl>
                                          <p:spTgt spid="98"/>
                                        </p:tgtEl>
                                        <p:attrNameLst>
                                          <p:attrName>style.visibility</p:attrName>
                                        </p:attrNameLst>
                                      </p:cBhvr>
                                      <p:to>
                                        <p:strVal val="hidden"/>
                                      </p:to>
                                    </p:set>
                                  </p:childTnLst>
                                </p:cTn>
                              </p:par>
                              <p:par>
                                <p:cTn id="451" presetID="1" presetClass="exit" presetSubtype="0" fill="hold" grpId="3" nodeType="withEffect">
                                  <p:stCondLst>
                                    <p:cond delay="0"/>
                                  </p:stCondLst>
                                  <p:childTnLst>
                                    <p:set>
                                      <p:cBhvr>
                                        <p:cTn id="452" dur="1" fill="hold">
                                          <p:stCondLst>
                                            <p:cond delay="0"/>
                                          </p:stCondLst>
                                        </p:cTn>
                                        <p:tgtEl>
                                          <p:spTgt spid="125"/>
                                        </p:tgtEl>
                                        <p:attrNameLst>
                                          <p:attrName>style.visibility</p:attrName>
                                        </p:attrNameLst>
                                      </p:cBhvr>
                                      <p:to>
                                        <p:strVal val="hidden"/>
                                      </p:to>
                                    </p:set>
                                  </p:childTnLst>
                                </p:cTn>
                              </p:par>
                              <p:par>
                                <p:cTn id="453" presetID="1" presetClass="exit" presetSubtype="0" fill="hold" grpId="1" nodeType="withEffect">
                                  <p:stCondLst>
                                    <p:cond delay="0"/>
                                  </p:stCondLst>
                                  <p:childTnLst>
                                    <p:set>
                                      <p:cBhvr>
                                        <p:cTn id="454" dur="1" fill="hold">
                                          <p:stCondLst>
                                            <p:cond delay="0"/>
                                          </p:stCondLst>
                                        </p:cTn>
                                        <p:tgtEl>
                                          <p:spTgt spid="142"/>
                                        </p:tgtEl>
                                        <p:attrNameLst>
                                          <p:attrName>style.visibility</p:attrName>
                                        </p:attrNameLst>
                                      </p:cBhvr>
                                      <p:to>
                                        <p:strVal val="hidden"/>
                                      </p:to>
                                    </p:set>
                                  </p:childTnLst>
                                </p:cTn>
                              </p:par>
                              <p:par>
                                <p:cTn id="455" presetID="1" presetClass="exit" presetSubtype="0" fill="hold" grpId="1" nodeType="withEffect">
                                  <p:stCondLst>
                                    <p:cond delay="0"/>
                                  </p:stCondLst>
                                  <p:childTnLst>
                                    <p:set>
                                      <p:cBhvr>
                                        <p:cTn id="456" dur="1" fill="hold">
                                          <p:stCondLst>
                                            <p:cond delay="0"/>
                                          </p:stCondLst>
                                        </p:cTn>
                                        <p:tgtEl>
                                          <p:spTgt spid="144"/>
                                        </p:tgtEl>
                                        <p:attrNameLst>
                                          <p:attrName>style.visibility</p:attrName>
                                        </p:attrNameLst>
                                      </p:cBhvr>
                                      <p:to>
                                        <p:strVal val="hidden"/>
                                      </p:to>
                                    </p:set>
                                  </p:childTnLst>
                                </p:cTn>
                              </p:par>
                            </p:childTnLst>
                          </p:cTn>
                        </p:par>
                      </p:childTnLst>
                    </p:cTn>
                  </p:par>
                  <p:par>
                    <p:cTn id="457" fill="hold">
                      <p:stCondLst>
                        <p:cond delay="indefinite"/>
                      </p:stCondLst>
                      <p:childTnLst>
                        <p:par>
                          <p:cTn id="458" fill="hold">
                            <p:stCondLst>
                              <p:cond delay="0"/>
                            </p:stCondLst>
                            <p:childTnLst>
                              <p:par>
                                <p:cTn id="459" presetID="10" presetClass="entr" presetSubtype="0" fill="hold" grpId="0" nodeType="clickEffect">
                                  <p:stCondLst>
                                    <p:cond delay="0"/>
                                  </p:stCondLst>
                                  <p:childTnLst>
                                    <p:set>
                                      <p:cBhvr>
                                        <p:cTn id="460" dur="1" fill="hold">
                                          <p:stCondLst>
                                            <p:cond delay="0"/>
                                          </p:stCondLst>
                                        </p:cTn>
                                        <p:tgtEl>
                                          <p:spTgt spid="59"/>
                                        </p:tgtEl>
                                        <p:attrNameLst>
                                          <p:attrName>style.visibility</p:attrName>
                                        </p:attrNameLst>
                                      </p:cBhvr>
                                      <p:to>
                                        <p:strVal val="visible"/>
                                      </p:to>
                                    </p:set>
                                    <p:animEffect transition="in" filter="fade">
                                      <p:cBhvr>
                                        <p:cTn id="461" dur="500"/>
                                        <p:tgtEl>
                                          <p:spTgt spid="59"/>
                                        </p:tgtEl>
                                      </p:cBhvr>
                                    </p:animEffect>
                                  </p:childTnLst>
                                </p:cTn>
                              </p:par>
                            </p:childTnLst>
                          </p:cTn>
                        </p:par>
                      </p:childTnLst>
                    </p:cTn>
                  </p:par>
                  <p:par>
                    <p:cTn id="462" fill="hold">
                      <p:stCondLst>
                        <p:cond delay="indefinite"/>
                      </p:stCondLst>
                      <p:childTnLst>
                        <p:par>
                          <p:cTn id="463" fill="hold">
                            <p:stCondLst>
                              <p:cond delay="0"/>
                            </p:stCondLst>
                            <p:childTnLst>
                              <p:par>
                                <p:cTn id="464" presetID="10" presetClass="entr" presetSubtype="0" fill="hold" nodeType="clickEffect">
                                  <p:stCondLst>
                                    <p:cond delay="0"/>
                                  </p:stCondLst>
                                  <p:childTnLst>
                                    <p:set>
                                      <p:cBhvr>
                                        <p:cTn id="465" dur="1" fill="hold">
                                          <p:stCondLst>
                                            <p:cond delay="0"/>
                                          </p:stCondLst>
                                        </p:cTn>
                                        <p:tgtEl>
                                          <p:spTgt spid="188"/>
                                        </p:tgtEl>
                                        <p:attrNameLst>
                                          <p:attrName>style.visibility</p:attrName>
                                        </p:attrNameLst>
                                      </p:cBhvr>
                                      <p:to>
                                        <p:strVal val="visible"/>
                                      </p:to>
                                    </p:set>
                                    <p:animEffect transition="in" filter="fade">
                                      <p:cBhvr>
                                        <p:cTn id="466" dur="500"/>
                                        <p:tgtEl>
                                          <p:spTgt spid="188"/>
                                        </p:tgtEl>
                                      </p:cBhvr>
                                    </p:animEffect>
                                  </p:childTnLst>
                                </p:cTn>
                              </p:par>
                            </p:childTnLst>
                          </p:cTn>
                        </p:par>
                      </p:childTnLst>
                    </p:cTn>
                  </p:par>
                  <p:par>
                    <p:cTn id="467" fill="hold">
                      <p:stCondLst>
                        <p:cond delay="indefinite"/>
                      </p:stCondLst>
                      <p:childTnLst>
                        <p:par>
                          <p:cTn id="468" fill="hold">
                            <p:stCondLst>
                              <p:cond delay="0"/>
                            </p:stCondLst>
                            <p:childTnLst>
                              <p:par>
                                <p:cTn id="469" presetID="1" presetClass="entr" presetSubtype="0" fill="hold" nodeType="clickEffect">
                                  <p:stCondLst>
                                    <p:cond delay="0"/>
                                  </p:stCondLst>
                                  <p:childTnLst>
                                    <p:set>
                                      <p:cBhvr>
                                        <p:cTn id="470" dur="1" fill="hold">
                                          <p:stCondLst>
                                            <p:cond delay="499"/>
                                          </p:stCondLst>
                                        </p:cTn>
                                        <p:tgtEl>
                                          <p:spTgt spid="189"/>
                                        </p:tgtEl>
                                        <p:attrNameLst>
                                          <p:attrName>style.visibility</p:attrName>
                                        </p:attrNameLst>
                                      </p:cBhvr>
                                      <p:to>
                                        <p:strVal val="visible"/>
                                      </p:to>
                                    </p:set>
                                  </p:childTnLst>
                                </p:cTn>
                              </p:par>
                            </p:childTnLst>
                          </p:cTn>
                        </p:par>
                      </p:childTnLst>
                    </p:cTn>
                  </p:par>
                  <p:par>
                    <p:cTn id="471" fill="hold">
                      <p:stCondLst>
                        <p:cond delay="indefinite"/>
                      </p:stCondLst>
                      <p:childTnLst>
                        <p:par>
                          <p:cTn id="472" fill="hold">
                            <p:stCondLst>
                              <p:cond delay="0"/>
                            </p:stCondLst>
                            <p:childTnLst>
                              <p:par>
                                <p:cTn id="473" presetID="10" presetClass="entr" presetSubtype="0" fill="hold" grpId="0" nodeType="clickEffect">
                                  <p:stCondLst>
                                    <p:cond delay="0"/>
                                  </p:stCondLst>
                                  <p:childTnLst>
                                    <p:set>
                                      <p:cBhvr>
                                        <p:cTn id="474" dur="1" fill="hold">
                                          <p:stCondLst>
                                            <p:cond delay="0"/>
                                          </p:stCondLst>
                                        </p:cTn>
                                        <p:tgtEl>
                                          <p:spTgt spid="62"/>
                                        </p:tgtEl>
                                        <p:attrNameLst>
                                          <p:attrName>style.visibility</p:attrName>
                                        </p:attrNameLst>
                                      </p:cBhvr>
                                      <p:to>
                                        <p:strVal val="visible"/>
                                      </p:to>
                                    </p:set>
                                    <p:animEffect transition="in" filter="fade">
                                      <p:cBhvr>
                                        <p:cTn id="475" dur="500"/>
                                        <p:tgtEl>
                                          <p:spTgt spid="62"/>
                                        </p:tgtEl>
                                      </p:cBhvr>
                                    </p:animEffect>
                                  </p:childTnLst>
                                </p:cTn>
                              </p:par>
                            </p:childTnLst>
                          </p:cTn>
                        </p:par>
                      </p:childTnLst>
                    </p:cTn>
                  </p:par>
                  <p:par>
                    <p:cTn id="476" fill="hold">
                      <p:stCondLst>
                        <p:cond delay="indefinite"/>
                      </p:stCondLst>
                      <p:childTnLst>
                        <p:par>
                          <p:cTn id="477" fill="hold">
                            <p:stCondLst>
                              <p:cond delay="0"/>
                            </p:stCondLst>
                            <p:childTnLst>
                              <p:par>
                                <p:cTn id="478" presetID="1" presetClass="exit" presetSubtype="0" fill="hold" nodeType="clickEffect">
                                  <p:stCondLst>
                                    <p:cond delay="0"/>
                                  </p:stCondLst>
                                  <p:childTnLst>
                                    <p:set>
                                      <p:cBhvr>
                                        <p:cTn id="479" dur="1" fill="hold">
                                          <p:stCondLst>
                                            <p:cond delay="0"/>
                                          </p:stCondLst>
                                        </p:cTn>
                                        <p:tgtEl>
                                          <p:spTgt spid="80"/>
                                        </p:tgtEl>
                                        <p:attrNameLst>
                                          <p:attrName>style.visibility</p:attrName>
                                        </p:attrNameLst>
                                      </p:cBhvr>
                                      <p:to>
                                        <p:strVal val="hidden"/>
                                      </p:to>
                                    </p:set>
                                  </p:childTnLst>
                                </p:cTn>
                              </p:par>
                              <p:par>
                                <p:cTn id="480" presetID="1" presetClass="exit" presetSubtype="0" fill="hold" grpId="1" nodeType="withEffect">
                                  <p:stCondLst>
                                    <p:cond delay="0"/>
                                  </p:stCondLst>
                                  <p:childTnLst>
                                    <p:set>
                                      <p:cBhvr>
                                        <p:cTn id="481" dur="1" fill="hold">
                                          <p:stCondLst>
                                            <p:cond delay="0"/>
                                          </p:stCondLst>
                                        </p:cTn>
                                        <p:tgtEl>
                                          <p:spTgt spid="81"/>
                                        </p:tgtEl>
                                        <p:attrNameLst>
                                          <p:attrName>style.visibility</p:attrName>
                                        </p:attrNameLst>
                                      </p:cBhvr>
                                      <p:to>
                                        <p:strVal val="hidden"/>
                                      </p:to>
                                    </p:set>
                                  </p:childTnLst>
                                </p:cTn>
                              </p:par>
                              <p:par>
                                <p:cTn id="482" presetID="1" presetClass="exit" presetSubtype="0" fill="hold" grpId="1" nodeType="withEffect">
                                  <p:stCondLst>
                                    <p:cond delay="0"/>
                                  </p:stCondLst>
                                  <p:childTnLst>
                                    <p:set>
                                      <p:cBhvr>
                                        <p:cTn id="483" dur="1" fill="hold">
                                          <p:stCondLst>
                                            <p:cond delay="0"/>
                                          </p:stCondLst>
                                        </p:cTn>
                                        <p:tgtEl>
                                          <p:spTgt spid="84"/>
                                        </p:tgtEl>
                                        <p:attrNameLst>
                                          <p:attrName>style.visibility</p:attrName>
                                        </p:attrNameLst>
                                      </p:cBhvr>
                                      <p:to>
                                        <p:strVal val="hidden"/>
                                      </p:to>
                                    </p:set>
                                  </p:childTnLst>
                                </p:cTn>
                              </p:par>
                              <p:par>
                                <p:cTn id="484" presetID="1" presetClass="exit" presetSubtype="0" fill="hold" grpId="1" nodeType="withEffect">
                                  <p:stCondLst>
                                    <p:cond delay="0"/>
                                  </p:stCondLst>
                                  <p:childTnLst>
                                    <p:set>
                                      <p:cBhvr>
                                        <p:cTn id="485" dur="1" fill="hold">
                                          <p:stCondLst>
                                            <p:cond delay="0"/>
                                          </p:stCondLst>
                                        </p:cTn>
                                        <p:tgtEl>
                                          <p:spTgt spid="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55" grpId="0"/>
      <p:bldP spid="56" grpId="0"/>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bldLvl="0" animBg="1"/>
      <p:bldP spid="74" grpId="0" bldLvl="0" animBg="1"/>
      <p:bldP spid="75" grpId="0" bldLvl="0" animBg="1"/>
      <p:bldP spid="76" grpId="0" bldLvl="0" animBg="1"/>
      <p:bldP spid="77" grpId="0" bldLvl="0" animBg="1"/>
      <p:bldP spid="79" grpId="0"/>
      <p:bldP spid="81" grpId="0" bldLvl="0" animBg="1"/>
      <p:bldP spid="81" grpId="1" bldLvl="0" animBg="1"/>
      <p:bldP spid="83" grpId="0" bldLvl="0" animBg="1"/>
      <p:bldP spid="84" grpId="0" bldLvl="0" animBg="1"/>
      <p:bldP spid="84" grpId="1" bldLvl="0" animBg="1"/>
      <p:bldP spid="86" grpId="0" bldLvl="0" animBg="1"/>
      <p:bldP spid="86" grpId="1" bldLvl="0" animBg="1"/>
      <p:bldP spid="88" grpId="0" bldLvl="0" animBg="1"/>
      <p:bldP spid="94" grpId="0" bldLvl="0" animBg="1"/>
      <p:bldP spid="94" grpId="1" bldLvl="0" animBg="1"/>
      <p:bldP spid="94" grpId="2" bldLvl="0" animBg="1"/>
      <p:bldP spid="95" grpId="0" bldLvl="0" animBg="1"/>
      <p:bldP spid="98" grpId="0" bldLvl="0" animBg="1"/>
      <p:bldP spid="98" grpId="1" bldLvl="0" animBg="1"/>
      <p:bldP spid="98" grpId="2" bldLvl="0" animBg="1"/>
      <p:bldP spid="102" grpId="0" bldLvl="0" animBg="1"/>
      <p:bldP spid="105" grpId="0"/>
      <p:bldP spid="118" grpId="0" bldLvl="0" animBg="1"/>
      <p:bldP spid="125" grpId="0" bldLvl="0" animBg="1"/>
      <p:bldP spid="125" grpId="1" bldLvl="0" animBg="1"/>
      <p:bldP spid="125" grpId="2" bldLvl="0" animBg="1"/>
      <p:bldP spid="125" grpId="3" bldLvl="0" animBg="1"/>
      <p:bldP spid="127" grpId="0" bldLvl="0" animBg="1"/>
      <p:bldP spid="131" grpId="0"/>
      <p:bldP spid="135" grpId="0" bldLvl="0" animBg="1"/>
      <p:bldP spid="140" grpId="0" bldLvl="0" animBg="1"/>
      <p:bldP spid="142" grpId="0" bldLvl="0" animBg="1"/>
      <p:bldP spid="142" grpId="1" bldLvl="0" animBg="1"/>
      <p:bldP spid="144" grpId="0" bldLvl="0" animBg="1"/>
      <p:bldP spid="144" grpId="1" bldLvl="0" animBg="1"/>
      <p:bldP spid="146" grpId="0" bldLvl="0" animBg="1"/>
      <p:bldP spid="160" grpId="0" bldLvl="0" animBg="1"/>
      <p:bldP spid="160" grpId="1" bldLvl="0" animBg="1"/>
      <p:bldP spid="162" grpId="0" bldLvl="0" animBg="1"/>
      <p:bldP spid="163" grpId="0" bldLvl="0" animBg="1"/>
      <p:bldP spid="163" grpId="1" bldLvl="0" animBg="1"/>
      <p:bldP spid="167" grpId="0" bldLvl="0" animBg="1"/>
      <p:bldP spid="168" grpId="0"/>
      <p:bldP spid="170" grpId="0"/>
      <p:bldP spid="18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t>三地址代码</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40963" name="Rectangle 2"/>
          <p:cNvSpPr txBox="1"/>
          <p:nvPr/>
        </p:nvSpPr>
        <p:spPr>
          <a:xfrm>
            <a:off x="539750" y="1292225"/>
            <a:ext cx="4464050" cy="863600"/>
          </a:xfrm>
          <a:prstGeom prst="rect">
            <a:avLst/>
          </a:prstGeom>
          <a:noFill/>
          <a:ln w="9525">
            <a:noFill/>
          </a:ln>
        </p:spPr>
        <p:txBody>
          <a:bodyPr anchor="t"/>
          <a:p>
            <a:pPr marL="457200" indent="-457200" defTabSz="914400" eaLnBrk="0" hangingPunct="0">
              <a:lnSpc>
                <a:spcPct val="120000"/>
              </a:lnSpc>
              <a:spcBef>
                <a:spcPct val="20000"/>
              </a:spcBef>
              <a:buFont typeface="Wingdings" panose="05000000000000000000" charset="0"/>
              <a:buChar char="l"/>
            </a:pPr>
            <a:r>
              <a:rPr lang="zh-CN" altLang="en-US" sz="3200">
                <a:solidFill>
                  <a:schemeClr val="tx2"/>
                </a:solidFill>
                <a:latin typeface="华文新魏" panose="02010800040101010101" pitchFamily="2" charset="-122"/>
                <a:ea typeface="华文新魏" panose="02010800040101010101" pitchFamily="2" charset="-122"/>
              </a:rPr>
              <a:t>三地址代码</a:t>
            </a:r>
            <a:endParaRPr lang="zh-CN" altLang="en-US" sz="3200" b="0">
              <a:solidFill>
                <a:schemeClr val="tx2"/>
              </a:solidFill>
              <a:latin typeface="华文新魏" panose="02010800040101010101" pitchFamily="2" charset="-122"/>
              <a:ea typeface="华文新魏" panose="02010800040101010101" pitchFamily="2" charset="-122"/>
            </a:endParaRPr>
          </a:p>
        </p:txBody>
      </p:sp>
      <p:sp>
        <p:nvSpPr>
          <p:cNvPr id="5" name="Rectangle 3"/>
          <p:cNvSpPr/>
          <p:nvPr/>
        </p:nvSpPr>
        <p:spPr>
          <a:xfrm>
            <a:off x="539750" y="2520950"/>
            <a:ext cx="8137525" cy="720725"/>
          </a:xfrm>
          <a:prstGeom prst="rect">
            <a:avLst/>
          </a:prstGeom>
          <a:noFill/>
          <a:ln w="9525">
            <a:noFill/>
          </a:ln>
        </p:spPr>
        <p:txBody>
          <a:bodyPr anchor="t"/>
          <a:p>
            <a:pPr marL="742950" lvl="1" indent="-285750" algn="l" rtl="0" eaLnBrk="1" fontAlgn="base" hangingPunct="1">
              <a:lnSpc>
                <a:spcPct val="120000"/>
              </a:lnSpc>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一般形式：</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x := y op z</a:t>
            </a:r>
            <a:endPar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6" name="Rectangle 4"/>
          <p:cNvSpPr/>
          <p:nvPr/>
        </p:nvSpPr>
        <p:spPr>
          <a:xfrm>
            <a:off x="539750" y="3609975"/>
            <a:ext cx="10039985" cy="1152525"/>
          </a:xfrm>
          <a:prstGeom prst="rect">
            <a:avLst/>
          </a:prstGeom>
          <a:noFill/>
          <a:ln w="9525">
            <a:noFill/>
          </a:ln>
        </p:spPr>
        <p:txBody>
          <a:bodyPr anchor="t"/>
          <a:p>
            <a:pPr marL="742950" lvl="1" indent="-285750" algn="l" rtl="0" eaLnBrk="1" fontAlgn="base" hangingPunct="1">
              <a:lnSpc>
                <a:spcPct val="120000"/>
              </a:lnSpc>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华文新魏" panose="02010800040101010101" pitchFamily="2" charset="-122"/>
                <a:ea typeface="华文新魏" panose="02010800040101010101" pitchFamily="2" charset="-122"/>
              </a:rPr>
              <a:t>一般含三个地址（名字、常数、临时变量），两个操作数，一个运算结果</a:t>
            </a:r>
            <a:endParaRPr lang="zh-CN" altLang="en-US" sz="2800" dirty="0">
              <a:solidFill>
                <a:schemeClr val="tx1"/>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xEl>
                                              <p:charRg st="0" end="33"/>
                                            </p:txEl>
                                          </p:spTgt>
                                        </p:tgtEl>
                                        <p:attrNameLst>
                                          <p:attrName>style.visibility</p:attrName>
                                        </p:attrNameLst>
                                      </p:cBhvr>
                                      <p:to>
                                        <p:strVal val="visible"/>
                                      </p:to>
                                    </p:set>
                                    <p:animEffect transition="in" filter="checkerboard(across)">
                                      <p:cBhvr>
                                        <p:cTn id="12" dur="500"/>
                                        <p:tgtEl>
                                          <p:spTgt spid="6">
                                            <p:txEl>
                                              <p:charRg st="0" end="3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5" name="Rectangle 2"/>
          <p:cNvSpPr txBox="1">
            <a:spLocks noChangeArrowheads="1"/>
          </p:cNvSpPr>
          <p:nvPr/>
        </p:nvSpPr>
        <p:spPr bwMode="auto">
          <a:xfrm>
            <a:off x="76200" y="2943225"/>
            <a:ext cx="4565015" cy="862330"/>
          </a:xfrm>
          <a:prstGeom prst="rect">
            <a:avLst/>
          </a:prstGeom>
          <a:solidFill>
            <a:schemeClr val="bg1"/>
          </a:solidFill>
          <a:ln w="9525">
            <a:noFill/>
            <a:miter lim="800000"/>
          </a:ln>
        </p:spPr>
        <p:txBody>
          <a:bodyPr/>
          <a:p>
            <a:pPr marL="742950" marR="0" lvl="1" indent="-285750" algn="l" defTabSz="914400" rtl="0" eaLnBrk="0" fontAlgn="base" latinLnBrk="0" hangingPunct="0">
              <a:lnSpc>
                <a:spcPct val="120000"/>
              </a:lnSpc>
              <a:spcBef>
                <a:spcPct val="20000"/>
              </a:spcBef>
              <a:spcAft>
                <a:spcPct val="0"/>
              </a:spcAft>
              <a:buClr>
                <a:schemeClr val="accent1"/>
              </a:buClr>
              <a:buSzTx/>
              <a:buFont typeface="Wingdings" panose="05000000000000000000" pitchFamily="2" charset="2"/>
              <a:buChar char="§"/>
              <a:defRPr/>
            </a:pPr>
            <a:r>
              <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三地址语句的类型：</a:t>
            </a:r>
            <a:endPar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p:txBody>
      </p:sp>
      <p:sp>
        <p:nvSpPr>
          <p:cNvPr id="6" name="Rectangle 3"/>
          <p:cNvSpPr/>
          <p:nvPr/>
        </p:nvSpPr>
        <p:spPr>
          <a:xfrm>
            <a:off x="4705033" y="1087120"/>
            <a:ext cx="6400800" cy="5095875"/>
          </a:xfrm>
          <a:prstGeom prst="rect">
            <a:avLst/>
          </a:prstGeom>
          <a:noFill/>
          <a:ln w="9525" cap="flat" cmpd="sng">
            <a:solidFill>
              <a:schemeClr val="tx1"/>
            </a:solidFill>
            <a:prstDash val="solid"/>
            <a:miter/>
            <a:headEnd type="none" w="med" len="med"/>
            <a:tailEnd type="none" w="med" len="med"/>
          </a:ln>
        </p:spPr>
        <p:txBody>
          <a:bodyPr lIns="92075" tIns="46038" rIns="92075" bIns="46038" anchor="t"/>
          <a:p>
            <a:pPr marL="523875" indent="-523875" defTabSz="914400">
              <a:spcBef>
                <a:spcPct val="20000"/>
              </a:spcBef>
              <a:buClr>
                <a:schemeClr val="folHlink"/>
              </a:buClr>
              <a:buSzPct val="60000"/>
              <a:buFont typeface="Wingdings" panose="05000000000000000000" charset="0"/>
              <a:buChar char="Ø"/>
              <a:tabLst>
                <a:tab pos="1025525" algn="l"/>
              </a:tabLst>
            </a:pPr>
            <a:r>
              <a:rPr lang="en-US" altLang="zh-CN" dirty="0">
                <a:solidFill>
                  <a:srgbClr val="000066"/>
                </a:solidFill>
                <a:latin typeface="Verdana" panose="020B0604030504040204" pitchFamily="34" charset="0"/>
              </a:rPr>
              <a:t>x:=y op z</a:t>
            </a:r>
            <a:endParaRPr lang="en-US" altLang="zh-CN" dirty="0">
              <a:solidFill>
                <a:srgbClr val="000066"/>
              </a:solidFill>
              <a:latin typeface="Verdana" panose="020B0604030504040204" pitchFamily="34" charset="0"/>
            </a:endParaRPr>
          </a:p>
          <a:p>
            <a:pPr marL="523875" indent="-523875" defTabSz="914400">
              <a:spcBef>
                <a:spcPct val="20000"/>
              </a:spcBef>
              <a:buClr>
                <a:schemeClr val="folHlink"/>
              </a:buClr>
              <a:buSzPct val="60000"/>
              <a:buFont typeface="Wingdings" panose="05000000000000000000" charset="0"/>
              <a:buChar char="Ø"/>
              <a:tabLst>
                <a:tab pos="1025525" algn="l"/>
              </a:tabLst>
            </a:pPr>
            <a:r>
              <a:rPr lang="en-US" altLang="zh-CN" dirty="0">
                <a:solidFill>
                  <a:srgbClr val="000066"/>
                </a:solidFill>
                <a:latin typeface="Verdana" panose="020B0604030504040204" pitchFamily="34" charset="0"/>
              </a:rPr>
              <a:t>x:=op z</a:t>
            </a:r>
            <a:endParaRPr lang="en-US" altLang="zh-CN" dirty="0">
              <a:solidFill>
                <a:srgbClr val="000066"/>
              </a:solidFill>
              <a:latin typeface="Verdana" panose="020B0604030504040204" pitchFamily="34" charset="0"/>
            </a:endParaRPr>
          </a:p>
          <a:p>
            <a:pPr marL="523875" indent="-523875" defTabSz="914400">
              <a:spcBef>
                <a:spcPct val="20000"/>
              </a:spcBef>
              <a:buClr>
                <a:schemeClr val="folHlink"/>
              </a:buClr>
              <a:buSzPct val="60000"/>
              <a:buFont typeface="Wingdings" panose="05000000000000000000" charset="0"/>
              <a:buChar char="Ø"/>
              <a:tabLst>
                <a:tab pos="1025525" algn="l"/>
              </a:tabLst>
            </a:pPr>
            <a:r>
              <a:rPr lang="en-US" altLang="zh-CN" dirty="0">
                <a:solidFill>
                  <a:srgbClr val="000066"/>
                </a:solidFill>
                <a:latin typeface="Verdana" panose="020B0604030504040204" pitchFamily="34" charset="0"/>
              </a:rPr>
              <a:t>x:=z</a:t>
            </a:r>
            <a:endParaRPr lang="en-US" altLang="zh-CN" dirty="0">
              <a:solidFill>
                <a:srgbClr val="000066"/>
              </a:solidFill>
              <a:latin typeface="Verdana" panose="020B0604030504040204" pitchFamily="34" charset="0"/>
            </a:endParaRPr>
          </a:p>
          <a:p>
            <a:pPr marL="523875" indent="-523875" defTabSz="914400">
              <a:spcBef>
                <a:spcPct val="20000"/>
              </a:spcBef>
              <a:buClr>
                <a:schemeClr val="folHlink"/>
              </a:buClr>
              <a:buSzPct val="60000"/>
              <a:buFont typeface="Wingdings" panose="05000000000000000000" charset="0"/>
              <a:buChar char="Ø"/>
              <a:tabLst>
                <a:tab pos="1025525" algn="l"/>
              </a:tabLst>
            </a:pPr>
            <a:r>
              <a:rPr lang="en-US" altLang="zh-CN" dirty="0">
                <a:solidFill>
                  <a:srgbClr val="000066"/>
                </a:solidFill>
                <a:latin typeface="Verdana" panose="020B0604030504040204" pitchFamily="34" charset="0"/>
              </a:rPr>
              <a:t>goto L</a:t>
            </a:r>
            <a:endParaRPr lang="en-US" altLang="zh-CN" dirty="0">
              <a:solidFill>
                <a:srgbClr val="000066"/>
              </a:solidFill>
              <a:latin typeface="Verdana" panose="020B0604030504040204" pitchFamily="34" charset="0"/>
            </a:endParaRPr>
          </a:p>
          <a:p>
            <a:pPr marL="523875" indent="-523875" defTabSz="914400">
              <a:spcBef>
                <a:spcPct val="20000"/>
              </a:spcBef>
              <a:buClr>
                <a:schemeClr val="folHlink"/>
              </a:buClr>
              <a:buSzPct val="60000"/>
              <a:buFont typeface="Wingdings" panose="05000000000000000000" charset="0"/>
              <a:buChar char="Ø"/>
              <a:tabLst>
                <a:tab pos="1025525" algn="l"/>
              </a:tabLst>
            </a:pPr>
            <a:r>
              <a:rPr lang="en-US" altLang="zh-CN" dirty="0">
                <a:solidFill>
                  <a:srgbClr val="000066"/>
                </a:solidFill>
                <a:latin typeface="Verdana" panose="020B0604030504040204" pitchFamily="34" charset="0"/>
              </a:rPr>
              <a:t>if x relop y goto L</a:t>
            </a:r>
            <a:endParaRPr lang="en-US" altLang="zh-CN" dirty="0">
              <a:solidFill>
                <a:srgbClr val="000066"/>
              </a:solidFill>
              <a:latin typeface="Verdana" panose="020B0604030504040204" pitchFamily="34" charset="0"/>
            </a:endParaRPr>
          </a:p>
          <a:p>
            <a:pPr marL="523875" indent="-523875" defTabSz="914400">
              <a:spcBef>
                <a:spcPct val="20000"/>
              </a:spcBef>
              <a:buClr>
                <a:schemeClr val="folHlink"/>
              </a:buClr>
              <a:buSzPct val="60000"/>
              <a:buFont typeface="Wingdings" panose="05000000000000000000" charset="0"/>
              <a:buChar char="Ø"/>
              <a:tabLst>
                <a:tab pos="1025525" algn="l"/>
              </a:tabLst>
            </a:pPr>
            <a:r>
              <a:rPr lang="en-US" altLang="zh-CN" dirty="0">
                <a:solidFill>
                  <a:srgbClr val="000066"/>
                </a:solidFill>
                <a:latin typeface="Verdana" panose="020B0604030504040204" pitchFamily="34" charset="0"/>
              </a:rPr>
              <a:t>param x</a:t>
            </a:r>
            <a:r>
              <a:rPr lang="en-US" altLang="zh-CN" baseline="-25000" dirty="0">
                <a:solidFill>
                  <a:srgbClr val="000066"/>
                </a:solidFill>
                <a:latin typeface="Verdana" panose="020B0604030504040204" pitchFamily="34" charset="0"/>
              </a:rPr>
              <a:t>1</a:t>
            </a:r>
            <a:br>
              <a:rPr lang="en-US" altLang="zh-CN" baseline="-25000" dirty="0">
                <a:solidFill>
                  <a:srgbClr val="000066"/>
                </a:solidFill>
                <a:latin typeface="Verdana" panose="020B0604030504040204" pitchFamily="34" charset="0"/>
              </a:rPr>
            </a:br>
            <a:r>
              <a:rPr lang="en-US" altLang="zh-CN" dirty="0">
                <a:solidFill>
                  <a:srgbClr val="000066"/>
                </a:solidFill>
                <a:latin typeface="Verdana" panose="020B0604030504040204" pitchFamily="34" charset="0"/>
              </a:rPr>
              <a:t>param x</a:t>
            </a:r>
            <a:r>
              <a:rPr lang="en-US" altLang="zh-CN" baseline="-25000" dirty="0">
                <a:solidFill>
                  <a:srgbClr val="000066"/>
                </a:solidFill>
                <a:latin typeface="Verdana" panose="020B0604030504040204" pitchFamily="34" charset="0"/>
              </a:rPr>
              <a:t>2</a:t>
            </a:r>
            <a:br>
              <a:rPr lang="en-US" altLang="zh-CN" dirty="0">
                <a:solidFill>
                  <a:srgbClr val="000066"/>
                </a:solidFill>
                <a:latin typeface="Verdana" panose="020B0604030504040204" pitchFamily="34" charset="0"/>
              </a:rPr>
            </a:br>
            <a:r>
              <a:rPr lang="en-US" altLang="zh-CN" dirty="0">
                <a:solidFill>
                  <a:srgbClr val="000066"/>
                </a:solidFill>
                <a:latin typeface="Verdana" panose="020B0604030504040204" pitchFamily="34" charset="0"/>
              </a:rPr>
              <a:t>…</a:t>
            </a:r>
            <a:br>
              <a:rPr lang="en-US" altLang="zh-CN" dirty="0">
                <a:solidFill>
                  <a:srgbClr val="000066"/>
                </a:solidFill>
                <a:latin typeface="Verdana" panose="020B0604030504040204" pitchFamily="34" charset="0"/>
              </a:rPr>
            </a:br>
            <a:r>
              <a:rPr lang="en-US" altLang="zh-CN" dirty="0">
                <a:solidFill>
                  <a:srgbClr val="000066"/>
                </a:solidFill>
                <a:latin typeface="Verdana" panose="020B0604030504040204" pitchFamily="34" charset="0"/>
              </a:rPr>
              <a:t>param x</a:t>
            </a:r>
            <a:r>
              <a:rPr lang="en-US" altLang="zh-CN" baseline="-25000" dirty="0">
                <a:solidFill>
                  <a:srgbClr val="000066"/>
                </a:solidFill>
                <a:latin typeface="Verdana" panose="020B0604030504040204" pitchFamily="34" charset="0"/>
              </a:rPr>
              <a:t>n</a:t>
            </a:r>
            <a:br>
              <a:rPr lang="en-US" altLang="zh-CN" dirty="0">
                <a:solidFill>
                  <a:srgbClr val="000066"/>
                </a:solidFill>
                <a:latin typeface="Verdana" panose="020B0604030504040204" pitchFamily="34" charset="0"/>
              </a:rPr>
            </a:br>
            <a:r>
              <a:rPr lang="en-US" altLang="zh-CN" dirty="0">
                <a:solidFill>
                  <a:srgbClr val="000066"/>
                </a:solidFill>
                <a:latin typeface="Verdana" panose="020B0604030504040204" pitchFamily="34" charset="0"/>
              </a:rPr>
              <a:t>call p,n</a:t>
            </a:r>
            <a:endParaRPr lang="en-US" altLang="zh-CN" dirty="0">
              <a:solidFill>
                <a:srgbClr val="000066"/>
              </a:solidFill>
              <a:latin typeface="Verdana" panose="020B0604030504040204" pitchFamily="34" charset="0"/>
            </a:endParaRPr>
          </a:p>
          <a:p>
            <a:pPr marL="523875" indent="-523875" defTabSz="914400">
              <a:spcBef>
                <a:spcPct val="20000"/>
              </a:spcBef>
              <a:buClr>
                <a:schemeClr val="folHlink"/>
              </a:buClr>
              <a:buSzPct val="60000"/>
              <a:buFont typeface="Wingdings" panose="05000000000000000000" charset="0"/>
              <a:buChar char="Ø"/>
              <a:tabLst>
                <a:tab pos="1025525" algn="l"/>
              </a:tabLst>
            </a:pPr>
            <a:r>
              <a:rPr lang="en-US" altLang="zh-CN" dirty="0">
                <a:solidFill>
                  <a:srgbClr val="000066"/>
                </a:solidFill>
                <a:latin typeface="Verdana" panose="020B0604030504040204" pitchFamily="34" charset="0"/>
              </a:rPr>
              <a:t>x:=y[i]		x[i]:=y</a:t>
            </a:r>
            <a:endParaRPr lang="en-US" altLang="zh-CN" baseline="-25000" dirty="0">
              <a:solidFill>
                <a:srgbClr val="000066"/>
              </a:solidFill>
              <a:latin typeface="Verdana" panose="020B0604030504040204" pitchFamily="34" charset="0"/>
            </a:endParaRPr>
          </a:p>
          <a:p>
            <a:pPr marL="523875" indent="-523875" defTabSz="914400">
              <a:spcBef>
                <a:spcPct val="20000"/>
              </a:spcBef>
              <a:buClr>
                <a:schemeClr val="folHlink"/>
              </a:buClr>
              <a:buSzPct val="60000"/>
              <a:buFont typeface="Wingdings" panose="05000000000000000000" charset="0"/>
              <a:buChar char="Ø"/>
              <a:tabLst>
                <a:tab pos="1025525" algn="l"/>
              </a:tabLst>
            </a:pPr>
            <a:r>
              <a:rPr lang="en-US" altLang="zh-CN" dirty="0">
                <a:solidFill>
                  <a:srgbClr val="000066"/>
                </a:solidFill>
                <a:latin typeface="Verdana" panose="020B0604030504040204" pitchFamily="34" charset="0"/>
              </a:rPr>
              <a:t>x:=&amp;y		x:=*y	*x:=y</a:t>
            </a:r>
            <a:endParaRPr lang="en-US" altLang="zh-CN" dirty="0">
              <a:solidFill>
                <a:srgbClr val="000066"/>
              </a:solidFill>
              <a:latin typeface="Verdana" panose="020B0604030504040204" pitchFamily="34" charset="0"/>
            </a:endParaRPr>
          </a:p>
        </p:txBody>
      </p:sp>
      <p:sp>
        <p:nvSpPr>
          <p:cNvPr id="2" name="标题 1"/>
          <p:cNvSpPr>
            <a:spLocks noGrp="1" noChangeArrowheads="1"/>
          </p:cNvSpPr>
          <p:nvPr>
            <p:ph type="title"/>
          </p:nvPr>
        </p:nvSpPr>
        <p:spPr/>
        <p:txBody>
          <a:bodyPr/>
          <a:p>
            <a:r>
              <a:rPr lang="zh-CN" altLang="en-US"/>
              <a:t>三地址代码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13314" name="文本框 99"/>
          <p:cNvSpPr txBox="1"/>
          <p:nvPr/>
        </p:nvSpPr>
        <p:spPr>
          <a:xfrm>
            <a:off x="674688" y="1268730"/>
            <a:ext cx="8012112" cy="460375"/>
          </a:xfrm>
          <a:prstGeom prst="rect">
            <a:avLst/>
          </a:prstGeom>
          <a:noFill/>
          <a:ln w="9525">
            <a:noFill/>
          </a:ln>
        </p:spPr>
        <p:txBody>
          <a:bodyPr wrap="square" anchor="t">
            <a:spAutoFit/>
          </a:bodyPr>
          <a:p>
            <a:pPr indent="304800"/>
            <a:r>
              <a:rPr lang="zh-CN" altLang="zh-CN" b="0">
                <a:latin typeface="华文新魏" panose="02010800040101010101" pitchFamily="2" charset="-122"/>
                <a:ea typeface="华文新魏" panose="02010800040101010101" pitchFamily="2" charset="-122"/>
              </a:rPr>
              <a:t>例子：翻译如下语句：</a:t>
            </a:r>
            <a:r>
              <a:rPr lang="en-US" altLang="zh-CN" b="0">
                <a:latin typeface="华文新魏" panose="02010800040101010101" pitchFamily="2" charset="-122"/>
              </a:rPr>
              <a:t>do i = i+1; while ( a[i] &lt; v );</a:t>
            </a:r>
            <a:endParaRPr lang="zh-CN" altLang="en-US">
              <a:latin typeface="华文新魏" panose="02010800040101010101" pitchFamily="2" charset="-122"/>
              <a:ea typeface="华文新魏" panose="02010800040101010101" pitchFamily="2" charset="-122"/>
            </a:endParaRPr>
          </a:p>
        </p:txBody>
      </p:sp>
      <p:pic>
        <p:nvPicPr>
          <p:cNvPr id="13315" name="图片 1"/>
          <p:cNvPicPr>
            <a:picLocks noChangeAspect="1"/>
          </p:cNvPicPr>
          <p:nvPr/>
        </p:nvPicPr>
        <p:blipFill>
          <a:blip r:embed="rId1"/>
          <a:stretch>
            <a:fillRect/>
          </a:stretch>
        </p:blipFill>
        <p:spPr>
          <a:xfrm>
            <a:off x="2980690" y="2145665"/>
            <a:ext cx="7835900" cy="3839210"/>
          </a:xfrm>
          <a:prstGeom prst="rect">
            <a:avLst/>
          </a:prstGeom>
          <a:noFill/>
          <a:ln w="9525">
            <a:noFill/>
          </a:ln>
        </p:spPr>
      </p:pic>
      <p:sp>
        <p:nvSpPr>
          <p:cNvPr id="2" name="标题 1"/>
          <p:cNvSpPr>
            <a:spLocks noGrp="1" noChangeArrowheads="1"/>
          </p:cNvSpPr>
          <p:nvPr>
            <p:ph type="title"/>
          </p:nvPr>
        </p:nvSpPr>
        <p:spPr/>
        <p:txBody>
          <a:bodyPr/>
          <a:p>
            <a:r>
              <a:rPr lang="zh-CN" altLang="en-US"/>
              <a:t>三地址代码</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43009" name="文本占位符 912386"/>
          <p:cNvSpPr>
            <a:spLocks noGrp="1"/>
          </p:cNvSpPr>
          <p:nvPr>
            <p:ph idx="1"/>
          </p:nvPr>
        </p:nvSpPr>
        <p:spPr>
          <a:xfrm>
            <a:off x="150813" y="1104900"/>
            <a:ext cx="6608762" cy="647700"/>
          </a:xfrm>
        </p:spPr>
        <p:txBody>
          <a:bodyPr anchor="t"/>
          <a:p>
            <a:pPr lvl="1"/>
            <a:r>
              <a:rPr lang="zh-CN" altLang="en-US" dirty="0"/>
              <a:t>三地址代码的实现形式</a:t>
            </a:r>
            <a:endParaRPr lang="zh-CN" altLang="en-US" dirty="0"/>
          </a:p>
        </p:txBody>
      </p:sp>
      <p:sp>
        <p:nvSpPr>
          <p:cNvPr id="43010" name="矩形 912387"/>
          <p:cNvSpPr/>
          <p:nvPr/>
        </p:nvSpPr>
        <p:spPr>
          <a:xfrm>
            <a:off x="947738" y="1609725"/>
            <a:ext cx="7332662" cy="473075"/>
          </a:xfrm>
          <a:prstGeom prst="rect">
            <a:avLst/>
          </a:prstGeom>
          <a:noFill/>
          <a:ln w="9525">
            <a:noFill/>
          </a:ln>
        </p:spPr>
        <p:txBody>
          <a:bodyPr anchor="t"/>
          <a:p>
            <a:pPr marL="1143000" lvl="2" indent="-228600" algn="l"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pPr>
            <a:r>
              <a:rPr lang="zh-CN" altLang="en-US" sz="2800" b="0" u="none" baseline="0" dirty="0">
                <a:solidFill>
                  <a:schemeClr val="tx1"/>
                </a:solidFill>
                <a:latin typeface="Tahoma" panose="020B0604030504040204" charset="0"/>
                <a:ea typeface="宋体" panose="02010600030101010101" pitchFamily="2" charset="-122"/>
              </a:rPr>
              <a:t>四元式：带有四个域的记录结构 </a:t>
            </a:r>
            <a:endParaRPr lang="en-US" altLang="zh-CN" sz="2400" b="0" u="none" baseline="0">
              <a:solidFill>
                <a:schemeClr val="tx1"/>
              </a:solidFill>
              <a:latin typeface="Tahoma" panose="020B0604030504040204" charset="0"/>
              <a:ea typeface="宋体" panose="02010600030101010101" pitchFamily="2" charset="-122"/>
            </a:endParaRPr>
          </a:p>
        </p:txBody>
      </p:sp>
      <p:sp>
        <p:nvSpPr>
          <p:cNvPr id="912391" name="矩形 912390"/>
          <p:cNvSpPr/>
          <p:nvPr/>
        </p:nvSpPr>
        <p:spPr>
          <a:xfrm>
            <a:off x="2133600" y="2362200"/>
            <a:ext cx="2819400" cy="3657600"/>
          </a:xfrm>
          <a:prstGeom prst="rect">
            <a:avLst/>
          </a:prstGeom>
          <a:noFill/>
          <a:ln w="9525" cap="flat" cmpd="sng">
            <a:solidFill>
              <a:schemeClr val="tx1"/>
            </a:solidFill>
            <a:prstDash val="solid"/>
            <a:miter/>
            <a:headEnd type="none" w="med" len="med"/>
            <a:tailEnd type="none" w="med" len="med"/>
          </a:ln>
        </p:spPr>
        <p:txBody>
          <a:bodyPr lIns="92075" tIns="46038" rIns="92075" bIns="46038" anchor="t"/>
          <a:p>
            <a:pPr marL="0" indent="0">
              <a:lnSpc>
                <a:spcPct val="125000"/>
              </a:lnSpc>
              <a:spcBef>
                <a:spcPct val="20000"/>
              </a:spcBef>
              <a:buClr>
                <a:schemeClr val="folHlink"/>
              </a:buClr>
              <a:buSzPct val="60000"/>
              <a:buNone/>
            </a:pPr>
            <a:r>
              <a:rPr lang="en-US" altLang="zh-CN" sz="2800" b="0">
                <a:latin typeface="Verdana" panose="020B0604030504040204" pitchFamily="34" charset="0"/>
              </a:rPr>
              <a:t>t</a:t>
            </a:r>
            <a:r>
              <a:rPr lang="en-US" altLang="zh-CN" sz="2800" b="0" baseline="-25000">
                <a:latin typeface="Verdana" panose="020B0604030504040204" pitchFamily="34" charset="0"/>
              </a:rPr>
              <a:t>1</a:t>
            </a:r>
            <a:r>
              <a:rPr lang="en-US" altLang="zh-CN" sz="2800" b="0">
                <a:latin typeface="Verdana" panose="020B0604030504040204" pitchFamily="34" charset="0"/>
              </a:rPr>
              <a:t>:=- c</a:t>
            </a:r>
            <a:br>
              <a:rPr lang="en-US" altLang="zh-CN" sz="2800" b="0">
                <a:latin typeface="Verdana" panose="020B0604030504040204" pitchFamily="34" charset="0"/>
              </a:rPr>
            </a:br>
            <a:r>
              <a:rPr lang="en-US" altLang="zh-CN" sz="2800" b="0">
                <a:latin typeface="Verdana" panose="020B0604030504040204" pitchFamily="34" charset="0"/>
              </a:rPr>
              <a:t>t</a:t>
            </a:r>
            <a:r>
              <a:rPr lang="en-US" altLang="zh-CN" sz="2800" b="0" baseline="-25000">
                <a:latin typeface="Verdana" panose="020B0604030504040204" pitchFamily="34" charset="0"/>
              </a:rPr>
              <a:t>2</a:t>
            </a:r>
            <a:r>
              <a:rPr lang="en-US" altLang="zh-CN" sz="2800" b="0">
                <a:latin typeface="Verdana" panose="020B0604030504040204" pitchFamily="34" charset="0"/>
              </a:rPr>
              <a:t>:=b * t</a:t>
            </a:r>
            <a:r>
              <a:rPr lang="en-US" altLang="zh-CN" sz="2800" b="0" baseline="-25000">
                <a:latin typeface="Verdana" panose="020B0604030504040204" pitchFamily="34" charset="0"/>
              </a:rPr>
              <a:t>1</a:t>
            </a:r>
            <a:br>
              <a:rPr lang="en-US" altLang="zh-CN" sz="2800" b="0" baseline="-25000">
                <a:latin typeface="Verdana" panose="020B0604030504040204" pitchFamily="34" charset="0"/>
              </a:rPr>
            </a:br>
            <a:r>
              <a:rPr lang="en-US" altLang="zh-CN" sz="2800" b="0">
                <a:latin typeface="Verdana" panose="020B0604030504040204" pitchFamily="34" charset="0"/>
              </a:rPr>
              <a:t>t</a:t>
            </a:r>
            <a:r>
              <a:rPr lang="en-US" altLang="zh-CN" sz="2800" b="0" baseline="-25000">
                <a:latin typeface="Verdana" panose="020B0604030504040204" pitchFamily="34" charset="0"/>
              </a:rPr>
              <a:t>3</a:t>
            </a:r>
            <a:r>
              <a:rPr lang="en-US" altLang="zh-CN" sz="2800" b="0">
                <a:latin typeface="Verdana" panose="020B0604030504040204" pitchFamily="34" charset="0"/>
              </a:rPr>
              <a:t>:=- c</a:t>
            </a:r>
            <a:br>
              <a:rPr lang="en-US" altLang="zh-CN" sz="2800" b="0">
                <a:latin typeface="Verdana" panose="020B0604030504040204" pitchFamily="34" charset="0"/>
              </a:rPr>
            </a:br>
            <a:r>
              <a:rPr lang="en-US" altLang="zh-CN" sz="2800" b="0">
                <a:latin typeface="Verdana" panose="020B0604030504040204" pitchFamily="34" charset="0"/>
              </a:rPr>
              <a:t>t</a:t>
            </a:r>
            <a:r>
              <a:rPr lang="en-US" altLang="zh-CN" sz="2800" b="0" baseline="-25000">
                <a:latin typeface="Verdana" panose="020B0604030504040204" pitchFamily="34" charset="0"/>
              </a:rPr>
              <a:t>4</a:t>
            </a:r>
            <a:r>
              <a:rPr lang="en-US" altLang="zh-CN" sz="2800" b="0">
                <a:latin typeface="Verdana" panose="020B0604030504040204" pitchFamily="34" charset="0"/>
              </a:rPr>
              <a:t>:=b * t</a:t>
            </a:r>
            <a:r>
              <a:rPr lang="en-US" altLang="zh-CN" sz="2800" b="0" baseline="-25000">
                <a:latin typeface="Verdana" panose="020B0604030504040204" pitchFamily="34" charset="0"/>
              </a:rPr>
              <a:t>3</a:t>
            </a:r>
            <a:br>
              <a:rPr lang="en-US" altLang="zh-CN" sz="2800" b="0">
                <a:latin typeface="Verdana" panose="020B0604030504040204" pitchFamily="34" charset="0"/>
              </a:rPr>
            </a:br>
            <a:r>
              <a:rPr lang="en-US" altLang="zh-CN" sz="2800" b="0">
                <a:latin typeface="Verdana" panose="020B0604030504040204" pitchFamily="34" charset="0"/>
              </a:rPr>
              <a:t>t</a:t>
            </a:r>
            <a:r>
              <a:rPr lang="en-US" altLang="zh-CN" sz="2800" b="0" baseline="-25000">
                <a:latin typeface="Verdana" panose="020B0604030504040204" pitchFamily="34" charset="0"/>
              </a:rPr>
              <a:t>5</a:t>
            </a:r>
            <a:r>
              <a:rPr lang="en-US" altLang="zh-CN" sz="2800" b="0">
                <a:latin typeface="Verdana" panose="020B0604030504040204" pitchFamily="34" charset="0"/>
              </a:rPr>
              <a:t>:=t</a:t>
            </a:r>
            <a:r>
              <a:rPr lang="en-US" altLang="zh-CN" sz="2800" b="0" baseline="-25000">
                <a:latin typeface="Verdana" panose="020B0604030504040204" pitchFamily="34" charset="0"/>
              </a:rPr>
              <a:t>2</a:t>
            </a:r>
            <a:r>
              <a:rPr lang="en-US" altLang="zh-CN" sz="2800" b="0">
                <a:latin typeface="Verdana" panose="020B0604030504040204" pitchFamily="34" charset="0"/>
              </a:rPr>
              <a:t> + t</a:t>
            </a:r>
            <a:r>
              <a:rPr lang="en-US" altLang="zh-CN" sz="2800" b="0" baseline="-25000">
                <a:latin typeface="Verdana" panose="020B0604030504040204" pitchFamily="34" charset="0"/>
              </a:rPr>
              <a:t>4</a:t>
            </a:r>
            <a:br>
              <a:rPr lang="en-US" altLang="zh-CN" sz="2800" b="0">
                <a:latin typeface="Verdana" panose="020B0604030504040204" pitchFamily="34" charset="0"/>
              </a:rPr>
            </a:br>
            <a:r>
              <a:rPr lang="en-US" altLang="zh-CN" sz="2800" b="0">
                <a:latin typeface="Verdana" panose="020B0604030504040204" pitchFamily="34" charset="0"/>
              </a:rPr>
              <a:t>a:=t</a:t>
            </a:r>
            <a:r>
              <a:rPr lang="en-US" altLang="zh-CN" sz="2800" b="0" baseline="-25000">
                <a:latin typeface="Verdana" panose="020B0604030504040204" pitchFamily="34" charset="0"/>
              </a:rPr>
              <a:t>5</a:t>
            </a:r>
            <a:endParaRPr lang="en-US" altLang="zh-CN" sz="2800" b="0">
              <a:latin typeface="Tahoma" panose="020B0604030504040204" charset="0"/>
            </a:endParaRPr>
          </a:p>
        </p:txBody>
      </p:sp>
      <p:graphicFrame>
        <p:nvGraphicFramePr>
          <p:cNvPr id="912451" name="表格 912450"/>
          <p:cNvGraphicFramePr/>
          <p:nvPr/>
        </p:nvGraphicFramePr>
        <p:xfrm>
          <a:off x="5410200" y="2336800"/>
          <a:ext cx="4953000" cy="3987800"/>
        </p:xfrm>
        <a:graphic>
          <a:graphicData uri="http://schemas.openxmlformats.org/drawingml/2006/table">
            <a:tbl>
              <a:tblPr/>
              <a:tblGrid>
                <a:gridCol w="685800"/>
                <a:gridCol w="1295400"/>
                <a:gridCol w="990600"/>
                <a:gridCol w="914400"/>
                <a:gridCol w="1066800"/>
              </a:tblGrid>
              <a:tr h="569913">
                <a:tc>
                  <a:txBody>
                    <a:bodyPr/>
                    <a:p>
                      <a:pPr marL="0" lvl="0" indent="0" defTabSz="0">
                        <a:buNone/>
                        <a:tabLst>
                          <a:tab pos="1025525" algn="l"/>
                        </a:tabLst>
                      </a:pPr>
                      <a:endParaRPr lang="zh-CN" altLang="en-US" sz="2400" dirty="0"/>
                    </a:p>
                  </a:txBody>
                  <a:tcPr>
                    <a:lnL w="28575"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28575"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i="1"/>
                        <a:t>op</a:t>
                      </a:r>
                      <a:endParaRPr lang="zh-CN" altLang="en-US" sz="2400" i="1"/>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28575"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i="1"/>
                        <a:t>arg1</a:t>
                      </a:r>
                      <a:endParaRPr lang="zh-CN" altLang="en-US" sz="2400" i="1"/>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28575"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i="1"/>
                        <a:t>arg2</a:t>
                      </a:r>
                      <a:endParaRPr lang="zh-CN" altLang="en-US" sz="2400" i="1"/>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28575"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i="1"/>
                        <a:t>result</a:t>
                      </a:r>
                      <a:endParaRPr lang="zh-CN" altLang="en-US" sz="2400" i="1"/>
                    </a:p>
                  </a:txBody>
                  <a:tcPr>
                    <a:lnL w="12700" cap="flat" cmpd="sng">
                      <a:solidFill>
                        <a:schemeClr val="tx1"/>
                      </a:solidFill>
                      <a:prstDash val="solid"/>
                      <a:headEnd type="none" w="sm" len="sm"/>
                      <a:tailEnd type="none" w="med" len="med"/>
                    </a:lnL>
                    <a:lnR w="28575" cap="flat" cmpd="sng">
                      <a:solidFill>
                        <a:schemeClr val="tx1"/>
                      </a:solidFill>
                      <a:prstDash val="solid"/>
                      <a:headEnd type="none" w="sm" len="sm"/>
                      <a:tailEnd type="none" w="med" len="med"/>
                    </a:lnR>
                    <a:lnT w="28575"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r>
              <a:tr h="568325">
                <a:tc>
                  <a:txBody>
                    <a:bodyPr/>
                    <a:p>
                      <a:pPr marL="0" lvl="0" indent="0" defTabSz="0">
                        <a:buNone/>
                        <a:tabLst>
                          <a:tab pos="1025525" algn="l"/>
                        </a:tabLst>
                      </a:pPr>
                      <a:r>
                        <a:rPr lang="en-US" altLang="zh-CN" sz="2400"/>
                        <a:t>(0)</a:t>
                      </a:r>
                      <a:endParaRPr lang="zh-CN" altLang="en-US" sz="2400"/>
                    </a:p>
                  </a:txBody>
                  <a:tcPr>
                    <a:lnL w="28575"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err="1"/>
                        <a:t>uminus</a:t>
                      </a:r>
                      <a:endParaRPr lang="zh-CN" altLang="en-US" sz="24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a:t>c</a:t>
                      </a:r>
                      <a:endParaRPr lang="zh-CN" altLang="en-US" sz="24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endParaRPr lang="zh-CN" altLang="en-US" sz="2400" dirty="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a:t>t</a:t>
                      </a:r>
                      <a:r>
                        <a:rPr lang="en-US" altLang="zh-CN" sz="2400" baseline="-25000"/>
                        <a:t>1</a:t>
                      </a:r>
                      <a:endParaRPr lang="zh-CN" altLang="en-US" sz="2400"/>
                    </a:p>
                  </a:txBody>
                  <a:tcPr>
                    <a:lnL w="12700" cap="flat" cmpd="sng">
                      <a:solidFill>
                        <a:schemeClr val="tx1"/>
                      </a:solidFill>
                      <a:prstDash val="solid"/>
                      <a:headEnd type="none" w="sm" len="sm"/>
                      <a:tailEnd type="none" w="med" len="med"/>
                    </a:lnL>
                    <a:lnR w="28575"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r>
              <a:tr h="569912">
                <a:tc>
                  <a:txBody>
                    <a:bodyPr/>
                    <a:p>
                      <a:pPr marL="0" lvl="0" indent="0" defTabSz="0">
                        <a:buNone/>
                        <a:tabLst>
                          <a:tab pos="1025525" algn="l"/>
                        </a:tabLst>
                      </a:pPr>
                      <a:r>
                        <a:rPr lang="en-US" altLang="zh-CN" sz="2400"/>
                        <a:t>(1)</a:t>
                      </a:r>
                      <a:endParaRPr lang="zh-CN" altLang="en-US" sz="2400"/>
                    </a:p>
                  </a:txBody>
                  <a:tcPr>
                    <a:lnL w="28575"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a:t>*</a:t>
                      </a:r>
                      <a:endParaRPr lang="zh-CN" altLang="en-US" sz="24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a:t>b</a:t>
                      </a:r>
                      <a:endParaRPr lang="zh-CN" altLang="en-US" sz="24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a:t>t</a:t>
                      </a:r>
                      <a:r>
                        <a:rPr lang="en-US" altLang="zh-CN" sz="2400" baseline="-25000"/>
                        <a:t>1</a:t>
                      </a:r>
                      <a:endParaRPr lang="zh-CN" altLang="en-US" sz="2400" baseline="-250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a:t>t</a:t>
                      </a:r>
                      <a:r>
                        <a:rPr lang="en-US" altLang="zh-CN" sz="2400" baseline="-25000"/>
                        <a:t>2</a:t>
                      </a:r>
                      <a:endParaRPr lang="zh-CN" altLang="en-US" sz="2400"/>
                    </a:p>
                  </a:txBody>
                  <a:tcPr>
                    <a:lnL w="12700" cap="flat" cmpd="sng">
                      <a:solidFill>
                        <a:schemeClr val="tx1"/>
                      </a:solidFill>
                      <a:prstDash val="solid"/>
                      <a:headEnd type="none" w="sm" len="sm"/>
                      <a:tailEnd type="none" w="med" len="med"/>
                    </a:lnL>
                    <a:lnR w="28575"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r>
              <a:tr h="571500">
                <a:tc>
                  <a:txBody>
                    <a:bodyPr/>
                    <a:p>
                      <a:pPr marL="0" lvl="0" indent="0" defTabSz="0">
                        <a:buNone/>
                        <a:tabLst>
                          <a:tab pos="1025525" algn="l"/>
                        </a:tabLst>
                      </a:pPr>
                      <a:r>
                        <a:rPr lang="en-US" altLang="zh-CN" sz="2400"/>
                        <a:t>(2)</a:t>
                      </a:r>
                      <a:endParaRPr lang="zh-CN" altLang="en-US" sz="2400"/>
                    </a:p>
                  </a:txBody>
                  <a:tcPr>
                    <a:lnL w="28575"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err="1"/>
                        <a:t>uminus</a:t>
                      </a:r>
                      <a:endParaRPr lang="zh-CN" altLang="en-US" sz="24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a:t>c</a:t>
                      </a:r>
                      <a:endParaRPr lang="zh-CN" altLang="en-US" sz="24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endParaRPr lang="zh-CN" altLang="en-US" sz="2400" dirty="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endParaRPr lang="zh-CN" altLang="en-US" sz="2400" dirty="0"/>
                    </a:p>
                  </a:txBody>
                  <a:tcPr>
                    <a:lnL w="12700" cap="flat" cmpd="sng">
                      <a:solidFill>
                        <a:schemeClr val="tx1"/>
                      </a:solidFill>
                      <a:prstDash val="solid"/>
                      <a:headEnd type="none" w="sm" len="sm"/>
                      <a:tailEnd type="none" w="med" len="med"/>
                    </a:lnL>
                    <a:lnR w="28575"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r>
              <a:tr h="569913">
                <a:tc>
                  <a:txBody>
                    <a:bodyPr/>
                    <a:p>
                      <a:pPr marL="0" lvl="0" indent="0" defTabSz="0">
                        <a:buNone/>
                        <a:tabLst>
                          <a:tab pos="1025525" algn="l"/>
                        </a:tabLst>
                      </a:pPr>
                      <a:r>
                        <a:rPr lang="en-US" altLang="zh-CN" sz="2400"/>
                        <a:t>(3)</a:t>
                      </a:r>
                      <a:endParaRPr lang="zh-CN" altLang="en-US" sz="2400"/>
                    </a:p>
                  </a:txBody>
                  <a:tcPr>
                    <a:lnL w="28575"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a:t>*</a:t>
                      </a:r>
                      <a:endParaRPr lang="zh-CN" altLang="en-US" sz="24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a:t>b</a:t>
                      </a:r>
                      <a:endParaRPr lang="zh-CN" altLang="en-US" sz="24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a:t>t</a:t>
                      </a:r>
                      <a:r>
                        <a:rPr lang="en-US" altLang="zh-CN" sz="2400" baseline="-25000"/>
                        <a:t>3</a:t>
                      </a:r>
                      <a:endParaRPr lang="zh-CN" altLang="en-US" sz="24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a:t>t</a:t>
                      </a:r>
                      <a:r>
                        <a:rPr lang="en-US" altLang="zh-CN" sz="2400" baseline="-25000"/>
                        <a:t>4</a:t>
                      </a:r>
                      <a:endParaRPr lang="zh-CN" altLang="en-US" sz="2400"/>
                    </a:p>
                  </a:txBody>
                  <a:tcPr>
                    <a:lnL w="12700" cap="flat" cmpd="sng">
                      <a:solidFill>
                        <a:schemeClr val="tx1"/>
                      </a:solidFill>
                      <a:prstDash val="solid"/>
                      <a:headEnd type="none" w="sm" len="sm"/>
                      <a:tailEnd type="none" w="med" len="med"/>
                    </a:lnL>
                    <a:lnR w="28575"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r>
              <a:tr h="568325">
                <a:tc>
                  <a:txBody>
                    <a:bodyPr/>
                    <a:p>
                      <a:pPr marL="0" lvl="0" indent="0" defTabSz="0">
                        <a:buNone/>
                        <a:tabLst>
                          <a:tab pos="1025525" algn="l"/>
                        </a:tabLst>
                      </a:pPr>
                      <a:r>
                        <a:rPr lang="en-US" altLang="zh-CN" sz="2400"/>
                        <a:t>(4)</a:t>
                      </a:r>
                      <a:endParaRPr lang="zh-CN" altLang="en-US" sz="2400"/>
                    </a:p>
                  </a:txBody>
                  <a:tcPr>
                    <a:lnL w="28575"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a:t>+</a:t>
                      </a:r>
                      <a:endParaRPr lang="zh-CN" altLang="en-US" sz="24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a:t>t</a:t>
                      </a:r>
                      <a:r>
                        <a:rPr lang="en-US" altLang="zh-CN" sz="2400" baseline="-25000"/>
                        <a:t>2</a:t>
                      </a:r>
                      <a:endParaRPr lang="zh-CN" altLang="en-US" sz="24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a:t>t</a:t>
                      </a:r>
                      <a:r>
                        <a:rPr lang="en-US" altLang="zh-CN" sz="2400" baseline="-25000"/>
                        <a:t>4</a:t>
                      </a:r>
                      <a:endParaRPr lang="zh-CN" altLang="en-US" sz="24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a:t>t</a:t>
                      </a:r>
                      <a:r>
                        <a:rPr lang="en-US" altLang="zh-CN" sz="2400" baseline="-25000"/>
                        <a:t>5</a:t>
                      </a:r>
                      <a:endParaRPr lang="zh-CN" altLang="en-US" sz="2400"/>
                    </a:p>
                  </a:txBody>
                  <a:tcPr>
                    <a:lnL w="12700" cap="flat" cmpd="sng">
                      <a:solidFill>
                        <a:schemeClr val="tx1"/>
                      </a:solidFill>
                      <a:prstDash val="solid"/>
                      <a:headEnd type="none" w="sm" len="sm"/>
                      <a:tailEnd type="none" w="med" len="med"/>
                    </a:lnL>
                    <a:lnR w="28575"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r>
              <a:tr h="569912">
                <a:tc>
                  <a:txBody>
                    <a:bodyPr/>
                    <a:p>
                      <a:pPr marL="0" lvl="0" indent="0" defTabSz="0">
                        <a:buNone/>
                        <a:tabLst>
                          <a:tab pos="1025525" algn="l"/>
                        </a:tabLst>
                      </a:pPr>
                      <a:r>
                        <a:rPr lang="en-US" altLang="zh-CN" sz="2400"/>
                        <a:t>(5)</a:t>
                      </a:r>
                      <a:endParaRPr lang="zh-CN" altLang="en-US" sz="2400"/>
                    </a:p>
                  </a:txBody>
                  <a:tcPr>
                    <a:lnL w="28575"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28575"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a:t>:=</a:t>
                      </a:r>
                      <a:endParaRPr lang="zh-CN" altLang="en-US" sz="24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28575"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a:t>t</a:t>
                      </a:r>
                      <a:r>
                        <a:rPr lang="en-US" altLang="zh-CN" sz="2400" baseline="-25000"/>
                        <a:t>5</a:t>
                      </a:r>
                      <a:endParaRPr lang="zh-CN" altLang="en-US" sz="24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28575"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endParaRPr lang="zh-CN" altLang="en-US" sz="2400" dirty="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28575"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a:t>a</a:t>
                      </a:r>
                      <a:endParaRPr lang="zh-CN" altLang="en-US" sz="2400"/>
                    </a:p>
                  </a:txBody>
                  <a:tcPr>
                    <a:lnL w="12700" cap="flat" cmpd="sng">
                      <a:solidFill>
                        <a:schemeClr val="tx1"/>
                      </a:solidFill>
                      <a:prstDash val="solid"/>
                      <a:headEnd type="none" w="sm" len="sm"/>
                      <a:tailEnd type="none" w="med" len="med"/>
                    </a:lnL>
                    <a:lnR w="28575"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28575" cap="flat" cmpd="sng">
                      <a:solidFill>
                        <a:schemeClr val="tx1"/>
                      </a:solidFill>
                      <a:prstDash val="solid"/>
                      <a:headEnd type="none" w="sm" len="sm"/>
                      <a:tailEnd type="none" w="med" len="med"/>
                    </a:lnB>
                    <a:lnTlToBr>
                      <a:noFill/>
                    </a:lnTlToBr>
                    <a:lnBlToTr>
                      <a:noFill/>
                    </a:lnBlToTr>
                    <a:noFill/>
                  </a:tcPr>
                </a:tc>
              </a:tr>
            </a:tbl>
          </a:graphicData>
        </a:graphic>
      </p:graphicFrame>
      <p:sp>
        <p:nvSpPr>
          <p:cNvPr id="2" name="标题 1"/>
          <p:cNvSpPr>
            <a:spLocks noGrp="1" noChangeArrowheads="1"/>
          </p:cNvSpPr>
          <p:nvPr>
            <p:ph type="title"/>
          </p:nvPr>
        </p:nvSpPr>
        <p:spPr/>
        <p:txBody>
          <a:bodyPr/>
          <a:p>
            <a:r>
              <a:rPr lang="zh-CN" altLang="en-US"/>
              <a:t>三地址代码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12391"/>
                                        </p:tgtEl>
                                        <p:attrNameLst>
                                          <p:attrName>style.visibility</p:attrName>
                                        </p:attrNameLst>
                                      </p:cBhvr>
                                      <p:to>
                                        <p:strVal val="visible"/>
                                      </p:to>
                                    </p:set>
                                    <p:animEffect transition="in" filter="box(in)">
                                      <p:cBhvr>
                                        <p:cTn id="7" dur="500"/>
                                        <p:tgtEl>
                                          <p:spTgt spid="91239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12391">
                                            <p:txEl>
                                              <p:charRg st="0" end="56"/>
                                            </p:txEl>
                                          </p:spTgt>
                                        </p:tgtEl>
                                        <p:attrNameLst>
                                          <p:attrName>style.visibility</p:attrName>
                                        </p:attrNameLst>
                                      </p:cBhvr>
                                      <p:to>
                                        <p:strVal val="visible"/>
                                      </p:to>
                                    </p:set>
                                    <p:animEffect transition="in" filter="box(in)">
                                      <p:cBhvr>
                                        <p:cTn id="12" dur="500"/>
                                        <p:tgtEl>
                                          <p:spTgt spid="912391">
                                            <p:txEl>
                                              <p:charRg st="0" end="5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12451"/>
                                        </p:tgtEl>
                                        <p:attrNameLst>
                                          <p:attrName>style.visibility</p:attrName>
                                        </p:attrNameLst>
                                      </p:cBhvr>
                                      <p:to>
                                        <p:strVal val="visible"/>
                                      </p:to>
                                    </p:set>
                                    <p:animEffect transition="in" filter="checkerboard(across)">
                                      <p:cBhvr>
                                        <p:cTn id="17" dur="500"/>
                                        <p:tgtEl>
                                          <p:spTgt spid="912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9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970756" name="矩形 970755"/>
          <p:cNvSpPr/>
          <p:nvPr/>
        </p:nvSpPr>
        <p:spPr>
          <a:xfrm>
            <a:off x="396875" y="1012825"/>
            <a:ext cx="8137525" cy="1196975"/>
          </a:xfrm>
          <a:prstGeom prst="rect">
            <a:avLst/>
          </a:prstGeom>
          <a:noFill/>
          <a:ln w="9525">
            <a:noFill/>
          </a:ln>
        </p:spPr>
        <p:txBody>
          <a:bodyPr anchor="t"/>
          <a:p>
            <a:pPr marL="1143000" lvl="2" indent="-228600" algn="l"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pPr>
            <a:r>
              <a:rPr lang="zh-CN" altLang="en-US" sz="2800" b="0" u="none" baseline="0" dirty="0">
                <a:solidFill>
                  <a:schemeClr val="tx1"/>
                </a:solidFill>
                <a:latin typeface="Tahoma" panose="020B0604030504040204" charset="0"/>
                <a:ea typeface="宋体" panose="02010600030101010101" pitchFamily="2" charset="-122"/>
              </a:rPr>
              <a:t>三元式：带有三个域的记录结构</a:t>
            </a:r>
            <a:endParaRPr lang="zh-CN" altLang="en-US" sz="2800" b="0" u="none" baseline="0" dirty="0">
              <a:solidFill>
                <a:schemeClr val="tx1"/>
              </a:solidFill>
              <a:latin typeface="Tahoma" panose="020B0604030504040204" charset="0"/>
              <a:ea typeface="宋体" panose="02010600030101010101" pitchFamily="2" charset="-122"/>
            </a:endParaRPr>
          </a:p>
          <a:p>
            <a:pPr marL="1143000" lvl="2" indent="-228600" algn="l"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None/>
            </a:pPr>
            <a:r>
              <a:rPr lang="zh-CN" altLang="en-US" sz="2800" b="0" u="none" baseline="0" dirty="0">
                <a:solidFill>
                  <a:schemeClr val="tx1"/>
                </a:solidFill>
                <a:latin typeface="Tahoma" panose="020B0604030504040204" charset="0"/>
                <a:ea typeface="宋体" panose="02010600030101010101" pitchFamily="2" charset="-122"/>
              </a:rPr>
              <a:t>        无 </a:t>
            </a:r>
            <a:r>
              <a:rPr lang="en-US" altLang="zh-CN" sz="2800" b="0" u="none" baseline="0" dirty="0">
                <a:solidFill>
                  <a:schemeClr val="tx1"/>
                </a:solidFill>
                <a:latin typeface="Tahoma" panose="020B0604030504040204" charset="0"/>
                <a:ea typeface="宋体" panose="02010600030101010101" pitchFamily="2" charset="-122"/>
              </a:rPr>
              <a:t>result </a:t>
            </a:r>
            <a:r>
              <a:rPr lang="zh-CN" altLang="en-US" sz="2800" b="0" u="none" baseline="0" dirty="0">
                <a:solidFill>
                  <a:schemeClr val="tx1"/>
                </a:solidFill>
                <a:latin typeface="Tahoma" panose="020B0604030504040204" charset="0"/>
                <a:ea typeface="宋体" panose="02010600030101010101" pitchFamily="2" charset="-122"/>
              </a:rPr>
              <a:t>域，用语句编号表示结果</a:t>
            </a:r>
            <a:endParaRPr lang="en-US" altLang="zh-CN" sz="2400" b="0" u="none" baseline="0">
              <a:solidFill>
                <a:schemeClr val="tx1"/>
              </a:solidFill>
              <a:latin typeface="Tahoma" panose="020B0604030504040204" charset="0"/>
              <a:ea typeface="宋体" panose="02010600030101010101" pitchFamily="2" charset="-122"/>
            </a:endParaRPr>
          </a:p>
        </p:txBody>
      </p:sp>
      <p:sp>
        <p:nvSpPr>
          <p:cNvPr id="970758" name="矩形 970757"/>
          <p:cNvSpPr/>
          <p:nvPr/>
        </p:nvSpPr>
        <p:spPr>
          <a:xfrm>
            <a:off x="2057400" y="2362200"/>
            <a:ext cx="2819400" cy="3657600"/>
          </a:xfrm>
          <a:prstGeom prst="rect">
            <a:avLst/>
          </a:prstGeom>
          <a:noFill/>
          <a:ln w="9525" cap="flat" cmpd="sng">
            <a:solidFill>
              <a:schemeClr val="tx1"/>
            </a:solidFill>
            <a:prstDash val="solid"/>
            <a:miter/>
            <a:headEnd type="none" w="med" len="med"/>
            <a:tailEnd type="none" w="med" len="med"/>
          </a:ln>
        </p:spPr>
        <p:txBody>
          <a:bodyPr lIns="92075" tIns="46038" rIns="92075" bIns="46038" anchor="t"/>
          <a:p>
            <a:pPr marL="0" indent="0">
              <a:lnSpc>
                <a:spcPct val="125000"/>
              </a:lnSpc>
              <a:spcBef>
                <a:spcPct val="20000"/>
              </a:spcBef>
              <a:buClr>
                <a:schemeClr val="folHlink"/>
              </a:buClr>
              <a:buSzPct val="60000"/>
              <a:buNone/>
            </a:pPr>
            <a:r>
              <a:rPr lang="en-US" altLang="zh-CN" sz="2800" b="0">
                <a:latin typeface="Verdana" panose="020B0604030504040204" pitchFamily="34" charset="0"/>
              </a:rPr>
              <a:t>t</a:t>
            </a:r>
            <a:r>
              <a:rPr lang="en-US" altLang="zh-CN" sz="2800" b="0" baseline="-25000">
                <a:latin typeface="Verdana" panose="020B0604030504040204" pitchFamily="34" charset="0"/>
              </a:rPr>
              <a:t>1</a:t>
            </a:r>
            <a:r>
              <a:rPr lang="en-US" altLang="zh-CN" sz="2800" b="0">
                <a:latin typeface="Verdana" panose="020B0604030504040204" pitchFamily="34" charset="0"/>
              </a:rPr>
              <a:t>:=- c</a:t>
            </a:r>
            <a:br>
              <a:rPr lang="en-US" altLang="zh-CN" sz="2800" b="0">
                <a:latin typeface="Verdana" panose="020B0604030504040204" pitchFamily="34" charset="0"/>
              </a:rPr>
            </a:br>
            <a:r>
              <a:rPr lang="en-US" altLang="zh-CN" sz="2800" b="0">
                <a:latin typeface="Verdana" panose="020B0604030504040204" pitchFamily="34" charset="0"/>
              </a:rPr>
              <a:t>t</a:t>
            </a:r>
            <a:r>
              <a:rPr lang="en-US" altLang="zh-CN" sz="2800" b="0" baseline="-25000">
                <a:latin typeface="Verdana" panose="020B0604030504040204" pitchFamily="34" charset="0"/>
              </a:rPr>
              <a:t>2</a:t>
            </a:r>
            <a:r>
              <a:rPr lang="en-US" altLang="zh-CN" sz="2800" b="0">
                <a:latin typeface="Verdana" panose="020B0604030504040204" pitchFamily="34" charset="0"/>
              </a:rPr>
              <a:t>:=b * t</a:t>
            </a:r>
            <a:r>
              <a:rPr lang="en-US" altLang="zh-CN" sz="2800" b="0" baseline="-25000">
                <a:latin typeface="Verdana" panose="020B0604030504040204" pitchFamily="34" charset="0"/>
              </a:rPr>
              <a:t>1</a:t>
            </a:r>
            <a:br>
              <a:rPr lang="en-US" altLang="zh-CN" sz="2800" b="0" baseline="-25000">
                <a:latin typeface="Verdana" panose="020B0604030504040204" pitchFamily="34" charset="0"/>
              </a:rPr>
            </a:br>
            <a:r>
              <a:rPr lang="en-US" altLang="zh-CN" sz="2800" b="0">
                <a:latin typeface="Verdana" panose="020B0604030504040204" pitchFamily="34" charset="0"/>
              </a:rPr>
              <a:t>t</a:t>
            </a:r>
            <a:r>
              <a:rPr lang="en-US" altLang="zh-CN" sz="2800" b="0" baseline="-25000">
                <a:latin typeface="Verdana" panose="020B0604030504040204" pitchFamily="34" charset="0"/>
              </a:rPr>
              <a:t>3</a:t>
            </a:r>
            <a:r>
              <a:rPr lang="en-US" altLang="zh-CN" sz="2800" b="0">
                <a:latin typeface="Verdana" panose="020B0604030504040204" pitchFamily="34" charset="0"/>
              </a:rPr>
              <a:t>:=- c</a:t>
            </a:r>
            <a:br>
              <a:rPr lang="en-US" altLang="zh-CN" sz="2800" b="0">
                <a:latin typeface="Verdana" panose="020B0604030504040204" pitchFamily="34" charset="0"/>
              </a:rPr>
            </a:br>
            <a:r>
              <a:rPr lang="en-US" altLang="zh-CN" sz="2800" b="0">
                <a:latin typeface="Verdana" panose="020B0604030504040204" pitchFamily="34" charset="0"/>
              </a:rPr>
              <a:t>t</a:t>
            </a:r>
            <a:r>
              <a:rPr lang="en-US" altLang="zh-CN" sz="2800" b="0" baseline="-25000">
                <a:latin typeface="Verdana" panose="020B0604030504040204" pitchFamily="34" charset="0"/>
              </a:rPr>
              <a:t>4</a:t>
            </a:r>
            <a:r>
              <a:rPr lang="en-US" altLang="zh-CN" sz="2800" b="0">
                <a:latin typeface="Verdana" panose="020B0604030504040204" pitchFamily="34" charset="0"/>
              </a:rPr>
              <a:t>:=b * t</a:t>
            </a:r>
            <a:r>
              <a:rPr lang="en-US" altLang="zh-CN" sz="2800" b="0" baseline="-25000">
                <a:latin typeface="Verdana" panose="020B0604030504040204" pitchFamily="34" charset="0"/>
              </a:rPr>
              <a:t>3</a:t>
            </a:r>
            <a:br>
              <a:rPr lang="en-US" altLang="zh-CN" sz="2800" b="0">
                <a:latin typeface="Verdana" panose="020B0604030504040204" pitchFamily="34" charset="0"/>
              </a:rPr>
            </a:br>
            <a:r>
              <a:rPr lang="en-US" altLang="zh-CN" sz="2800" b="0">
                <a:latin typeface="Verdana" panose="020B0604030504040204" pitchFamily="34" charset="0"/>
              </a:rPr>
              <a:t>t</a:t>
            </a:r>
            <a:r>
              <a:rPr lang="en-US" altLang="zh-CN" sz="2800" b="0" baseline="-25000">
                <a:latin typeface="Verdana" panose="020B0604030504040204" pitchFamily="34" charset="0"/>
              </a:rPr>
              <a:t>5</a:t>
            </a:r>
            <a:r>
              <a:rPr lang="en-US" altLang="zh-CN" sz="2800" b="0">
                <a:latin typeface="Verdana" panose="020B0604030504040204" pitchFamily="34" charset="0"/>
              </a:rPr>
              <a:t>:=t</a:t>
            </a:r>
            <a:r>
              <a:rPr lang="en-US" altLang="zh-CN" sz="2800" b="0" baseline="-25000">
                <a:latin typeface="Verdana" panose="020B0604030504040204" pitchFamily="34" charset="0"/>
              </a:rPr>
              <a:t>2</a:t>
            </a:r>
            <a:r>
              <a:rPr lang="en-US" altLang="zh-CN" sz="2800" b="0">
                <a:latin typeface="Verdana" panose="020B0604030504040204" pitchFamily="34" charset="0"/>
              </a:rPr>
              <a:t> + t</a:t>
            </a:r>
            <a:r>
              <a:rPr lang="en-US" altLang="zh-CN" sz="2800" b="0" baseline="-25000">
                <a:latin typeface="Verdana" panose="020B0604030504040204" pitchFamily="34" charset="0"/>
              </a:rPr>
              <a:t>4</a:t>
            </a:r>
            <a:br>
              <a:rPr lang="en-US" altLang="zh-CN" sz="2800" b="0">
                <a:latin typeface="Verdana" panose="020B0604030504040204" pitchFamily="34" charset="0"/>
              </a:rPr>
            </a:br>
            <a:r>
              <a:rPr lang="en-US" altLang="zh-CN" sz="2800" b="0">
                <a:latin typeface="Verdana" panose="020B0604030504040204" pitchFamily="34" charset="0"/>
              </a:rPr>
              <a:t>a:=t</a:t>
            </a:r>
            <a:r>
              <a:rPr lang="en-US" altLang="zh-CN" sz="2800" b="0" baseline="-25000">
                <a:latin typeface="Verdana" panose="020B0604030504040204" pitchFamily="34" charset="0"/>
              </a:rPr>
              <a:t>5</a:t>
            </a:r>
            <a:endParaRPr lang="en-US" altLang="zh-CN" sz="2800" b="0">
              <a:latin typeface="Tahoma" panose="020B0604030504040204" charset="0"/>
            </a:endParaRPr>
          </a:p>
        </p:txBody>
      </p:sp>
      <p:graphicFrame>
        <p:nvGraphicFramePr>
          <p:cNvPr id="970823" name="表格 970822"/>
          <p:cNvGraphicFramePr/>
          <p:nvPr/>
        </p:nvGraphicFramePr>
        <p:xfrm>
          <a:off x="5470525" y="2209800"/>
          <a:ext cx="4511675" cy="3987800"/>
        </p:xfrm>
        <a:graphic>
          <a:graphicData uri="http://schemas.openxmlformats.org/drawingml/2006/table">
            <a:tbl>
              <a:tblPr/>
              <a:tblGrid>
                <a:gridCol w="854075"/>
                <a:gridCol w="1401763"/>
                <a:gridCol w="1127125"/>
                <a:gridCol w="1128712"/>
              </a:tblGrid>
              <a:tr h="56991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5pPr>
                    </a:lstStyle>
                    <a:p>
                      <a:pPr marL="0" lvl="0" indent="0" defTabSz="0">
                        <a:buNone/>
                        <a:tabLst>
                          <a:tab pos="1025525" algn="l"/>
                        </a:tabLst>
                      </a:pPr>
                      <a:endParaRPr lang="zh-CN" altLang="en-US" sz="2400" dirty="0"/>
                    </a:p>
                  </a:txBody>
                  <a:tcPr>
                    <a:lnL w="28575"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28575"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5pPr>
                    </a:lstStyle>
                    <a:p>
                      <a:pPr marL="0" lvl="0" indent="0" defTabSz="0">
                        <a:buNone/>
                        <a:tabLst>
                          <a:tab pos="1025525" algn="l"/>
                        </a:tabLst>
                      </a:pPr>
                      <a:r>
                        <a:rPr lang="en-US" altLang="zh-CN" sz="2400" i="1"/>
                        <a:t>op</a:t>
                      </a:r>
                      <a:endParaRPr lang="zh-CN" altLang="en-US" sz="2400" i="1"/>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28575"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5pPr>
                    </a:lstStyle>
                    <a:p>
                      <a:pPr marL="0" lvl="0" indent="0" defTabSz="0">
                        <a:buNone/>
                        <a:tabLst>
                          <a:tab pos="1025525" algn="l"/>
                        </a:tabLst>
                      </a:pPr>
                      <a:r>
                        <a:rPr lang="en-US" altLang="zh-CN" sz="2400" i="1"/>
                        <a:t>arg1</a:t>
                      </a:r>
                      <a:endParaRPr lang="zh-CN" altLang="en-US" sz="2400" i="1"/>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28575"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5pPr>
                    </a:lstStyle>
                    <a:p>
                      <a:pPr marL="0" lvl="0" indent="0" defTabSz="0">
                        <a:buNone/>
                        <a:tabLst>
                          <a:tab pos="1025525" algn="l"/>
                        </a:tabLst>
                      </a:pPr>
                      <a:r>
                        <a:rPr lang="en-US" altLang="zh-CN" sz="2400" i="1"/>
                        <a:t>arg2</a:t>
                      </a:r>
                      <a:endParaRPr lang="zh-CN" altLang="en-US" sz="2400" i="1"/>
                    </a:p>
                  </a:txBody>
                  <a:tcPr>
                    <a:lnL w="12700" cap="flat" cmpd="sng">
                      <a:solidFill>
                        <a:schemeClr val="tx1"/>
                      </a:solidFill>
                      <a:prstDash val="solid"/>
                      <a:headEnd type="none" w="sm" len="sm"/>
                      <a:tailEnd type="none" w="med" len="med"/>
                    </a:lnL>
                    <a:lnR w="28575" cap="flat" cmpd="sng">
                      <a:solidFill>
                        <a:schemeClr val="tx1"/>
                      </a:solidFill>
                      <a:prstDash val="solid"/>
                      <a:headEnd type="none" w="sm" len="sm"/>
                      <a:tailEnd type="none" w="med" len="med"/>
                    </a:lnR>
                    <a:lnT w="28575"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r>
              <a:tr h="5683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5pPr>
                    </a:lstStyle>
                    <a:p>
                      <a:pPr marL="0" lvl="0" indent="0" defTabSz="0">
                        <a:buNone/>
                        <a:tabLst>
                          <a:tab pos="1025525" algn="l"/>
                        </a:tabLst>
                      </a:pPr>
                      <a:r>
                        <a:rPr lang="en-US" altLang="zh-CN" sz="2400"/>
                        <a:t>(0)</a:t>
                      </a:r>
                      <a:endParaRPr lang="zh-CN" altLang="en-US" sz="2400"/>
                    </a:p>
                  </a:txBody>
                  <a:tcPr>
                    <a:lnL w="28575"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5pPr>
                    </a:lstStyle>
                    <a:p>
                      <a:pPr marL="0" lvl="0" indent="0" defTabSz="0">
                        <a:buNone/>
                        <a:tabLst>
                          <a:tab pos="1025525" algn="l"/>
                        </a:tabLst>
                      </a:pPr>
                      <a:r>
                        <a:rPr lang="en-US" altLang="zh-CN" sz="2400" err="1"/>
                        <a:t>uminus</a:t>
                      </a:r>
                      <a:endParaRPr lang="zh-CN" altLang="en-US" sz="24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5pPr>
                    </a:lstStyle>
                    <a:p>
                      <a:pPr marL="0" lvl="0" indent="0" defTabSz="0">
                        <a:buNone/>
                        <a:tabLst>
                          <a:tab pos="1025525" algn="l"/>
                        </a:tabLst>
                      </a:pPr>
                      <a:r>
                        <a:rPr lang="en-US" altLang="zh-CN" sz="2400"/>
                        <a:t>c</a:t>
                      </a:r>
                      <a:endParaRPr lang="zh-CN" altLang="en-US" sz="24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5pPr>
                    </a:lstStyle>
                    <a:p>
                      <a:pPr marL="0" lvl="0" indent="0" defTabSz="0">
                        <a:buNone/>
                        <a:tabLst>
                          <a:tab pos="1025525" algn="l"/>
                        </a:tabLst>
                      </a:pPr>
                      <a:endParaRPr lang="zh-CN" altLang="en-US" sz="2400" dirty="0"/>
                    </a:p>
                  </a:txBody>
                  <a:tcPr>
                    <a:lnL w="12700" cap="flat" cmpd="sng">
                      <a:solidFill>
                        <a:schemeClr val="tx1"/>
                      </a:solidFill>
                      <a:prstDash val="solid"/>
                      <a:headEnd type="none" w="sm" len="sm"/>
                      <a:tailEnd type="none" w="med" len="med"/>
                    </a:lnL>
                    <a:lnR w="28575"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r>
              <a:tr h="569912">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5pPr>
                    </a:lstStyle>
                    <a:p>
                      <a:pPr marL="0" lvl="0" indent="0" defTabSz="0">
                        <a:buNone/>
                        <a:tabLst>
                          <a:tab pos="1025525" algn="l"/>
                        </a:tabLst>
                      </a:pPr>
                      <a:r>
                        <a:rPr lang="en-US" altLang="zh-CN" sz="2400"/>
                        <a:t>(1)</a:t>
                      </a:r>
                      <a:endParaRPr lang="zh-CN" altLang="en-US" sz="2400"/>
                    </a:p>
                  </a:txBody>
                  <a:tcPr>
                    <a:lnL w="28575"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5pPr>
                    </a:lstStyle>
                    <a:p>
                      <a:pPr marL="0" lvl="0" indent="0" defTabSz="0">
                        <a:buNone/>
                        <a:tabLst>
                          <a:tab pos="1025525" algn="l"/>
                        </a:tabLst>
                      </a:pPr>
                      <a:r>
                        <a:rPr lang="en-US" altLang="zh-CN" sz="2400"/>
                        <a:t>*</a:t>
                      </a:r>
                      <a:endParaRPr lang="zh-CN" altLang="en-US" sz="24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5pPr>
                    </a:lstStyle>
                    <a:p>
                      <a:pPr marL="0" lvl="0" indent="0" defTabSz="0">
                        <a:buNone/>
                        <a:tabLst>
                          <a:tab pos="1025525" algn="l"/>
                        </a:tabLst>
                      </a:pPr>
                      <a:r>
                        <a:rPr lang="en-US" altLang="zh-CN" sz="2400"/>
                        <a:t>b</a:t>
                      </a:r>
                      <a:endParaRPr lang="zh-CN" altLang="en-US" sz="24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5pPr>
                    </a:lstStyle>
                    <a:p>
                      <a:pPr marL="0" lvl="0" indent="0" defTabSz="0">
                        <a:buNone/>
                        <a:tabLst>
                          <a:tab pos="1025525" algn="l"/>
                        </a:tabLst>
                      </a:pPr>
                      <a:r>
                        <a:rPr lang="en-US" altLang="zh-CN" sz="2400"/>
                        <a:t>(0)</a:t>
                      </a:r>
                      <a:endParaRPr lang="zh-CN" altLang="en-US" sz="2400" baseline="-25000"/>
                    </a:p>
                  </a:txBody>
                  <a:tcPr>
                    <a:lnL w="12700" cap="flat" cmpd="sng">
                      <a:solidFill>
                        <a:schemeClr val="tx1"/>
                      </a:solidFill>
                      <a:prstDash val="solid"/>
                      <a:headEnd type="none" w="sm" len="sm"/>
                      <a:tailEnd type="none" w="med" len="med"/>
                    </a:lnL>
                    <a:lnR w="28575"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r>
              <a:tr h="57150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5pPr>
                    </a:lstStyle>
                    <a:p>
                      <a:pPr marL="0" lvl="0" indent="0" defTabSz="0">
                        <a:buNone/>
                        <a:tabLst>
                          <a:tab pos="1025525" algn="l"/>
                        </a:tabLst>
                      </a:pPr>
                      <a:r>
                        <a:rPr lang="en-US" altLang="zh-CN" sz="2400"/>
                        <a:t>(2)</a:t>
                      </a:r>
                      <a:endParaRPr lang="zh-CN" altLang="en-US" sz="2400"/>
                    </a:p>
                  </a:txBody>
                  <a:tcPr>
                    <a:lnL w="28575"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5pPr>
                    </a:lstStyle>
                    <a:p>
                      <a:pPr marL="0" lvl="0" indent="0" defTabSz="0">
                        <a:buNone/>
                        <a:tabLst>
                          <a:tab pos="1025525" algn="l"/>
                        </a:tabLst>
                      </a:pPr>
                      <a:r>
                        <a:rPr lang="en-US" altLang="zh-CN" sz="2400" err="1"/>
                        <a:t>uminus</a:t>
                      </a:r>
                      <a:endParaRPr lang="zh-CN" altLang="en-US" sz="24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5pPr>
                    </a:lstStyle>
                    <a:p>
                      <a:pPr marL="0" lvl="0" indent="0" defTabSz="0">
                        <a:buNone/>
                        <a:tabLst>
                          <a:tab pos="1025525" algn="l"/>
                        </a:tabLst>
                      </a:pPr>
                      <a:r>
                        <a:rPr lang="en-US" altLang="zh-CN" sz="2400"/>
                        <a:t>c</a:t>
                      </a:r>
                      <a:endParaRPr lang="zh-CN" altLang="en-US" sz="24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5pPr>
                    </a:lstStyle>
                    <a:p>
                      <a:pPr marL="0" lvl="0" indent="0" defTabSz="0">
                        <a:buNone/>
                        <a:tabLst>
                          <a:tab pos="1025525" algn="l"/>
                        </a:tabLst>
                      </a:pPr>
                      <a:endParaRPr lang="zh-CN" altLang="en-US" sz="2400" dirty="0"/>
                    </a:p>
                  </a:txBody>
                  <a:tcPr>
                    <a:lnL w="12700" cap="flat" cmpd="sng">
                      <a:solidFill>
                        <a:schemeClr val="tx1"/>
                      </a:solidFill>
                      <a:prstDash val="solid"/>
                      <a:headEnd type="none" w="sm" len="sm"/>
                      <a:tailEnd type="none" w="med" len="med"/>
                    </a:lnL>
                    <a:lnR w="28575"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r>
              <a:tr h="56991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5pPr>
                    </a:lstStyle>
                    <a:p>
                      <a:pPr marL="0" lvl="0" indent="0" defTabSz="0">
                        <a:buNone/>
                        <a:tabLst>
                          <a:tab pos="1025525" algn="l"/>
                        </a:tabLst>
                      </a:pPr>
                      <a:r>
                        <a:rPr lang="en-US" altLang="zh-CN" sz="2400"/>
                        <a:t>(3)</a:t>
                      </a:r>
                      <a:endParaRPr lang="zh-CN" altLang="en-US" sz="2400"/>
                    </a:p>
                  </a:txBody>
                  <a:tcPr>
                    <a:lnL w="28575"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5pPr>
                    </a:lstStyle>
                    <a:p>
                      <a:pPr marL="0" lvl="0" indent="0" defTabSz="0">
                        <a:buNone/>
                        <a:tabLst>
                          <a:tab pos="1025525" algn="l"/>
                        </a:tabLst>
                      </a:pPr>
                      <a:r>
                        <a:rPr lang="en-US" altLang="zh-CN" sz="2400"/>
                        <a:t>*</a:t>
                      </a:r>
                      <a:endParaRPr lang="zh-CN" altLang="en-US" sz="24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5pPr>
                    </a:lstStyle>
                    <a:p>
                      <a:pPr marL="0" lvl="0" indent="0" defTabSz="0">
                        <a:buNone/>
                        <a:tabLst>
                          <a:tab pos="1025525" algn="l"/>
                        </a:tabLst>
                      </a:pPr>
                      <a:r>
                        <a:rPr lang="en-US" altLang="zh-CN" sz="2400"/>
                        <a:t>b</a:t>
                      </a:r>
                      <a:endParaRPr lang="zh-CN" altLang="en-US" sz="24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5pPr>
                    </a:lstStyle>
                    <a:p>
                      <a:pPr marL="0" lvl="0" indent="0" defTabSz="0">
                        <a:buNone/>
                        <a:tabLst>
                          <a:tab pos="1025525" algn="l"/>
                        </a:tabLst>
                      </a:pPr>
                      <a:r>
                        <a:rPr lang="en-US" altLang="zh-CN" sz="2400"/>
                        <a:t>(2)</a:t>
                      </a:r>
                      <a:endParaRPr lang="zh-CN" altLang="en-US" sz="2400"/>
                    </a:p>
                  </a:txBody>
                  <a:tcPr>
                    <a:lnL w="12700" cap="flat" cmpd="sng">
                      <a:solidFill>
                        <a:schemeClr val="tx1"/>
                      </a:solidFill>
                      <a:prstDash val="solid"/>
                      <a:headEnd type="none" w="sm" len="sm"/>
                      <a:tailEnd type="none" w="med" len="med"/>
                    </a:lnL>
                    <a:lnR w="28575"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r>
              <a:tr h="5683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5pPr>
                    </a:lstStyle>
                    <a:p>
                      <a:pPr marL="0" lvl="0" indent="0" defTabSz="0">
                        <a:buNone/>
                        <a:tabLst>
                          <a:tab pos="1025525" algn="l"/>
                        </a:tabLst>
                      </a:pPr>
                      <a:r>
                        <a:rPr lang="en-US" altLang="zh-CN" sz="2400"/>
                        <a:t>(4)</a:t>
                      </a:r>
                      <a:endParaRPr lang="zh-CN" altLang="en-US" sz="2400"/>
                    </a:p>
                  </a:txBody>
                  <a:tcPr>
                    <a:lnL w="28575"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5pPr>
                    </a:lstStyle>
                    <a:p>
                      <a:pPr marL="0" lvl="0" indent="0" defTabSz="0">
                        <a:buNone/>
                        <a:tabLst>
                          <a:tab pos="1025525" algn="l"/>
                        </a:tabLst>
                      </a:pPr>
                      <a:r>
                        <a:rPr lang="en-US" altLang="zh-CN" sz="2400"/>
                        <a:t>+</a:t>
                      </a:r>
                      <a:endParaRPr lang="zh-CN" altLang="en-US" sz="24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5pPr>
                    </a:lstStyle>
                    <a:p>
                      <a:pPr marL="0" lvl="0" indent="0" defTabSz="0">
                        <a:buNone/>
                        <a:tabLst>
                          <a:tab pos="1025525" algn="l"/>
                        </a:tabLst>
                      </a:pPr>
                      <a:r>
                        <a:rPr lang="en-US" altLang="zh-CN" sz="2400"/>
                        <a:t>(1)</a:t>
                      </a:r>
                      <a:endParaRPr lang="zh-CN" altLang="en-US" sz="24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5pPr>
                    </a:lstStyle>
                    <a:p>
                      <a:pPr marL="0" lvl="0" indent="0" defTabSz="0">
                        <a:buNone/>
                        <a:tabLst>
                          <a:tab pos="1025525" algn="l"/>
                        </a:tabLst>
                      </a:pPr>
                      <a:r>
                        <a:rPr lang="en-US" altLang="zh-CN" sz="2400"/>
                        <a:t>(3)</a:t>
                      </a:r>
                      <a:endParaRPr lang="zh-CN" altLang="en-US" sz="2400"/>
                    </a:p>
                  </a:txBody>
                  <a:tcPr>
                    <a:lnL w="12700" cap="flat" cmpd="sng">
                      <a:solidFill>
                        <a:schemeClr val="tx1"/>
                      </a:solidFill>
                      <a:prstDash val="solid"/>
                      <a:headEnd type="none" w="sm" len="sm"/>
                      <a:tailEnd type="none" w="med" len="med"/>
                    </a:lnL>
                    <a:lnR w="28575"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r>
              <a:tr h="569912">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5pPr>
                    </a:lstStyle>
                    <a:p>
                      <a:pPr marL="0" lvl="0" indent="0" defTabSz="0">
                        <a:buNone/>
                        <a:tabLst>
                          <a:tab pos="1025525" algn="l"/>
                        </a:tabLst>
                      </a:pPr>
                      <a:r>
                        <a:rPr lang="en-US" altLang="zh-CN" sz="2400"/>
                        <a:t>(5)</a:t>
                      </a:r>
                      <a:endParaRPr lang="zh-CN" altLang="en-US" sz="2400"/>
                    </a:p>
                  </a:txBody>
                  <a:tcPr>
                    <a:lnL w="28575"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28575" cap="flat" cmpd="sng">
                      <a:solidFill>
                        <a:schemeClr val="tx1"/>
                      </a:solidFill>
                      <a:prstDash val="solid"/>
                      <a:headEnd type="none" w="sm" len="sm"/>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5pPr>
                    </a:lstStyle>
                    <a:p>
                      <a:pPr marL="0" lvl="0" indent="0" defTabSz="0">
                        <a:buNone/>
                        <a:tabLst>
                          <a:tab pos="1025525" algn="l"/>
                        </a:tabLst>
                      </a:pPr>
                      <a:r>
                        <a:rPr lang="en-US" altLang="zh-CN" sz="2400"/>
                        <a:t>assign</a:t>
                      </a:r>
                      <a:endParaRPr lang="zh-CN" altLang="en-US" sz="24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28575" cap="flat" cmpd="sng">
                      <a:solidFill>
                        <a:schemeClr val="tx1"/>
                      </a:solidFill>
                      <a:prstDash val="solid"/>
                      <a:headEnd type="none" w="sm" len="sm"/>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5pPr>
                    </a:lstStyle>
                    <a:p>
                      <a:pPr marL="0" lvl="0" indent="0" defTabSz="0">
                        <a:buNone/>
                        <a:tabLst>
                          <a:tab pos="1025525" algn="l"/>
                        </a:tabLst>
                      </a:pPr>
                      <a:r>
                        <a:rPr lang="en-US" altLang="zh-CN" sz="2400"/>
                        <a:t>a</a:t>
                      </a:r>
                      <a:endParaRPr lang="zh-CN" altLang="en-US" sz="24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28575" cap="flat" cmpd="sng">
                      <a:solidFill>
                        <a:schemeClr val="tx1"/>
                      </a:solidFill>
                      <a:prstDash val="solid"/>
                      <a:headEnd type="none" w="sm" len="sm"/>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charset="0"/>
                          <a:ea typeface="宋体" panose="02010600030101010101" pitchFamily="2" charset="-122"/>
                        </a:defRPr>
                      </a:lvl5pPr>
                    </a:lstStyle>
                    <a:p>
                      <a:pPr marL="0" lvl="0" indent="0" defTabSz="0">
                        <a:buNone/>
                        <a:tabLst>
                          <a:tab pos="1025525" algn="l"/>
                        </a:tabLst>
                      </a:pPr>
                      <a:r>
                        <a:rPr lang="en-US" altLang="zh-CN" sz="2400"/>
                        <a:t>(4)</a:t>
                      </a:r>
                      <a:endParaRPr lang="zh-CN" altLang="en-US" sz="2400"/>
                    </a:p>
                  </a:txBody>
                  <a:tcPr>
                    <a:lnL w="12700" cap="flat" cmpd="sng">
                      <a:solidFill>
                        <a:schemeClr val="tx1"/>
                      </a:solidFill>
                      <a:prstDash val="solid"/>
                      <a:headEnd type="none" w="sm" len="sm"/>
                      <a:tailEnd type="none" w="med" len="med"/>
                    </a:lnL>
                    <a:lnR w="28575"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28575" cap="flat" cmpd="sng">
                      <a:solidFill>
                        <a:schemeClr val="tx1"/>
                      </a:solidFill>
                      <a:prstDash val="solid"/>
                      <a:headEnd type="none" w="sm" len="sm"/>
                      <a:tailEnd type="none" w="med" len="med"/>
                    </a:lnB>
                    <a:lnTlToBr>
                      <a:noFill/>
                    </a:lnTlToBr>
                    <a:lnBlToTr>
                      <a:noFill/>
                    </a:lnBlToTr>
                    <a:noFill/>
                  </a:tcPr>
                </a:tc>
              </a:tr>
            </a:tbl>
          </a:graphicData>
        </a:graphic>
      </p:graphicFrame>
      <p:sp>
        <p:nvSpPr>
          <p:cNvPr id="2" name="标题 1"/>
          <p:cNvSpPr>
            <a:spLocks noGrp="1" noChangeArrowheads="1"/>
          </p:cNvSpPr>
          <p:nvPr>
            <p:ph type="title"/>
          </p:nvPr>
        </p:nvSpPr>
        <p:spPr/>
        <p:txBody>
          <a:bodyPr/>
          <a:p>
            <a:r>
              <a:rPr lang="zh-CN" altLang="en-US"/>
              <a:t>三地址代码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70756"/>
                                        </p:tgtEl>
                                        <p:attrNameLst>
                                          <p:attrName>style.visibility</p:attrName>
                                        </p:attrNameLst>
                                      </p:cBhvr>
                                      <p:to>
                                        <p:strVal val="visible"/>
                                      </p:to>
                                    </p:set>
                                    <p:animEffect transition="in" filter="checkerboard(across)">
                                      <p:cBhvr>
                                        <p:cTn id="7" dur="500"/>
                                        <p:tgtEl>
                                          <p:spTgt spid="97075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70758"/>
                                        </p:tgtEl>
                                        <p:attrNameLst>
                                          <p:attrName>style.visibility</p:attrName>
                                        </p:attrNameLst>
                                      </p:cBhvr>
                                      <p:to>
                                        <p:strVal val="visible"/>
                                      </p:to>
                                    </p:set>
                                    <p:animEffect transition="in" filter="box(in)">
                                      <p:cBhvr>
                                        <p:cTn id="12" dur="500"/>
                                        <p:tgtEl>
                                          <p:spTgt spid="97075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70758">
                                            <p:txEl>
                                              <p:charRg st="0" end="56"/>
                                            </p:txEl>
                                          </p:spTgt>
                                        </p:tgtEl>
                                        <p:attrNameLst>
                                          <p:attrName>style.visibility</p:attrName>
                                        </p:attrNameLst>
                                      </p:cBhvr>
                                      <p:to>
                                        <p:strVal val="visible"/>
                                      </p:to>
                                    </p:set>
                                    <p:animEffect transition="in" filter="box(in)">
                                      <p:cBhvr>
                                        <p:cTn id="17" dur="500"/>
                                        <p:tgtEl>
                                          <p:spTgt spid="970758">
                                            <p:txEl>
                                              <p:charRg st="0" end="5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970823"/>
                                        </p:tgtEl>
                                        <p:attrNameLst>
                                          <p:attrName>style.visibility</p:attrName>
                                        </p:attrNameLst>
                                      </p:cBhvr>
                                      <p:to>
                                        <p:strVal val="visible"/>
                                      </p:to>
                                    </p:set>
                                    <p:animEffect transition="in" filter="box(in)">
                                      <p:cBhvr>
                                        <p:cTn id="22" dur="500"/>
                                        <p:tgtEl>
                                          <p:spTgt spid="970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56" grpId="0"/>
      <p:bldP spid="970758"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913411" name="内容占位符 913410"/>
          <p:cNvSpPr>
            <a:spLocks noGrp="1"/>
          </p:cNvSpPr>
          <p:nvPr>
            <p:ph idx="1"/>
          </p:nvPr>
        </p:nvSpPr>
        <p:spPr>
          <a:xfrm>
            <a:off x="228600" y="1021080"/>
            <a:ext cx="9913620" cy="1198245"/>
          </a:xfrm>
        </p:spPr>
        <p:txBody>
          <a:bodyPr anchor="t"/>
          <a:p>
            <a:pPr lvl="2">
              <a:lnSpc>
                <a:spcPct val="120000"/>
              </a:lnSpc>
            </a:pPr>
            <a:r>
              <a:rPr lang="zh-CN" altLang="en-US" sz="2800" dirty="0"/>
              <a:t>间接三元式：在三元式的基础上增加了间接码表</a:t>
            </a:r>
            <a:endParaRPr lang="en-US" altLang="zh-CN"/>
          </a:p>
        </p:txBody>
      </p:sp>
      <p:sp>
        <p:nvSpPr>
          <p:cNvPr id="913413" name="矩形 913412"/>
          <p:cNvSpPr/>
          <p:nvPr/>
        </p:nvSpPr>
        <p:spPr>
          <a:xfrm>
            <a:off x="1676400" y="2133600"/>
            <a:ext cx="2590800" cy="3657600"/>
          </a:xfrm>
          <a:prstGeom prst="rect">
            <a:avLst/>
          </a:prstGeom>
          <a:noFill/>
          <a:ln w="9525" cap="flat" cmpd="sng">
            <a:solidFill>
              <a:schemeClr val="tx1"/>
            </a:solidFill>
            <a:prstDash val="solid"/>
            <a:miter/>
            <a:headEnd type="none" w="med" len="med"/>
            <a:tailEnd type="none" w="med" len="med"/>
          </a:ln>
        </p:spPr>
        <p:txBody>
          <a:bodyPr lIns="92075" tIns="46038" rIns="92075" bIns="46038" anchor="t"/>
          <a:p>
            <a:pPr marL="0" indent="0">
              <a:lnSpc>
                <a:spcPct val="125000"/>
              </a:lnSpc>
              <a:spcBef>
                <a:spcPct val="20000"/>
              </a:spcBef>
              <a:buClr>
                <a:schemeClr val="folHlink"/>
              </a:buClr>
              <a:buSzPct val="60000"/>
              <a:buNone/>
            </a:pPr>
            <a:r>
              <a:rPr lang="en-US" altLang="zh-CN" sz="2800" b="0">
                <a:latin typeface="Verdana" panose="020B0604030504040204" pitchFamily="34" charset="0"/>
              </a:rPr>
              <a:t>t</a:t>
            </a:r>
            <a:r>
              <a:rPr lang="en-US" altLang="zh-CN" sz="2800" b="0" baseline="-25000">
                <a:latin typeface="Verdana" panose="020B0604030504040204" pitchFamily="34" charset="0"/>
              </a:rPr>
              <a:t>1</a:t>
            </a:r>
            <a:r>
              <a:rPr lang="en-US" altLang="zh-CN" sz="2800" b="0">
                <a:latin typeface="Verdana" panose="020B0604030504040204" pitchFamily="34" charset="0"/>
              </a:rPr>
              <a:t>:=- c</a:t>
            </a:r>
            <a:br>
              <a:rPr lang="en-US" altLang="zh-CN" sz="2800" b="0">
                <a:latin typeface="Verdana" panose="020B0604030504040204" pitchFamily="34" charset="0"/>
              </a:rPr>
            </a:br>
            <a:r>
              <a:rPr lang="en-US" altLang="zh-CN" sz="2800" b="0">
                <a:latin typeface="Verdana" panose="020B0604030504040204" pitchFamily="34" charset="0"/>
              </a:rPr>
              <a:t>t</a:t>
            </a:r>
            <a:r>
              <a:rPr lang="en-US" altLang="zh-CN" sz="2800" b="0" baseline="-25000">
                <a:latin typeface="Verdana" panose="020B0604030504040204" pitchFamily="34" charset="0"/>
              </a:rPr>
              <a:t>2</a:t>
            </a:r>
            <a:r>
              <a:rPr lang="en-US" altLang="zh-CN" sz="2800" b="0">
                <a:latin typeface="Verdana" panose="020B0604030504040204" pitchFamily="34" charset="0"/>
              </a:rPr>
              <a:t>:=b * t</a:t>
            </a:r>
            <a:r>
              <a:rPr lang="en-US" altLang="zh-CN" sz="2800" b="0" baseline="-25000">
                <a:latin typeface="Verdana" panose="020B0604030504040204" pitchFamily="34" charset="0"/>
              </a:rPr>
              <a:t>1</a:t>
            </a:r>
            <a:br>
              <a:rPr lang="en-US" altLang="zh-CN" sz="2800" b="0" baseline="-25000">
                <a:latin typeface="Verdana" panose="020B0604030504040204" pitchFamily="34" charset="0"/>
              </a:rPr>
            </a:br>
            <a:r>
              <a:rPr lang="en-US" altLang="zh-CN" sz="2800" b="0">
                <a:latin typeface="Verdana" panose="020B0604030504040204" pitchFamily="34" charset="0"/>
              </a:rPr>
              <a:t>t</a:t>
            </a:r>
            <a:r>
              <a:rPr lang="en-US" altLang="zh-CN" sz="2800" b="0" baseline="-25000">
                <a:latin typeface="Verdana" panose="020B0604030504040204" pitchFamily="34" charset="0"/>
              </a:rPr>
              <a:t>3</a:t>
            </a:r>
            <a:r>
              <a:rPr lang="en-US" altLang="zh-CN" sz="2800" b="0">
                <a:latin typeface="Verdana" panose="020B0604030504040204" pitchFamily="34" charset="0"/>
              </a:rPr>
              <a:t>:=- c</a:t>
            </a:r>
            <a:br>
              <a:rPr lang="en-US" altLang="zh-CN" sz="2800" b="0">
                <a:latin typeface="Verdana" panose="020B0604030504040204" pitchFamily="34" charset="0"/>
              </a:rPr>
            </a:br>
            <a:r>
              <a:rPr lang="en-US" altLang="zh-CN" sz="2800" b="0">
                <a:latin typeface="Verdana" panose="020B0604030504040204" pitchFamily="34" charset="0"/>
              </a:rPr>
              <a:t>t</a:t>
            </a:r>
            <a:r>
              <a:rPr lang="en-US" altLang="zh-CN" sz="2800" b="0" baseline="-25000">
                <a:latin typeface="Verdana" panose="020B0604030504040204" pitchFamily="34" charset="0"/>
              </a:rPr>
              <a:t>4</a:t>
            </a:r>
            <a:r>
              <a:rPr lang="en-US" altLang="zh-CN" sz="2800" b="0">
                <a:latin typeface="Verdana" panose="020B0604030504040204" pitchFamily="34" charset="0"/>
              </a:rPr>
              <a:t>:=b * t</a:t>
            </a:r>
            <a:r>
              <a:rPr lang="en-US" altLang="zh-CN" sz="2800" b="0" baseline="-25000">
                <a:latin typeface="Verdana" panose="020B0604030504040204" pitchFamily="34" charset="0"/>
              </a:rPr>
              <a:t>3</a:t>
            </a:r>
            <a:br>
              <a:rPr lang="en-US" altLang="zh-CN" sz="2800" b="0">
                <a:latin typeface="Verdana" panose="020B0604030504040204" pitchFamily="34" charset="0"/>
              </a:rPr>
            </a:br>
            <a:r>
              <a:rPr lang="en-US" altLang="zh-CN" sz="2800" b="0">
                <a:latin typeface="Verdana" panose="020B0604030504040204" pitchFamily="34" charset="0"/>
              </a:rPr>
              <a:t>t</a:t>
            </a:r>
            <a:r>
              <a:rPr lang="en-US" altLang="zh-CN" sz="2800" b="0" baseline="-25000">
                <a:latin typeface="Verdana" panose="020B0604030504040204" pitchFamily="34" charset="0"/>
              </a:rPr>
              <a:t>5</a:t>
            </a:r>
            <a:r>
              <a:rPr lang="en-US" altLang="zh-CN" sz="2800" b="0">
                <a:latin typeface="Verdana" panose="020B0604030504040204" pitchFamily="34" charset="0"/>
              </a:rPr>
              <a:t>:=t</a:t>
            </a:r>
            <a:r>
              <a:rPr lang="en-US" altLang="zh-CN" sz="2800" b="0" baseline="-25000">
                <a:latin typeface="Verdana" panose="020B0604030504040204" pitchFamily="34" charset="0"/>
              </a:rPr>
              <a:t>2</a:t>
            </a:r>
            <a:r>
              <a:rPr lang="en-US" altLang="zh-CN" sz="2800" b="0">
                <a:latin typeface="Verdana" panose="020B0604030504040204" pitchFamily="34" charset="0"/>
              </a:rPr>
              <a:t> + t</a:t>
            </a:r>
            <a:r>
              <a:rPr lang="en-US" altLang="zh-CN" sz="2800" b="0" baseline="-25000">
                <a:latin typeface="Verdana" panose="020B0604030504040204" pitchFamily="34" charset="0"/>
              </a:rPr>
              <a:t>4</a:t>
            </a:r>
            <a:br>
              <a:rPr lang="en-US" altLang="zh-CN" sz="2800" b="0">
                <a:latin typeface="Verdana" panose="020B0604030504040204" pitchFamily="34" charset="0"/>
              </a:rPr>
            </a:br>
            <a:r>
              <a:rPr lang="en-US" altLang="zh-CN" sz="2800" b="0">
                <a:latin typeface="Verdana" panose="020B0604030504040204" pitchFamily="34" charset="0"/>
              </a:rPr>
              <a:t>a:=t</a:t>
            </a:r>
            <a:r>
              <a:rPr lang="en-US" altLang="zh-CN" sz="2800" b="0" baseline="-25000">
                <a:latin typeface="Verdana" panose="020B0604030504040204" pitchFamily="34" charset="0"/>
              </a:rPr>
              <a:t>5</a:t>
            </a:r>
            <a:endParaRPr lang="en-US" altLang="zh-CN" sz="2800" b="0">
              <a:latin typeface="Tahoma" panose="020B0604030504040204" charset="0"/>
            </a:endParaRPr>
          </a:p>
        </p:txBody>
      </p:sp>
      <p:graphicFrame>
        <p:nvGraphicFramePr>
          <p:cNvPr id="913491" name="表格 913490"/>
          <p:cNvGraphicFramePr/>
          <p:nvPr/>
        </p:nvGraphicFramePr>
        <p:xfrm>
          <a:off x="6308725" y="1981200"/>
          <a:ext cx="3978275" cy="3962400"/>
        </p:xfrm>
        <a:graphic>
          <a:graphicData uri="http://schemas.openxmlformats.org/drawingml/2006/table">
            <a:tbl>
              <a:tblPr/>
              <a:tblGrid>
                <a:gridCol w="854075"/>
                <a:gridCol w="1295400"/>
                <a:gridCol w="838200"/>
                <a:gridCol w="990600"/>
              </a:tblGrid>
              <a:tr h="544513">
                <a:tc>
                  <a:txBody>
                    <a:bodyPr/>
                    <a:p>
                      <a:pPr marL="0" lvl="0" indent="0" defTabSz="0">
                        <a:buNone/>
                        <a:tabLst>
                          <a:tab pos="1025525" algn="l"/>
                        </a:tabLst>
                      </a:pPr>
                      <a:endParaRPr lang="zh-CN" altLang="en-US" sz="2400" dirty="0"/>
                    </a:p>
                  </a:txBody>
                  <a:tcPr>
                    <a:lnL w="28575"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28575"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i="1"/>
                        <a:t>op</a:t>
                      </a:r>
                      <a:endParaRPr lang="zh-CN" altLang="en-US" sz="2400" i="1"/>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28575"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i="1"/>
                        <a:t>arg1</a:t>
                      </a:r>
                      <a:endParaRPr lang="zh-CN" altLang="en-US" sz="2400" i="1"/>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28575"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i="1"/>
                        <a:t>arg2</a:t>
                      </a:r>
                      <a:endParaRPr lang="zh-CN" altLang="en-US" sz="2400" i="1"/>
                    </a:p>
                  </a:txBody>
                  <a:tcPr>
                    <a:lnL w="12700" cap="flat" cmpd="sng">
                      <a:solidFill>
                        <a:schemeClr val="tx1"/>
                      </a:solidFill>
                      <a:prstDash val="solid"/>
                      <a:headEnd type="none" w="sm" len="sm"/>
                      <a:tailEnd type="none" w="med" len="med"/>
                    </a:lnL>
                    <a:lnR w="28575" cap="flat" cmpd="sng">
                      <a:solidFill>
                        <a:schemeClr val="tx1"/>
                      </a:solidFill>
                      <a:prstDash val="solid"/>
                      <a:headEnd type="none" w="sm" len="sm"/>
                      <a:tailEnd type="none" w="med" len="med"/>
                    </a:lnR>
                    <a:lnT w="28575"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r>
              <a:tr h="568325">
                <a:tc>
                  <a:txBody>
                    <a:bodyPr/>
                    <a:p>
                      <a:pPr marL="0" lvl="0" indent="0" defTabSz="0">
                        <a:buNone/>
                        <a:tabLst>
                          <a:tab pos="1025525" algn="l"/>
                        </a:tabLst>
                      </a:pPr>
                      <a:r>
                        <a:rPr lang="en-US" altLang="zh-CN" sz="2400"/>
                        <a:t>(14)</a:t>
                      </a:r>
                      <a:endParaRPr lang="zh-CN" altLang="en-US" sz="2400"/>
                    </a:p>
                  </a:txBody>
                  <a:tcPr>
                    <a:lnL w="28575"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err="1"/>
                        <a:t>uminus</a:t>
                      </a:r>
                      <a:endParaRPr lang="zh-CN" altLang="en-US" sz="24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a:t>c</a:t>
                      </a:r>
                      <a:endParaRPr lang="zh-CN" altLang="en-US" sz="24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endParaRPr lang="zh-CN" altLang="en-US" sz="2400" dirty="0"/>
                    </a:p>
                  </a:txBody>
                  <a:tcPr>
                    <a:lnL w="12700" cap="flat" cmpd="sng">
                      <a:solidFill>
                        <a:schemeClr val="tx1"/>
                      </a:solidFill>
                      <a:prstDash val="solid"/>
                      <a:headEnd type="none" w="sm" len="sm"/>
                      <a:tailEnd type="none" w="med" len="med"/>
                    </a:lnL>
                    <a:lnR w="28575"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r>
              <a:tr h="569912">
                <a:tc>
                  <a:txBody>
                    <a:bodyPr/>
                    <a:p>
                      <a:pPr marL="0" lvl="0" indent="0" defTabSz="0">
                        <a:buNone/>
                        <a:tabLst>
                          <a:tab pos="1025525" algn="l"/>
                        </a:tabLst>
                      </a:pPr>
                      <a:r>
                        <a:rPr lang="en-US" altLang="zh-CN" sz="2400"/>
                        <a:t>(15)</a:t>
                      </a:r>
                      <a:endParaRPr lang="zh-CN" altLang="en-US" sz="2400"/>
                    </a:p>
                  </a:txBody>
                  <a:tcPr>
                    <a:lnL w="28575"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a:t>*</a:t>
                      </a:r>
                      <a:endParaRPr lang="zh-CN" altLang="en-US" sz="24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a:t>b</a:t>
                      </a:r>
                      <a:endParaRPr lang="zh-CN" altLang="en-US" sz="24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a:t>(14)</a:t>
                      </a:r>
                      <a:endParaRPr lang="zh-CN" altLang="en-US" sz="2400" baseline="-25000"/>
                    </a:p>
                  </a:txBody>
                  <a:tcPr>
                    <a:lnL w="12700" cap="flat" cmpd="sng">
                      <a:solidFill>
                        <a:schemeClr val="tx1"/>
                      </a:solidFill>
                      <a:prstDash val="solid"/>
                      <a:headEnd type="none" w="sm" len="sm"/>
                      <a:tailEnd type="none" w="med" len="med"/>
                    </a:lnL>
                    <a:lnR w="28575"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r>
              <a:tr h="571500">
                <a:tc>
                  <a:txBody>
                    <a:bodyPr/>
                    <a:p>
                      <a:pPr marL="0" lvl="0" indent="0" defTabSz="0">
                        <a:buNone/>
                        <a:tabLst>
                          <a:tab pos="1025525" algn="l"/>
                        </a:tabLst>
                      </a:pPr>
                      <a:r>
                        <a:rPr lang="en-US" altLang="zh-CN" sz="2400"/>
                        <a:t>(16)</a:t>
                      </a:r>
                      <a:endParaRPr lang="zh-CN" altLang="en-US" sz="2400"/>
                    </a:p>
                  </a:txBody>
                  <a:tcPr>
                    <a:lnL w="28575"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err="1"/>
                        <a:t>uminus</a:t>
                      </a:r>
                      <a:endParaRPr lang="zh-CN" altLang="en-US" sz="24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a:t>c</a:t>
                      </a:r>
                      <a:endParaRPr lang="zh-CN" altLang="en-US" sz="24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endParaRPr lang="zh-CN" altLang="en-US" sz="2400" dirty="0"/>
                    </a:p>
                  </a:txBody>
                  <a:tcPr>
                    <a:lnL w="12700" cap="flat" cmpd="sng">
                      <a:solidFill>
                        <a:schemeClr val="tx1"/>
                      </a:solidFill>
                      <a:prstDash val="solid"/>
                      <a:headEnd type="none" w="sm" len="sm"/>
                      <a:tailEnd type="none" w="med" len="med"/>
                    </a:lnL>
                    <a:lnR w="28575"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r>
              <a:tr h="569913">
                <a:tc>
                  <a:txBody>
                    <a:bodyPr/>
                    <a:p>
                      <a:pPr marL="0" lvl="0" indent="0" defTabSz="0">
                        <a:buNone/>
                        <a:tabLst>
                          <a:tab pos="1025525" algn="l"/>
                        </a:tabLst>
                      </a:pPr>
                      <a:r>
                        <a:rPr lang="en-US" altLang="zh-CN" sz="2400"/>
                        <a:t>(17)</a:t>
                      </a:r>
                      <a:endParaRPr lang="zh-CN" altLang="en-US" sz="2400"/>
                    </a:p>
                  </a:txBody>
                  <a:tcPr>
                    <a:lnL w="28575"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a:t>*</a:t>
                      </a:r>
                      <a:endParaRPr lang="zh-CN" altLang="en-US" sz="24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a:t>b</a:t>
                      </a:r>
                      <a:endParaRPr lang="zh-CN" altLang="en-US" sz="24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a:t>(16)</a:t>
                      </a:r>
                      <a:endParaRPr lang="zh-CN" altLang="en-US" sz="2400"/>
                    </a:p>
                  </a:txBody>
                  <a:tcPr>
                    <a:lnL w="12700" cap="flat" cmpd="sng">
                      <a:solidFill>
                        <a:schemeClr val="tx1"/>
                      </a:solidFill>
                      <a:prstDash val="solid"/>
                      <a:headEnd type="none" w="sm" len="sm"/>
                      <a:tailEnd type="none" w="med" len="med"/>
                    </a:lnL>
                    <a:lnR w="28575"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r>
              <a:tr h="568325">
                <a:tc>
                  <a:txBody>
                    <a:bodyPr/>
                    <a:p>
                      <a:pPr marL="0" lvl="0" indent="0" defTabSz="0">
                        <a:buNone/>
                        <a:tabLst>
                          <a:tab pos="1025525" algn="l"/>
                        </a:tabLst>
                      </a:pPr>
                      <a:r>
                        <a:rPr lang="en-US" altLang="zh-CN" sz="2400"/>
                        <a:t>(18)</a:t>
                      </a:r>
                      <a:endParaRPr lang="zh-CN" altLang="en-US" sz="2400"/>
                    </a:p>
                  </a:txBody>
                  <a:tcPr>
                    <a:lnL w="28575"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a:t>+</a:t>
                      </a:r>
                      <a:endParaRPr lang="zh-CN" altLang="en-US" sz="24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a:t>(15)</a:t>
                      </a:r>
                      <a:endParaRPr lang="zh-CN" altLang="en-US" sz="24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a:t>(17)</a:t>
                      </a:r>
                      <a:endParaRPr lang="zh-CN" altLang="en-US" sz="2400"/>
                    </a:p>
                  </a:txBody>
                  <a:tcPr>
                    <a:lnL w="12700" cap="flat" cmpd="sng">
                      <a:solidFill>
                        <a:schemeClr val="tx1"/>
                      </a:solidFill>
                      <a:prstDash val="solid"/>
                      <a:headEnd type="none" w="sm" len="sm"/>
                      <a:tailEnd type="none" w="med" len="med"/>
                    </a:lnL>
                    <a:lnR w="28575"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r>
              <a:tr h="569912">
                <a:tc>
                  <a:txBody>
                    <a:bodyPr/>
                    <a:p>
                      <a:pPr marL="0" lvl="0" indent="0" defTabSz="0">
                        <a:buNone/>
                        <a:tabLst>
                          <a:tab pos="1025525" algn="l"/>
                        </a:tabLst>
                      </a:pPr>
                      <a:r>
                        <a:rPr lang="en-US" altLang="zh-CN" sz="2400"/>
                        <a:t>(19)</a:t>
                      </a:r>
                      <a:endParaRPr lang="zh-CN" altLang="en-US" sz="2400"/>
                    </a:p>
                  </a:txBody>
                  <a:tcPr>
                    <a:lnL w="28575"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28575"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a:t>assign</a:t>
                      </a:r>
                      <a:endParaRPr lang="zh-CN" altLang="en-US" sz="24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28575"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a:t>a</a:t>
                      </a:r>
                      <a:endParaRPr lang="zh-CN" altLang="en-US" sz="2400"/>
                    </a:p>
                  </a:txBody>
                  <a:tcPr>
                    <a:lnL w="12700"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28575"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a:t>(18)</a:t>
                      </a:r>
                      <a:endParaRPr lang="zh-CN" altLang="en-US" sz="2400"/>
                    </a:p>
                  </a:txBody>
                  <a:tcPr>
                    <a:lnL w="12700" cap="flat" cmpd="sng">
                      <a:solidFill>
                        <a:schemeClr val="tx1"/>
                      </a:solidFill>
                      <a:prstDash val="solid"/>
                      <a:headEnd type="none" w="sm" len="sm"/>
                      <a:tailEnd type="none" w="med" len="med"/>
                    </a:lnL>
                    <a:lnR w="28575"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28575" cap="flat" cmpd="sng">
                      <a:solidFill>
                        <a:schemeClr val="tx1"/>
                      </a:solidFill>
                      <a:prstDash val="solid"/>
                      <a:headEnd type="none" w="sm" len="sm"/>
                      <a:tailEnd type="none" w="med" len="med"/>
                    </a:lnB>
                    <a:lnTlToBr>
                      <a:noFill/>
                    </a:lnTlToBr>
                    <a:lnBlToTr>
                      <a:noFill/>
                    </a:lnBlToTr>
                    <a:noFill/>
                  </a:tcPr>
                </a:tc>
              </a:tr>
            </a:tbl>
          </a:graphicData>
        </a:graphic>
      </p:graphicFrame>
      <p:graphicFrame>
        <p:nvGraphicFramePr>
          <p:cNvPr id="913490" name="表格 913489"/>
          <p:cNvGraphicFramePr/>
          <p:nvPr/>
        </p:nvGraphicFramePr>
        <p:xfrm>
          <a:off x="4495800" y="1981200"/>
          <a:ext cx="1524000" cy="3962400"/>
        </p:xfrm>
        <a:graphic>
          <a:graphicData uri="http://schemas.openxmlformats.org/drawingml/2006/table">
            <a:tbl>
              <a:tblPr/>
              <a:tblGrid>
                <a:gridCol w="609600"/>
                <a:gridCol w="914400"/>
              </a:tblGrid>
              <a:tr h="544513">
                <a:tc>
                  <a:txBody>
                    <a:bodyPr/>
                    <a:p>
                      <a:pPr marL="0" lvl="0" indent="0" defTabSz="0">
                        <a:buNone/>
                        <a:tabLst>
                          <a:tab pos="1025525" algn="l"/>
                        </a:tabLst>
                      </a:pPr>
                      <a:endParaRPr lang="zh-CN" altLang="en-US" sz="2400" dirty="0"/>
                    </a:p>
                  </a:txBody>
                  <a:tcPr>
                    <a:lnL w="28575"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28575"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i="1"/>
                        <a:t>op</a:t>
                      </a:r>
                      <a:endParaRPr lang="zh-CN" altLang="en-US" sz="2400" i="1"/>
                    </a:p>
                  </a:txBody>
                  <a:tcPr>
                    <a:lnL w="12700" cap="flat" cmpd="sng">
                      <a:solidFill>
                        <a:schemeClr val="tx1"/>
                      </a:solidFill>
                      <a:prstDash val="solid"/>
                      <a:headEnd type="none" w="sm" len="sm"/>
                      <a:tailEnd type="none" w="med" len="med"/>
                    </a:lnL>
                    <a:lnR w="28575" cap="flat" cmpd="sng">
                      <a:solidFill>
                        <a:schemeClr val="tx1"/>
                      </a:solidFill>
                      <a:prstDash val="solid"/>
                      <a:headEnd type="none" w="sm" len="sm"/>
                      <a:tailEnd type="none" w="med" len="med"/>
                    </a:lnR>
                    <a:lnT w="28575"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r>
              <a:tr h="568325">
                <a:tc>
                  <a:txBody>
                    <a:bodyPr/>
                    <a:p>
                      <a:pPr marL="0" lvl="0" indent="0" defTabSz="0">
                        <a:buNone/>
                        <a:tabLst>
                          <a:tab pos="1025525" algn="l"/>
                        </a:tabLst>
                      </a:pPr>
                      <a:r>
                        <a:rPr lang="en-US" altLang="zh-CN" sz="2400"/>
                        <a:t>(0)</a:t>
                      </a:r>
                      <a:endParaRPr lang="zh-CN" altLang="en-US" sz="2400"/>
                    </a:p>
                  </a:txBody>
                  <a:tcPr>
                    <a:lnL w="28575"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a:t>(14)</a:t>
                      </a:r>
                      <a:endParaRPr lang="zh-CN" altLang="en-US" sz="2400"/>
                    </a:p>
                  </a:txBody>
                  <a:tcPr>
                    <a:lnL w="12700" cap="flat" cmpd="sng">
                      <a:solidFill>
                        <a:schemeClr val="tx1"/>
                      </a:solidFill>
                      <a:prstDash val="solid"/>
                      <a:headEnd type="none" w="sm" len="sm"/>
                      <a:tailEnd type="none" w="med" len="med"/>
                    </a:lnL>
                    <a:lnR w="28575"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r>
              <a:tr h="569912">
                <a:tc>
                  <a:txBody>
                    <a:bodyPr/>
                    <a:p>
                      <a:pPr marL="0" lvl="0" indent="0" defTabSz="0">
                        <a:buNone/>
                        <a:tabLst>
                          <a:tab pos="1025525" algn="l"/>
                        </a:tabLst>
                      </a:pPr>
                      <a:r>
                        <a:rPr lang="en-US" altLang="zh-CN" sz="2400"/>
                        <a:t>(1)</a:t>
                      </a:r>
                      <a:endParaRPr lang="zh-CN" altLang="en-US" sz="2400"/>
                    </a:p>
                  </a:txBody>
                  <a:tcPr>
                    <a:lnL w="28575"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a:t>(15)</a:t>
                      </a:r>
                      <a:endParaRPr lang="zh-CN" altLang="en-US" sz="2400"/>
                    </a:p>
                  </a:txBody>
                  <a:tcPr>
                    <a:lnL w="12700" cap="flat" cmpd="sng">
                      <a:solidFill>
                        <a:schemeClr val="tx1"/>
                      </a:solidFill>
                      <a:prstDash val="solid"/>
                      <a:headEnd type="none" w="sm" len="sm"/>
                      <a:tailEnd type="none" w="med" len="med"/>
                    </a:lnL>
                    <a:lnR w="28575"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r>
              <a:tr h="571500">
                <a:tc>
                  <a:txBody>
                    <a:bodyPr/>
                    <a:p>
                      <a:pPr marL="0" lvl="0" indent="0" defTabSz="0">
                        <a:buNone/>
                        <a:tabLst>
                          <a:tab pos="1025525" algn="l"/>
                        </a:tabLst>
                      </a:pPr>
                      <a:r>
                        <a:rPr lang="en-US" altLang="zh-CN" sz="2400"/>
                        <a:t>(2)</a:t>
                      </a:r>
                      <a:endParaRPr lang="zh-CN" altLang="en-US" sz="2400"/>
                    </a:p>
                  </a:txBody>
                  <a:tcPr>
                    <a:lnL w="28575"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a:t>(16)</a:t>
                      </a:r>
                      <a:endParaRPr lang="zh-CN" altLang="en-US" sz="2400"/>
                    </a:p>
                  </a:txBody>
                  <a:tcPr>
                    <a:lnL w="12700" cap="flat" cmpd="sng">
                      <a:solidFill>
                        <a:schemeClr val="tx1"/>
                      </a:solidFill>
                      <a:prstDash val="solid"/>
                      <a:headEnd type="none" w="sm" len="sm"/>
                      <a:tailEnd type="none" w="med" len="med"/>
                    </a:lnL>
                    <a:lnR w="28575"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r>
              <a:tr h="569913">
                <a:tc>
                  <a:txBody>
                    <a:bodyPr/>
                    <a:p>
                      <a:pPr marL="0" lvl="0" indent="0" defTabSz="0">
                        <a:buNone/>
                        <a:tabLst>
                          <a:tab pos="1025525" algn="l"/>
                        </a:tabLst>
                      </a:pPr>
                      <a:r>
                        <a:rPr lang="en-US" altLang="zh-CN" sz="2400"/>
                        <a:t>(3)</a:t>
                      </a:r>
                      <a:endParaRPr lang="zh-CN" altLang="en-US" sz="2400"/>
                    </a:p>
                  </a:txBody>
                  <a:tcPr>
                    <a:lnL w="28575"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a:t>(17)</a:t>
                      </a:r>
                      <a:endParaRPr lang="zh-CN" altLang="en-US" sz="2400"/>
                    </a:p>
                  </a:txBody>
                  <a:tcPr>
                    <a:lnL w="12700" cap="flat" cmpd="sng">
                      <a:solidFill>
                        <a:schemeClr val="tx1"/>
                      </a:solidFill>
                      <a:prstDash val="solid"/>
                      <a:headEnd type="none" w="sm" len="sm"/>
                      <a:tailEnd type="none" w="med" len="med"/>
                    </a:lnL>
                    <a:lnR w="28575"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r>
              <a:tr h="568325">
                <a:tc>
                  <a:txBody>
                    <a:bodyPr/>
                    <a:p>
                      <a:pPr marL="0" lvl="0" indent="0" defTabSz="0">
                        <a:buNone/>
                        <a:tabLst>
                          <a:tab pos="1025525" algn="l"/>
                        </a:tabLst>
                      </a:pPr>
                      <a:r>
                        <a:rPr lang="en-US" altLang="zh-CN" sz="2400"/>
                        <a:t>(4)</a:t>
                      </a:r>
                      <a:endParaRPr lang="zh-CN" altLang="en-US" sz="2400"/>
                    </a:p>
                  </a:txBody>
                  <a:tcPr>
                    <a:lnL w="28575"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a:t>(18)</a:t>
                      </a:r>
                      <a:endParaRPr lang="zh-CN" altLang="en-US" sz="2400"/>
                    </a:p>
                  </a:txBody>
                  <a:tcPr>
                    <a:lnL w="12700" cap="flat" cmpd="sng">
                      <a:solidFill>
                        <a:schemeClr val="tx1"/>
                      </a:solidFill>
                      <a:prstDash val="solid"/>
                      <a:headEnd type="none" w="sm" len="sm"/>
                      <a:tailEnd type="none" w="med" len="med"/>
                    </a:lnL>
                    <a:lnR w="28575"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12700" cap="flat" cmpd="sng">
                      <a:solidFill>
                        <a:schemeClr val="tx1"/>
                      </a:solidFill>
                      <a:prstDash val="solid"/>
                      <a:headEnd type="none" w="sm" len="sm"/>
                      <a:tailEnd type="none" w="med" len="med"/>
                    </a:lnB>
                    <a:lnTlToBr>
                      <a:noFill/>
                    </a:lnTlToBr>
                    <a:lnBlToTr>
                      <a:noFill/>
                    </a:lnBlToTr>
                    <a:noFill/>
                  </a:tcPr>
                </a:tc>
              </a:tr>
              <a:tr h="569912">
                <a:tc>
                  <a:txBody>
                    <a:bodyPr/>
                    <a:p>
                      <a:pPr marL="0" lvl="0" indent="0" defTabSz="0">
                        <a:buNone/>
                        <a:tabLst>
                          <a:tab pos="1025525" algn="l"/>
                        </a:tabLst>
                      </a:pPr>
                      <a:r>
                        <a:rPr lang="en-US" altLang="zh-CN" sz="2400"/>
                        <a:t>(5)</a:t>
                      </a:r>
                      <a:endParaRPr lang="zh-CN" altLang="en-US" sz="2400"/>
                    </a:p>
                  </a:txBody>
                  <a:tcPr>
                    <a:lnL w="28575" cap="flat" cmpd="sng">
                      <a:solidFill>
                        <a:schemeClr val="tx1"/>
                      </a:solidFill>
                      <a:prstDash val="solid"/>
                      <a:headEnd type="none" w="sm" len="sm"/>
                      <a:tailEnd type="none" w="med" len="med"/>
                    </a:lnL>
                    <a:lnR w="12700"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28575" cap="flat" cmpd="sng">
                      <a:solidFill>
                        <a:schemeClr val="tx1"/>
                      </a:solidFill>
                      <a:prstDash val="solid"/>
                      <a:headEnd type="none" w="sm" len="sm"/>
                      <a:tailEnd type="none" w="med" len="med"/>
                    </a:lnB>
                    <a:lnTlToBr>
                      <a:noFill/>
                    </a:lnTlToBr>
                    <a:lnBlToTr>
                      <a:noFill/>
                    </a:lnBlToTr>
                    <a:noFill/>
                  </a:tcPr>
                </a:tc>
                <a:tc>
                  <a:txBody>
                    <a:bodyPr/>
                    <a:p>
                      <a:pPr marL="0" lvl="0" indent="0" defTabSz="0">
                        <a:buNone/>
                        <a:tabLst>
                          <a:tab pos="1025525" algn="l"/>
                        </a:tabLst>
                      </a:pPr>
                      <a:r>
                        <a:rPr lang="en-US" altLang="zh-CN" sz="2400"/>
                        <a:t>(19)</a:t>
                      </a:r>
                      <a:endParaRPr lang="zh-CN" altLang="en-US" sz="2400"/>
                    </a:p>
                  </a:txBody>
                  <a:tcPr>
                    <a:lnL w="12700" cap="flat" cmpd="sng">
                      <a:solidFill>
                        <a:schemeClr val="tx1"/>
                      </a:solidFill>
                      <a:prstDash val="solid"/>
                      <a:headEnd type="none" w="sm" len="sm"/>
                      <a:tailEnd type="none" w="med" len="med"/>
                    </a:lnL>
                    <a:lnR w="28575" cap="flat" cmpd="sng">
                      <a:solidFill>
                        <a:schemeClr val="tx1"/>
                      </a:solidFill>
                      <a:prstDash val="solid"/>
                      <a:headEnd type="none" w="sm" len="sm"/>
                      <a:tailEnd type="none" w="med" len="med"/>
                    </a:lnR>
                    <a:lnT w="12700" cap="flat" cmpd="sng">
                      <a:solidFill>
                        <a:schemeClr val="tx1"/>
                      </a:solidFill>
                      <a:prstDash val="solid"/>
                      <a:headEnd type="none" w="sm" len="sm"/>
                      <a:tailEnd type="none" w="med" len="med"/>
                    </a:lnT>
                    <a:lnB w="28575" cap="flat" cmpd="sng">
                      <a:solidFill>
                        <a:schemeClr val="tx1"/>
                      </a:solidFill>
                      <a:prstDash val="solid"/>
                      <a:headEnd type="none" w="sm" len="sm"/>
                      <a:tailEnd type="none" w="med" len="med"/>
                    </a:lnB>
                    <a:lnTlToBr>
                      <a:noFill/>
                    </a:lnTlToBr>
                    <a:lnBlToTr>
                      <a:noFill/>
                    </a:lnBlToTr>
                    <a:noFill/>
                  </a:tcPr>
                </a:tc>
              </a:tr>
            </a:tbl>
          </a:graphicData>
        </a:graphic>
      </p:graphicFrame>
      <p:sp>
        <p:nvSpPr>
          <p:cNvPr id="2" name="标题 1"/>
          <p:cNvSpPr>
            <a:spLocks noGrp="1" noChangeArrowheads="1"/>
          </p:cNvSpPr>
          <p:nvPr>
            <p:ph type="title"/>
          </p:nvPr>
        </p:nvSpPr>
        <p:spPr/>
        <p:txBody>
          <a:bodyPr/>
          <a:p>
            <a:r>
              <a:rPr lang="zh-CN" altLang="en-US"/>
              <a:t>三地址代码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13411"/>
                                        </p:tgtEl>
                                        <p:attrNameLst>
                                          <p:attrName>style.visibility</p:attrName>
                                        </p:attrNameLst>
                                      </p:cBhvr>
                                      <p:to>
                                        <p:strVal val="visible"/>
                                      </p:to>
                                    </p:set>
                                    <p:animEffect transition="in" filter="checkerboard(across)">
                                      <p:cBhvr>
                                        <p:cTn id="7" dur="500"/>
                                        <p:tgtEl>
                                          <p:spTgt spid="9134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13413"/>
                                        </p:tgtEl>
                                        <p:attrNameLst>
                                          <p:attrName>style.visibility</p:attrName>
                                        </p:attrNameLst>
                                      </p:cBhvr>
                                      <p:to>
                                        <p:strVal val="visible"/>
                                      </p:to>
                                    </p:set>
                                    <p:animEffect transition="in" filter="box(in)">
                                      <p:cBhvr>
                                        <p:cTn id="12" dur="500"/>
                                        <p:tgtEl>
                                          <p:spTgt spid="91341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13413">
                                            <p:txEl>
                                              <p:charRg st="0" end="56"/>
                                            </p:txEl>
                                          </p:spTgt>
                                        </p:tgtEl>
                                        <p:attrNameLst>
                                          <p:attrName>style.visibility</p:attrName>
                                        </p:attrNameLst>
                                      </p:cBhvr>
                                      <p:to>
                                        <p:strVal val="visible"/>
                                      </p:to>
                                    </p:set>
                                    <p:animEffect transition="in" filter="box(in)">
                                      <p:cBhvr>
                                        <p:cTn id="17" dur="500"/>
                                        <p:tgtEl>
                                          <p:spTgt spid="913413">
                                            <p:txEl>
                                              <p:charRg st="0" end="5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913491"/>
                                        </p:tgtEl>
                                        <p:attrNameLst>
                                          <p:attrName>style.visibility</p:attrName>
                                        </p:attrNameLst>
                                      </p:cBhvr>
                                      <p:to>
                                        <p:strVal val="visible"/>
                                      </p:to>
                                    </p:set>
                                    <p:anim calcmode="lin" valueType="num">
                                      <p:cBhvr>
                                        <p:cTn id="22" dur="500" fill="hold"/>
                                        <p:tgtEl>
                                          <p:spTgt spid="913491"/>
                                        </p:tgtEl>
                                        <p:attrNameLst>
                                          <p:attrName>ppt_x</p:attrName>
                                        </p:attrNameLst>
                                      </p:cBhvr>
                                      <p:tavLst>
                                        <p:tav tm="0">
                                          <p:val>
                                            <p:strVal val="#ppt_x"/>
                                          </p:val>
                                        </p:tav>
                                        <p:tav tm="100000">
                                          <p:val>
                                            <p:strVal val="#ppt_x"/>
                                          </p:val>
                                        </p:tav>
                                      </p:tavLst>
                                    </p:anim>
                                    <p:anim calcmode="lin" valueType="num">
                                      <p:cBhvr>
                                        <p:cTn id="23" dur="500" fill="hold"/>
                                        <p:tgtEl>
                                          <p:spTgt spid="913491"/>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913490"/>
                                        </p:tgtEl>
                                        <p:attrNameLst>
                                          <p:attrName>style.visibility</p:attrName>
                                        </p:attrNameLst>
                                      </p:cBhvr>
                                      <p:to>
                                        <p:strVal val="visible"/>
                                      </p:to>
                                    </p:set>
                                    <p:anim calcmode="lin" valueType="num">
                                      <p:cBhvr>
                                        <p:cTn id="28" dur="500" fill="hold"/>
                                        <p:tgtEl>
                                          <p:spTgt spid="913490"/>
                                        </p:tgtEl>
                                        <p:attrNameLst>
                                          <p:attrName>ppt_x</p:attrName>
                                        </p:attrNameLst>
                                      </p:cBhvr>
                                      <p:tavLst>
                                        <p:tav tm="0">
                                          <p:val>
                                            <p:strVal val="#ppt_x"/>
                                          </p:val>
                                        </p:tav>
                                        <p:tav tm="100000">
                                          <p:val>
                                            <p:strVal val="#ppt_x"/>
                                          </p:val>
                                        </p:tav>
                                      </p:tavLst>
                                    </p:anim>
                                    <p:anim calcmode="lin" valueType="num">
                                      <p:cBhvr>
                                        <p:cTn id="29" dur="500" fill="hold"/>
                                        <p:tgtEl>
                                          <p:spTgt spid="9134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3411" grpId="0"/>
      <p:bldP spid="91341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46081" name="文本占位符 914434"/>
          <p:cNvSpPr>
            <a:spLocks noGrp="1"/>
          </p:cNvSpPr>
          <p:nvPr>
            <p:ph idx="1"/>
          </p:nvPr>
        </p:nvSpPr>
        <p:spPr>
          <a:xfrm>
            <a:off x="92075" y="1045210"/>
            <a:ext cx="8137525" cy="574675"/>
          </a:xfrm>
        </p:spPr>
        <p:txBody>
          <a:bodyPr anchor="t">
            <a:scene3d>
              <a:camera prst="orthographicFront"/>
              <a:lightRig rig="threePt" dir="t"/>
            </a:scene3d>
          </a:bodyPr>
          <a:p>
            <a:pPr lvl="2"/>
            <a:r>
              <a:rPr lang="zh-CN" altLang="en-US" sz="3200" dirty="0">
                <a:ln w="22225">
                  <a:solidFill>
                    <a:schemeClr val="accent2"/>
                  </a:solidFill>
                  <a:prstDash val="solid"/>
                </a:ln>
                <a:solidFill>
                  <a:schemeClr val="accent2">
                    <a:lumMod val="40000"/>
                    <a:lumOff val="60000"/>
                  </a:schemeClr>
                </a:solidFill>
                <a:effectLst/>
              </a:rPr>
              <a:t>三种形式之比较：</a:t>
            </a:r>
            <a:endParaRPr lang="zh-CN" altLang="en-US" sz="3200" dirty="0">
              <a:ln w="22225">
                <a:solidFill>
                  <a:schemeClr val="accent2"/>
                </a:solidFill>
                <a:prstDash val="solid"/>
              </a:ln>
              <a:solidFill>
                <a:schemeClr val="accent2">
                  <a:lumMod val="40000"/>
                  <a:lumOff val="60000"/>
                </a:schemeClr>
              </a:solidFill>
              <a:effectLst/>
            </a:endParaRPr>
          </a:p>
        </p:txBody>
      </p:sp>
      <p:sp>
        <p:nvSpPr>
          <p:cNvPr id="914436" name="矩形 914435"/>
          <p:cNvSpPr/>
          <p:nvPr/>
        </p:nvSpPr>
        <p:spPr>
          <a:xfrm>
            <a:off x="92075" y="1900555"/>
            <a:ext cx="11716385" cy="1007745"/>
          </a:xfrm>
          <a:prstGeom prst="rect">
            <a:avLst/>
          </a:prstGeom>
          <a:noFill/>
          <a:ln w="9525">
            <a:noFill/>
          </a:ln>
        </p:spPr>
        <p:txBody>
          <a:bodyPr anchor="t"/>
          <a:p>
            <a:pPr marL="1143000" lvl="2" indent="-228600" algn="l"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None/>
            </a:pPr>
            <a:r>
              <a:rPr lang="en-US" altLang="zh-CN" sz="2800" b="0" u="none" baseline="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1</a:t>
            </a:r>
            <a:r>
              <a:rPr lang="zh-CN" altLang="en-US" sz="2800" b="0" u="none" baseline="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、代码优化时，经常因调整计算次序而要移动三地址语句</a:t>
            </a:r>
            <a:endParaRPr lang="zh-CN" altLang="en-US" sz="2800" b="0" u="none" baseline="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914437" name="矩形 914436"/>
          <p:cNvSpPr/>
          <p:nvPr/>
        </p:nvSpPr>
        <p:spPr>
          <a:xfrm>
            <a:off x="92075" y="2854325"/>
            <a:ext cx="11716385" cy="1081405"/>
          </a:xfrm>
          <a:prstGeom prst="rect">
            <a:avLst/>
          </a:prstGeom>
          <a:noFill/>
          <a:ln w="9525">
            <a:noFill/>
          </a:ln>
        </p:spPr>
        <p:txBody>
          <a:bodyPr anchor="t"/>
          <a:p>
            <a:pPr marL="1143000" lvl="2" indent="-228600" algn="l"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None/>
            </a:pPr>
            <a:r>
              <a:rPr lang="en-US" altLang="zh-CN" sz="2800" b="0" u="none" baseline="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2</a:t>
            </a:r>
            <a:r>
              <a:rPr lang="zh-CN" altLang="en-US" sz="2800" b="0" u="none" baseline="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、四元式调整顺序方便，但引入的临时变量多，需存储空间大</a:t>
            </a:r>
            <a:endParaRPr lang="zh-CN" altLang="en-US" sz="2800" b="0" u="none" baseline="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914438" name="矩形 914437"/>
          <p:cNvSpPr/>
          <p:nvPr/>
        </p:nvSpPr>
        <p:spPr>
          <a:xfrm>
            <a:off x="92075" y="3935730"/>
            <a:ext cx="11716385" cy="1007745"/>
          </a:xfrm>
          <a:prstGeom prst="rect">
            <a:avLst/>
          </a:prstGeom>
          <a:noFill/>
          <a:ln w="9525">
            <a:noFill/>
          </a:ln>
        </p:spPr>
        <p:txBody>
          <a:bodyPr anchor="t"/>
          <a:p>
            <a:pPr marL="1143000" lvl="2" indent="-228600" algn="l"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None/>
            </a:pPr>
            <a:r>
              <a:rPr lang="en-US" altLang="zh-CN" sz="2800" b="0" u="none" baseline="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3</a:t>
            </a:r>
            <a:r>
              <a:rPr lang="zh-CN" altLang="en-US" sz="2800" b="0" u="none" baseline="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、三元式需存储空间最小，但调整顺序不便</a:t>
            </a:r>
            <a:endParaRPr lang="zh-CN" altLang="en-US" sz="2800" b="0" u="none" baseline="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914439" name="矩形 914438"/>
          <p:cNvSpPr/>
          <p:nvPr/>
        </p:nvSpPr>
        <p:spPr>
          <a:xfrm>
            <a:off x="92075" y="4943475"/>
            <a:ext cx="11716385" cy="1079500"/>
          </a:xfrm>
          <a:prstGeom prst="rect">
            <a:avLst/>
          </a:prstGeom>
          <a:noFill/>
          <a:ln w="9525">
            <a:noFill/>
          </a:ln>
        </p:spPr>
        <p:txBody>
          <a:bodyPr anchor="t"/>
          <a:p>
            <a:pPr marL="1143000" lvl="2" indent="-228600" algn="l"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None/>
            </a:pPr>
            <a:r>
              <a:rPr lang="en-US" altLang="zh-CN" sz="2800" b="0" u="none" baseline="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4</a:t>
            </a:r>
            <a:r>
              <a:rPr lang="zh-CN" altLang="en-US" sz="2800" b="0" u="none" baseline="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、间接三元式优化方便，在有公共子表达式时，需存储空间比四元式小</a:t>
            </a:r>
            <a:endParaRPr lang="zh-CN" altLang="en-US" sz="2800" b="0" u="none" baseline="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2" name="标题 1"/>
          <p:cNvSpPr>
            <a:spLocks noGrp="1" noChangeArrowheads="1"/>
          </p:cNvSpPr>
          <p:nvPr>
            <p:ph type="title"/>
          </p:nvPr>
        </p:nvSpPr>
        <p:spPr/>
        <p:txBody>
          <a:bodyPr/>
          <a:p>
            <a:r>
              <a:rPr lang="zh-CN" altLang="en-US"/>
              <a:t>三地址代码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14436">
                                            <p:txEl>
                                              <p:charRg st="0" end="32"/>
                                            </p:txEl>
                                          </p:spTgt>
                                        </p:tgtEl>
                                        <p:attrNameLst>
                                          <p:attrName>style.visibility</p:attrName>
                                        </p:attrNameLst>
                                      </p:cBhvr>
                                      <p:to>
                                        <p:strVal val="visible"/>
                                      </p:to>
                                    </p:set>
                                    <p:anim calcmode="lin" valueType="num">
                                      <p:cBhvr>
                                        <p:cTn id="7" dur="500" fill="hold"/>
                                        <p:tgtEl>
                                          <p:spTgt spid="914436">
                                            <p:txEl>
                                              <p:charRg st="0" end="32"/>
                                            </p:txEl>
                                          </p:spTgt>
                                        </p:tgtEl>
                                        <p:attrNameLst>
                                          <p:attrName>ppt_x</p:attrName>
                                        </p:attrNameLst>
                                      </p:cBhvr>
                                      <p:tavLst>
                                        <p:tav tm="0">
                                          <p:val>
                                            <p:strVal val="#ppt_x"/>
                                          </p:val>
                                        </p:tav>
                                        <p:tav tm="100000">
                                          <p:val>
                                            <p:strVal val="#ppt_x"/>
                                          </p:val>
                                        </p:tav>
                                      </p:tavLst>
                                    </p:anim>
                                    <p:anim calcmode="lin" valueType="num">
                                      <p:cBhvr>
                                        <p:cTn id="8" dur="500" fill="hold"/>
                                        <p:tgtEl>
                                          <p:spTgt spid="914436">
                                            <p:txEl>
                                              <p:charRg st="0" end="3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14437">
                                            <p:txEl>
                                              <p:charRg st="0" end="35"/>
                                            </p:txEl>
                                          </p:spTgt>
                                        </p:tgtEl>
                                        <p:attrNameLst>
                                          <p:attrName>style.visibility</p:attrName>
                                        </p:attrNameLst>
                                      </p:cBhvr>
                                      <p:to>
                                        <p:strVal val="visible"/>
                                      </p:to>
                                    </p:set>
                                    <p:anim calcmode="lin" valueType="num">
                                      <p:cBhvr>
                                        <p:cTn id="13" dur="500" fill="hold"/>
                                        <p:tgtEl>
                                          <p:spTgt spid="914437">
                                            <p:txEl>
                                              <p:charRg st="0" end="35"/>
                                            </p:txEl>
                                          </p:spTgt>
                                        </p:tgtEl>
                                        <p:attrNameLst>
                                          <p:attrName>ppt_x</p:attrName>
                                        </p:attrNameLst>
                                      </p:cBhvr>
                                      <p:tavLst>
                                        <p:tav tm="0">
                                          <p:val>
                                            <p:strVal val="#ppt_x"/>
                                          </p:val>
                                        </p:tav>
                                        <p:tav tm="100000">
                                          <p:val>
                                            <p:strVal val="#ppt_x"/>
                                          </p:val>
                                        </p:tav>
                                      </p:tavLst>
                                    </p:anim>
                                    <p:anim calcmode="lin" valueType="num">
                                      <p:cBhvr>
                                        <p:cTn id="14" dur="500" fill="hold"/>
                                        <p:tgtEl>
                                          <p:spTgt spid="914437">
                                            <p:txEl>
                                              <p:charRg st="0" end="3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14438">
                                            <p:txEl>
                                              <p:charRg st="0" end="26"/>
                                            </p:txEl>
                                          </p:spTgt>
                                        </p:tgtEl>
                                        <p:attrNameLst>
                                          <p:attrName>style.visibility</p:attrName>
                                        </p:attrNameLst>
                                      </p:cBhvr>
                                      <p:to>
                                        <p:strVal val="visible"/>
                                      </p:to>
                                    </p:set>
                                    <p:anim calcmode="lin" valueType="num">
                                      <p:cBhvr>
                                        <p:cTn id="19" dur="500" fill="hold"/>
                                        <p:tgtEl>
                                          <p:spTgt spid="914438">
                                            <p:txEl>
                                              <p:charRg st="0" end="26"/>
                                            </p:txEl>
                                          </p:spTgt>
                                        </p:tgtEl>
                                        <p:attrNameLst>
                                          <p:attrName>ppt_x</p:attrName>
                                        </p:attrNameLst>
                                      </p:cBhvr>
                                      <p:tavLst>
                                        <p:tav tm="0">
                                          <p:val>
                                            <p:strVal val="#ppt_x"/>
                                          </p:val>
                                        </p:tav>
                                        <p:tav tm="100000">
                                          <p:val>
                                            <p:strVal val="#ppt_x"/>
                                          </p:val>
                                        </p:tav>
                                      </p:tavLst>
                                    </p:anim>
                                    <p:anim calcmode="lin" valueType="num">
                                      <p:cBhvr>
                                        <p:cTn id="20" dur="500" fill="hold"/>
                                        <p:tgtEl>
                                          <p:spTgt spid="914438">
                                            <p:txEl>
                                              <p:charRg st="0" end="2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14439">
                                            <p:txEl>
                                              <p:charRg st="0" end="38"/>
                                            </p:txEl>
                                          </p:spTgt>
                                        </p:tgtEl>
                                        <p:attrNameLst>
                                          <p:attrName>style.visibility</p:attrName>
                                        </p:attrNameLst>
                                      </p:cBhvr>
                                      <p:to>
                                        <p:strVal val="visible"/>
                                      </p:to>
                                    </p:set>
                                    <p:anim calcmode="lin" valueType="num">
                                      <p:cBhvr>
                                        <p:cTn id="25" dur="500" fill="hold"/>
                                        <p:tgtEl>
                                          <p:spTgt spid="914439">
                                            <p:txEl>
                                              <p:charRg st="0" end="38"/>
                                            </p:txEl>
                                          </p:spTgt>
                                        </p:tgtEl>
                                        <p:attrNameLst>
                                          <p:attrName>ppt_x</p:attrName>
                                        </p:attrNameLst>
                                      </p:cBhvr>
                                      <p:tavLst>
                                        <p:tav tm="0">
                                          <p:val>
                                            <p:strVal val="#ppt_x"/>
                                          </p:val>
                                        </p:tav>
                                        <p:tav tm="100000">
                                          <p:val>
                                            <p:strVal val="#ppt_x"/>
                                          </p:val>
                                        </p:tav>
                                      </p:tavLst>
                                    </p:anim>
                                    <p:anim calcmode="lin" valueType="num">
                                      <p:cBhvr>
                                        <p:cTn id="26" dur="500" fill="hold"/>
                                        <p:tgtEl>
                                          <p:spTgt spid="914439">
                                            <p:txEl>
                                              <p:charRg st="0" end="3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47105" name="文本框 918530"/>
          <p:cNvSpPr txBox="1"/>
          <p:nvPr/>
        </p:nvSpPr>
        <p:spPr>
          <a:xfrm>
            <a:off x="1258888" y="1317625"/>
            <a:ext cx="7153275" cy="579438"/>
          </a:xfrm>
          <a:prstGeom prst="rect">
            <a:avLst/>
          </a:prstGeom>
          <a:noFill/>
          <a:ln w="9525">
            <a:noFill/>
          </a:ln>
        </p:spPr>
        <p:txBody>
          <a:bodyPr anchor="t">
            <a:spAutoFit/>
          </a:bodyPr>
          <a:p>
            <a:pPr>
              <a:spcBef>
                <a:spcPts val="200"/>
              </a:spcBef>
            </a:pPr>
            <a:r>
              <a:rPr lang="zh-CN" altLang="en-US" sz="3200" b="0" dirty="0">
                <a:latin typeface="Times New Roman" panose="02020603050405020304" charset="0"/>
              </a:rPr>
              <a:t>例 </a:t>
            </a:r>
            <a:r>
              <a:rPr lang="en-US" altLang="zh-CN" sz="3200" b="0">
                <a:latin typeface="Times New Roman" panose="02020603050405020304" charset="0"/>
              </a:rPr>
              <a:t>:  A + B * ( C - D ) + E / ( C - D ) ↑N</a:t>
            </a:r>
            <a:endParaRPr lang="en-US" altLang="zh-CN" sz="3200" b="0">
              <a:latin typeface="Times New Roman" panose="02020603050405020304" charset="0"/>
            </a:endParaRPr>
          </a:p>
        </p:txBody>
      </p:sp>
      <p:sp>
        <p:nvSpPr>
          <p:cNvPr id="47106" name="文本框 918531"/>
          <p:cNvSpPr txBox="1"/>
          <p:nvPr/>
        </p:nvSpPr>
        <p:spPr>
          <a:xfrm>
            <a:off x="2325688" y="2286635"/>
            <a:ext cx="5545137" cy="3107690"/>
          </a:xfrm>
          <a:prstGeom prst="rect">
            <a:avLst/>
          </a:prstGeom>
          <a:noFill/>
          <a:ln w="9525">
            <a:noFill/>
          </a:ln>
        </p:spPr>
        <p:txBody>
          <a:bodyPr anchor="t">
            <a:spAutoFit/>
          </a:bodyPr>
          <a:p>
            <a:pPr>
              <a:spcBef>
                <a:spcPct val="50000"/>
              </a:spcBef>
            </a:pPr>
            <a:r>
              <a:rPr lang="zh-CN" altLang="en-US" sz="2800" b="0">
                <a:latin typeface="华文新魏" panose="02010800040101010101" pitchFamily="2" charset="-122"/>
                <a:ea typeface="华文新魏" panose="02010800040101010101" pitchFamily="2" charset="-122"/>
                <a:cs typeface="华文新魏" panose="02010800040101010101" pitchFamily="2" charset="-122"/>
              </a:rPr>
              <a:t>求</a:t>
            </a:r>
            <a:r>
              <a:rPr lang="en-US" altLang="zh-CN" sz="2800" b="0">
                <a:latin typeface="华文新魏" panose="02010800040101010101" pitchFamily="2" charset="-122"/>
                <a:ea typeface="华文新魏" panose="02010800040101010101" pitchFamily="2" charset="-122"/>
                <a:cs typeface="华文新魏" panose="02010800040101010101" pitchFamily="2" charset="-122"/>
              </a:rPr>
              <a:t>:</a:t>
            </a:r>
            <a:endParaRPr lang="en-US" altLang="zh-CN" sz="2800" b="0">
              <a:latin typeface="华文新魏" panose="02010800040101010101" pitchFamily="2" charset="-122"/>
              <a:ea typeface="华文新魏" panose="02010800040101010101" pitchFamily="2" charset="-122"/>
              <a:cs typeface="华文新魏" panose="02010800040101010101" pitchFamily="2" charset="-122"/>
            </a:endParaRPr>
          </a:p>
          <a:p>
            <a:pPr>
              <a:spcBef>
                <a:spcPct val="50000"/>
              </a:spcBef>
            </a:pPr>
            <a:r>
              <a:rPr lang="en-US" altLang="zh-CN" sz="2800" b="0" dirty="0">
                <a:latin typeface="华文新魏" panose="02010800040101010101" pitchFamily="2" charset="-122"/>
                <a:ea typeface="华文新魏" panose="02010800040101010101" pitchFamily="2" charset="-122"/>
                <a:cs typeface="华文新魏" panose="02010800040101010101" pitchFamily="2" charset="-122"/>
              </a:rPr>
              <a:t>1.</a:t>
            </a:r>
            <a:r>
              <a:rPr lang="zh-CN" altLang="en-US" sz="2800" b="0" dirty="0">
                <a:latin typeface="华文新魏" panose="02010800040101010101" pitchFamily="2" charset="-122"/>
                <a:ea typeface="华文新魏" panose="02010800040101010101" pitchFamily="2" charset="-122"/>
                <a:cs typeface="华文新魏" panose="02010800040101010101" pitchFamily="2" charset="-122"/>
              </a:rPr>
              <a:t>后缀式</a:t>
            </a:r>
            <a:endParaRPr lang="zh-CN" altLang="en-US" sz="2800" b="0" dirty="0">
              <a:latin typeface="华文新魏" panose="02010800040101010101" pitchFamily="2" charset="-122"/>
              <a:ea typeface="华文新魏" panose="02010800040101010101" pitchFamily="2" charset="-122"/>
              <a:cs typeface="华文新魏" panose="02010800040101010101" pitchFamily="2" charset="-122"/>
            </a:endParaRPr>
          </a:p>
          <a:p>
            <a:pPr>
              <a:spcBef>
                <a:spcPct val="50000"/>
              </a:spcBef>
            </a:pPr>
            <a:r>
              <a:rPr lang="en-US" altLang="zh-CN" sz="2800" b="0" dirty="0">
                <a:latin typeface="华文新魏" panose="02010800040101010101" pitchFamily="2" charset="-122"/>
                <a:ea typeface="华文新魏" panose="02010800040101010101" pitchFamily="2" charset="-122"/>
                <a:cs typeface="华文新魏" panose="02010800040101010101" pitchFamily="2" charset="-122"/>
              </a:rPr>
              <a:t>2.</a:t>
            </a:r>
            <a:r>
              <a:rPr lang="zh-CN" altLang="en-US" sz="2800" b="0" dirty="0">
                <a:latin typeface="华文新魏" panose="02010800040101010101" pitchFamily="2" charset="-122"/>
                <a:ea typeface="华文新魏" panose="02010800040101010101" pitchFamily="2" charset="-122"/>
                <a:cs typeface="华文新魏" panose="02010800040101010101" pitchFamily="2" charset="-122"/>
              </a:rPr>
              <a:t>四元式</a:t>
            </a:r>
            <a:endParaRPr lang="zh-CN" altLang="en-US" sz="2800" b="0" dirty="0">
              <a:latin typeface="华文新魏" panose="02010800040101010101" pitchFamily="2" charset="-122"/>
              <a:ea typeface="华文新魏" panose="02010800040101010101" pitchFamily="2" charset="-122"/>
              <a:cs typeface="华文新魏" panose="02010800040101010101" pitchFamily="2" charset="-122"/>
            </a:endParaRPr>
          </a:p>
          <a:p>
            <a:pPr>
              <a:spcBef>
                <a:spcPct val="50000"/>
              </a:spcBef>
            </a:pPr>
            <a:r>
              <a:rPr lang="en-US" altLang="zh-CN" sz="2800" b="0" dirty="0">
                <a:latin typeface="华文新魏" panose="02010800040101010101" pitchFamily="2" charset="-122"/>
                <a:ea typeface="华文新魏" panose="02010800040101010101" pitchFamily="2" charset="-122"/>
                <a:cs typeface="华文新魏" panose="02010800040101010101" pitchFamily="2" charset="-122"/>
              </a:rPr>
              <a:t>3.</a:t>
            </a:r>
            <a:r>
              <a:rPr lang="zh-CN" altLang="en-US" sz="2800" b="0" dirty="0">
                <a:latin typeface="华文新魏" panose="02010800040101010101" pitchFamily="2" charset="-122"/>
                <a:ea typeface="华文新魏" panose="02010800040101010101" pitchFamily="2" charset="-122"/>
                <a:cs typeface="华文新魏" panose="02010800040101010101" pitchFamily="2" charset="-122"/>
              </a:rPr>
              <a:t>三元式</a:t>
            </a:r>
            <a:endParaRPr lang="zh-CN" altLang="en-US" sz="2800" b="0" dirty="0">
              <a:latin typeface="华文新魏" panose="02010800040101010101" pitchFamily="2" charset="-122"/>
              <a:ea typeface="华文新魏" panose="02010800040101010101" pitchFamily="2" charset="-122"/>
              <a:cs typeface="华文新魏" panose="02010800040101010101" pitchFamily="2" charset="-122"/>
            </a:endParaRPr>
          </a:p>
          <a:p>
            <a:pPr>
              <a:spcBef>
                <a:spcPct val="50000"/>
              </a:spcBef>
            </a:pPr>
            <a:r>
              <a:rPr lang="en-US" altLang="zh-CN" sz="2800" b="0" dirty="0">
                <a:latin typeface="华文新魏" panose="02010800040101010101" pitchFamily="2" charset="-122"/>
                <a:ea typeface="华文新魏" panose="02010800040101010101" pitchFamily="2" charset="-122"/>
                <a:cs typeface="华文新魏" panose="02010800040101010101" pitchFamily="2" charset="-122"/>
              </a:rPr>
              <a:t>4.</a:t>
            </a:r>
            <a:r>
              <a:rPr lang="zh-CN" altLang="en-US" sz="2800" b="0" dirty="0">
                <a:latin typeface="华文新魏" panose="02010800040101010101" pitchFamily="2" charset="-122"/>
                <a:ea typeface="华文新魏" panose="02010800040101010101" pitchFamily="2" charset="-122"/>
                <a:cs typeface="华文新魏" panose="02010800040101010101" pitchFamily="2" charset="-122"/>
              </a:rPr>
              <a:t>间接三元式</a:t>
            </a:r>
            <a:endParaRPr lang="zh-CN" altLang="en-US" sz="2800" b="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5" name="标题 4"/>
          <p:cNvSpPr>
            <a:spLocks noGrp="1" noChangeArrowheads="1"/>
          </p:cNvSpPr>
          <p:nvPr>
            <p:ph type="title"/>
          </p:nvPr>
        </p:nvSpPr>
        <p:spPr/>
        <p:txBody>
          <a:bodyPr/>
          <a:p>
            <a:r>
              <a:rPr lang="zh-CN" altLang="en-US"/>
              <a:t>三地址代码</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zh-CN" altLang="en-US" dirty="0">
                <a:sym typeface="+mn-ea"/>
              </a:rPr>
              <a:t>类型检查</a:t>
            </a:r>
            <a:endParaRPr lang="zh-CN" altLang="en-US" dirty="0"/>
          </a:p>
        </p:txBody>
      </p:sp>
      <p:sp>
        <p:nvSpPr>
          <p:cNvPr id="10242" name="文本占位符 1048578"/>
          <p:cNvSpPr>
            <a:spLocks noGrp="1"/>
          </p:cNvSpPr>
          <p:nvPr>
            <p:ph idx="1"/>
          </p:nvPr>
        </p:nvSpPr>
        <p:spPr>
          <a:xfrm>
            <a:off x="989648" y="1567498"/>
            <a:ext cx="8208962" cy="720725"/>
          </a:xfrm>
        </p:spPr>
        <p:txBody>
          <a:bodyPr anchor="t"/>
          <a:p>
            <a:pPr lvl="1"/>
            <a:r>
              <a:rPr lang="zh-CN" altLang="en-US" sz="3200" dirty="0"/>
              <a:t>表达式的类型检查</a:t>
            </a:r>
            <a:endParaRPr lang="zh-CN" altLang="en-US" sz="3600"/>
          </a:p>
        </p:txBody>
      </p:sp>
      <p:sp>
        <p:nvSpPr>
          <p:cNvPr id="1048580" name="矩形 1048579"/>
          <p:cNvSpPr/>
          <p:nvPr/>
        </p:nvSpPr>
        <p:spPr>
          <a:xfrm>
            <a:off x="989648" y="2575560"/>
            <a:ext cx="8208963" cy="863600"/>
          </a:xfrm>
          <a:prstGeom prst="rect">
            <a:avLst/>
          </a:prstGeom>
          <a:noFill/>
          <a:ln w="9525">
            <a:noFill/>
          </a:ln>
        </p:spPr>
        <p:txBody>
          <a:bodyPr anchor="t"/>
          <a:p>
            <a:pPr marL="1143000" lvl="2" indent="-228600" algn="l"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pPr>
            <a:r>
              <a:rPr lang="en-US" altLang="zh-CN" sz="2800" b="0" u="none" strike="noStrike" baseline="0" noProof="1">
                <a:solidFill>
                  <a:schemeClr val="tx1"/>
                </a:solidFill>
                <a:latin typeface="Tahoma" panose="020B0604030504040204" charset="0"/>
                <a:ea typeface="宋体" panose="02010600030101010101" pitchFamily="2" charset="-122"/>
                <a:cs typeface="+mn-cs"/>
              </a:rPr>
              <a:t>1</a:t>
            </a:r>
            <a:r>
              <a:rPr lang="zh-CN" altLang="en-US" sz="2800" b="0" u="none" strike="noStrike" baseline="0" noProof="1">
                <a:solidFill>
                  <a:schemeClr val="tx1"/>
                </a:solidFill>
                <a:latin typeface="Tahoma" panose="020B0604030504040204" charset="0"/>
                <a:ea typeface="宋体" panose="02010600030101010101" pitchFamily="2" charset="-122"/>
                <a:cs typeface="+mn-cs"/>
              </a:rPr>
              <a:t>、</a:t>
            </a:r>
            <a:r>
              <a:rPr lang="en-US" altLang="zh-CN" sz="2800" b="0" u="none" strike="noStrike" baseline="0" noProof="1">
                <a:solidFill>
                  <a:schemeClr val="tx1"/>
                </a:solidFill>
                <a:latin typeface="Tahoma" panose="020B0604030504040204" charset="0"/>
                <a:ea typeface="宋体" panose="02010600030101010101" pitchFamily="2" charset="-122"/>
                <a:cs typeface="+mn-cs"/>
              </a:rPr>
              <a:t>E → num </a:t>
            </a:r>
            <a:r>
              <a:rPr lang="en-US" altLang="zh-CN" sz="28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cs typeface="+mn-cs"/>
              </a:rPr>
              <a:t>  { </a:t>
            </a:r>
            <a:r>
              <a:rPr lang="en-US" altLang="zh-CN" sz="24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cs typeface="+mn-cs"/>
              </a:rPr>
              <a:t>E.type := integer</a:t>
            </a:r>
            <a:r>
              <a:rPr lang="en-US" altLang="zh-CN" sz="28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cs typeface="+mn-cs"/>
              </a:rPr>
              <a:t> }</a:t>
            </a:r>
            <a:endParaRPr lang="en-US" altLang="zh-CN" sz="28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endParaRPr>
          </a:p>
        </p:txBody>
      </p:sp>
      <p:sp>
        <p:nvSpPr>
          <p:cNvPr id="1048581" name="矩形 1048580"/>
          <p:cNvSpPr/>
          <p:nvPr/>
        </p:nvSpPr>
        <p:spPr>
          <a:xfrm>
            <a:off x="989648" y="3729673"/>
            <a:ext cx="8208963" cy="790575"/>
          </a:xfrm>
          <a:prstGeom prst="rect">
            <a:avLst/>
          </a:prstGeom>
          <a:noFill/>
          <a:ln w="9525">
            <a:noFill/>
          </a:ln>
        </p:spPr>
        <p:txBody>
          <a:bodyPr anchor="t"/>
          <a:p>
            <a:pPr marL="1143000" lvl="2" indent="-228600" algn="l"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pPr>
            <a:r>
              <a:rPr lang="en-US" altLang="zh-CN" sz="2800" b="0" u="none" strike="noStrike" baseline="0" noProof="1">
                <a:solidFill>
                  <a:schemeClr val="tx1"/>
                </a:solidFill>
                <a:latin typeface="Tahoma" panose="020B0604030504040204" charset="0"/>
                <a:ea typeface="宋体" panose="02010600030101010101" pitchFamily="2" charset="-122"/>
                <a:cs typeface="+mn-cs"/>
              </a:rPr>
              <a:t>2</a:t>
            </a:r>
            <a:r>
              <a:rPr lang="zh-CN" altLang="en-US" sz="2800" b="0" u="none" strike="noStrike" baseline="0" noProof="1">
                <a:solidFill>
                  <a:schemeClr val="tx1"/>
                </a:solidFill>
                <a:latin typeface="Tahoma" panose="020B0604030504040204" charset="0"/>
                <a:ea typeface="宋体" panose="02010600030101010101" pitchFamily="2" charset="-122"/>
                <a:cs typeface="+mn-cs"/>
              </a:rPr>
              <a:t>、</a:t>
            </a:r>
            <a:r>
              <a:rPr lang="en-US" altLang="zh-CN" sz="2800" b="0" u="none" strike="noStrike" baseline="0" noProof="1">
                <a:solidFill>
                  <a:schemeClr val="tx1"/>
                </a:solidFill>
                <a:latin typeface="Tahoma" panose="020B0604030504040204" charset="0"/>
                <a:ea typeface="宋体" panose="02010600030101010101" pitchFamily="2" charset="-122"/>
                <a:cs typeface="+mn-cs"/>
              </a:rPr>
              <a:t>E → id </a:t>
            </a:r>
            <a:r>
              <a:rPr lang="en-US" altLang="zh-CN" sz="28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cs typeface="+mn-cs"/>
              </a:rPr>
              <a:t>  { </a:t>
            </a:r>
            <a:r>
              <a:rPr lang="en-US" altLang="zh-CN" sz="24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cs typeface="+mn-cs"/>
              </a:rPr>
              <a:t>E.type := lookup</a:t>
            </a:r>
            <a:r>
              <a:rPr lang="zh-CN" altLang="en-US" sz="24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cs typeface="+mn-cs"/>
              </a:rPr>
              <a:t>（</a:t>
            </a:r>
            <a:r>
              <a:rPr lang="en-US" altLang="zh-CN" sz="24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cs typeface="+mn-cs"/>
              </a:rPr>
              <a:t>id.entry</a:t>
            </a:r>
            <a:r>
              <a:rPr lang="zh-CN" altLang="en-US" sz="24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cs typeface="+mn-cs"/>
              </a:rPr>
              <a:t>）</a:t>
            </a:r>
            <a:r>
              <a:rPr lang="zh-CN" altLang="en-US" sz="28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cs typeface="+mn-cs"/>
              </a:rPr>
              <a:t> </a:t>
            </a:r>
            <a:r>
              <a:rPr lang="en-US" altLang="zh-CN" sz="28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cs typeface="+mn-cs"/>
              </a:rPr>
              <a:t>}</a:t>
            </a:r>
            <a:endParaRPr lang="en-US" altLang="zh-CN" sz="28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48580">
                                            <p:txEl>
                                              <p:charRg st="0" end="34"/>
                                            </p:txEl>
                                          </p:spTgt>
                                        </p:tgtEl>
                                        <p:attrNameLst>
                                          <p:attrName>style.visibility</p:attrName>
                                        </p:attrNameLst>
                                      </p:cBhvr>
                                      <p:to>
                                        <p:strVal val="visible"/>
                                      </p:to>
                                    </p:set>
                                    <p:animEffect transition="in" filter="checkerboard(across)">
                                      <p:cBhvr>
                                        <p:cTn id="7" dur="500"/>
                                        <p:tgtEl>
                                          <p:spTgt spid="1048580">
                                            <p:txEl>
                                              <p:charRg st="0" end="34"/>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48581">
                                            <p:txEl>
                                              <p:charRg st="0" end="42"/>
                                            </p:txEl>
                                          </p:spTgt>
                                        </p:tgtEl>
                                        <p:attrNameLst>
                                          <p:attrName>style.visibility</p:attrName>
                                        </p:attrNameLst>
                                      </p:cBhvr>
                                      <p:to>
                                        <p:strVal val="visible"/>
                                      </p:to>
                                    </p:set>
                                    <p:animEffect transition="in" filter="checkerboard(across)">
                                      <p:cBhvr>
                                        <p:cTn id="12" dur="500"/>
                                        <p:tgtEl>
                                          <p:spTgt spid="1048581">
                                            <p:txEl>
                                              <p:charRg st="0" end="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graphicFrame>
        <p:nvGraphicFramePr>
          <p:cNvPr id="48129" name="对象 915460"/>
          <p:cNvGraphicFramePr/>
          <p:nvPr/>
        </p:nvGraphicFramePr>
        <p:xfrm>
          <a:off x="2610168" y="1703388"/>
          <a:ext cx="7694612" cy="4684712"/>
        </p:xfrm>
        <a:graphic>
          <a:graphicData uri="http://schemas.openxmlformats.org/presentationml/2006/ole">
            <mc:AlternateContent xmlns:mc="http://schemas.openxmlformats.org/markup-compatibility/2006">
              <mc:Choice xmlns:v="urn:schemas-microsoft-com:vml" Requires="v">
                <p:oleObj spid="_x0000_s3076" name="" r:id="rId1" imgW="7649210" imgH="4681855" progId="Word.Document.8">
                  <p:embed/>
                </p:oleObj>
              </mc:Choice>
              <mc:Fallback>
                <p:oleObj name="" r:id="rId1" imgW="7649210" imgH="4681855" progId="Word.Document.8">
                  <p:embed/>
                  <p:pic>
                    <p:nvPicPr>
                      <p:cNvPr id="0" name="图片 3075"/>
                      <p:cNvPicPr/>
                      <p:nvPr/>
                    </p:nvPicPr>
                    <p:blipFill>
                      <a:blip r:embed="rId2"/>
                      <a:stretch>
                        <a:fillRect/>
                      </a:stretch>
                    </p:blipFill>
                    <p:spPr>
                      <a:xfrm>
                        <a:off x="2610168" y="1703388"/>
                        <a:ext cx="7694612" cy="4684712"/>
                      </a:xfrm>
                      <a:prstGeom prst="rect">
                        <a:avLst/>
                      </a:prstGeom>
                      <a:noFill/>
                      <a:ln w="38100">
                        <a:noFill/>
                        <a:miter/>
                      </a:ln>
                    </p:spPr>
                  </p:pic>
                </p:oleObj>
              </mc:Fallback>
            </mc:AlternateContent>
          </a:graphicData>
        </a:graphic>
      </p:graphicFrame>
      <p:sp>
        <p:nvSpPr>
          <p:cNvPr id="48130" name="文本框 915463"/>
          <p:cNvSpPr txBox="1"/>
          <p:nvPr/>
        </p:nvSpPr>
        <p:spPr>
          <a:xfrm>
            <a:off x="1258888" y="971550"/>
            <a:ext cx="7153275" cy="579438"/>
          </a:xfrm>
          <a:prstGeom prst="rect">
            <a:avLst/>
          </a:prstGeom>
          <a:noFill/>
          <a:ln w="9525">
            <a:noFill/>
          </a:ln>
        </p:spPr>
        <p:txBody>
          <a:bodyPr anchor="t">
            <a:spAutoFit/>
          </a:bodyPr>
          <a:p>
            <a:pPr>
              <a:spcBef>
                <a:spcPts val="200"/>
              </a:spcBef>
            </a:pPr>
            <a:r>
              <a:rPr lang="zh-CN" altLang="en-US" sz="3200" b="0" dirty="0">
                <a:latin typeface="Times New Roman" panose="02020603050405020304" charset="0"/>
              </a:rPr>
              <a:t>例 </a:t>
            </a:r>
            <a:r>
              <a:rPr lang="en-US" altLang="zh-CN" sz="3200" b="0">
                <a:latin typeface="Times New Roman" panose="02020603050405020304" charset="0"/>
              </a:rPr>
              <a:t>:  A + B * ( C - D ) + E / ( C - D ) ↑N</a:t>
            </a:r>
            <a:endParaRPr lang="en-US" altLang="zh-CN" sz="3200" b="0">
              <a:latin typeface="Times New Roman" panose="02020603050405020304" charset="0"/>
            </a:endParaRPr>
          </a:p>
        </p:txBody>
      </p:sp>
      <p:sp>
        <p:nvSpPr>
          <p:cNvPr id="2" name="标题 1"/>
          <p:cNvSpPr>
            <a:spLocks noGrp="1" noChangeArrowheads="1"/>
          </p:cNvSpPr>
          <p:nvPr>
            <p:ph type="title"/>
          </p:nvPr>
        </p:nvSpPr>
        <p:spPr/>
        <p:txBody>
          <a:bodyPr/>
          <a:p>
            <a:r>
              <a:rPr lang="zh-CN" altLang="en-US"/>
              <a:t>三地址代码</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graphicFrame>
        <p:nvGraphicFramePr>
          <p:cNvPr id="49153" name="内容占位符 916482"/>
          <p:cNvGraphicFramePr>
            <a:graphicFrameLocks noGrp="1"/>
          </p:cNvGraphicFramePr>
          <p:nvPr>
            <p:ph idx="1"/>
          </p:nvPr>
        </p:nvGraphicFramePr>
        <p:xfrm>
          <a:off x="900113" y="2157413"/>
          <a:ext cx="7772400" cy="3833812"/>
        </p:xfrm>
        <a:graphic>
          <a:graphicData uri="http://schemas.openxmlformats.org/presentationml/2006/ole">
            <mc:AlternateContent xmlns:mc="http://schemas.openxmlformats.org/markup-compatibility/2006">
              <mc:Choice xmlns:v="urn:schemas-microsoft-com:vml" Requires="v">
                <p:oleObj spid="_x0000_s3077" name="" r:id="rId1" imgW="8567420" imgH="4226560" progId="Word.Document.8">
                  <p:embed/>
                </p:oleObj>
              </mc:Choice>
              <mc:Fallback>
                <p:oleObj name="" r:id="rId1" imgW="8567420" imgH="4226560" progId="Word.Document.8">
                  <p:embed/>
                  <p:pic>
                    <p:nvPicPr>
                      <p:cNvPr id="0" name="图片 3076"/>
                      <p:cNvPicPr/>
                      <p:nvPr/>
                    </p:nvPicPr>
                    <p:blipFill>
                      <a:blip r:embed="rId2"/>
                      <a:stretch>
                        <a:fillRect/>
                      </a:stretch>
                    </p:blipFill>
                    <p:spPr>
                      <a:xfrm>
                        <a:off x="900113" y="2157413"/>
                        <a:ext cx="7772400" cy="3833812"/>
                      </a:xfrm>
                      <a:prstGeom prst="rect">
                        <a:avLst/>
                      </a:prstGeom>
                      <a:noFill/>
                      <a:ln w="38100">
                        <a:miter/>
                      </a:ln>
                    </p:spPr>
                  </p:pic>
                </p:oleObj>
              </mc:Fallback>
            </mc:AlternateContent>
          </a:graphicData>
        </a:graphic>
      </p:graphicFrame>
      <p:sp>
        <p:nvSpPr>
          <p:cNvPr id="49154" name="文本框 916485"/>
          <p:cNvSpPr txBox="1"/>
          <p:nvPr/>
        </p:nvSpPr>
        <p:spPr>
          <a:xfrm>
            <a:off x="1258888" y="1339850"/>
            <a:ext cx="7153275" cy="579438"/>
          </a:xfrm>
          <a:prstGeom prst="rect">
            <a:avLst/>
          </a:prstGeom>
          <a:noFill/>
          <a:ln w="9525">
            <a:noFill/>
          </a:ln>
        </p:spPr>
        <p:txBody>
          <a:bodyPr anchor="t">
            <a:spAutoFit/>
          </a:bodyPr>
          <a:p>
            <a:pPr>
              <a:spcBef>
                <a:spcPts val="200"/>
              </a:spcBef>
            </a:pPr>
            <a:r>
              <a:rPr lang="zh-CN" altLang="en-US" sz="3200" b="0" dirty="0">
                <a:latin typeface="Times New Roman" panose="02020603050405020304" charset="0"/>
              </a:rPr>
              <a:t>例 </a:t>
            </a:r>
            <a:r>
              <a:rPr lang="en-US" altLang="zh-CN" sz="3200" b="0">
                <a:latin typeface="Times New Roman" panose="02020603050405020304" charset="0"/>
              </a:rPr>
              <a:t>:  A + B * ( C - D ) + E / ( C - D ) ↑N</a:t>
            </a:r>
            <a:endParaRPr lang="en-US" altLang="zh-CN" sz="3200" b="0">
              <a:latin typeface="Times New Roman" panose="02020603050405020304" charset="0"/>
            </a:endParaRPr>
          </a:p>
        </p:txBody>
      </p:sp>
      <p:sp>
        <p:nvSpPr>
          <p:cNvPr id="2" name="标题 1"/>
          <p:cNvSpPr>
            <a:spLocks noGrp="1" noChangeArrowheads="1"/>
          </p:cNvSpPr>
          <p:nvPr>
            <p:ph type="title"/>
          </p:nvPr>
        </p:nvSpPr>
        <p:spPr/>
        <p:txBody>
          <a:bodyPr/>
          <a:p>
            <a:r>
              <a:rPr lang="zh-CN" altLang="en-US"/>
              <a:t>三地址代码</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graphicFrame>
        <p:nvGraphicFramePr>
          <p:cNvPr id="50177" name="内容占位符 917507"/>
          <p:cNvGraphicFramePr>
            <a:graphicFrameLocks noGrp="1"/>
          </p:cNvGraphicFramePr>
          <p:nvPr/>
        </p:nvGraphicFramePr>
        <p:xfrm>
          <a:off x="2314575" y="1724660"/>
          <a:ext cx="7127875" cy="4510088"/>
        </p:xfrm>
        <a:graphic>
          <a:graphicData uri="http://schemas.openxmlformats.org/presentationml/2006/ole">
            <mc:AlternateContent xmlns:mc="http://schemas.openxmlformats.org/markup-compatibility/2006">
              <mc:Choice xmlns:v="urn:schemas-microsoft-com:vml" Requires="v">
                <p:oleObj spid="_x0000_s3078" name="" r:id="rId1" imgW="5486400" imgH="3338830" progId="Word.Document.8">
                  <p:embed/>
                </p:oleObj>
              </mc:Choice>
              <mc:Fallback>
                <p:oleObj name="" r:id="rId1" imgW="5486400" imgH="3338830" progId="Word.Document.8">
                  <p:embed/>
                  <p:pic>
                    <p:nvPicPr>
                      <p:cNvPr id="0" name="图片 3077"/>
                      <p:cNvPicPr/>
                      <p:nvPr/>
                    </p:nvPicPr>
                    <p:blipFill>
                      <a:blip r:embed="rId2"/>
                      <a:stretch>
                        <a:fillRect/>
                      </a:stretch>
                    </p:blipFill>
                    <p:spPr>
                      <a:xfrm>
                        <a:off x="2314575" y="1724660"/>
                        <a:ext cx="7127875" cy="4510088"/>
                      </a:xfrm>
                      <a:prstGeom prst="rect">
                        <a:avLst/>
                      </a:prstGeom>
                      <a:noFill/>
                      <a:ln w="38100">
                        <a:miter/>
                      </a:ln>
                    </p:spPr>
                  </p:pic>
                </p:oleObj>
              </mc:Fallback>
            </mc:AlternateContent>
          </a:graphicData>
        </a:graphic>
      </p:graphicFrame>
      <p:sp>
        <p:nvSpPr>
          <p:cNvPr id="50178" name="文本框 917509"/>
          <p:cNvSpPr txBox="1"/>
          <p:nvPr/>
        </p:nvSpPr>
        <p:spPr>
          <a:xfrm>
            <a:off x="1258888" y="968375"/>
            <a:ext cx="7153275" cy="579438"/>
          </a:xfrm>
          <a:prstGeom prst="rect">
            <a:avLst/>
          </a:prstGeom>
          <a:noFill/>
          <a:ln w="9525">
            <a:noFill/>
          </a:ln>
        </p:spPr>
        <p:txBody>
          <a:bodyPr anchor="t">
            <a:spAutoFit/>
          </a:bodyPr>
          <a:p>
            <a:pPr>
              <a:spcBef>
                <a:spcPts val="200"/>
              </a:spcBef>
            </a:pPr>
            <a:r>
              <a:rPr lang="zh-CN" altLang="en-US" sz="3200" b="0" dirty="0">
                <a:latin typeface="Times New Roman" panose="02020603050405020304" charset="0"/>
                <a:ea typeface="华文新魏" panose="02010800040101010101" pitchFamily="2" charset="-122"/>
              </a:rPr>
              <a:t>例 </a:t>
            </a:r>
            <a:r>
              <a:rPr lang="en-US" altLang="zh-CN" sz="3200" b="0">
                <a:latin typeface="Times New Roman" panose="02020603050405020304" charset="0"/>
              </a:rPr>
              <a:t>:  A + B * ( C - D ) + E / ( C - D ) ↑N</a:t>
            </a:r>
            <a:endParaRPr lang="en-US" altLang="zh-CN" sz="3200" b="0">
              <a:latin typeface="Times New Roman" panose="02020603050405020304" charset="0"/>
            </a:endParaRPr>
          </a:p>
        </p:txBody>
      </p:sp>
      <p:sp>
        <p:nvSpPr>
          <p:cNvPr id="2" name="标题 1"/>
          <p:cNvSpPr>
            <a:spLocks noGrp="1" noChangeArrowheads="1"/>
          </p:cNvSpPr>
          <p:nvPr>
            <p:ph type="title"/>
          </p:nvPr>
        </p:nvSpPr>
        <p:spPr/>
        <p:txBody>
          <a:bodyPr/>
          <a:p>
            <a:r>
              <a:rPr lang="zh-CN" altLang="en-US"/>
              <a:t>三地址代码</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赋值语句翻译</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Rectangle 2"/>
          <p:cNvSpPr/>
          <p:nvPr/>
        </p:nvSpPr>
        <p:spPr>
          <a:xfrm>
            <a:off x="4130675" y="793433"/>
            <a:ext cx="7772400" cy="5562600"/>
          </a:xfrm>
          <a:prstGeom prst="rect">
            <a:avLst/>
          </a:prstGeom>
          <a:solidFill>
            <a:schemeClr val="bg1"/>
          </a:solidFill>
          <a:ln w="9525" cap="flat" cmpd="sng">
            <a:solidFill>
              <a:schemeClr val="tx1"/>
            </a:solidFill>
            <a:prstDash val="solid"/>
            <a:miter/>
            <a:headEnd type="none" w="med" len="med"/>
            <a:tailEnd type="none" w="med" len="med"/>
          </a:ln>
        </p:spPr>
        <p:txBody>
          <a:bodyPr lIns="92075" tIns="46038" rIns="92075" bIns="46038" anchor="t"/>
          <a:p>
            <a:pPr marL="342900" indent="-342900" algn="just" eaLnBrk="0" hangingPunct="0">
              <a:spcBef>
                <a:spcPct val="15000"/>
              </a:spcBef>
            </a:pPr>
            <a:r>
              <a:rPr lang="en-US" altLang="zh-CN" sz="2800" i="1" dirty="0">
                <a:latin typeface="Times New Roman" panose="02020603050405020304" charset="0"/>
              </a:rPr>
              <a:t>S </a:t>
            </a:r>
            <a:r>
              <a:rPr lang="en-US" altLang="zh-CN" sz="2800" dirty="0">
                <a:latin typeface="Times New Roman" panose="02020603050405020304" charset="0"/>
                <a:sym typeface="Symbol" panose="05050102010706020507" pitchFamily="18" charset="2"/>
              </a:rPr>
              <a:t></a:t>
            </a:r>
            <a:r>
              <a:rPr lang="en-US" altLang="zh-CN" sz="2800" dirty="0">
                <a:latin typeface="Times New Roman" panose="02020603050405020304" charset="0"/>
              </a:rPr>
              <a:t> id := </a:t>
            </a:r>
            <a:r>
              <a:rPr lang="en-US" altLang="zh-CN" sz="2800" i="1" dirty="0">
                <a:latin typeface="Times New Roman" panose="02020603050405020304" charset="0"/>
              </a:rPr>
              <a:t>E </a:t>
            </a:r>
            <a:r>
              <a:rPr lang="en-US" altLang="zh-CN" sz="2800" i="1" dirty="0">
                <a:solidFill>
                  <a:srgbClr val="000066"/>
                </a:solidFill>
                <a:latin typeface="Times New Roman" panose="02020603050405020304" charset="0"/>
              </a:rPr>
              <a:t>	</a:t>
            </a: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p</a:t>
            </a:r>
            <a:r>
              <a:rPr lang="en-US" altLang="zh-CN" sz="2800" dirty="0">
                <a:solidFill>
                  <a:schemeClr val="tx2"/>
                </a:solidFill>
                <a:latin typeface="Times New Roman" panose="02020603050405020304" charset="0"/>
              </a:rPr>
              <a:t> := </a:t>
            </a:r>
            <a:r>
              <a:rPr lang="en-US" altLang="zh-CN" sz="2800" i="1" dirty="0">
                <a:solidFill>
                  <a:schemeClr val="tx2"/>
                </a:solidFill>
                <a:latin typeface="Times New Roman" panose="02020603050405020304" charset="0"/>
              </a:rPr>
              <a:t>lookup</a:t>
            </a:r>
            <a:r>
              <a:rPr lang="en-US" altLang="zh-CN" sz="2800" dirty="0">
                <a:solidFill>
                  <a:schemeClr val="tx2"/>
                </a:solidFill>
                <a:latin typeface="Times New Roman" panose="02020603050405020304" charset="0"/>
              </a:rPr>
              <a:t>(id.</a:t>
            </a:r>
            <a:r>
              <a:rPr lang="en-US" altLang="zh-CN" sz="2800" i="1" dirty="0">
                <a:solidFill>
                  <a:schemeClr val="tx2"/>
                </a:solidFill>
                <a:latin typeface="Times New Roman" panose="02020603050405020304" charset="0"/>
              </a:rPr>
              <a:t>name</a:t>
            </a:r>
            <a:r>
              <a:rPr lang="en-US" altLang="zh-CN" sz="2800" dirty="0">
                <a:solidFill>
                  <a:schemeClr val="tx2"/>
                </a:solidFill>
                <a:latin typeface="Times New Roman" panose="02020603050405020304" charset="0"/>
              </a:rPr>
              <a:t>);</a:t>
            </a:r>
            <a:endParaRPr lang="en-US" altLang="zh-CN" sz="2800" dirty="0">
              <a:solidFill>
                <a:schemeClr val="tx2"/>
              </a:solidFill>
              <a:latin typeface="Times New Roman" panose="02020603050405020304" charset="0"/>
            </a:endParaRPr>
          </a:p>
          <a:p>
            <a:pPr marL="342900" indent="-342900" algn="just" eaLnBrk="0" hangingPunct="0">
              <a:spcBef>
                <a:spcPct val="15000"/>
              </a:spcBef>
            </a:pPr>
            <a:r>
              <a:rPr lang="en-US" altLang="zh-CN" sz="2800" dirty="0">
                <a:solidFill>
                  <a:schemeClr val="tx2"/>
                </a:solidFill>
                <a:latin typeface="Times New Roman" panose="02020603050405020304" charset="0"/>
              </a:rPr>
              <a:t>				if </a:t>
            </a:r>
            <a:r>
              <a:rPr lang="en-US" altLang="zh-CN" sz="2800" i="1" dirty="0">
                <a:solidFill>
                  <a:schemeClr val="tx2"/>
                </a:solidFill>
                <a:latin typeface="Times New Roman" panose="02020603050405020304" charset="0"/>
              </a:rPr>
              <a:t>p </a:t>
            </a:r>
            <a:r>
              <a:rPr lang="en-US" altLang="zh-CN" sz="2800" dirty="0">
                <a:solidFill>
                  <a:schemeClr val="tx2"/>
                </a:solidFill>
                <a:latin typeface="Times New Roman" panose="02020603050405020304" charset="0"/>
                <a:sym typeface="Symbol" panose="05050102010706020507" pitchFamily="18" charset="2"/>
              </a:rPr>
              <a:t></a:t>
            </a: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nil</a:t>
            </a:r>
            <a:r>
              <a:rPr lang="en-US" altLang="zh-CN" sz="2800" dirty="0">
                <a:solidFill>
                  <a:schemeClr val="tx2"/>
                </a:solidFill>
                <a:latin typeface="Times New Roman" panose="02020603050405020304" charset="0"/>
              </a:rPr>
              <a:t> then</a:t>
            </a:r>
            <a:endParaRPr lang="en-US" altLang="zh-CN" sz="2800" dirty="0">
              <a:solidFill>
                <a:schemeClr val="tx2"/>
              </a:solidFill>
              <a:latin typeface="Times New Roman" panose="02020603050405020304" charset="0"/>
            </a:endParaRPr>
          </a:p>
          <a:p>
            <a:pPr marL="342900" indent="-342900" algn="just" eaLnBrk="0" hangingPunct="0">
              <a:spcBef>
                <a:spcPct val="15000"/>
              </a:spcBef>
            </a:pPr>
            <a:r>
              <a:rPr lang="en-US" altLang="zh-CN" sz="2800" i="1" dirty="0">
                <a:solidFill>
                  <a:schemeClr val="tx2"/>
                </a:solidFill>
                <a:latin typeface="Times New Roman" panose="02020603050405020304" charset="0"/>
              </a:rPr>
              <a:t>					emit</a:t>
            </a:r>
            <a:r>
              <a:rPr lang="en-US" altLang="zh-CN" sz="2800" dirty="0">
                <a:solidFill>
                  <a:schemeClr val="tx2"/>
                </a:solidFill>
                <a:latin typeface="Times New Roman" panose="02020603050405020304" charset="0"/>
              </a:rPr>
              <a:t> ( </a:t>
            </a:r>
            <a:r>
              <a:rPr lang="en-US" altLang="zh-CN" sz="2800" i="1" dirty="0">
                <a:solidFill>
                  <a:schemeClr val="tx2"/>
                </a:solidFill>
                <a:latin typeface="Times New Roman" panose="02020603050405020304" charset="0"/>
              </a:rPr>
              <a:t>p</a:t>
            </a:r>
            <a:r>
              <a:rPr lang="en-US" altLang="zh-CN" sz="2800" dirty="0">
                <a:solidFill>
                  <a:schemeClr val="tx2"/>
                </a:solidFill>
                <a:latin typeface="Times New Roman" panose="02020603050405020304" charset="0"/>
              </a:rPr>
              <a:t> ‘:=’ </a:t>
            </a:r>
            <a:r>
              <a:rPr lang="en-US" altLang="zh-CN" sz="2800" i="1" dirty="0">
                <a:solidFill>
                  <a:schemeClr val="tx2"/>
                </a:solidFill>
                <a:latin typeface="Times New Roman" panose="02020603050405020304" charset="0"/>
              </a:rPr>
              <a:t>E</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place</a:t>
            </a:r>
            <a:r>
              <a:rPr lang="en-US" altLang="zh-CN" sz="2800" dirty="0">
                <a:solidFill>
                  <a:schemeClr val="tx2"/>
                </a:solidFill>
                <a:latin typeface="Times New Roman" panose="02020603050405020304" charset="0"/>
              </a:rPr>
              <a:t>)</a:t>
            </a:r>
            <a:endParaRPr lang="en-US" altLang="zh-CN" sz="2800" dirty="0">
              <a:solidFill>
                <a:schemeClr val="tx2"/>
              </a:solidFill>
              <a:latin typeface="Times New Roman" panose="02020603050405020304" charset="0"/>
            </a:endParaRPr>
          </a:p>
          <a:p>
            <a:pPr marL="342900" indent="-342900" algn="just" eaLnBrk="0" hangingPunct="0">
              <a:spcBef>
                <a:spcPct val="15000"/>
              </a:spcBef>
            </a:pPr>
            <a:r>
              <a:rPr lang="en-US" altLang="zh-CN" sz="2800" dirty="0">
                <a:solidFill>
                  <a:schemeClr val="tx2"/>
                </a:solidFill>
                <a:latin typeface="Times New Roman" panose="02020603050405020304" charset="0"/>
              </a:rPr>
              <a:t>				else </a:t>
            </a:r>
            <a:r>
              <a:rPr lang="en-US" altLang="zh-CN" sz="2800" i="1" dirty="0">
                <a:solidFill>
                  <a:schemeClr val="tx2"/>
                </a:solidFill>
                <a:latin typeface="Times New Roman" panose="02020603050405020304" charset="0"/>
              </a:rPr>
              <a:t>error</a:t>
            </a:r>
            <a:r>
              <a:rPr lang="en-US" altLang="zh-CN" sz="2800" dirty="0">
                <a:solidFill>
                  <a:schemeClr val="tx2"/>
                </a:solidFill>
                <a:latin typeface="Times New Roman" panose="02020603050405020304" charset="0"/>
              </a:rPr>
              <a:t> }</a:t>
            </a:r>
            <a:endParaRPr lang="en-US" altLang="zh-CN" sz="2800" dirty="0">
              <a:solidFill>
                <a:schemeClr val="tx2"/>
              </a:solidFill>
              <a:latin typeface="Times New Roman" panose="02020603050405020304" charset="0"/>
            </a:endParaRPr>
          </a:p>
          <a:p>
            <a:pPr marL="342900" indent="-342900" algn="just" eaLnBrk="0" hangingPunct="0">
              <a:spcBef>
                <a:spcPct val="15000"/>
              </a:spcBef>
            </a:pPr>
            <a:r>
              <a:rPr lang="en-US" altLang="zh-CN" sz="2800" i="1" dirty="0">
                <a:latin typeface="Times New Roman" panose="02020603050405020304" charset="0"/>
              </a:rPr>
              <a:t>E </a:t>
            </a:r>
            <a:r>
              <a:rPr lang="en-US" altLang="zh-CN" sz="2800" dirty="0">
                <a:latin typeface="Times New Roman" panose="02020603050405020304" charset="0"/>
                <a:sym typeface="Symbol" panose="05050102010706020507" pitchFamily="18" charset="2"/>
              </a:rPr>
              <a:t></a:t>
            </a:r>
            <a:r>
              <a:rPr lang="en-US" altLang="zh-CN" sz="2800" dirty="0">
                <a:latin typeface="Times New Roman" panose="02020603050405020304" charset="0"/>
              </a:rPr>
              <a:t> </a:t>
            </a:r>
            <a:r>
              <a:rPr lang="en-US" altLang="zh-CN" sz="2800" i="1" dirty="0">
                <a:latin typeface="Times New Roman" panose="02020603050405020304" charset="0"/>
              </a:rPr>
              <a:t>E</a:t>
            </a:r>
            <a:r>
              <a:rPr lang="en-US" altLang="zh-CN" sz="2800" baseline="-30000" dirty="0">
                <a:latin typeface="Times New Roman" panose="02020603050405020304" charset="0"/>
              </a:rPr>
              <a:t>1 </a:t>
            </a:r>
            <a:r>
              <a:rPr lang="en-US" altLang="zh-CN" sz="2800" dirty="0">
                <a:latin typeface="Times New Roman" panose="02020603050405020304" charset="0"/>
              </a:rPr>
              <a:t>+ </a:t>
            </a:r>
            <a:r>
              <a:rPr lang="en-US" altLang="zh-CN" sz="2800" i="1" dirty="0">
                <a:latin typeface="Times New Roman" panose="02020603050405020304" charset="0"/>
              </a:rPr>
              <a:t>E</a:t>
            </a:r>
            <a:r>
              <a:rPr lang="en-US" altLang="zh-CN" sz="2800" baseline="-30000" dirty="0">
                <a:latin typeface="Times New Roman" panose="02020603050405020304" charset="0"/>
              </a:rPr>
              <a:t>2</a:t>
            </a:r>
            <a:endParaRPr lang="en-US" altLang="zh-CN" sz="2800" baseline="-30000" dirty="0">
              <a:latin typeface="Times New Roman" panose="02020603050405020304" charset="0"/>
            </a:endParaRPr>
          </a:p>
          <a:p>
            <a:pPr marL="342900" indent="-342900" algn="just" eaLnBrk="0" hangingPunct="0">
              <a:spcBef>
                <a:spcPct val="15000"/>
              </a:spcBef>
            </a:pPr>
            <a:r>
              <a:rPr lang="en-US" altLang="zh-CN" sz="2800" baseline="-30000" dirty="0">
                <a:solidFill>
                  <a:schemeClr val="folHlink"/>
                </a:solidFill>
                <a:latin typeface="Times New Roman" panose="02020603050405020304" charset="0"/>
              </a:rPr>
              <a:t>		</a:t>
            </a: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E</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place</a:t>
            </a:r>
            <a:r>
              <a:rPr lang="en-US" altLang="zh-CN" sz="2800" dirty="0">
                <a:solidFill>
                  <a:schemeClr val="tx2"/>
                </a:solidFill>
                <a:latin typeface="Times New Roman" panose="02020603050405020304" charset="0"/>
              </a:rPr>
              <a:t> := </a:t>
            </a:r>
            <a:r>
              <a:rPr lang="en-US" altLang="zh-CN" sz="2800" i="1" dirty="0">
                <a:solidFill>
                  <a:schemeClr val="tx2"/>
                </a:solidFill>
                <a:latin typeface="Times New Roman" panose="02020603050405020304" charset="0"/>
              </a:rPr>
              <a:t>newtemp</a:t>
            </a:r>
            <a:r>
              <a:rPr lang="en-US" altLang="zh-CN" sz="2800" dirty="0">
                <a:solidFill>
                  <a:schemeClr val="tx2"/>
                </a:solidFill>
                <a:latin typeface="Times New Roman" panose="02020603050405020304" charset="0"/>
              </a:rPr>
              <a:t>;</a:t>
            </a:r>
            <a:endParaRPr lang="en-US" altLang="zh-CN" sz="2800" dirty="0">
              <a:solidFill>
                <a:schemeClr val="tx2"/>
              </a:solidFill>
              <a:latin typeface="Times New Roman" panose="02020603050405020304" charset="0"/>
            </a:endParaRPr>
          </a:p>
          <a:p>
            <a:pPr marL="342900" indent="-342900" algn="just" eaLnBrk="0" hangingPunct="0">
              <a:spcBef>
                <a:spcPct val="15000"/>
              </a:spcBef>
            </a:pP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emit</a:t>
            </a: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E</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place</a:t>
            </a:r>
            <a:r>
              <a:rPr lang="en-US" altLang="zh-CN" sz="2800" dirty="0">
                <a:solidFill>
                  <a:schemeClr val="tx2"/>
                </a:solidFill>
                <a:latin typeface="Times New Roman" panose="02020603050405020304" charset="0"/>
              </a:rPr>
              <a:t> ‘:=’ </a:t>
            </a:r>
            <a:r>
              <a:rPr lang="en-US" altLang="zh-CN" sz="2800" i="1" dirty="0">
                <a:solidFill>
                  <a:schemeClr val="tx2"/>
                </a:solidFill>
                <a:latin typeface="Times New Roman" panose="02020603050405020304" charset="0"/>
              </a:rPr>
              <a:t>E</a:t>
            </a:r>
            <a:r>
              <a:rPr lang="en-US" altLang="zh-CN" sz="2800" baseline="-30000" dirty="0">
                <a:solidFill>
                  <a:schemeClr val="tx2"/>
                </a:solidFill>
                <a:latin typeface="Times New Roman" panose="02020603050405020304" charset="0"/>
              </a:rPr>
              <a:t>1</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place</a:t>
            </a:r>
            <a:r>
              <a:rPr lang="en-US" altLang="zh-CN" sz="2800" dirty="0">
                <a:solidFill>
                  <a:schemeClr val="tx2"/>
                </a:solidFill>
                <a:latin typeface="Times New Roman" panose="02020603050405020304" charset="0"/>
              </a:rPr>
              <a:t> ‘+’ </a:t>
            </a:r>
            <a:r>
              <a:rPr lang="en-US" altLang="zh-CN" sz="2800" i="1" dirty="0">
                <a:solidFill>
                  <a:schemeClr val="tx2"/>
                </a:solidFill>
                <a:latin typeface="Times New Roman" panose="02020603050405020304" charset="0"/>
              </a:rPr>
              <a:t>E</a:t>
            </a:r>
            <a:r>
              <a:rPr lang="en-US" altLang="zh-CN" sz="2800" baseline="-30000" dirty="0">
                <a:solidFill>
                  <a:schemeClr val="tx2"/>
                </a:solidFill>
                <a:latin typeface="Times New Roman" panose="02020603050405020304" charset="0"/>
              </a:rPr>
              <a:t>2</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place</a:t>
            </a:r>
            <a:r>
              <a:rPr lang="en-US" altLang="zh-CN" sz="2800" dirty="0">
                <a:solidFill>
                  <a:schemeClr val="tx2"/>
                </a:solidFill>
                <a:latin typeface="Times New Roman" panose="02020603050405020304" charset="0"/>
              </a:rPr>
              <a:t>) }</a:t>
            </a:r>
            <a:endParaRPr lang="en-US" altLang="zh-CN" sz="2800" dirty="0">
              <a:solidFill>
                <a:schemeClr val="tx2"/>
              </a:solidFill>
              <a:latin typeface="Times New Roman" panose="02020603050405020304" charset="0"/>
            </a:endParaRPr>
          </a:p>
          <a:p>
            <a:pPr marL="342900" indent="-342900" algn="just" eaLnBrk="0" hangingPunct="0">
              <a:spcBef>
                <a:spcPct val="15000"/>
              </a:spcBef>
            </a:pPr>
            <a:endParaRPr lang="en-US" altLang="zh-CN" sz="2800" dirty="0">
              <a:solidFill>
                <a:schemeClr val="folHlink"/>
              </a:solidFill>
              <a:latin typeface="Times New Roman" panose="02020603050405020304" charset="0"/>
            </a:endParaRPr>
          </a:p>
          <a:p>
            <a:pPr marL="342900" indent="-342900" algn="just" eaLnBrk="0" hangingPunct="0">
              <a:spcBef>
                <a:spcPct val="15000"/>
              </a:spcBef>
            </a:pPr>
            <a:r>
              <a:rPr lang="en-US" altLang="zh-CN" sz="2800" i="1" dirty="0">
                <a:latin typeface="Times New Roman" panose="02020603050405020304" charset="0"/>
              </a:rPr>
              <a:t>E </a:t>
            </a:r>
            <a:r>
              <a:rPr lang="en-US" altLang="zh-CN" sz="2800" dirty="0">
                <a:latin typeface="Times New Roman" panose="02020603050405020304" charset="0"/>
                <a:sym typeface="Symbol" panose="05050102010706020507" pitchFamily="18" charset="2"/>
              </a:rPr>
              <a:t></a:t>
            </a:r>
            <a:r>
              <a:rPr lang="en-US" altLang="zh-CN" sz="2800" dirty="0">
                <a:latin typeface="Times New Roman" panose="02020603050405020304" charset="0"/>
              </a:rPr>
              <a:t> </a:t>
            </a:r>
            <a:r>
              <a:rPr lang="en-US" altLang="zh-CN" sz="2800" i="1" dirty="0">
                <a:latin typeface="Times New Roman" panose="02020603050405020304" charset="0"/>
              </a:rPr>
              <a:t>E</a:t>
            </a:r>
            <a:r>
              <a:rPr lang="en-US" altLang="zh-CN" sz="2800" baseline="-30000" dirty="0">
                <a:latin typeface="Times New Roman" panose="02020603050405020304" charset="0"/>
              </a:rPr>
              <a:t>1 </a:t>
            </a:r>
            <a:r>
              <a:rPr lang="en-US" altLang="zh-CN" sz="2800" dirty="0">
                <a:latin typeface="Times New Roman" panose="02020603050405020304" charset="0"/>
              </a:rPr>
              <a:t>* </a:t>
            </a:r>
            <a:r>
              <a:rPr lang="en-US" altLang="zh-CN" sz="2800" i="1" dirty="0">
                <a:latin typeface="Times New Roman" panose="02020603050405020304" charset="0"/>
              </a:rPr>
              <a:t>E</a:t>
            </a:r>
            <a:r>
              <a:rPr lang="en-US" altLang="zh-CN" sz="2800" baseline="-30000" dirty="0">
                <a:latin typeface="Times New Roman" panose="02020603050405020304" charset="0"/>
              </a:rPr>
              <a:t>2</a:t>
            </a:r>
            <a:endParaRPr lang="en-US" altLang="zh-CN" sz="2800" baseline="-30000" dirty="0">
              <a:latin typeface="Times New Roman" panose="02020603050405020304" charset="0"/>
            </a:endParaRPr>
          </a:p>
          <a:p>
            <a:pPr marL="342900" indent="-342900" algn="just" eaLnBrk="0" hangingPunct="0">
              <a:spcBef>
                <a:spcPct val="15000"/>
              </a:spcBef>
            </a:pPr>
            <a:r>
              <a:rPr lang="en-US" altLang="zh-CN" sz="2800" baseline="-30000" dirty="0">
                <a:solidFill>
                  <a:schemeClr val="folHlink"/>
                </a:solidFill>
                <a:latin typeface="Times New Roman" panose="02020603050405020304" charset="0"/>
              </a:rPr>
              <a:t>		</a:t>
            </a: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E</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place</a:t>
            </a:r>
            <a:r>
              <a:rPr lang="en-US" altLang="zh-CN" sz="2800" dirty="0">
                <a:solidFill>
                  <a:schemeClr val="tx2"/>
                </a:solidFill>
                <a:latin typeface="Times New Roman" panose="02020603050405020304" charset="0"/>
              </a:rPr>
              <a:t> := </a:t>
            </a:r>
            <a:r>
              <a:rPr lang="en-US" altLang="zh-CN" sz="2800" i="1" dirty="0">
                <a:solidFill>
                  <a:schemeClr val="tx2"/>
                </a:solidFill>
                <a:latin typeface="Times New Roman" panose="02020603050405020304" charset="0"/>
              </a:rPr>
              <a:t>newtemp</a:t>
            </a:r>
            <a:r>
              <a:rPr lang="en-US" altLang="zh-CN" sz="2800" dirty="0">
                <a:solidFill>
                  <a:schemeClr val="tx2"/>
                </a:solidFill>
                <a:latin typeface="Times New Roman" panose="02020603050405020304" charset="0"/>
              </a:rPr>
              <a:t>;</a:t>
            </a:r>
            <a:endParaRPr lang="en-US" altLang="zh-CN" sz="2800" dirty="0">
              <a:solidFill>
                <a:schemeClr val="tx2"/>
              </a:solidFill>
              <a:latin typeface="Times New Roman" panose="02020603050405020304" charset="0"/>
            </a:endParaRPr>
          </a:p>
          <a:p>
            <a:pPr marL="342900" indent="-342900" algn="just" eaLnBrk="0" hangingPunct="0">
              <a:spcBef>
                <a:spcPct val="15000"/>
              </a:spcBef>
            </a:pP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emit</a:t>
            </a: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E</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place</a:t>
            </a:r>
            <a:r>
              <a:rPr lang="en-US" altLang="zh-CN" sz="2800" dirty="0">
                <a:solidFill>
                  <a:schemeClr val="tx2"/>
                </a:solidFill>
                <a:latin typeface="Times New Roman" panose="02020603050405020304" charset="0"/>
              </a:rPr>
              <a:t> ‘:=’, </a:t>
            </a:r>
            <a:r>
              <a:rPr lang="en-US" altLang="zh-CN" sz="2800" i="1" dirty="0">
                <a:solidFill>
                  <a:schemeClr val="tx2"/>
                </a:solidFill>
                <a:latin typeface="Times New Roman" panose="02020603050405020304" charset="0"/>
              </a:rPr>
              <a:t>E</a:t>
            </a:r>
            <a:r>
              <a:rPr lang="en-US" altLang="zh-CN" sz="2800" baseline="-30000" dirty="0">
                <a:solidFill>
                  <a:schemeClr val="tx2"/>
                </a:solidFill>
                <a:latin typeface="Times New Roman" panose="02020603050405020304" charset="0"/>
              </a:rPr>
              <a:t>1</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place</a:t>
            </a:r>
            <a:r>
              <a:rPr lang="en-US" altLang="zh-CN" sz="2800" dirty="0">
                <a:solidFill>
                  <a:schemeClr val="tx2"/>
                </a:solidFill>
                <a:latin typeface="Times New Roman" panose="02020603050405020304" charset="0"/>
              </a:rPr>
              <a:t> ‘*’ </a:t>
            </a:r>
            <a:r>
              <a:rPr lang="en-US" altLang="zh-CN" sz="2800" i="1" dirty="0">
                <a:solidFill>
                  <a:schemeClr val="tx2"/>
                </a:solidFill>
                <a:latin typeface="Times New Roman" panose="02020603050405020304" charset="0"/>
              </a:rPr>
              <a:t>E</a:t>
            </a:r>
            <a:r>
              <a:rPr lang="en-US" altLang="zh-CN" sz="2800" baseline="-30000" dirty="0">
                <a:solidFill>
                  <a:schemeClr val="tx2"/>
                </a:solidFill>
                <a:latin typeface="Times New Roman" panose="02020603050405020304" charset="0"/>
              </a:rPr>
              <a:t>2</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place</a:t>
            </a:r>
            <a:r>
              <a:rPr lang="en-US" altLang="zh-CN" sz="2800" dirty="0">
                <a:solidFill>
                  <a:schemeClr val="tx2"/>
                </a:solidFill>
                <a:latin typeface="Times New Roman" panose="02020603050405020304" charset="0"/>
              </a:rPr>
              <a:t>) }</a:t>
            </a:r>
            <a:endParaRPr lang="en-US" altLang="zh-CN" sz="2800" dirty="0">
              <a:solidFill>
                <a:schemeClr val="tx2"/>
              </a:solidFill>
              <a:latin typeface="Times New Roman" panose="02020603050405020304" charset="0"/>
            </a:endParaRPr>
          </a:p>
        </p:txBody>
      </p:sp>
      <p:sp>
        <p:nvSpPr>
          <p:cNvPr id="5" name="Rectangle 3"/>
          <p:cNvSpPr txBox="1">
            <a:spLocks noChangeArrowheads="1"/>
          </p:cNvSpPr>
          <p:nvPr/>
        </p:nvSpPr>
        <p:spPr bwMode="auto">
          <a:xfrm>
            <a:off x="201930" y="1357630"/>
            <a:ext cx="3448050" cy="1368425"/>
          </a:xfrm>
          <a:prstGeom prst="rect">
            <a:avLst/>
          </a:prstGeom>
          <a:noFill/>
          <a:ln w="9525">
            <a:noFill/>
            <a:miter lim="800000"/>
          </a:ln>
        </p:spPr>
        <p:txBody>
          <a:bodyPr/>
          <a:p>
            <a:pPr marL="457200" marR="0" indent="-457200" defTabSz="914400" eaLnBrk="0" hangingPunct="0">
              <a:lnSpc>
                <a:spcPct val="120000"/>
              </a:lnSpc>
              <a:spcBef>
                <a:spcPct val="20000"/>
              </a:spcBef>
              <a:buSzTx/>
              <a:buFont typeface="Wingdings" panose="05000000000000000000" charset="0"/>
              <a:buChar char="l"/>
              <a:defRPr/>
            </a:pPr>
            <a:r>
              <a:rPr kumimoji="0" lang="zh-CN" altLang="en-US" sz="3200" kern="0" cap="none" spc="0" normalizeH="0" baseline="0" noProof="0" dirty="0">
                <a:solidFill>
                  <a:schemeClr val="tx2"/>
                </a:solidFill>
                <a:latin typeface="华文新魏" panose="02010800040101010101" pitchFamily="2" charset="-122"/>
                <a:ea typeface="华文新魏" panose="02010800040101010101" pitchFamily="2" charset="-122"/>
                <a:cs typeface="+mn-cs"/>
                <a:sym typeface="+mn-ea"/>
              </a:rPr>
              <a:t>赋值语句</a:t>
            </a:r>
            <a:endParaRPr kumimoji="0" lang="zh-CN" altLang="en-US" sz="3200" kern="0" cap="none" spc="0" normalizeH="0" baseline="0" noProof="0" dirty="0">
              <a:solidFill>
                <a:schemeClr val="tx2"/>
              </a:solidFill>
              <a:latin typeface="华文新魏" panose="02010800040101010101" pitchFamily="2" charset="-122"/>
              <a:ea typeface="华文新魏" panose="02010800040101010101" pitchFamily="2" charset="-122"/>
              <a:cs typeface="+mn-cs"/>
              <a:sym typeface="+mn-ea"/>
            </a:endParaRPr>
          </a:p>
          <a:p>
            <a:pPr marL="742950" marR="0" lvl="1" indent="-285750" algn="l" defTabSz="914400" rtl="0" eaLnBrk="0" fontAlgn="base" latinLnBrk="0" hangingPunct="0">
              <a:lnSpc>
                <a:spcPct val="120000"/>
              </a:lnSpc>
              <a:spcBef>
                <a:spcPct val="20000"/>
              </a:spcBef>
              <a:spcAft>
                <a:spcPct val="0"/>
              </a:spcAft>
              <a:buClr>
                <a:schemeClr val="accent1"/>
              </a:buClr>
              <a:buSzTx/>
              <a:buFont typeface="Wingdings" panose="05000000000000000000" pitchFamily="2" charset="2"/>
              <a:buChar char="§"/>
              <a:defRPr/>
            </a:pPr>
            <a:r>
              <a:rPr kumimoji="0" lang="zh-CN" altLang="en-US" sz="2800" b="0" i="0" u="none" strike="noStrike" kern="0" cap="none" spc="0" normalizeH="0" baseline="0" noProof="0" dirty="0">
                <a:ln>
                  <a:noFill/>
                </a:ln>
                <a:solidFill>
                  <a:schemeClr val="tx2"/>
                </a:solidFill>
                <a:effectLst/>
                <a:uLnTx/>
                <a:uFillTx/>
                <a:latin typeface="华文新魏" panose="02010800040101010101" pitchFamily="2" charset="-122"/>
                <a:ea typeface="华文新魏" panose="02010800040101010101" pitchFamily="2" charset="-122"/>
                <a:cs typeface="+mn-cs"/>
                <a:sym typeface="+mn-ea"/>
              </a:rPr>
              <a:t>翻译模式</a:t>
            </a:r>
            <a:endParaRPr kumimoji="0" lang="en-US" altLang="zh-CN" sz="3200" b="0" i="0" u="none" strike="noStrike" kern="0" cap="none" spc="0" normalizeH="0" baseline="0" noProof="0" dirty="0">
              <a:ln>
                <a:noFill/>
              </a:ln>
              <a:solidFill>
                <a:schemeClr val="tx2"/>
              </a:solidFill>
              <a:effectLst/>
              <a:uLnTx/>
              <a:uFillTx/>
              <a:latin typeface="华文新魏" panose="02010800040101010101" pitchFamily="2" charset="-122"/>
              <a:ea typeface="华文新魏" panose="02010800040101010101" pitchFamily="2" charset="-122"/>
              <a:cs typeface="+mn-cs"/>
              <a:sym typeface="+mn-ea"/>
            </a:endParaRPr>
          </a:p>
        </p:txBody>
      </p:sp>
      <p:sp>
        <p:nvSpPr>
          <p:cNvPr id="6" name="Rectangle 4"/>
          <p:cNvSpPr/>
          <p:nvPr/>
        </p:nvSpPr>
        <p:spPr>
          <a:xfrm>
            <a:off x="-26670" y="2726055"/>
            <a:ext cx="3988435" cy="2520950"/>
          </a:xfrm>
          <a:prstGeom prst="rect">
            <a:avLst/>
          </a:prstGeom>
          <a:noFill/>
          <a:ln w="9525">
            <a:noFill/>
          </a:ln>
        </p:spPr>
        <p:txBody>
          <a:bodyPr anchor="t"/>
          <a:p>
            <a:pPr marL="742950" lvl="1" indent="-285750" algn="l" rtl="0" eaLnBrk="1" fontAlgn="base" hangingPunct="1">
              <a:lnSpc>
                <a:spcPct val="120000"/>
              </a:lnSpc>
              <a:spcBef>
                <a:spcPct val="20000"/>
              </a:spcBef>
              <a:spcAft>
                <a:spcPct val="0"/>
              </a:spcAft>
              <a:buClr>
                <a:schemeClr val="hlink"/>
              </a:buClr>
              <a:buSzPct val="55000"/>
              <a:buFont typeface="Wingdings" panose="05000000000000000000" pitchFamily="2" charset="2"/>
              <a:buChar char="n"/>
            </a:pPr>
            <a:r>
              <a:rPr lang="en-US" altLang="zh-CN" sz="2000" dirty="0">
                <a:solidFill>
                  <a:schemeClr val="tx2"/>
                </a:solidFill>
                <a:latin typeface="Tahoma" panose="020B0604030504040204" charset="0"/>
              </a:rPr>
              <a:t>Lookup </a:t>
            </a:r>
            <a:r>
              <a:rPr lang="zh-CN" altLang="en-US" sz="2000" dirty="0">
                <a:solidFill>
                  <a:schemeClr val="tx2"/>
                </a:solidFill>
                <a:latin typeface="Tahoma" panose="020B0604030504040204" charset="0"/>
              </a:rPr>
              <a:t>的执行过程</a:t>
            </a:r>
            <a:endParaRPr lang="zh-CN" altLang="en-US" sz="2000" dirty="0">
              <a:solidFill>
                <a:schemeClr val="tx2"/>
              </a:solidFill>
              <a:latin typeface="Tahoma" panose="020B0604030504040204" charset="0"/>
            </a:endParaRPr>
          </a:p>
          <a:p>
            <a:pPr marL="1143000" lvl="2" indent="-228600" algn="l" rtl="0" eaLnBrk="1" fontAlgn="base" hangingPunct="1">
              <a:lnSpc>
                <a:spcPct val="120000"/>
              </a:lnSpc>
              <a:spcBef>
                <a:spcPct val="20000"/>
              </a:spcBef>
              <a:spcAft>
                <a:spcPct val="0"/>
              </a:spcAft>
              <a:buClr>
                <a:schemeClr val="folHlink"/>
              </a:buClr>
              <a:buSzPct val="50000"/>
              <a:buFont typeface="Wingdings" panose="05000000000000000000" pitchFamily="2" charset="2"/>
              <a:buChar char="n"/>
            </a:pPr>
            <a:r>
              <a:rPr lang="zh-CN" altLang="en-US" sz="2000" dirty="0">
                <a:solidFill>
                  <a:schemeClr val="tx2"/>
                </a:solidFill>
                <a:latin typeface="Tahoma" panose="020B0604030504040204" charset="0"/>
              </a:rPr>
              <a:t>无嵌套处理   如 </a:t>
            </a:r>
            <a:r>
              <a:rPr lang="en-US" altLang="zh-CN" sz="2000" dirty="0">
                <a:solidFill>
                  <a:schemeClr val="tx2"/>
                </a:solidFill>
                <a:latin typeface="Tahoma" panose="020B0604030504040204" charset="0"/>
              </a:rPr>
              <a:t>C</a:t>
            </a:r>
            <a:endParaRPr lang="en-US" altLang="zh-CN" sz="2000" dirty="0">
              <a:solidFill>
                <a:schemeClr val="tx2"/>
              </a:solidFill>
              <a:latin typeface="Tahoma" panose="020B0604030504040204" charset="0"/>
            </a:endParaRPr>
          </a:p>
          <a:p>
            <a:pPr marL="1143000" lvl="2" indent="-228600" algn="l" rtl="0" eaLnBrk="1" fontAlgn="base" hangingPunct="1">
              <a:lnSpc>
                <a:spcPct val="120000"/>
              </a:lnSpc>
              <a:spcBef>
                <a:spcPct val="20000"/>
              </a:spcBef>
              <a:spcAft>
                <a:spcPct val="0"/>
              </a:spcAft>
              <a:buClr>
                <a:schemeClr val="folHlink"/>
              </a:buClr>
              <a:buSzPct val="50000"/>
              <a:buFont typeface="Wingdings" panose="05000000000000000000" pitchFamily="2" charset="2"/>
              <a:buChar char="n"/>
            </a:pPr>
            <a:r>
              <a:rPr lang="zh-CN" altLang="en-US" sz="2000" dirty="0">
                <a:solidFill>
                  <a:schemeClr val="tx2"/>
                </a:solidFill>
                <a:latin typeface="Tahoma" panose="020B0604030504040204" charset="0"/>
              </a:rPr>
              <a:t>有嵌套处理   如 </a:t>
            </a:r>
            <a:r>
              <a:rPr lang="en-US" altLang="zh-CN" sz="2000" dirty="0">
                <a:solidFill>
                  <a:schemeClr val="tx2"/>
                </a:solidFill>
                <a:latin typeface="Tahoma" panose="020B0604030504040204" charset="0"/>
              </a:rPr>
              <a:t>PASCAL</a:t>
            </a:r>
            <a:endParaRPr lang="en-US" altLang="zh-CN" sz="2000" dirty="0">
              <a:solidFill>
                <a:schemeClr val="tx2"/>
              </a:solidFill>
              <a:latin typeface="Tahoma" panose="020B0604030504040204" charset="0"/>
            </a:endParaRPr>
          </a:p>
          <a:p>
            <a:pPr marL="742950" lvl="1" indent="-285750" algn="l" rtl="0" eaLnBrk="1" fontAlgn="base" hangingPunct="1">
              <a:lnSpc>
                <a:spcPct val="120000"/>
              </a:lnSpc>
              <a:spcBef>
                <a:spcPct val="20000"/>
              </a:spcBef>
              <a:spcAft>
                <a:spcPct val="0"/>
              </a:spcAft>
              <a:buClr>
                <a:schemeClr val="hlink"/>
              </a:buClr>
              <a:buSzPct val="55000"/>
              <a:buFont typeface="Wingdings" panose="05000000000000000000" pitchFamily="2" charset="2"/>
              <a:buChar char="n"/>
            </a:pPr>
            <a:r>
              <a:rPr lang="en-US" altLang="zh-CN" sz="2000" dirty="0">
                <a:solidFill>
                  <a:schemeClr val="tx2"/>
                </a:solidFill>
                <a:latin typeface="Tahoma" panose="020B0604030504040204" charset="0"/>
              </a:rPr>
              <a:t>emit</a:t>
            </a:r>
            <a:r>
              <a:rPr lang="zh-CN" altLang="en-US" sz="2000" dirty="0">
                <a:solidFill>
                  <a:schemeClr val="tx2"/>
                </a:solidFill>
                <a:latin typeface="Tahoma" panose="020B0604030504040204" charset="0"/>
              </a:rPr>
              <a:t>、</a:t>
            </a:r>
            <a:r>
              <a:rPr lang="en-US" altLang="zh-CN" sz="2000" dirty="0">
                <a:solidFill>
                  <a:schemeClr val="tx2"/>
                </a:solidFill>
                <a:latin typeface="Tahoma" panose="020B0604030504040204" charset="0"/>
              </a:rPr>
              <a:t>newtemp </a:t>
            </a:r>
            <a:endParaRPr lang="en-US" altLang="zh-CN" sz="2000" dirty="0">
              <a:solidFill>
                <a:schemeClr val="tx2"/>
              </a:solidFill>
              <a:latin typeface="Tahoma" panose="020B0604030504040204" charset="0"/>
            </a:endParaRPr>
          </a:p>
          <a:p>
            <a:pPr lvl="1" indent="0" algn="l" rtl="0" eaLnBrk="1" fontAlgn="base" hangingPunct="1">
              <a:lnSpc>
                <a:spcPct val="120000"/>
              </a:lnSpc>
              <a:spcBef>
                <a:spcPct val="20000"/>
              </a:spcBef>
              <a:spcAft>
                <a:spcPct val="0"/>
              </a:spcAft>
              <a:buClr>
                <a:schemeClr val="hlink"/>
              </a:buClr>
              <a:buSzPct val="55000"/>
              <a:buFont typeface="Wingdings" panose="05000000000000000000" pitchFamily="2" charset="2"/>
              <a:buNone/>
            </a:pPr>
            <a:r>
              <a:rPr lang="zh-CN" altLang="en-US" sz="2000" dirty="0">
                <a:solidFill>
                  <a:schemeClr val="tx2"/>
                </a:solidFill>
                <a:latin typeface="Tahoma" panose="020B0604030504040204" charset="0"/>
              </a:rPr>
              <a:t>         的执行过程</a:t>
            </a:r>
            <a:endParaRPr lang="zh-CN" altLang="en-US" sz="2000" dirty="0">
              <a:solidFill>
                <a:schemeClr val="tx2"/>
              </a:solidFill>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xEl>
                                              <p:charRg st="4294967295" end="4294967295"/>
                                            </p:txEl>
                                          </p:spTgt>
                                        </p:tgtEl>
                                        <p:attrNameLst>
                                          <p:attrName>style.visibility</p:attrName>
                                        </p:attrNameLst>
                                      </p:cBhvr>
                                      <p:to>
                                        <p:strVal val="visible"/>
                                      </p:to>
                                    </p:set>
                                    <p:animEffect transition="in" filter="box(in)">
                                      <p:cBhvr>
                                        <p:cTn id="7" dur="500"/>
                                        <p:tgtEl>
                                          <p:spTgt spid="2">
                                            <p:txEl>
                                              <p:char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xEl>
                                              <p:charRg st="0" end="37"/>
                                            </p:txEl>
                                          </p:spTgt>
                                        </p:tgtEl>
                                        <p:attrNameLst>
                                          <p:attrName>style.visibility</p:attrName>
                                        </p:attrNameLst>
                                      </p:cBhvr>
                                      <p:to>
                                        <p:strVal val="visible"/>
                                      </p:to>
                                    </p:set>
                                    <p:animEffect transition="in" filter="box(in)">
                                      <p:cBhvr>
                                        <p:cTn id="12" dur="500"/>
                                        <p:tgtEl>
                                          <p:spTgt spid="2">
                                            <p:txEl>
                                              <p:charRg st="0" end="3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
                                            <p:txEl>
                                              <p:charRg st="37" end="57"/>
                                            </p:txEl>
                                          </p:spTgt>
                                        </p:tgtEl>
                                        <p:attrNameLst>
                                          <p:attrName>style.visibility</p:attrName>
                                        </p:attrNameLst>
                                      </p:cBhvr>
                                      <p:to>
                                        <p:strVal val="visible"/>
                                      </p:to>
                                    </p:set>
                                    <p:animEffect transition="in" filter="box(in)">
                                      <p:cBhvr>
                                        <p:cTn id="17" dur="500"/>
                                        <p:tgtEl>
                                          <p:spTgt spid="2">
                                            <p:txEl>
                                              <p:charRg st="37" end="5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
                                            <p:txEl>
                                              <p:charRg st="57" end="85"/>
                                            </p:txEl>
                                          </p:spTgt>
                                        </p:tgtEl>
                                        <p:attrNameLst>
                                          <p:attrName>style.visibility</p:attrName>
                                        </p:attrNameLst>
                                      </p:cBhvr>
                                      <p:to>
                                        <p:strVal val="visible"/>
                                      </p:to>
                                    </p:set>
                                    <p:animEffect transition="in" filter="box(in)">
                                      <p:cBhvr>
                                        <p:cTn id="22" dur="500"/>
                                        <p:tgtEl>
                                          <p:spTgt spid="2">
                                            <p:txEl>
                                              <p:charRg st="57" end="8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
                                            <p:txEl>
                                              <p:charRg st="85" end="102"/>
                                            </p:txEl>
                                          </p:spTgt>
                                        </p:tgtEl>
                                        <p:attrNameLst>
                                          <p:attrName>style.visibility</p:attrName>
                                        </p:attrNameLst>
                                      </p:cBhvr>
                                      <p:to>
                                        <p:strVal val="visible"/>
                                      </p:to>
                                    </p:set>
                                    <p:animEffect transition="in" filter="box(in)">
                                      <p:cBhvr>
                                        <p:cTn id="27" dur="500"/>
                                        <p:tgtEl>
                                          <p:spTgt spid="2">
                                            <p:txEl>
                                              <p:charRg st="85" end="10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
                                            <p:txEl>
                                              <p:charRg st="102" end="114"/>
                                            </p:txEl>
                                          </p:spTgt>
                                        </p:tgtEl>
                                        <p:attrNameLst>
                                          <p:attrName>style.visibility</p:attrName>
                                        </p:attrNameLst>
                                      </p:cBhvr>
                                      <p:to>
                                        <p:strVal val="visible"/>
                                      </p:to>
                                    </p:set>
                                    <p:animEffect transition="in" filter="box(in)">
                                      <p:cBhvr>
                                        <p:cTn id="32" dur="500"/>
                                        <p:tgtEl>
                                          <p:spTgt spid="2">
                                            <p:txEl>
                                              <p:charRg st="102" end="1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
                                            <p:txEl>
                                              <p:charRg st="114" end="138"/>
                                            </p:txEl>
                                          </p:spTgt>
                                        </p:tgtEl>
                                        <p:attrNameLst>
                                          <p:attrName>style.visibility</p:attrName>
                                        </p:attrNameLst>
                                      </p:cBhvr>
                                      <p:to>
                                        <p:strVal val="visible"/>
                                      </p:to>
                                    </p:set>
                                    <p:animEffect transition="in" filter="box(in)">
                                      <p:cBhvr>
                                        <p:cTn id="37" dur="500"/>
                                        <p:tgtEl>
                                          <p:spTgt spid="2">
                                            <p:txEl>
                                              <p:charRg st="114" end="13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
                                            <p:txEl>
                                              <p:charRg st="138" end="187"/>
                                            </p:txEl>
                                          </p:spTgt>
                                        </p:tgtEl>
                                        <p:attrNameLst>
                                          <p:attrName>style.visibility</p:attrName>
                                        </p:attrNameLst>
                                      </p:cBhvr>
                                      <p:to>
                                        <p:strVal val="visible"/>
                                      </p:to>
                                    </p:set>
                                    <p:animEffect transition="in" filter="box(in)">
                                      <p:cBhvr>
                                        <p:cTn id="42" dur="500"/>
                                        <p:tgtEl>
                                          <p:spTgt spid="2">
                                            <p:txEl>
                                              <p:charRg st="138" end="18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
                                            <p:txEl>
                                              <p:charRg st="188" end="200"/>
                                            </p:txEl>
                                          </p:spTgt>
                                        </p:tgtEl>
                                        <p:attrNameLst>
                                          <p:attrName>style.visibility</p:attrName>
                                        </p:attrNameLst>
                                      </p:cBhvr>
                                      <p:to>
                                        <p:strVal val="visible"/>
                                      </p:to>
                                    </p:set>
                                    <p:animEffect transition="in" filter="box(in)">
                                      <p:cBhvr>
                                        <p:cTn id="47" dur="500"/>
                                        <p:tgtEl>
                                          <p:spTgt spid="2">
                                            <p:txEl>
                                              <p:charRg st="188" end="20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
                                            <p:txEl>
                                              <p:charRg st="200" end="224"/>
                                            </p:txEl>
                                          </p:spTgt>
                                        </p:tgtEl>
                                        <p:attrNameLst>
                                          <p:attrName>style.visibility</p:attrName>
                                        </p:attrNameLst>
                                      </p:cBhvr>
                                      <p:to>
                                        <p:strVal val="visible"/>
                                      </p:to>
                                    </p:set>
                                    <p:animEffect transition="in" filter="box(in)">
                                      <p:cBhvr>
                                        <p:cTn id="52" dur="500"/>
                                        <p:tgtEl>
                                          <p:spTgt spid="2">
                                            <p:txEl>
                                              <p:charRg st="200" end="22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2">
                                            <p:txEl>
                                              <p:charRg st="224" end="274"/>
                                            </p:txEl>
                                          </p:spTgt>
                                        </p:tgtEl>
                                        <p:attrNameLst>
                                          <p:attrName>style.visibility</p:attrName>
                                        </p:attrNameLst>
                                      </p:cBhvr>
                                      <p:to>
                                        <p:strVal val="visible"/>
                                      </p:to>
                                    </p:set>
                                    <p:animEffect transition="in" filter="box(in)">
                                      <p:cBhvr>
                                        <p:cTn id="57" dur="500"/>
                                        <p:tgtEl>
                                          <p:spTgt spid="2">
                                            <p:txEl>
                                              <p:charRg st="224" end="27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blinds(horizontal)">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赋值语句翻译</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Rectangle 2"/>
          <p:cNvSpPr/>
          <p:nvPr/>
        </p:nvSpPr>
        <p:spPr>
          <a:xfrm>
            <a:off x="3961765" y="1579245"/>
            <a:ext cx="7553960" cy="3581400"/>
          </a:xfrm>
          <a:prstGeom prst="rect">
            <a:avLst/>
          </a:prstGeom>
          <a:noFill/>
          <a:ln w="9525" cap="flat" cmpd="sng">
            <a:solidFill>
              <a:schemeClr val="tx1"/>
            </a:solidFill>
            <a:prstDash val="solid"/>
            <a:miter/>
            <a:headEnd type="none" w="med" len="med"/>
            <a:tailEnd type="none" w="med" len="med"/>
          </a:ln>
        </p:spPr>
        <p:txBody>
          <a:bodyPr lIns="92075" tIns="46038" rIns="92075" bIns="46038" anchor="t"/>
          <a:p>
            <a:pPr marL="342900" indent="-342900" algn="just" eaLnBrk="0" hangingPunct="0">
              <a:spcBef>
                <a:spcPct val="15000"/>
              </a:spcBef>
            </a:pPr>
            <a:r>
              <a:rPr lang="en-US" altLang="zh-CN" sz="2800" i="1" dirty="0">
                <a:latin typeface="Times New Roman" panose="02020603050405020304" charset="0"/>
              </a:rPr>
              <a:t>E </a:t>
            </a:r>
            <a:r>
              <a:rPr lang="en-US" altLang="zh-CN" sz="2800" dirty="0">
                <a:latin typeface="Times New Roman" panose="02020603050405020304" charset="0"/>
                <a:sym typeface="Symbol" panose="05050102010706020507" pitchFamily="18" charset="2"/>
              </a:rPr>
              <a:t></a:t>
            </a:r>
            <a:r>
              <a:rPr lang="en-US" altLang="zh-CN" sz="2800" dirty="0">
                <a:latin typeface="Times New Roman" panose="02020603050405020304" charset="0"/>
              </a:rPr>
              <a:t> </a:t>
            </a:r>
            <a:r>
              <a:rPr lang="en-US" altLang="zh-CN" sz="2800" dirty="0">
                <a:latin typeface="Times New Roman" panose="02020603050405020304" charset="0"/>
                <a:sym typeface="Symbol" panose="05050102010706020507" pitchFamily="18" charset="2"/>
              </a:rPr>
              <a:t></a:t>
            </a:r>
            <a:r>
              <a:rPr lang="en-US" altLang="zh-CN" sz="2800" i="1" dirty="0">
                <a:latin typeface="Times New Roman" panose="02020603050405020304" charset="0"/>
              </a:rPr>
              <a:t>E</a:t>
            </a:r>
            <a:r>
              <a:rPr lang="en-US" altLang="zh-CN" sz="2800" baseline="-30000" dirty="0">
                <a:latin typeface="Times New Roman" panose="02020603050405020304" charset="0"/>
              </a:rPr>
              <a:t>1 </a:t>
            </a: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E</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place</a:t>
            </a:r>
            <a:r>
              <a:rPr lang="en-US" altLang="zh-CN" sz="2800" dirty="0">
                <a:solidFill>
                  <a:schemeClr val="tx2"/>
                </a:solidFill>
                <a:latin typeface="Times New Roman" panose="02020603050405020304" charset="0"/>
              </a:rPr>
              <a:t> := </a:t>
            </a:r>
            <a:r>
              <a:rPr lang="en-US" altLang="zh-CN" sz="2800" i="1" dirty="0">
                <a:solidFill>
                  <a:schemeClr val="tx2"/>
                </a:solidFill>
                <a:latin typeface="Times New Roman" panose="02020603050405020304" charset="0"/>
              </a:rPr>
              <a:t>newtemp</a:t>
            </a:r>
            <a:r>
              <a:rPr lang="en-US" altLang="zh-CN" sz="2800" dirty="0">
                <a:solidFill>
                  <a:schemeClr val="tx2"/>
                </a:solidFill>
                <a:latin typeface="Times New Roman" panose="02020603050405020304" charset="0"/>
              </a:rPr>
              <a:t>;</a:t>
            </a:r>
            <a:endParaRPr lang="en-US" altLang="zh-CN" sz="2800" dirty="0">
              <a:solidFill>
                <a:schemeClr val="tx2"/>
              </a:solidFill>
              <a:latin typeface="Times New Roman" panose="02020603050405020304" charset="0"/>
            </a:endParaRPr>
          </a:p>
          <a:p>
            <a:pPr marL="342900" indent="-342900" algn="just" eaLnBrk="0" hangingPunct="0">
              <a:spcBef>
                <a:spcPct val="15000"/>
              </a:spcBef>
            </a:pPr>
            <a:r>
              <a:rPr lang="en-US" altLang="zh-CN" sz="2800" i="1" dirty="0">
                <a:solidFill>
                  <a:schemeClr val="tx2"/>
                </a:solidFill>
                <a:latin typeface="Times New Roman" panose="02020603050405020304" charset="0"/>
              </a:rPr>
              <a:t>		        emit</a:t>
            </a: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E</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place</a:t>
            </a:r>
            <a:r>
              <a:rPr lang="en-US" altLang="zh-CN" sz="2800" dirty="0">
                <a:solidFill>
                  <a:schemeClr val="tx2"/>
                </a:solidFill>
                <a:latin typeface="Times New Roman" panose="02020603050405020304" charset="0"/>
              </a:rPr>
              <a:t> ‘:=’ ‘uminus’ </a:t>
            </a:r>
            <a:r>
              <a:rPr lang="en-US" altLang="zh-CN" sz="2800" i="1" dirty="0">
                <a:solidFill>
                  <a:schemeClr val="tx2"/>
                </a:solidFill>
                <a:latin typeface="Times New Roman" panose="02020603050405020304" charset="0"/>
              </a:rPr>
              <a:t>E</a:t>
            </a:r>
            <a:r>
              <a:rPr lang="en-US" altLang="zh-CN" sz="2800" baseline="-30000" dirty="0">
                <a:solidFill>
                  <a:schemeClr val="tx2"/>
                </a:solidFill>
                <a:latin typeface="Times New Roman" panose="02020603050405020304" charset="0"/>
              </a:rPr>
              <a:t>1</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place</a:t>
            </a:r>
            <a:r>
              <a:rPr lang="en-US" altLang="zh-CN" sz="2800" dirty="0">
                <a:solidFill>
                  <a:schemeClr val="tx2"/>
                </a:solidFill>
                <a:latin typeface="Times New Roman" panose="02020603050405020304" charset="0"/>
              </a:rPr>
              <a:t>) } </a:t>
            </a:r>
            <a:endParaRPr lang="en-US" altLang="zh-CN" sz="2800" dirty="0">
              <a:solidFill>
                <a:schemeClr val="tx2"/>
              </a:solidFill>
              <a:latin typeface="Times New Roman" panose="02020603050405020304" charset="0"/>
            </a:endParaRPr>
          </a:p>
          <a:p>
            <a:pPr marL="342900" indent="-342900" algn="just" eaLnBrk="0" hangingPunct="0">
              <a:spcBef>
                <a:spcPct val="15000"/>
              </a:spcBef>
            </a:pPr>
            <a:endParaRPr lang="en-US" altLang="zh-CN" sz="2800" dirty="0">
              <a:solidFill>
                <a:srgbClr val="000066"/>
              </a:solidFill>
              <a:latin typeface="Times New Roman" panose="02020603050405020304" charset="0"/>
            </a:endParaRPr>
          </a:p>
          <a:p>
            <a:pPr marL="342900" indent="-342900" algn="just" eaLnBrk="0" hangingPunct="0">
              <a:spcBef>
                <a:spcPct val="15000"/>
              </a:spcBef>
            </a:pPr>
            <a:r>
              <a:rPr lang="en-US" altLang="zh-CN" sz="2800" i="1" dirty="0">
                <a:latin typeface="Times New Roman" panose="02020603050405020304" charset="0"/>
              </a:rPr>
              <a:t>E </a:t>
            </a:r>
            <a:r>
              <a:rPr lang="en-US" altLang="zh-CN" sz="2800" dirty="0">
                <a:latin typeface="Times New Roman" panose="02020603050405020304" charset="0"/>
                <a:sym typeface="Symbol" panose="05050102010706020507" pitchFamily="18" charset="2"/>
              </a:rPr>
              <a:t></a:t>
            </a:r>
            <a:r>
              <a:rPr lang="en-US" altLang="zh-CN" sz="2800" dirty="0">
                <a:latin typeface="Times New Roman" panose="02020603050405020304" charset="0"/>
              </a:rPr>
              <a:t> (</a:t>
            </a:r>
            <a:r>
              <a:rPr lang="en-US" altLang="zh-CN" sz="2800" i="1" dirty="0">
                <a:latin typeface="Times New Roman" panose="02020603050405020304" charset="0"/>
              </a:rPr>
              <a:t>E</a:t>
            </a:r>
            <a:r>
              <a:rPr lang="en-US" altLang="zh-CN" sz="2800" baseline="-30000" dirty="0">
                <a:latin typeface="Times New Roman" panose="02020603050405020304" charset="0"/>
              </a:rPr>
              <a:t>1</a:t>
            </a:r>
            <a:r>
              <a:rPr lang="en-US" altLang="zh-CN" sz="2800" dirty="0">
                <a:latin typeface="Times New Roman" panose="02020603050405020304" charset="0"/>
              </a:rPr>
              <a:t>) </a:t>
            </a: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E</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place</a:t>
            </a:r>
            <a:r>
              <a:rPr lang="en-US" altLang="zh-CN" sz="2800" dirty="0">
                <a:solidFill>
                  <a:schemeClr val="tx2"/>
                </a:solidFill>
                <a:latin typeface="Times New Roman" panose="02020603050405020304" charset="0"/>
              </a:rPr>
              <a:t> := </a:t>
            </a:r>
            <a:r>
              <a:rPr lang="en-US" altLang="zh-CN" sz="2800" i="1" dirty="0">
                <a:solidFill>
                  <a:schemeClr val="tx2"/>
                </a:solidFill>
                <a:latin typeface="Times New Roman" panose="02020603050405020304" charset="0"/>
              </a:rPr>
              <a:t>E</a:t>
            </a:r>
            <a:r>
              <a:rPr lang="en-US" altLang="zh-CN" sz="2800" baseline="-30000" dirty="0">
                <a:solidFill>
                  <a:schemeClr val="tx2"/>
                </a:solidFill>
                <a:latin typeface="Times New Roman" panose="02020603050405020304" charset="0"/>
              </a:rPr>
              <a:t>1</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place</a:t>
            </a:r>
            <a:r>
              <a:rPr lang="en-US" altLang="zh-CN" sz="2800" dirty="0">
                <a:solidFill>
                  <a:schemeClr val="tx2"/>
                </a:solidFill>
                <a:latin typeface="Times New Roman" panose="02020603050405020304" charset="0"/>
              </a:rPr>
              <a:t> }</a:t>
            </a:r>
            <a:endParaRPr lang="en-US" altLang="zh-CN" sz="2800" dirty="0">
              <a:solidFill>
                <a:schemeClr val="tx2"/>
              </a:solidFill>
              <a:latin typeface="Times New Roman" panose="02020603050405020304" charset="0"/>
            </a:endParaRPr>
          </a:p>
          <a:p>
            <a:pPr marL="342900" indent="-342900" algn="just" eaLnBrk="0" hangingPunct="0">
              <a:spcBef>
                <a:spcPct val="15000"/>
              </a:spcBef>
            </a:pPr>
            <a:endParaRPr lang="en-US" altLang="zh-CN" sz="2800" dirty="0">
              <a:solidFill>
                <a:schemeClr val="folHlink"/>
              </a:solidFill>
              <a:latin typeface="Times New Roman" panose="02020603050405020304" charset="0"/>
            </a:endParaRPr>
          </a:p>
          <a:p>
            <a:pPr marL="342900" indent="-342900" algn="just" eaLnBrk="0" hangingPunct="0">
              <a:spcBef>
                <a:spcPct val="15000"/>
              </a:spcBef>
            </a:pPr>
            <a:r>
              <a:rPr lang="en-US" altLang="zh-CN" sz="2800" i="1" dirty="0">
                <a:latin typeface="Times New Roman" panose="02020603050405020304" charset="0"/>
              </a:rPr>
              <a:t>E </a:t>
            </a:r>
            <a:r>
              <a:rPr lang="en-US" altLang="zh-CN" sz="2800" dirty="0">
                <a:latin typeface="Times New Roman" panose="02020603050405020304" charset="0"/>
                <a:sym typeface="Symbol" panose="05050102010706020507" pitchFamily="18" charset="2"/>
              </a:rPr>
              <a:t></a:t>
            </a:r>
            <a:r>
              <a:rPr lang="en-US" altLang="zh-CN" sz="2800" dirty="0">
                <a:latin typeface="Times New Roman" panose="02020603050405020304" charset="0"/>
              </a:rPr>
              <a:t> id    </a:t>
            </a: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p</a:t>
            </a:r>
            <a:r>
              <a:rPr lang="en-US" altLang="zh-CN" sz="2800" dirty="0">
                <a:solidFill>
                  <a:schemeClr val="tx2"/>
                </a:solidFill>
                <a:latin typeface="Times New Roman" panose="02020603050405020304" charset="0"/>
              </a:rPr>
              <a:t> := </a:t>
            </a:r>
            <a:r>
              <a:rPr lang="en-US" altLang="zh-CN" sz="2800" i="1" dirty="0">
                <a:solidFill>
                  <a:schemeClr val="tx2"/>
                </a:solidFill>
                <a:latin typeface="Times New Roman" panose="02020603050405020304" charset="0"/>
              </a:rPr>
              <a:t>lookup</a:t>
            </a:r>
            <a:r>
              <a:rPr lang="en-US" altLang="zh-CN" sz="2800" dirty="0">
                <a:solidFill>
                  <a:schemeClr val="tx2"/>
                </a:solidFill>
                <a:latin typeface="Times New Roman" panose="02020603050405020304" charset="0"/>
              </a:rPr>
              <a:t>(id.</a:t>
            </a:r>
            <a:r>
              <a:rPr lang="en-US" altLang="zh-CN" sz="2800" i="1" dirty="0">
                <a:solidFill>
                  <a:schemeClr val="tx2"/>
                </a:solidFill>
                <a:latin typeface="Times New Roman" panose="02020603050405020304" charset="0"/>
              </a:rPr>
              <a:t>name</a:t>
            </a:r>
            <a:r>
              <a:rPr lang="en-US" altLang="zh-CN" sz="2800" dirty="0">
                <a:solidFill>
                  <a:schemeClr val="tx2"/>
                </a:solidFill>
                <a:latin typeface="Times New Roman" panose="02020603050405020304" charset="0"/>
              </a:rPr>
              <a:t>);</a:t>
            </a:r>
            <a:endParaRPr lang="en-US" altLang="zh-CN" sz="2800" dirty="0">
              <a:solidFill>
                <a:schemeClr val="tx2"/>
              </a:solidFill>
              <a:latin typeface="Times New Roman" panose="02020603050405020304" charset="0"/>
            </a:endParaRPr>
          </a:p>
          <a:p>
            <a:pPr marL="342900" indent="-342900" algn="just" eaLnBrk="0" hangingPunct="0">
              <a:spcBef>
                <a:spcPct val="15000"/>
              </a:spcBef>
            </a:pPr>
            <a:r>
              <a:rPr lang="en-US" altLang="zh-CN" sz="2800" dirty="0">
                <a:solidFill>
                  <a:schemeClr val="tx2"/>
                </a:solidFill>
                <a:latin typeface="Times New Roman" panose="02020603050405020304" charset="0"/>
              </a:rPr>
              <a:t>		        if </a:t>
            </a:r>
            <a:r>
              <a:rPr lang="en-US" altLang="zh-CN" sz="2800" i="1" dirty="0">
                <a:solidFill>
                  <a:schemeClr val="tx2"/>
                </a:solidFill>
                <a:latin typeface="Times New Roman" panose="02020603050405020304" charset="0"/>
              </a:rPr>
              <a:t>p </a:t>
            </a:r>
            <a:r>
              <a:rPr lang="en-US" altLang="zh-CN" sz="2800" dirty="0">
                <a:solidFill>
                  <a:schemeClr val="tx2"/>
                </a:solidFill>
                <a:latin typeface="Times New Roman" panose="02020603050405020304" charset="0"/>
                <a:sym typeface="Symbol" panose="05050102010706020507" pitchFamily="18" charset="2"/>
              </a:rPr>
              <a:t></a:t>
            </a: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nil</a:t>
            </a:r>
            <a:r>
              <a:rPr lang="en-US" altLang="zh-CN" sz="2800" dirty="0">
                <a:solidFill>
                  <a:schemeClr val="tx2"/>
                </a:solidFill>
                <a:latin typeface="Times New Roman" panose="02020603050405020304" charset="0"/>
              </a:rPr>
              <a:t> then </a:t>
            </a:r>
            <a:r>
              <a:rPr lang="en-US" altLang="zh-CN" sz="2800" i="1" dirty="0">
                <a:solidFill>
                  <a:schemeClr val="tx2"/>
                </a:solidFill>
                <a:latin typeface="Times New Roman" panose="02020603050405020304" charset="0"/>
              </a:rPr>
              <a:t>E</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place</a:t>
            </a:r>
            <a:r>
              <a:rPr lang="en-US" altLang="zh-CN" sz="2800" dirty="0">
                <a:solidFill>
                  <a:schemeClr val="tx2"/>
                </a:solidFill>
                <a:latin typeface="Times New Roman" panose="02020603050405020304" charset="0"/>
              </a:rPr>
              <a:t> := </a:t>
            </a:r>
            <a:r>
              <a:rPr lang="en-US" altLang="zh-CN" sz="2800" i="1" dirty="0">
                <a:solidFill>
                  <a:schemeClr val="tx2"/>
                </a:solidFill>
                <a:latin typeface="Times New Roman" panose="02020603050405020304" charset="0"/>
              </a:rPr>
              <a:t>p </a:t>
            </a:r>
            <a:r>
              <a:rPr lang="en-US" altLang="zh-CN" sz="2800" dirty="0">
                <a:solidFill>
                  <a:schemeClr val="tx2"/>
                </a:solidFill>
                <a:latin typeface="Times New Roman" panose="02020603050405020304" charset="0"/>
              </a:rPr>
              <a:t>else </a:t>
            </a:r>
            <a:r>
              <a:rPr lang="en-US" altLang="zh-CN" sz="2800" i="1" dirty="0">
                <a:solidFill>
                  <a:schemeClr val="tx2"/>
                </a:solidFill>
                <a:latin typeface="Times New Roman" panose="02020603050405020304" charset="0"/>
              </a:rPr>
              <a:t>error </a:t>
            </a:r>
            <a:r>
              <a:rPr lang="en-US" altLang="zh-CN" sz="2800" dirty="0">
                <a:solidFill>
                  <a:schemeClr val="tx2"/>
                </a:solidFill>
                <a:latin typeface="Times New Roman" panose="02020603050405020304" charset="0"/>
              </a:rPr>
              <a:t>}</a:t>
            </a:r>
            <a:endParaRPr lang="en-US" altLang="zh-CN" sz="2800" dirty="0">
              <a:solidFill>
                <a:schemeClr val="tx2"/>
              </a:solidFill>
              <a:latin typeface="Times New Roman" panose="02020603050405020304" charset="0"/>
            </a:endParaRPr>
          </a:p>
        </p:txBody>
      </p:sp>
      <p:sp>
        <p:nvSpPr>
          <p:cNvPr id="5" name="Rectangle 3"/>
          <p:cNvSpPr txBox="1">
            <a:spLocks noChangeArrowheads="1"/>
          </p:cNvSpPr>
          <p:nvPr/>
        </p:nvSpPr>
        <p:spPr bwMode="auto">
          <a:xfrm>
            <a:off x="201930" y="1357630"/>
            <a:ext cx="3448050" cy="1368425"/>
          </a:xfrm>
          <a:prstGeom prst="rect">
            <a:avLst/>
          </a:prstGeom>
          <a:noFill/>
          <a:ln w="9525">
            <a:noFill/>
            <a:miter lim="800000"/>
          </a:ln>
        </p:spPr>
        <p:txBody>
          <a:bodyPr/>
          <a:p>
            <a:pPr marL="457200" marR="0" indent="-457200" defTabSz="914400" eaLnBrk="0" hangingPunct="0">
              <a:lnSpc>
                <a:spcPct val="120000"/>
              </a:lnSpc>
              <a:spcBef>
                <a:spcPct val="20000"/>
              </a:spcBef>
              <a:buSzTx/>
              <a:buFont typeface="Wingdings" panose="05000000000000000000" charset="0"/>
              <a:buChar char="l"/>
              <a:defRPr/>
            </a:pPr>
            <a:r>
              <a:rPr kumimoji="0" lang="zh-CN" altLang="en-US" sz="3200" kern="0" cap="none" spc="0" normalizeH="0" baseline="0" noProof="0" dirty="0">
                <a:solidFill>
                  <a:schemeClr val="tx2"/>
                </a:solidFill>
                <a:latin typeface="华文新魏" panose="02010800040101010101" pitchFamily="2" charset="-122"/>
                <a:ea typeface="华文新魏" panose="02010800040101010101" pitchFamily="2" charset="-122"/>
                <a:cs typeface="+mn-cs"/>
                <a:sym typeface="+mn-ea"/>
              </a:rPr>
              <a:t>赋值语句</a:t>
            </a:r>
            <a:endParaRPr kumimoji="0" lang="zh-CN" altLang="en-US" sz="3200" kern="0" cap="none" spc="0" normalizeH="0" baseline="0" noProof="0" dirty="0">
              <a:solidFill>
                <a:schemeClr val="tx2"/>
              </a:solidFill>
              <a:latin typeface="华文新魏" panose="02010800040101010101" pitchFamily="2" charset="-122"/>
              <a:ea typeface="华文新魏" panose="02010800040101010101" pitchFamily="2" charset="-122"/>
              <a:cs typeface="+mn-cs"/>
              <a:sym typeface="+mn-ea"/>
            </a:endParaRPr>
          </a:p>
          <a:p>
            <a:pPr marL="742950" marR="0" lvl="1" indent="-285750" algn="l" defTabSz="914400" rtl="0" eaLnBrk="0" fontAlgn="base" latinLnBrk="0" hangingPunct="0">
              <a:lnSpc>
                <a:spcPct val="120000"/>
              </a:lnSpc>
              <a:spcBef>
                <a:spcPct val="20000"/>
              </a:spcBef>
              <a:spcAft>
                <a:spcPct val="0"/>
              </a:spcAft>
              <a:buClr>
                <a:schemeClr val="accent1"/>
              </a:buClr>
              <a:buSzTx/>
              <a:buFont typeface="Wingdings" panose="05000000000000000000" pitchFamily="2" charset="2"/>
              <a:buChar char="§"/>
              <a:defRPr/>
            </a:pPr>
            <a:r>
              <a:rPr kumimoji="0" lang="zh-CN" altLang="en-US" sz="2800" b="0" i="0" u="none" strike="noStrike" kern="0" cap="none" spc="0" normalizeH="0" baseline="0" noProof="0" dirty="0">
                <a:ln>
                  <a:noFill/>
                </a:ln>
                <a:solidFill>
                  <a:schemeClr val="tx2"/>
                </a:solidFill>
                <a:effectLst/>
                <a:uLnTx/>
                <a:uFillTx/>
                <a:latin typeface="华文新魏" panose="02010800040101010101" pitchFamily="2" charset="-122"/>
                <a:ea typeface="华文新魏" panose="02010800040101010101" pitchFamily="2" charset="-122"/>
                <a:cs typeface="+mn-cs"/>
                <a:sym typeface="+mn-ea"/>
              </a:rPr>
              <a:t>翻译模式</a:t>
            </a:r>
            <a:endParaRPr kumimoji="0" lang="en-US" altLang="zh-CN" sz="3200" b="0" i="0" u="none" strike="noStrike" kern="0" cap="none" spc="0" normalizeH="0" baseline="0" noProof="0" dirty="0">
              <a:ln>
                <a:noFill/>
              </a:ln>
              <a:solidFill>
                <a:schemeClr val="tx2"/>
              </a:solidFill>
              <a:effectLst/>
              <a:uLnTx/>
              <a:uFillTx/>
              <a:latin typeface="华文新魏" panose="02010800040101010101" pitchFamily="2" charset="-122"/>
              <a:ea typeface="华文新魏" panose="02010800040101010101" pitchFamily="2" charset="-122"/>
              <a:cs typeface="+mn-cs"/>
              <a:sym typeface="+mn-ea"/>
            </a:endParaRPr>
          </a:p>
        </p:txBody>
      </p:sp>
      <p:sp>
        <p:nvSpPr>
          <p:cNvPr id="6" name="Rectangle 4"/>
          <p:cNvSpPr/>
          <p:nvPr/>
        </p:nvSpPr>
        <p:spPr>
          <a:xfrm>
            <a:off x="-26670" y="2726055"/>
            <a:ext cx="3988435" cy="2520950"/>
          </a:xfrm>
          <a:prstGeom prst="rect">
            <a:avLst/>
          </a:prstGeom>
          <a:noFill/>
          <a:ln w="9525">
            <a:noFill/>
          </a:ln>
        </p:spPr>
        <p:txBody>
          <a:bodyPr anchor="t"/>
          <a:p>
            <a:pPr marL="742950" lvl="1" indent="-285750" algn="l" rtl="0" eaLnBrk="1" fontAlgn="base" hangingPunct="1">
              <a:lnSpc>
                <a:spcPct val="120000"/>
              </a:lnSpc>
              <a:spcBef>
                <a:spcPct val="20000"/>
              </a:spcBef>
              <a:spcAft>
                <a:spcPct val="0"/>
              </a:spcAft>
              <a:buClr>
                <a:schemeClr val="hlink"/>
              </a:buClr>
              <a:buSzPct val="55000"/>
              <a:buFont typeface="Wingdings" panose="05000000000000000000" pitchFamily="2" charset="2"/>
              <a:buChar char="n"/>
            </a:pPr>
            <a:r>
              <a:rPr lang="en-US" altLang="zh-CN" sz="2000" dirty="0">
                <a:solidFill>
                  <a:schemeClr val="tx2"/>
                </a:solidFill>
                <a:latin typeface="Tahoma" panose="020B0604030504040204" charset="0"/>
              </a:rPr>
              <a:t>Lookup </a:t>
            </a:r>
            <a:r>
              <a:rPr lang="zh-CN" altLang="en-US" sz="2000" dirty="0">
                <a:solidFill>
                  <a:schemeClr val="tx2"/>
                </a:solidFill>
                <a:latin typeface="Tahoma" panose="020B0604030504040204" charset="0"/>
              </a:rPr>
              <a:t>的执行过程</a:t>
            </a:r>
            <a:endParaRPr lang="zh-CN" altLang="en-US" sz="2000" dirty="0">
              <a:solidFill>
                <a:schemeClr val="tx2"/>
              </a:solidFill>
              <a:latin typeface="Tahoma" panose="020B0604030504040204" charset="0"/>
            </a:endParaRPr>
          </a:p>
          <a:p>
            <a:pPr marL="1143000" lvl="2" indent="-228600" algn="l" rtl="0" eaLnBrk="1" fontAlgn="base" hangingPunct="1">
              <a:lnSpc>
                <a:spcPct val="120000"/>
              </a:lnSpc>
              <a:spcBef>
                <a:spcPct val="20000"/>
              </a:spcBef>
              <a:spcAft>
                <a:spcPct val="0"/>
              </a:spcAft>
              <a:buClr>
                <a:schemeClr val="folHlink"/>
              </a:buClr>
              <a:buSzPct val="50000"/>
              <a:buFont typeface="Wingdings" panose="05000000000000000000" pitchFamily="2" charset="2"/>
              <a:buChar char="n"/>
            </a:pPr>
            <a:r>
              <a:rPr lang="zh-CN" altLang="en-US" sz="2000" dirty="0">
                <a:solidFill>
                  <a:schemeClr val="tx2"/>
                </a:solidFill>
                <a:latin typeface="Tahoma" panose="020B0604030504040204" charset="0"/>
              </a:rPr>
              <a:t>无嵌套处理   如 </a:t>
            </a:r>
            <a:r>
              <a:rPr lang="en-US" altLang="zh-CN" sz="2000" dirty="0">
                <a:solidFill>
                  <a:schemeClr val="tx2"/>
                </a:solidFill>
                <a:latin typeface="Tahoma" panose="020B0604030504040204" charset="0"/>
              </a:rPr>
              <a:t>C</a:t>
            </a:r>
            <a:endParaRPr lang="en-US" altLang="zh-CN" sz="2000" dirty="0">
              <a:solidFill>
                <a:schemeClr val="tx2"/>
              </a:solidFill>
              <a:latin typeface="Tahoma" panose="020B0604030504040204" charset="0"/>
            </a:endParaRPr>
          </a:p>
          <a:p>
            <a:pPr marL="1143000" lvl="2" indent="-228600" algn="l" rtl="0" eaLnBrk="1" fontAlgn="base" hangingPunct="1">
              <a:lnSpc>
                <a:spcPct val="120000"/>
              </a:lnSpc>
              <a:spcBef>
                <a:spcPct val="20000"/>
              </a:spcBef>
              <a:spcAft>
                <a:spcPct val="0"/>
              </a:spcAft>
              <a:buClr>
                <a:schemeClr val="folHlink"/>
              </a:buClr>
              <a:buSzPct val="50000"/>
              <a:buFont typeface="Wingdings" panose="05000000000000000000" pitchFamily="2" charset="2"/>
              <a:buChar char="n"/>
            </a:pPr>
            <a:r>
              <a:rPr lang="zh-CN" altLang="en-US" sz="2000" dirty="0">
                <a:solidFill>
                  <a:schemeClr val="tx2"/>
                </a:solidFill>
                <a:latin typeface="Tahoma" panose="020B0604030504040204" charset="0"/>
              </a:rPr>
              <a:t>有嵌套处理   如 </a:t>
            </a:r>
            <a:r>
              <a:rPr lang="en-US" altLang="zh-CN" sz="2000" dirty="0">
                <a:solidFill>
                  <a:schemeClr val="tx2"/>
                </a:solidFill>
                <a:latin typeface="Tahoma" panose="020B0604030504040204" charset="0"/>
              </a:rPr>
              <a:t>PASCAL</a:t>
            </a:r>
            <a:endParaRPr lang="en-US" altLang="zh-CN" sz="2000" dirty="0">
              <a:solidFill>
                <a:schemeClr val="tx2"/>
              </a:solidFill>
              <a:latin typeface="Tahoma" panose="020B0604030504040204" charset="0"/>
            </a:endParaRPr>
          </a:p>
          <a:p>
            <a:pPr marL="742950" lvl="1" indent="-285750" algn="l" rtl="0" eaLnBrk="1" fontAlgn="base" hangingPunct="1">
              <a:lnSpc>
                <a:spcPct val="120000"/>
              </a:lnSpc>
              <a:spcBef>
                <a:spcPct val="20000"/>
              </a:spcBef>
              <a:spcAft>
                <a:spcPct val="0"/>
              </a:spcAft>
              <a:buClr>
                <a:schemeClr val="hlink"/>
              </a:buClr>
              <a:buSzPct val="55000"/>
              <a:buFont typeface="Wingdings" panose="05000000000000000000" pitchFamily="2" charset="2"/>
              <a:buChar char="n"/>
            </a:pPr>
            <a:r>
              <a:rPr lang="en-US" altLang="zh-CN" sz="2000" dirty="0">
                <a:solidFill>
                  <a:schemeClr val="tx2"/>
                </a:solidFill>
                <a:latin typeface="Tahoma" panose="020B0604030504040204" charset="0"/>
              </a:rPr>
              <a:t>emit</a:t>
            </a:r>
            <a:r>
              <a:rPr lang="zh-CN" altLang="en-US" sz="2000" dirty="0">
                <a:solidFill>
                  <a:schemeClr val="tx2"/>
                </a:solidFill>
                <a:latin typeface="Tahoma" panose="020B0604030504040204" charset="0"/>
              </a:rPr>
              <a:t>、</a:t>
            </a:r>
            <a:r>
              <a:rPr lang="en-US" altLang="zh-CN" sz="2000" dirty="0">
                <a:solidFill>
                  <a:schemeClr val="tx2"/>
                </a:solidFill>
                <a:latin typeface="Tahoma" panose="020B0604030504040204" charset="0"/>
              </a:rPr>
              <a:t>newtemp </a:t>
            </a:r>
            <a:endParaRPr lang="en-US" altLang="zh-CN" sz="2000" dirty="0">
              <a:solidFill>
                <a:schemeClr val="tx2"/>
              </a:solidFill>
              <a:latin typeface="Tahoma" panose="020B0604030504040204" charset="0"/>
            </a:endParaRPr>
          </a:p>
          <a:p>
            <a:pPr lvl="1" indent="0" algn="l" rtl="0" eaLnBrk="1" fontAlgn="base" hangingPunct="1">
              <a:lnSpc>
                <a:spcPct val="120000"/>
              </a:lnSpc>
              <a:spcBef>
                <a:spcPct val="20000"/>
              </a:spcBef>
              <a:spcAft>
                <a:spcPct val="0"/>
              </a:spcAft>
              <a:buClr>
                <a:schemeClr val="hlink"/>
              </a:buClr>
              <a:buSzPct val="55000"/>
              <a:buFont typeface="Wingdings" panose="05000000000000000000" pitchFamily="2" charset="2"/>
              <a:buNone/>
            </a:pPr>
            <a:r>
              <a:rPr lang="zh-CN" altLang="en-US" sz="2000" dirty="0">
                <a:solidFill>
                  <a:schemeClr val="tx2"/>
                </a:solidFill>
                <a:latin typeface="Tahoma" panose="020B0604030504040204" charset="0"/>
              </a:rPr>
              <a:t>         的执行过程</a:t>
            </a:r>
            <a:endParaRPr lang="zh-CN" altLang="en-US" sz="2000" dirty="0">
              <a:solidFill>
                <a:schemeClr val="tx2"/>
              </a:solidFill>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xEl>
                                              <p:charRg st="4294967295" end="4294967295"/>
                                            </p:txEl>
                                          </p:spTgt>
                                        </p:tgtEl>
                                        <p:attrNameLst>
                                          <p:attrName>style.visibility</p:attrName>
                                        </p:attrNameLst>
                                      </p:cBhvr>
                                      <p:to>
                                        <p:strVal val="visible"/>
                                      </p:to>
                                    </p:set>
                                    <p:animEffect transition="in" filter="box(in)">
                                      <p:cBhvr>
                                        <p:cTn id="7" dur="500"/>
                                        <p:tgtEl>
                                          <p:spTgt spid="2">
                                            <p:txEl>
                                              <p:char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xEl>
                                              <p:charRg st="0" end="30"/>
                                            </p:txEl>
                                          </p:spTgt>
                                        </p:tgtEl>
                                        <p:attrNameLst>
                                          <p:attrName>style.visibility</p:attrName>
                                        </p:attrNameLst>
                                      </p:cBhvr>
                                      <p:to>
                                        <p:strVal val="visible"/>
                                      </p:to>
                                    </p:set>
                                    <p:animEffect transition="in" filter="box(in)">
                                      <p:cBhvr>
                                        <p:cTn id="12" dur="500"/>
                                        <p:tgtEl>
                                          <p:spTgt spid="2">
                                            <p:txEl>
                                              <p:charRg st="0" end="3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
                                            <p:txEl>
                                              <p:charRg st="30" end="81"/>
                                            </p:txEl>
                                          </p:spTgt>
                                        </p:tgtEl>
                                        <p:attrNameLst>
                                          <p:attrName>style.visibility</p:attrName>
                                        </p:attrNameLst>
                                      </p:cBhvr>
                                      <p:to>
                                        <p:strVal val="visible"/>
                                      </p:to>
                                    </p:set>
                                    <p:animEffect transition="in" filter="box(in)">
                                      <p:cBhvr>
                                        <p:cTn id="17" dur="500"/>
                                        <p:tgtEl>
                                          <p:spTgt spid="2">
                                            <p:txEl>
                                              <p:charRg st="30" end="8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
                                            <p:txEl>
                                              <p:charRg st="82" end="115"/>
                                            </p:txEl>
                                          </p:spTgt>
                                        </p:tgtEl>
                                        <p:attrNameLst>
                                          <p:attrName>style.visibility</p:attrName>
                                        </p:attrNameLst>
                                      </p:cBhvr>
                                      <p:to>
                                        <p:strVal val="visible"/>
                                      </p:to>
                                    </p:set>
                                    <p:animEffect transition="in" filter="box(in)">
                                      <p:cBhvr>
                                        <p:cTn id="22" dur="500"/>
                                        <p:tgtEl>
                                          <p:spTgt spid="2">
                                            <p:txEl>
                                              <p:charRg st="82" end="11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
                                            <p:txEl>
                                              <p:charRg st="116" end="150"/>
                                            </p:txEl>
                                          </p:spTgt>
                                        </p:tgtEl>
                                        <p:attrNameLst>
                                          <p:attrName>style.visibility</p:attrName>
                                        </p:attrNameLst>
                                      </p:cBhvr>
                                      <p:to>
                                        <p:strVal val="visible"/>
                                      </p:to>
                                    </p:set>
                                    <p:animEffect transition="in" filter="box(in)">
                                      <p:cBhvr>
                                        <p:cTn id="27" dur="500"/>
                                        <p:tgtEl>
                                          <p:spTgt spid="2">
                                            <p:txEl>
                                              <p:charRg st="116" end="15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
                                            <p:txEl>
                                              <p:charRg st="150" end="202"/>
                                            </p:txEl>
                                          </p:spTgt>
                                        </p:tgtEl>
                                        <p:attrNameLst>
                                          <p:attrName>style.visibility</p:attrName>
                                        </p:attrNameLst>
                                      </p:cBhvr>
                                      <p:to>
                                        <p:strVal val="visible"/>
                                      </p:to>
                                    </p:set>
                                    <p:animEffect transition="in" filter="box(in)">
                                      <p:cBhvr>
                                        <p:cTn id="32" dur="500"/>
                                        <p:tgtEl>
                                          <p:spTgt spid="2">
                                            <p:txEl>
                                              <p:charRg st="150" end="20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赋值语句翻译</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grpSp>
        <p:nvGrpSpPr>
          <p:cNvPr id="2" name="Group 4"/>
          <p:cNvGrpSpPr/>
          <p:nvPr/>
        </p:nvGrpSpPr>
        <p:grpSpPr>
          <a:xfrm>
            <a:off x="2805113" y="1914525"/>
            <a:ext cx="4408487" cy="3914775"/>
            <a:chOff x="1383" y="1690"/>
            <a:chExt cx="2777" cy="2466"/>
          </a:xfrm>
        </p:grpSpPr>
        <p:sp>
          <p:nvSpPr>
            <p:cNvPr id="54276" name="Text Box 5"/>
            <p:cNvSpPr txBox="1"/>
            <p:nvPr/>
          </p:nvSpPr>
          <p:spPr>
            <a:xfrm>
              <a:off x="2154" y="1690"/>
              <a:ext cx="192"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S</a:t>
              </a:r>
              <a:endParaRPr lang="en-US" altLang="zh-CN" dirty="0">
                <a:latin typeface="Times New Roman" panose="02020603050405020304" charset="0"/>
              </a:endParaRPr>
            </a:p>
          </p:txBody>
        </p:sp>
        <p:sp>
          <p:nvSpPr>
            <p:cNvPr id="54277" name="Text Box 6"/>
            <p:cNvSpPr txBox="1"/>
            <p:nvPr/>
          </p:nvSpPr>
          <p:spPr>
            <a:xfrm>
              <a:off x="2653" y="2053"/>
              <a:ext cx="317"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E</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54278" name="Text Box 7"/>
            <p:cNvSpPr txBox="1"/>
            <p:nvPr/>
          </p:nvSpPr>
          <p:spPr>
            <a:xfrm>
              <a:off x="1383" y="2008"/>
              <a:ext cx="464"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id</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54279" name="Text Box 8"/>
            <p:cNvSpPr txBox="1"/>
            <p:nvPr/>
          </p:nvSpPr>
          <p:spPr>
            <a:xfrm>
              <a:off x="3197" y="2461"/>
              <a:ext cx="419"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E</a:t>
              </a:r>
              <a:r>
                <a:rPr lang="en-US" altLang="zh-CN" baseline="-25000" dirty="0">
                  <a:latin typeface="Times New Roman" panose="02020603050405020304" charset="0"/>
                </a:rPr>
                <a:t>3</a:t>
              </a:r>
              <a:endParaRPr lang="en-US" altLang="zh-CN" baseline="-25000" dirty="0">
                <a:latin typeface="Times New Roman" panose="02020603050405020304" charset="0"/>
              </a:endParaRPr>
            </a:p>
          </p:txBody>
        </p:sp>
        <p:sp>
          <p:nvSpPr>
            <p:cNvPr id="54280" name="Text Box 9"/>
            <p:cNvSpPr txBox="1"/>
            <p:nvPr/>
          </p:nvSpPr>
          <p:spPr>
            <a:xfrm>
              <a:off x="2210" y="2466"/>
              <a:ext cx="318"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E</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54281" name="Text Box 10"/>
            <p:cNvSpPr txBox="1"/>
            <p:nvPr/>
          </p:nvSpPr>
          <p:spPr>
            <a:xfrm>
              <a:off x="2618" y="2507"/>
              <a:ext cx="238"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dirty="0">
                <a:latin typeface="Times New Roman" panose="02020603050405020304" charset="0"/>
              </a:endParaRPr>
            </a:p>
          </p:txBody>
        </p:sp>
        <p:sp>
          <p:nvSpPr>
            <p:cNvPr id="54282" name="Line 11"/>
            <p:cNvSpPr/>
            <p:nvPr/>
          </p:nvSpPr>
          <p:spPr>
            <a:xfrm flipH="1">
              <a:off x="1791" y="1872"/>
              <a:ext cx="363" cy="181"/>
            </a:xfrm>
            <a:prstGeom prst="line">
              <a:avLst/>
            </a:prstGeom>
            <a:ln w="25400" cap="flat" cmpd="sng">
              <a:solidFill>
                <a:schemeClr val="tx1"/>
              </a:solidFill>
              <a:prstDash val="solid"/>
              <a:miter/>
              <a:headEnd type="none" w="med" len="med"/>
              <a:tailEnd type="none" w="med" len="med"/>
            </a:ln>
          </p:spPr>
        </p:sp>
        <p:sp>
          <p:nvSpPr>
            <p:cNvPr id="54283" name="Line 12"/>
            <p:cNvSpPr/>
            <p:nvPr/>
          </p:nvSpPr>
          <p:spPr>
            <a:xfrm>
              <a:off x="2335" y="1872"/>
              <a:ext cx="363" cy="226"/>
            </a:xfrm>
            <a:prstGeom prst="line">
              <a:avLst/>
            </a:prstGeom>
            <a:ln w="25400" cap="flat" cmpd="sng">
              <a:solidFill>
                <a:schemeClr val="tx1"/>
              </a:solidFill>
              <a:prstDash val="solid"/>
              <a:miter/>
              <a:headEnd type="none" w="med" len="med"/>
              <a:tailEnd type="none" w="med" len="med"/>
            </a:ln>
          </p:spPr>
        </p:sp>
        <p:sp>
          <p:nvSpPr>
            <p:cNvPr id="54284" name="Line 13"/>
            <p:cNvSpPr/>
            <p:nvPr/>
          </p:nvSpPr>
          <p:spPr>
            <a:xfrm>
              <a:off x="2754" y="2280"/>
              <a:ext cx="0" cy="272"/>
            </a:xfrm>
            <a:prstGeom prst="line">
              <a:avLst/>
            </a:prstGeom>
            <a:ln w="25400" cap="flat" cmpd="sng">
              <a:solidFill>
                <a:schemeClr val="tx1"/>
              </a:solidFill>
              <a:prstDash val="solid"/>
              <a:miter/>
              <a:headEnd type="none" w="med" len="med"/>
              <a:tailEnd type="none" w="med" len="med"/>
            </a:ln>
          </p:spPr>
        </p:sp>
        <p:sp>
          <p:nvSpPr>
            <p:cNvPr id="54285" name="Line 14"/>
            <p:cNvSpPr/>
            <p:nvPr/>
          </p:nvSpPr>
          <p:spPr>
            <a:xfrm>
              <a:off x="2925" y="2235"/>
              <a:ext cx="363" cy="272"/>
            </a:xfrm>
            <a:prstGeom prst="line">
              <a:avLst/>
            </a:prstGeom>
            <a:ln w="25400" cap="flat" cmpd="sng">
              <a:solidFill>
                <a:schemeClr val="tx1"/>
              </a:solidFill>
              <a:prstDash val="solid"/>
              <a:miter/>
              <a:headEnd type="none" w="med" len="med"/>
              <a:tailEnd type="none" w="med" len="med"/>
            </a:ln>
          </p:spPr>
        </p:sp>
        <p:sp>
          <p:nvSpPr>
            <p:cNvPr id="54286" name="Line 15"/>
            <p:cNvSpPr/>
            <p:nvPr/>
          </p:nvSpPr>
          <p:spPr>
            <a:xfrm flipH="1">
              <a:off x="2391" y="2194"/>
              <a:ext cx="273" cy="317"/>
            </a:xfrm>
            <a:prstGeom prst="line">
              <a:avLst/>
            </a:prstGeom>
            <a:ln w="25400" cap="flat" cmpd="sng">
              <a:solidFill>
                <a:schemeClr val="tx1"/>
              </a:solidFill>
              <a:prstDash val="solid"/>
              <a:miter/>
              <a:headEnd type="none" w="med" len="med"/>
              <a:tailEnd type="none" w="med" len="med"/>
            </a:ln>
          </p:spPr>
        </p:sp>
        <p:sp>
          <p:nvSpPr>
            <p:cNvPr id="54287" name="Text Box 16"/>
            <p:cNvSpPr txBox="1"/>
            <p:nvPr/>
          </p:nvSpPr>
          <p:spPr>
            <a:xfrm>
              <a:off x="3741" y="2874"/>
              <a:ext cx="419"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baseline="-25000" dirty="0">
                <a:latin typeface="Times New Roman" panose="02020603050405020304" charset="0"/>
              </a:endParaRPr>
            </a:p>
          </p:txBody>
        </p:sp>
        <p:sp>
          <p:nvSpPr>
            <p:cNvPr id="54288" name="Text Box 17"/>
            <p:cNvSpPr txBox="1"/>
            <p:nvPr/>
          </p:nvSpPr>
          <p:spPr>
            <a:xfrm>
              <a:off x="3298" y="2879"/>
              <a:ext cx="398"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E</a:t>
              </a:r>
              <a:r>
                <a:rPr lang="en-US" altLang="zh-CN" baseline="-25000" dirty="0">
                  <a:latin typeface="Times New Roman" panose="02020603050405020304" charset="0"/>
                </a:rPr>
                <a:t>4</a:t>
              </a:r>
              <a:endParaRPr lang="en-US" altLang="zh-CN" baseline="-25000" dirty="0">
                <a:latin typeface="Times New Roman" panose="02020603050405020304" charset="0"/>
              </a:endParaRPr>
            </a:p>
          </p:txBody>
        </p:sp>
        <p:sp>
          <p:nvSpPr>
            <p:cNvPr id="54289" name="Line 18"/>
            <p:cNvSpPr/>
            <p:nvPr/>
          </p:nvSpPr>
          <p:spPr>
            <a:xfrm>
              <a:off x="3344" y="2734"/>
              <a:ext cx="0" cy="190"/>
            </a:xfrm>
            <a:prstGeom prst="line">
              <a:avLst/>
            </a:prstGeom>
            <a:ln w="25400" cap="flat" cmpd="sng">
              <a:solidFill>
                <a:schemeClr val="tx1"/>
              </a:solidFill>
              <a:prstDash val="solid"/>
              <a:miter/>
              <a:headEnd type="none" w="med" len="med"/>
              <a:tailEnd type="none" w="med" len="med"/>
            </a:ln>
          </p:spPr>
        </p:sp>
        <p:sp>
          <p:nvSpPr>
            <p:cNvPr id="54290" name="Line 19"/>
            <p:cNvSpPr/>
            <p:nvPr/>
          </p:nvSpPr>
          <p:spPr>
            <a:xfrm>
              <a:off x="3469" y="2648"/>
              <a:ext cx="363" cy="272"/>
            </a:xfrm>
            <a:prstGeom prst="line">
              <a:avLst/>
            </a:prstGeom>
            <a:ln w="25400" cap="flat" cmpd="sng">
              <a:solidFill>
                <a:schemeClr val="tx1"/>
              </a:solidFill>
              <a:prstDash val="solid"/>
              <a:miter/>
              <a:headEnd type="none" w="med" len="med"/>
              <a:tailEnd type="none" w="med" len="med"/>
            </a:ln>
          </p:spPr>
        </p:sp>
        <p:sp>
          <p:nvSpPr>
            <p:cNvPr id="54291" name="Line 20"/>
            <p:cNvSpPr/>
            <p:nvPr/>
          </p:nvSpPr>
          <p:spPr>
            <a:xfrm flipH="1">
              <a:off x="3026" y="2607"/>
              <a:ext cx="182" cy="312"/>
            </a:xfrm>
            <a:prstGeom prst="line">
              <a:avLst/>
            </a:prstGeom>
            <a:ln w="25400" cap="flat" cmpd="sng">
              <a:solidFill>
                <a:schemeClr val="tx1"/>
              </a:solidFill>
              <a:prstDash val="solid"/>
              <a:miter/>
              <a:headEnd type="none" w="med" len="med"/>
              <a:tailEnd type="none" w="med" len="med"/>
            </a:ln>
          </p:spPr>
        </p:sp>
        <p:sp>
          <p:nvSpPr>
            <p:cNvPr id="54292" name="Text Box 21"/>
            <p:cNvSpPr txBox="1"/>
            <p:nvPr/>
          </p:nvSpPr>
          <p:spPr>
            <a:xfrm>
              <a:off x="2890" y="2919"/>
              <a:ext cx="419"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baseline="-25000" dirty="0">
                <a:latin typeface="Times New Roman" panose="02020603050405020304" charset="0"/>
              </a:endParaRPr>
            </a:p>
          </p:txBody>
        </p:sp>
        <p:sp>
          <p:nvSpPr>
            <p:cNvPr id="54293" name="Text Box 22"/>
            <p:cNvSpPr txBox="1"/>
            <p:nvPr/>
          </p:nvSpPr>
          <p:spPr>
            <a:xfrm>
              <a:off x="1973" y="2053"/>
              <a:ext cx="464"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 =</a:t>
              </a:r>
              <a:endParaRPr lang="en-US" altLang="zh-CN" dirty="0">
                <a:latin typeface="Times New Roman" panose="02020603050405020304" charset="0"/>
              </a:endParaRPr>
            </a:p>
          </p:txBody>
        </p:sp>
        <p:sp>
          <p:nvSpPr>
            <p:cNvPr id="54294" name="Text Box 23"/>
            <p:cNvSpPr txBox="1"/>
            <p:nvPr/>
          </p:nvSpPr>
          <p:spPr>
            <a:xfrm>
              <a:off x="3470" y="3373"/>
              <a:ext cx="408"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E</a:t>
              </a:r>
              <a:r>
                <a:rPr lang="en-US" altLang="zh-CN" baseline="-25000" dirty="0">
                  <a:latin typeface="Times New Roman" panose="02020603050405020304" charset="0"/>
                </a:rPr>
                <a:t>5</a:t>
              </a:r>
              <a:endParaRPr lang="en-US" altLang="zh-CN" baseline="-25000" dirty="0">
                <a:latin typeface="Times New Roman" panose="02020603050405020304" charset="0"/>
              </a:endParaRPr>
            </a:p>
          </p:txBody>
        </p:sp>
        <p:sp>
          <p:nvSpPr>
            <p:cNvPr id="54295" name="Line 24"/>
            <p:cNvSpPr/>
            <p:nvPr/>
          </p:nvSpPr>
          <p:spPr>
            <a:xfrm>
              <a:off x="3446" y="3101"/>
              <a:ext cx="215" cy="318"/>
            </a:xfrm>
            <a:prstGeom prst="line">
              <a:avLst/>
            </a:prstGeom>
            <a:ln w="25400" cap="flat" cmpd="sng">
              <a:solidFill>
                <a:schemeClr val="tx1"/>
              </a:solidFill>
              <a:prstDash val="solid"/>
              <a:miter/>
              <a:headEnd type="none" w="med" len="med"/>
              <a:tailEnd type="none" w="med" len="med"/>
            </a:ln>
          </p:spPr>
        </p:sp>
        <p:sp>
          <p:nvSpPr>
            <p:cNvPr id="54296" name="Text Box 25"/>
            <p:cNvSpPr txBox="1"/>
            <p:nvPr/>
          </p:nvSpPr>
          <p:spPr>
            <a:xfrm>
              <a:off x="3072" y="3369"/>
              <a:ext cx="238" cy="288"/>
            </a:xfrm>
            <a:prstGeom prst="rect">
              <a:avLst/>
            </a:prstGeom>
            <a:noFill/>
            <a:ln w="9525">
              <a:noFill/>
            </a:ln>
          </p:spPr>
          <p:txBody>
            <a:bodyPr anchor="t">
              <a:spAutoFit/>
            </a:bodyPr>
            <a:p>
              <a:pPr>
                <a:spcBef>
                  <a:spcPct val="50000"/>
                </a:spcBef>
              </a:pPr>
              <a:r>
                <a:rPr lang="en-US" altLang="zh-CN" b="0" dirty="0">
                  <a:latin typeface="Times New Roman" panose="02020603050405020304" charset="0"/>
                </a:rPr>
                <a:t>-</a:t>
              </a:r>
              <a:endParaRPr lang="en-US" altLang="zh-CN" b="0" dirty="0">
                <a:latin typeface="Times New Roman" panose="02020603050405020304" charset="0"/>
              </a:endParaRPr>
            </a:p>
          </p:txBody>
        </p:sp>
        <p:sp>
          <p:nvSpPr>
            <p:cNvPr id="54297" name="Line 26"/>
            <p:cNvSpPr/>
            <p:nvPr/>
          </p:nvSpPr>
          <p:spPr>
            <a:xfrm flipH="1">
              <a:off x="3208" y="3101"/>
              <a:ext cx="147" cy="318"/>
            </a:xfrm>
            <a:prstGeom prst="line">
              <a:avLst/>
            </a:prstGeom>
            <a:ln w="25400" cap="flat" cmpd="sng">
              <a:solidFill>
                <a:schemeClr val="tx1"/>
              </a:solidFill>
              <a:prstDash val="solid"/>
              <a:miter/>
              <a:headEnd type="none" w="med" len="med"/>
              <a:tailEnd type="none" w="med" len="med"/>
            </a:ln>
          </p:spPr>
        </p:sp>
        <p:sp>
          <p:nvSpPr>
            <p:cNvPr id="54298" name="Text Box 27"/>
            <p:cNvSpPr txBox="1"/>
            <p:nvPr/>
          </p:nvSpPr>
          <p:spPr>
            <a:xfrm>
              <a:off x="3525" y="3868"/>
              <a:ext cx="556"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id</a:t>
              </a:r>
              <a:r>
                <a:rPr lang="en-US" altLang="zh-CN" baseline="-25000" dirty="0">
                  <a:latin typeface="Times New Roman" panose="02020603050405020304" charset="0"/>
                </a:rPr>
                <a:t>3</a:t>
              </a:r>
              <a:endParaRPr lang="en-US" altLang="zh-CN" baseline="-25000" dirty="0">
                <a:latin typeface="Times New Roman" panose="02020603050405020304" charset="0"/>
              </a:endParaRPr>
            </a:p>
          </p:txBody>
        </p:sp>
        <p:sp>
          <p:nvSpPr>
            <p:cNvPr id="54299" name="Line 28"/>
            <p:cNvSpPr/>
            <p:nvPr/>
          </p:nvSpPr>
          <p:spPr>
            <a:xfrm>
              <a:off x="3661" y="3646"/>
              <a:ext cx="0" cy="272"/>
            </a:xfrm>
            <a:prstGeom prst="line">
              <a:avLst/>
            </a:prstGeom>
            <a:ln w="25400" cap="flat" cmpd="sng">
              <a:solidFill>
                <a:schemeClr val="tx1"/>
              </a:solidFill>
              <a:prstDash val="solid"/>
              <a:miter/>
              <a:headEnd type="none" w="med" len="med"/>
              <a:tailEnd type="none" w="med" len="med"/>
            </a:ln>
          </p:spPr>
        </p:sp>
        <p:sp>
          <p:nvSpPr>
            <p:cNvPr id="54300" name="Line 29"/>
            <p:cNvSpPr/>
            <p:nvPr/>
          </p:nvSpPr>
          <p:spPr>
            <a:xfrm>
              <a:off x="2255" y="1917"/>
              <a:ext cx="0" cy="182"/>
            </a:xfrm>
            <a:prstGeom prst="line">
              <a:avLst/>
            </a:prstGeom>
            <a:ln w="25400" cap="flat" cmpd="sng">
              <a:solidFill>
                <a:schemeClr val="tx1"/>
              </a:solidFill>
              <a:prstDash val="solid"/>
              <a:miter/>
              <a:headEnd type="none" w="med" len="med"/>
              <a:tailEnd type="none" w="med" len="med"/>
            </a:ln>
          </p:spPr>
        </p:sp>
        <p:sp>
          <p:nvSpPr>
            <p:cNvPr id="54301" name="Text Box 30"/>
            <p:cNvSpPr txBox="1"/>
            <p:nvPr/>
          </p:nvSpPr>
          <p:spPr>
            <a:xfrm>
              <a:off x="2210" y="2956"/>
              <a:ext cx="556"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id</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54302" name="Line 31"/>
            <p:cNvSpPr/>
            <p:nvPr/>
          </p:nvSpPr>
          <p:spPr>
            <a:xfrm>
              <a:off x="2346" y="2734"/>
              <a:ext cx="0" cy="272"/>
            </a:xfrm>
            <a:prstGeom prst="line">
              <a:avLst/>
            </a:prstGeom>
            <a:ln w="25400" cap="flat" cmpd="sng">
              <a:solidFill>
                <a:schemeClr val="tx1"/>
              </a:solidFill>
              <a:prstDash val="solid"/>
              <a:miter/>
              <a:headEnd type="none" w="med" len="med"/>
              <a:tailEnd type="none" w="med" len="med"/>
            </a:ln>
          </p:spPr>
        </p:sp>
      </p:grpSp>
      <p:sp>
        <p:nvSpPr>
          <p:cNvPr id="32" name="Rectangle 3"/>
          <p:cNvSpPr txBox="1">
            <a:spLocks noChangeArrowheads="1"/>
          </p:cNvSpPr>
          <p:nvPr/>
        </p:nvSpPr>
        <p:spPr bwMode="auto">
          <a:xfrm>
            <a:off x="1149350" y="971550"/>
            <a:ext cx="8137525" cy="647700"/>
          </a:xfrm>
          <a:prstGeom prst="rect">
            <a:avLst/>
          </a:prstGeom>
          <a:noFill/>
          <a:ln w="9525">
            <a:noFill/>
            <a:miter lim="800000"/>
          </a:ln>
        </p:spPr>
        <p:txBody>
          <a:bodyPr/>
          <a:p>
            <a:pPr marL="742950" marR="0" lvl="1" indent="-285750" algn="l" defTabSz="914400" rtl="0" eaLnBrk="0" fontAlgn="base" latinLnBrk="0" hangingPunct="0">
              <a:lnSpc>
                <a:spcPct val="120000"/>
              </a:lnSpc>
              <a:spcBef>
                <a:spcPct val="20000"/>
              </a:spcBef>
              <a:spcAft>
                <a:spcPct val="0"/>
              </a:spcAft>
              <a:buClr>
                <a:schemeClr val="accent1"/>
              </a:buClr>
              <a:buSzTx/>
              <a:buFont typeface="Wingdings" panose="05000000000000000000" pitchFamily="2" charset="2"/>
              <a:buChar char="§"/>
              <a:defRPr/>
            </a:pPr>
            <a:r>
              <a:rPr kumimoji="0" lang="zh-CN" altLang="en-US" sz="2800" b="0" i="0" u="none" strike="noStrike" kern="0" cap="none" spc="0" normalizeH="0" baseline="0" noProof="0">
                <a:ln>
                  <a:noFill/>
                </a:ln>
                <a:solidFill>
                  <a:schemeClr val="tx2"/>
                </a:solidFill>
                <a:effectLst/>
                <a:uLnTx/>
                <a:uFillTx/>
                <a:latin typeface="华文新魏" panose="02010800040101010101" pitchFamily="2" charset="-122"/>
                <a:ea typeface="华文新魏" panose="02010800040101010101" pitchFamily="2" charset="-122"/>
                <a:cs typeface="+mn-cs"/>
                <a:sym typeface="+mn-ea"/>
              </a:rPr>
              <a:t>例：分析句子   </a:t>
            </a:r>
            <a:r>
              <a:rPr kumimoji="0" lang="en-US" altLang="zh-CN" sz="2800" b="0" i="0" u="none" strike="noStrike" kern="0" cap="none" spc="0" normalizeH="0" baseline="0" noProof="0">
                <a:ln>
                  <a:noFill/>
                </a:ln>
                <a:solidFill>
                  <a:schemeClr val="tx2"/>
                </a:solidFill>
                <a:effectLst/>
                <a:uLnTx/>
                <a:uFillTx/>
                <a:latin typeface="华文新魏" panose="02010800040101010101" pitchFamily="2" charset="-122"/>
                <a:ea typeface="华文新魏" panose="02010800040101010101" pitchFamily="2" charset="-122"/>
                <a:cs typeface="+mn-cs"/>
                <a:sym typeface="+mn-ea"/>
              </a:rPr>
              <a:t>id</a:t>
            </a:r>
            <a:r>
              <a:rPr kumimoji="0" lang="en-US" altLang="zh-CN" sz="2800" b="0" i="0" u="none" strike="noStrike" kern="0" cap="none" spc="0" normalizeH="0" baseline="-25000" noProof="0">
                <a:ln>
                  <a:noFill/>
                </a:ln>
                <a:solidFill>
                  <a:schemeClr val="tx2"/>
                </a:solidFill>
                <a:effectLst/>
                <a:uLnTx/>
                <a:uFillTx/>
                <a:latin typeface="华文新魏" panose="02010800040101010101" pitchFamily="2" charset="-122"/>
                <a:ea typeface="华文新魏" panose="02010800040101010101" pitchFamily="2" charset="-122"/>
                <a:cs typeface="+mn-cs"/>
                <a:sym typeface="+mn-ea"/>
              </a:rPr>
              <a:t>1</a:t>
            </a:r>
            <a:r>
              <a:rPr kumimoji="0" lang="en-US" altLang="zh-CN" sz="2800" b="0" i="0" u="none" strike="noStrike" kern="0" cap="none" spc="0" normalizeH="0" baseline="0" noProof="0">
                <a:ln>
                  <a:noFill/>
                </a:ln>
                <a:solidFill>
                  <a:schemeClr val="tx2"/>
                </a:solidFill>
                <a:effectLst/>
                <a:uLnTx/>
                <a:uFillTx/>
                <a:latin typeface="华文新魏" panose="02010800040101010101" pitchFamily="2" charset="-122"/>
                <a:ea typeface="华文新魏" panose="02010800040101010101" pitchFamily="2" charset="-122"/>
                <a:cs typeface="+mn-cs"/>
                <a:sym typeface="+mn-ea"/>
              </a:rPr>
              <a:t> := id</a:t>
            </a:r>
            <a:r>
              <a:rPr kumimoji="0" lang="en-US" altLang="zh-CN" sz="2800" b="0" i="0" u="none" strike="noStrike" kern="0" cap="none" spc="0" normalizeH="0" baseline="-25000" noProof="0">
                <a:ln>
                  <a:noFill/>
                </a:ln>
                <a:solidFill>
                  <a:schemeClr val="tx2"/>
                </a:solidFill>
                <a:effectLst/>
                <a:uLnTx/>
                <a:uFillTx/>
                <a:latin typeface="华文新魏" panose="02010800040101010101" pitchFamily="2" charset="-122"/>
                <a:ea typeface="华文新魏" panose="02010800040101010101" pitchFamily="2" charset="-122"/>
                <a:cs typeface="+mn-cs"/>
                <a:sym typeface="+mn-ea"/>
              </a:rPr>
              <a:t>2</a:t>
            </a:r>
            <a:r>
              <a:rPr kumimoji="0" lang="en-US" altLang="zh-CN" sz="2800" b="0" i="0" u="none" strike="noStrike" kern="0" cap="none" spc="0" normalizeH="0" baseline="0" noProof="0">
                <a:ln>
                  <a:noFill/>
                </a:ln>
                <a:solidFill>
                  <a:schemeClr val="tx2"/>
                </a:solidFill>
                <a:effectLst/>
                <a:uLnTx/>
                <a:uFillTx/>
                <a:latin typeface="华文新魏" panose="02010800040101010101" pitchFamily="2" charset="-122"/>
                <a:ea typeface="华文新魏" panose="02010800040101010101" pitchFamily="2" charset="-122"/>
                <a:cs typeface="+mn-cs"/>
                <a:sym typeface="+mn-ea"/>
              </a:rPr>
              <a:t> * ( - id</a:t>
            </a:r>
            <a:r>
              <a:rPr kumimoji="0" lang="en-US" altLang="zh-CN" sz="2800" b="0" i="0" u="none" strike="noStrike" kern="0" cap="none" spc="0" normalizeH="0" baseline="-25000" noProof="0">
                <a:ln>
                  <a:noFill/>
                </a:ln>
                <a:solidFill>
                  <a:schemeClr val="tx2"/>
                </a:solidFill>
                <a:effectLst/>
                <a:uLnTx/>
                <a:uFillTx/>
                <a:latin typeface="华文新魏" panose="02010800040101010101" pitchFamily="2" charset="-122"/>
                <a:ea typeface="华文新魏" panose="02010800040101010101" pitchFamily="2" charset="-122"/>
                <a:cs typeface="+mn-cs"/>
                <a:sym typeface="+mn-ea"/>
              </a:rPr>
              <a:t>3</a:t>
            </a:r>
            <a:r>
              <a:rPr kumimoji="0" lang="en-US" altLang="zh-CN" sz="2800" b="0" i="0" u="none" strike="noStrike" kern="0" cap="none" spc="0" normalizeH="0" baseline="0" noProof="0">
                <a:ln>
                  <a:noFill/>
                </a:ln>
                <a:solidFill>
                  <a:schemeClr val="tx2"/>
                </a:solidFill>
                <a:effectLst/>
                <a:uLnTx/>
                <a:uFillTx/>
                <a:latin typeface="华文新魏" panose="02010800040101010101" pitchFamily="2" charset="-122"/>
                <a:ea typeface="华文新魏" panose="02010800040101010101" pitchFamily="2" charset="-122"/>
                <a:cs typeface="+mn-cs"/>
                <a:sym typeface="+mn-ea"/>
              </a:rPr>
              <a:t> )</a:t>
            </a:r>
            <a:endParaRPr kumimoji="0" lang="en-US" altLang="zh-CN" sz="2800" b="0" i="0" u="none" strike="noStrike" kern="0" cap="none" spc="0" normalizeH="0" baseline="0" noProof="0" dirty="0">
              <a:ln>
                <a:noFill/>
              </a:ln>
              <a:solidFill>
                <a:schemeClr val="tx2"/>
              </a:solidFill>
              <a:effectLst/>
              <a:uLnTx/>
              <a:uFillTx/>
              <a:latin typeface="华文新魏" panose="02010800040101010101" pitchFamily="2" charset="-122"/>
              <a:ea typeface="华文新魏" panose="02010800040101010101" pitchFamily="2"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赋值语句翻译</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Rectangle 2"/>
          <p:cNvSpPr txBox="1"/>
          <p:nvPr/>
        </p:nvSpPr>
        <p:spPr>
          <a:xfrm>
            <a:off x="1919288" y="1019175"/>
            <a:ext cx="4079875" cy="5102225"/>
          </a:xfrm>
          <a:prstGeom prst="rect">
            <a:avLst/>
          </a:prstGeom>
          <a:noFill/>
          <a:ln w="9525">
            <a:noFill/>
          </a:ln>
        </p:spPr>
        <p:txBody>
          <a:bodyPr anchor="t"/>
          <a:p>
            <a:pPr marL="342900" indent="-342900" defTabSz="914400" eaLnBrk="0" hangingPunct="0">
              <a:spcBef>
                <a:spcPct val="20000"/>
              </a:spcBef>
            </a:pPr>
            <a:r>
              <a:rPr lang="en-US" altLang="zh-CN">
                <a:latin typeface="华文新魏" panose="02010800040101010101" pitchFamily="2" charset="-122"/>
              </a:rPr>
              <a:t>1.   P : = id</a:t>
            </a:r>
            <a:r>
              <a:rPr lang="en-US" altLang="zh-CN" baseline="-25000">
                <a:latin typeface="华文新魏" panose="02010800040101010101" pitchFamily="2" charset="-122"/>
              </a:rPr>
              <a:t>2</a:t>
            </a:r>
            <a:endParaRPr lang="en-US" altLang="zh-CN" baseline="-25000">
              <a:latin typeface="华文新魏" panose="02010800040101010101" pitchFamily="2" charset="-122"/>
            </a:endParaRPr>
          </a:p>
          <a:p>
            <a:pPr marL="342900" indent="-342900" defTabSz="914400" eaLnBrk="0" hangingPunct="0">
              <a:spcBef>
                <a:spcPct val="20000"/>
              </a:spcBef>
            </a:pPr>
            <a:r>
              <a:rPr lang="en-US" altLang="zh-CN">
                <a:latin typeface="华文新魏" panose="02010800040101010101" pitchFamily="2" charset="-122"/>
              </a:rPr>
              <a:t>      E</a:t>
            </a:r>
            <a:r>
              <a:rPr lang="en-US" altLang="zh-CN" baseline="-25000">
                <a:latin typeface="华文新魏" panose="02010800040101010101" pitchFamily="2" charset="-122"/>
              </a:rPr>
              <a:t>2</a:t>
            </a:r>
            <a:r>
              <a:rPr lang="en-US" altLang="zh-CN">
                <a:latin typeface="华文新魏" panose="02010800040101010101" pitchFamily="2" charset="-122"/>
              </a:rPr>
              <a:t> . Place := id</a:t>
            </a:r>
            <a:r>
              <a:rPr lang="en-US" altLang="zh-CN" baseline="-25000">
                <a:latin typeface="华文新魏" panose="02010800040101010101" pitchFamily="2" charset="-122"/>
              </a:rPr>
              <a:t>2</a:t>
            </a:r>
            <a:endParaRPr lang="en-US" altLang="zh-CN" baseline="-25000">
              <a:latin typeface="华文新魏" panose="02010800040101010101" pitchFamily="2" charset="-122"/>
            </a:endParaRPr>
          </a:p>
          <a:p>
            <a:pPr marL="342900" indent="-342900" defTabSz="914400" eaLnBrk="0" hangingPunct="0">
              <a:spcBef>
                <a:spcPct val="20000"/>
              </a:spcBef>
            </a:pPr>
            <a:r>
              <a:rPr lang="en-US" altLang="zh-CN">
                <a:latin typeface="华文新魏" panose="02010800040101010101" pitchFamily="2" charset="-122"/>
              </a:rPr>
              <a:t>2.   P := id</a:t>
            </a:r>
            <a:r>
              <a:rPr lang="en-US" altLang="zh-CN" baseline="-25000">
                <a:latin typeface="华文新魏" panose="02010800040101010101" pitchFamily="2" charset="-122"/>
              </a:rPr>
              <a:t>3</a:t>
            </a:r>
            <a:endParaRPr lang="en-US" altLang="zh-CN" baseline="-25000">
              <a:latin typeface="华文新魏" panose="02010800040101010101" pitchFamily="2" charset="-122"/>
            </a:endParaRPr>
          </a:p>
          <a:p>
            <a:pPr marL="342900" indent="-342900" defTabSz="914400" eaLnBrk="0" hangingPunct="0">
              <a:spcBef>
                <a:spcPct val="20000"/>
              </a:spcBef>
            </a:pPr>
            <a:r>
              <a:rPr lang="en-US" altLang="zh-CN">
                <a:latin typeface="华文新魏" panose="02010800040101010101" pitchFamily="2" charset="-122"/>
              </a:rPr>
              <a:t>      E</a:t>
            </a:r>
            <a:r>
              <a:rPr lang="en-US" altLang="zh-CN" baseline="-25000">
                <a:latin typeface="华文新魏" panose="02010800040101010101" pitchFamily="2" charset="-122"/>
              </a:rPr>
              <a:t>5</a:t>
            </a:r>
            <a:r>
              <a:rPr lang="en-US" altLang="zh-CN">
                <a:latin typeface="华文新魏" panose="02010800040101010101" pitchFamily="2" charset="-122"/>
              </a:rPr>
              <a:t> . place := id</a:t>
            </a:r>
            <a:r>
              <a:rPr lang="en-US" altLang="zh-CN" baseline="-25000">
                <a:latin typeface="华文新魏" panose="02010800040101010101" pitchFamily="2" charset="-122"/>
              </a:rPr>
              <a:t>3</a:t>
            </a:r>
            <a:endParaRPr lang="en-US" altLang="zh-CN" baseline="-25000">
              <a:latin typeface="华文新魏" panose="02010800040101010101" pitchFamily="2" charset="-122"/>
            </a:endParaRPr>
          </a:p>
          <a:p>
            <a:pPr marL="342900" indent="-342900" defTabSz="914400" eaLnBrk="0" hangingPunct="0">
              <a:spcBef>
                <a:spcPct val="20000"/>
              </a:spcBef>
            </a:pPr>
            <a:r>
              <a:rPr lang="en-US" altLang="zh-CN">
                <a:latin typeface="华文新魏" panose="02010800040101010101" pitchFamily="2" charset="-122"/>
              </a:rPr>
              <a:t>3.   E</a:t>
            </a:r>
            <a:r>
              <a:rPr lang="en-US" altLang="zh-CN" baseline="-25000">
                <a:latin typeface="华文新魏" panose="02010800040101010101" pitchFamily="2" charset="-122"/>
              </a:rPr>
              <a:t>4</a:t>
            </a:r>
            <a:r>
              <a:rPr lang="en-US" altLang="zh-CN">
                <a:latin typeface="华文新魏" panose="02010800040101010101" pitchFamily="2" charset="-122"/>
              </a:rPr>
              <a:t> . Place := t</a:t>
            </a:r>
            <a:r>
              <a:rPr lang="en-US" altLang="zh-CN" baseline="-25000">
                <a:latin typeface="华文新魏" panose="02010800040101010101" pitchFamily="2" charset="-122"/>
              </a:rPr>
              <a:t>1</a:t>
            </a:r>
            <a:endParaRPr lang="en-US" altLang="zh-CN" baseline="-25000">
              <a:latin typeface="华文新魏" panose="02010800040101010101" pitchFamily="2" charset="-122"/>
            </a:endParaRPr>
          </a:p>
          <a:p>
            <a:pPr marL="342900" indent="-342900" defTabSz="914400" eaLnBrk="0" hangingPunct="0">
              <a:spcBef>
                <a:spcPct val="20000"/>
              </a:spcBef>
            </a:pPr>
            <a:r>
              <a:rPr lang="en-US" altLang="zh-CN">
                <a:latin typeface="华文新魏" panose="02010800040101010101" pitchFamily="2" charset="-122"/>
              </a:rPr>
              <a:t>      emit ( </a:t>
            </a:r>
            <a:r>
              <a:rPr lang="en-US" altLang="zh-CN">
                <a:latin typeface="Times New Roman" panose="02020603050405020304"/>
              </a:rPr>
              <a:t>‘</a:t>
            </a:r>
            <a:r>
              <a:rPr lang="en-US" altLang="zh-CN">
                <a:latin typeface="华文新魏" panose="02010800040101010101" pitchFamily="2" charset="-122"/>
              </a:rPr>
              <a:t> t</a:t>
            </a:r>
            <a:r>
              <a:rPr lang="en-US" altLang="zh-CN" baseline="-25000">
                <a:latin typeface="华文新魏" panose="02010800040101010101" pitchFamily="2" charset="-122"/>
              </a:rPr>
              <a:t>1</a:t>
            </a:r>
            <a:r>
              <a:rPr lang="en-US" altLang="zh-CN">
                <a:latin typeface="华文新魏" panose="02010800040101010101" pitchFamily="2" charset="-122"/>
              </a:rPr>
              <a:t> := - id</a:t>
            </a:r>
            <a:r>
              <a:rPr lang="en-US" altLang="zh-CN" baseline="-25000">
                <a:latin typeface="华文新魏" panose="02010800040101010101" pitchFamily="2" charset="-122"/>
              </a:rPr>
              <a:t>3</a:t>
            </a:r>
            <a:r>
              <a:rPr lang="en-US" altLang="zh-CN">
                <a:latin typeface="华文新魏" panose="02010800040101010101" pitchFamily="2" charset="-122"/>
              </a:rPr>
              <a:t> </a:t>
            </a:r>
            <a:r>
              <a:rPr lang="en-US" altLang="zh-CN">
                <a:latin typeface="Times New Roman" panose="02020603050405020304"/>
              </a:rPr>
              <a:t>’</a:t>
            </a:r>
            <a:r>
              <a:rPr lang="en-US" altLang="zh-CN">
                <a:latin typeface="华文新魏" panose="02010800040101010101" pitchFamily="2" charset="-122"/>
              </a:rPr>
              <a:t> )</a:t>
            </a:r>
            <a:endParaRPr lang="en-US" altLang="zh-CN">
              <a:latin typeface="华文新魏" panose="02010800040101010101" pitchFamily="2" charset="-122"/>
            </a:endParaRPr>
          </a:p>
          <a:p>
            <a:pPr marL="342900" indent="-342900" defTabSz="914400" eaLnBrk="0" hangingPunct="0">
              <a:spcBef>
                <a:spcPct val="20000"/>
              </a:spcBef>
            </a:pPr>
            <a:r>
              <a:rPr lang="en-US" altLang="zh-CN">
                <a:latin typeface="华文新魏" panose="02010800040101010101" pitchFamily="2" charset="-122"/>
              </a:rPr>
              <a:t>4.   E</a:t>
            </a:r>
            <a:r>
              <a:rPr lang="en-US" altLang="zh-CN" baseline="-25000">
                <a:latin typeface="华文新魏" panose="02010800040101010101" pitchFamily="2" charset="-122"/>
              </a:rPr>
              <a:t>3</a:t>
            </a:r>
            <a:r>
              <a:rPr lang="en-US" altLang="zh-CN">
                <a:latin typeface="华文新魏" panose="02010800040101010101" pitchFamily="2" charset="-122"/>
              </a:rPr>
              <a:t> . Place := t</a:t>
            </a:r>
            <a:r>
              <a:rPr lang="en-US" altLang="zh-CN" baseline="-25000">
                <a:latin typeface="华文新魏" panose="02010800040101010101" pitchFamily="2" charset="-122"/>
              </a:rPr>
              <a:t>1</a:t>
            </a:r>
            <a:endParaRPr lang="en-US" altLang="zh-CN" baseline="-25000">
              <a:latin typeface="华文新魏" panose="02010800040101010101" pitchFamily="2" charset="-122"/>
            </a:endParaRPr>
          </a:p>
          <a:p>
            <a:pPr marL="342900" indent="-342900" defTabSz="914400" eaLnBrk="0" hangingPunct="0">
              <a:spcBef>
                <a:spcPct val="20000"/>
              </a:spcBef>
            </a:pPr>
            <a:r>
              <a:rPr lang="en-US" altLang="zh-CN">
                <a:latin typeface="华文新魏" panose="02010800040101010101" pitchFamily="2" charset="-122"/>
              </a:rPr>
              <a:t>5.   E</a:t>
            </a:r>
            <a:r>
              <a:rPr lang="en-US" altLang="zh-CN" baseline="-25000">
                <a:latin typeface="华文新魏" panose="02010800040101010101" pitchFamily="2" charset="-122"/>
              </a:rPr>
              <a:t>1</a:t>
            </a:r>
            <a:r>
              <a:rPr lang="en-US" altLang="zh-CN">
                <a:latin typeface="华文新魏" panose="02010800040101010101" pitchFamily="2" charset="-122"/>
              </a:rPr>
              <a:t> . Place := t</a:t>
            </a:r>
            <a:r>
              <a:rPr lang="en-US" altLang="zh-CN" baseline="-25000">
                <a:latin typeface="华文新魏" panose="02010800040101010101" pitchFamily="2" charset="-122"/>
              </a:rPr>
              <a:t>2</a:t>
            </a:r>
            <a:endParaRPr lang="en-US" altLang="zh-CN" baseline="-25000">
              <a:latin typeface="华文新魏" panose="02010800040101010101" pitchFamily="2" charset="-122"/>
            </a:endParaRPr>
          </a:p>
          <a:p>
            <a:pPr marL="342900" indent="-342900" defTabSz="914400" eaLnBrk="0" hangingPunct="0">
              <a:spcBef>
                <a:spcPct val="20000"/>
              </a:spcBef>
            </a:pPr>
            <a:r>
              <a:rPr lang="en-US" altLang="zh-CN">
                <a:latin typeface="华文新魏" panose="02010800040101010101" pitchFamily="2" charset="-122"/>
              </a:rPr>
              <a:t>      emit ( </a:t>
            </a:r>
            <a:r>
              <a:rPr lang="en-US" altLang="zh-CN">
                <a:latin typeface="Times New Roman" panose="02020603050405020304"/>
              </a:rPr>
              <a:t>‘</a:t>
            </a:r>
            <a:r>
              <a:rPr lang="en-US" altLang="zh-CN">
                <a:latin typeface="华文新魏" panose="02010800040101010101" pitchFamily="2" charset="-122"/>
              </a:rPr>
              <a:t> t</a:t>
            </a:r>
            <a:r>
              <a:rPr lang="en-US" altLang="zh-CN" baseline="-25000">
                <a:latin typeface="华文新魏" panose="02010800040101010101" pitchFamily="2" charset="-122"/>
              </a:rPr>
              <a:t>2</a:t>
            </a:r>
            <a:r>
              <a:rPr lang="en-US" altLang="zh-CN">
                <a:latin typeface="华文新魏" panose="02010800040101010101" pitchFamily="2" charset="-122"/>
              </a:rPr>
              <a:t> := id</a:t>
            </a:r>
            <a:r>
              <a:rPr lang="en-US" altLang="zh-CN" baseline="-25000">
                <a:latin typeface="华文新魏" panose="02010800040101010101" pitchFamily="2" charset="-122"/>
              </a:rPr>
              <a:t>2</a:t>
            </a:r>
            <a:r>
              <a:rPr lang="en-US" altLang="zh-CN">
                <a:latin typeface="华文新魏" panose="02010800040101010101" pitchFamily="2" charset="-122"/>
              </a:rPr>
              <a:t> * t</a:t>
            </a:r>
            <a:r>
              <a:rPr lang="en-US" altLang="zh-CN" baseline="-25000">
                <a:latin typeface="华文新魏" panose="02010800040101010101" pitchFamily="2" charset="-122"/>
              </a:rPr>
              <a:t>1</a:t>
            </a:r>
            <a:r>
              <a:rPr lang="en-US" altLang="zh-CN">
                <a:latin typeface="华文新魏" panose="02010800040101010101" pitchFamily="2" charset="-122"/>
              </a:rPr>
              <a:t> </a:t>
            </a:r>
            <a:r>
              <a:rPr lang="en-US" altLang="zh-CN">
                <a:latin typeface="Times New Roman" panose="02020603050405020304"/>
              </a:rPr>
              <a:t>’</a:t>
            </a:r>
            <a:r>
              <a:rPr lang="en-US" altLang="zh-CN">
                <a:latin typeface="华文新魏" panose="02010800040101010101" pitchFamily="2" charset="-122"/>
              </a:rPr>
              <a:t> )</a:t>
            </a:r>
            <a:endParaRPr lang="en-US" altLang="zh-CN">
              <a:latin typeface="华文新魏" panose="02010800040101010101" pitchFamily="2" charset="-122"/>
            </a:endParaRPr>
          </a:p>
          <a:p>
            <a:pPr marL="342900" indent="-342900" defTabSz="914400" eaLnBrk="0" hangingPunct="0">
              <a:spcBef>
                <a:spcPct val="20000"/>
              </a:spcBef>
            </a:pPr>
            <a:r>
              <a:rPr lang="en-US" altLang="zh-CN">
                <a:latin typeface="华文新魏" panose="02010800040101010101" pitchFamily="2" charset="-122"/>
              </a:rPr>
              <a:t>6.   P := id</a:t>
            </a:r>
            <a:r>
              <a:rPr lang="en-US" altLang="zh-CN" baseline="-25000">
                <a:latin typeface="华文新魏" panose="02010800040101010101" pitchFamily="2" charset="-122"/>
              </a:rPr>
              <a:t>1</a:t>
            </a:r>
            <a:endParaRPr lang="en-US" altLang="zh-CN" baseline="-25000">
              <a:latin typeface="华文新魏" panose="02010800040101010101" pitchFamily="2" charset="-122"/>
            </a:endParaRPr>
          </a:p>
          <a:p>
            <a:pPr marL="342900" indent="-342900" defTabSz="914400" eaLnBrk="0" hangingPunct="0">
              <a:spcBef>
                <a:spcPct val="20000"/>
              </a:spcBef>
            </a:pPr>
            <a:r>
              <a:rPr lang="en-US" altLang="zh-CN">
                <a:latin typeface="华文新魏" panose="02010800040101010101" pitchFamily="2" charset="-122"/>
              </a:rPr>
              <a:t>      emit ( </a:t>
            </a:r>
            <a:r>
              <a:rPr lang="en-US" altLang="zh-CN">
                <a:latin typeface="Times New Roman" panose="02020603050405020304"/>
              </a:rPr>
              <a:t>‘</a:t>
            </a:r>
            <a:r>
              <a:rPr lang="en-US" altLang="zh-CN">
                <a:latin typeface="华文新魏" panose="02010800040101010101" pitchFamily="2" charset="-122"/>
              </a:rPr>
              <a:t> id</a:t>
            </a:r>
            <a:r>
              <a:rPr lang="en-US" altLang="zh-CN" baseline="-25000">
                <a:latin typeface="华文新魏" panose="02010800040101010101" pitchFamily="2" charset="-122"/>
              </a:rPr>
              <a:t>1</a:t>
            </a:r>
            <a:r>
              <a:rPr lang="en-US" altLang="zh-CN">
                <a:latin typeface="华文新魏" panose="02010800040101010101" pitchFamily="2" charset="-122"/>
              </a:rPr>
              <a:t> := t</a:t>
            </a:r>
            <a:r>
              <a:rPr lang="en-US" altLang="zh-CN" baseline="-25000">
                <a:latin typeface="华文新魏" panose="02010800040101010101" pitchFamily="2" charset="-122"/>
              </a:rPr>
              <a:t>2</a:t>
            </a:r>
            <a:r>
              <a:rPr lang="en-US" altLang="zh-CN">
                <a:latin typeface="华文新魏" panose="02010800040101010101" pitchFamily="2" charset="-122"/>
              </a:rPr>
              <a:t> </a:t>
            </a:r>
            <a:r>
              <a:rPr lang="en-US" altLang="zh-CN">
                <a:latin typeface="Times New Roman" panose="02020603050405020304"/>
              </a:rPr>
              <a:t>’</a:t>
            </a:r>
            <a:r>
              <a:rPr lang="en-US" altLang="zh-CN">
                <a:latin typeface="华文新魏" panose="02010800040101010101" pitchFamily="2" charset="-122"/>
              </a:rPr>
              <a:t> )</a:t>
            </a:r>
            <a:endParaRPr lang="en-US" altLang="zh-CN" dirty="0">
              <a:latin typeface="华文新魏" panose="02010800040101010101" pitchFamily="2" charset="-122"/>
            </a:endParaRPr>
          </a:p>
        </p:txBody>
      </p:sp>
      <p:sp>
        <p:nvSpPr>
          <p:cNvPr id="6" name="AutoShape 4"/>
          <p:cNvSpPr/>
          <p:nvPr/>
        </p:nvSpPr>
        <p:spPr>
          <a:xfrm>
            <a:off x="6094413" y="5400675"/>
            <a:ext cx="720725" cy="287338"/>
          </a:xfrm>
          <a:prstGeom prst="rightArrow">
            <a:avLst>
              <a:gd name="adj1" fmla="val 50000"/>
              <a:gd name="adj2" fmla="val 62660"/>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55302" name="Text Box 5"/>
          <p:cNvSpPr txBox="1"/>
          <p:nvPr/>
        </p:nvSpPr>
        <p:spPr>
          <a:xfrm>
            <a:off x="6799263" y="838200"/>
            <a:ext cx="30480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S</a:t>
            </a:r>
            <a:endParaRPr lang="en-US" altLang="zh-CN" dirty="0">
              <a:latin typeface="Times New Roman" panose="02020603050405020304" charset="0"/>
            </a:endParaRPr>
          </a:p>
        </p:txBody>
      </p:sp>
      <p:sp>
        <p:nvSpPr>
          <p:cNvPr id="55303" name="Text Box 6"/>
          <p:cNvSpPr txBox="1"/>
          <p:nvPr/>
        </p:nvSpPr>
        <p:spPr>
          <a:xfrm>
            <a:off x="7591425" y="1414463"/>
            <a:ext cx="503238"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E</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55304" name="Text Box 7"/>
          <p:cNvSpPr txBox="1"/>
          <p:nvPr/>
        </p:nvSpPr>
        <p:spPr>
          <a:xfrm>
            <a:off x="5575300" y="1343025"/>
            <a:ext cx="73660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id</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55305" name="Text Box 8"/>
          <p:cNvSpPr txBox="1"/>
          <p:nvPr/>
        </p:nvSpPr>
        <p:spPr>
          <a:xfrm>
            <a:off x="8455025" y="2062163"/>
            <a:ext cx="665163"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E</a:t>
            </a:r>
            <a:r>
              <a:rPr lang="en-US" altLang="zh-CN" baseline="-25000" dirty="0">
                <a:latin typeface="Times New Roman" panose="02020603050405020304" charset="0"/>
              </a:rPr>
              <a:t>3</a:t>
            </a:r>
            <a:endParaRPr lang="en-US" altLang="zh-CN" baseline="-25000" dirty="0">
              <a:latin typeface="Times New Roman" panose="02020603050405020304" charset="0"/>
            </a:endParaRPr>
          </a:p>
        </p:txBody>
      </p:sp>
      <p:sp>
        <p:nvSpPr>
          <p:cNvPr id="55306" name="Text Box 9"/>
          <p:cNvSpPr txBox="1"/>
          <p:nvPr/>
        </p:nvSpPr>
        <p:spPr>
          <a:xfrm>
            <a:off x="6888163" y="2070100"/>
            <a:ext cx="504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E</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55307" name="Text Box 10"/>
          <p:cNvSpPr txBox="1"/>
          <p:nvPr/>
        </p:nvSpPr>
        <p:spPr>
          <a:xfrm>
            <a:off x="7535863" y="2135188"/>
            <a:ext cx="377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dirty="0">
              <a:latin typeface="Times New Roman" panose="02020603050405020304" charset="0"/>
            </a:endParaRPr>
          </a:p>
        </p:txBody>
      </p:sp>
      <p:sp>
        <p:nvSpPr>
          <p:cNvPr id="55308" name="Line 11"/>
          <p:cNvSpPr/>
          <p:nvPr/>
        </p:nvSpPr>
        <p:spPr>
          <a:xfrm flipH="1">
            <a:off x="6223000" y="1127125"/>
            <a:ext cx="576263" cy="287338"/>
          </a:xfrm>
          <a:prstGeom prst="line">
            <a:avLst/>
          </a:prstGeom>
          <a:ln w="9525" cap="flat" cmpd="sng">
            <a:solidFill>
              <a:schemeClr val="tx1"/>
            </a:solidFill>
            <a:prstDash val="solid"/>
            <a:miter/>
            <a:headEnd type="none" w="med" len="med"/>
            <a:tailEnd type="none" w="med" len="med"/>
          </a:ln>
        </p:spPr>
      </p:sp>
      <p:sp>
        <p:nvSpPr>
          <p:cNvPr id="55309" name="Line 12"/>
          <p:cNvSpPr/>
          <p:nvPr/>
        </p:nvSpPr>
        <p:spPr>
          <a:xfrm>
            <a:off x="7086600" y="1127125"/>
            <a:ext cx="576263" cy="358775"/>
          </a:xfrm>
          <a:prstGeom prst="line">
            <a:avLst/>
          </a:prstGeom>
          <a:ln w="9525" cap="flat" cmpd="sng">
            <a:solidFill>
              <a:schemeClr val="tx1"/>
            </a:solidFill>
            <a:prstDash val="solid"/>
            <a:miter/>
            <a:headEnd type="none" w="med" len="med"/>
            <a:tailEnd type="none" w="med" len="med"/>
          </a:ln>
        </p:spPr>
      </p:sp>
      <p:sp>
        <p:nvSpPr>
          <p:cNvPr id="55310" name="Line 13"/>
          <p:cNvSpPr/>
          <p:nvPr/>
        </p:nvSpPr>
        <p:spPr>
          <a:xfrm>
            <a:off x="7751763" y="1774825"/>
            <a:ext cx="0" cy="431800"/>
          </a:xfrm>
          <a:prstGeom prst="line">
            <a:avLst/>
          </a:prstGeom>
          <a:ln w="9525" cap="flat" cmpd="sng">
            <a:solidFill>
              <a:schemeClr val="tx1"/>
            </a:solidFill>
            <a:prstDash val="solid"/>
            <a:miter/>
            <a:headEnd type="none" w="med" len="med"/>
            <a:tailEnd type="none" w="med" len="med"/>
          </a:ln>
        </p:spPr>
      </p:sp>
      <p:sp>
        <p:nvSpPr>
          <p:cNvPr id="55311" name="Line 14"/>
          <p:cNvSpPr/>
          <p:nvPr/>
        </p:nvSpPr>
        <p:spPr>
          <a:xfrm>
            <a:off x="8023225" y="1703388"/>
            <a:ext cx="576263" cy="431800"/>
          </a:xfrm>
          <a:prstGeom prst="line">
            <a:avLst/>
          </a:prstGeom>
          <a:ln w="9525" cap="flat" cmpd="sng">
            <a:solidFill>
              <a:schemeClr val="tx1"/>
            </a:solidFill>
            <a:prstDash val="solid"/>
            <a:miter/>
            <a:headEnd type="none" w="med" len="med"/>
            <a:tailEnd type="none" w="med" len="med"/>
          </a:ln>
        </p:spPr>
      </p:sp>
      <p:sp>
        <p:nvSpPr>
          <p:cNvPr id="55312" name="Line 15"/>
          <p:cNvSpPr/>
          <p:nvPr/>
        </p:nvSpPr>
        <p:spPr>
          <a:xfrm flipH="1">
            <a:off x="7175500" y="1638300"/>
            <a:ext cx="433388" cy="503238"/>
          </a:xfrm>
          <a:prstGeom prst="line">
            <a:avLst/>
          </a:prstGeom>
          <a:ln w="9525" cap="flat" cmpd="sng">
            <a:solidFill>
              <a:schemeClr val="tx1"/>
            </a:solidFill>
            <a:prstDash val="solid"/>
            <a:miter/>
            <a:headEnd type="none" w="med" len="med"/>
            <a:tailEnd type="none" w="med" len="med"/>
          </a:ln>
        </p:spPr>
      </p:sp>
      <p:sp>
        <p:nvSpPr>
          <p:cNvPr id="55313" name="Text Box 16"/>
          <p:cNvSpPr txBox="1"/>
          <p:nvPr/>
        </p:nvSpPr>
        <p:spPr>
          <a:xfrm>
            <a:off x="9318625" y="2717800"/>
            <a:ext cx="665163"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baseline="-25000" dirty="0">
              <a:latin typeface="Times New Roman" panose="02020603050405020304" charset="0"/>
            </a:endParaRPr>
          </a:p>
        </p:txBody>
      </p:sp>
      <p:sp>
        <p:nvSpPr>
          <p:cNvPr id="55314" name="Text Box 17"/>
          <p:cNvSpPr txBox="1"/>
          <p:nvPr/>
        </p:nvSpPr>
        <p:spPr>
          <a:xfrm>
            <a:off x="8615363" y="2725738"/>
            <a:ext cx="631825"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E</a:t>
            </a:r>
            <a:r>
              <a:rPr lang="en-US" altLang="zh-CN" baseline="-25000" dirty="0">
                <a:latin typeface="Times New Roman" panose="02020603050405020304" charset="0"/>
              </a:rPr>
              <a:t>4</a:t>
            </a:r>
            <a:endParaRPr lang="en-US" altLang="zh-CN" baseline="-25000" dirty="0">
              <a:latin typeface="Times New Roman" panose="02020603050405020304" charset="0"/>
            </a:endParaRPr>
          </a:p>
        </p:txBody>
      </p:sp>
      <p:sp>
        <p:nvSpPr>
          <p:cNvPr id="55315" name="Line 18"/>
          <p:cNvSpPr/>
          <p:nvPr/>
        </p:nvSpPr>
        <p:spPr>
          <a:xfrm>
            <a:off x="8688388" y="2495550"/>
            <a:ext cx="0" cy="301625"/>
          </a:xfrm>
          <a:prstGeom prst="line">
            <a:avLst/>
          </a:prstGeom>
          <a:ln w="9525" cap="flat" cmpd="sng">
            <a:solidFill>
              <a:schemeClr val="tx1"/>
            </a:solidFill>
            <a:prstDash val="solid"/>
            <a:miter/>
            <a:headEnd type="none" w="med" len="med"/>
            <a:tailEnd type="none" w="med" len="med"/>
          </a:ln>
        </p:spPr>
      </p:sp>
      <p:sp>
        <p:nvSpPr>
          <p:cNvPr id="55316" name="Line 19"/>
          <p:cNvSpPr/>
          <p:nvPr/>
        </p:nvSpPr>
        <p:spPr>
          <a:xfrm>
            <a:off x="8886825" y="2359025"/>
            <a:ext cx="576263" cy="431800"/>
          </a:xfrm>
          <a:prstGeom prst="line">
            <a:avLst/>
          </a:prstGeom>
          <a:ln w="9525" cap="flat" cmpd="sng">
            <a:solidFill>
              <a:schemeClr val="tx1"/>
            </a:solidFill>
            <a:prstDash val="solid"/>
            <a:miter/>
            <a:headEnd type="none" w="med" len="med"/>
            <a:tailEnd type="none" w="med" len="med"/>
          </a:ln>
        </p:spPr>
      </p:sp>
      <p:sp>
        <p:nvSpPr>
          <p:cNvPr id="55317" name="Line 20"/>
          <p:cNvSpPr/>
          <p:nvPr/>
        </p:nvSpPr>
        <p:spPr>
          <a:xfrm flipH="1">
            <a:off x="8183563" y="2293938"/>
            <a:ext cx="288925" cy="495300"/>
          </a:xfrm>
          <a:prstGeom prst="line">
            <a:avLst/>
          </a:prstGeom>
          <a:ln w="9525" cap="flat" cmpd="sng">
            <a:solidFill>
              <a:schemeClr val="tx1"/>
            </a:solidFill>
            <a:prstDash val="solid"/>
            <a:miter/>
            <a:headEnd type="none" w="med" len="med"/>
            <a:tailEnd type="none" w="med" len="med"/>
          </a:ln>
        </p:spPr>
      </p:sp>
      <p:sp>
        <p:nvSpPr>
          <p:cNvPr id="55318" name="Text Box 21"/>
          <p:cNvSpPr txBox="1"/>
          <p:nvPr/>
        </p:nvSpPr>
        <p:spPr>
          <a:xfrm>
            <a:off x="7967663" y="2789238"/>
            <a:ext cx="665162"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baseline="-25000" dirty="0">
              <a:latin typeface="Times New Roman" panose="02020603050405020304" charset="0"/>
            </a:endParaRPr>
          </a:p>
        </p:txBody>
      </p:sp>
      <p:sp>
        <p:nvSpPr>
          <p:cNvPr id="55319" name="Text Box 22"/>
          <p:cNvSpPr txBox="1"/>
          <p:nvPr/>
        </p:nvSpPr>
        <p:spPr>
          <a:xfrm>
            <a:off x="6599238" y="1414463"/>
            <a:ext cx="649287"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 =</a:t>
            </a:r>
            <a:endParaRPr lang="en-US" altLang="zh-CN" dirty="0">
              <a:latin typeface="Times New Roman" panose="02020603050405020304" charset="0"/>
            </a:endParaRPr>
          </a:p>
        </p:txBody>
      </p:sp>
      <p:sp>
        <p:nvSpPr>
          <p:cNvPr id="55320" name="Text Box 23"/>
          <p:cNvSpPr txBox="1"/>
          <p:nvPr/>
        </p:nvSpPr>
        <p:spPr>
          <a:xfrm>
            <a:off x="8888413" y="3509963"/>
            <a:ext cx="64770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E</a:t>
            </a:r>
            <a:r>
              <a:rPr lang="en-US" altLang="zh-CN" baseline="-25000" dirty="0">
                <a:latin typeface="Times New Roman" panose="02020603050405020304" charset="0"/>
              </a:rPr>
              <a:t>5</a:t>
            </a:r>
            <a:endParaRPr lang="en-US" altLang="zh-CN" baseline="-25000" dirty="0">
              <a:latin typeface="Times New Roman" panose="02020603050405020304" charset="0"/>
            </a:endParaRPr>
          </a:p>
        </p:txBody>
      </p:sp>
      <p:sp>
        <p:nvSpPr>
          <p:cNvPr id="55321" name="Line 24"/>
          <p:cNvSpPr/>
          <p:nvPr/>
        </p:nvSpPr>
        <p:spPr>
          <a:xfrm>
            <a:off x="8850313" y="3078163"/>
            <a:ext cx="341312" cy="504825"/>
          </a:xfrm>
          <a:prstGeom prst="line">
            <a:avLst/>
          </a:prstGeom>
          <a:ln w="9525" cap="flat" cmpd="sng">
            <a:solidFill>
              <a:schemeClr val="tx1"/>
            </a:solidFill>
            <a:prstDash val="solid"/>
            <a:miter/>
            <a:headEnd type="none" w="med" len="med"/>
            <a:tailEnd type="none" w="med" len="med"/>
          </a:ln>
        </p:spPr>
      </p:sp>
      <p:sp>
        <p:nvSpPr>
          <p:cNvPr id="55322" name="Text Box 25"/>
          <p:cNvSpPr txBox="1"/>
          <p:nvPr/>
        </p:nvSpPr>
        <p:spPr>
          <a:xfrm>
            <a:off x="8256588" y="3503613"/>
            <a:ext cx="377825" cy="457200"/>
          </a:xfrm>
          <a:prstGeom prst="rect">
            <a:avLst/>
          </a:prstGeom>
          <a:noFill/>
          <a:ln w="9525">
            <a:noFill/>
          </a:ln>
        </p:spPr>
        <p:txBody>
          <a:bodyPr anchor="t">
            <a:spAutoFit/>
          </a:bodyPr>
          <a:p>
            <a:pPr>
              <a:spcBef>
                <a:spcPct val="50000"/>
              </a:spcBef>
            </a:pPr>
            <a:r>
              <a:rPr lang="en-US" altLang="zh-CN" b="0" dirty="0">
                <a:latin typeface="Times New Roman" panose="02020603050405020304" charset="0"/>
              </a:rPr>
              <a:t>-</a:t>
            </a:r>
            <a:endParaRPr lang="en-US" altLang="zh-CN" b="0" dirty="0">
              <a:latin typeface="Times New Roman" panose="02020603050405020304" charset="0"/>
            </a:endParaRPr>
          </a:p>
        </p:txBody>
      </p:sp>
      <p:sp>
        <p:nvSpPr>
          <p:cNvPr id="55323" name="Line 26"/>
          <p:cNvSpPr/>
          <p:nvPr/>
        </p:nvSpPr>
        <p:spPr>
          <a:xfrm flipH="1">
            <a:off x="8472488" y="3078163"/>
            <a:ext cx="233362" cy="504825"/>
          </a:xfrm>
          <a:prstGeom prst="line">
            <a:avLst/>
          </a:prstGeom>
          <a:ln w="9525" cap="flat" cmpd="sng">
            <a:solidFill>
              <a:schemeClr val="tx1"/>
            </a:solidFill>
            <a:prstDash val="solid"/>
            <a:miter/>
            <a:headEnd type="none" w="med" len="med"/>
            <a:tailEnd type="none" w="med" len="med"/>
          </a:ln>
        </p:spPr>
      </p:sp>
      <p:sp>
        <p:nvSpPr>
          <p:cNvPr id="55324" name="Text Box 27"/>
          <p:cNvSpPr txBox="1"/>
          <p:nvPr/>
        </p:nvSpPr>
        <p:spPr>
          <a:xfrm>
            <a:off x="8975725" y="4295775"/>
            <a:ext cx="88265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id</a:t>
            </a:r>
            <a:r>
              <a:rPr lang="en-US" altLang="zh-CN" baseline="-25000" dirty="0">
                <a:latin typeface="Times New Roman" panose="02020603050405020304" charset="0"/>
              </a:rPr>
              <a:t>3</a:t>
            </a:r>
            <a:endParaRPr lang="en-US" altLang="zh-CN" baseline="-25000" dirty="0">
              <a:latin typeface="Times New Roman" panose="02020603050405020304" charset="0"/>
            </a:endParaRPr>
          </a:p>
        </p:txBody>
      </p:sp>
      <p:sp>
        <p:nvSpPr>
          <p:cNvPr id="55325" name="Line 28"/>
          <p:cNvSpPr/>
          <p:nvPr/>
        </p:nvSpPr>
        <p:spPr>
          <a:xfrm>
            <a:off x="9191625" y="3943350"/>
            <a:ext cx="0" cy="431800"/>
          </a:xfrm>
          <a:prstGeom prst="line">
            <a:avLst/>
          </a:prstGeom>
          <a:ln w="9525" cap="flat" cmpd="sng">
            <a:solidFill>
              <a:schemeClr val="tx1"/>
            </a:solidFill>
            <a:prstDash val="solid"/>
            <a:miter/>
            <a:headEnd type="none" w="med" len="med"/>
            <a:tailEnd type="none" w="med" len="med"/>
          </a:ln>
        </p:spPr>
      </p:sp>
      <p:sp>
        <p:nvSpPr>
          <p:cNvPr id="31" name="Oval 29"/>
          <p:cNvSpPr/>
          <p:nvPr/>
        </p:nvSpPr>
        <p:spPr>
          <a:xfrm>
            <a:off x="6743700" y="2351088"/>
            <a:ext cx="288925" cy="287337"/>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1</a:t>
            </a:r>
            <a:endParaRPr lang="en-US" altLang="zh-CN" dirty="0">
              <a:latin typeface="Times New Roman" panose="02020603050405020304" charset="0"/>
            </a:endParaRPr>
          </a:p>
        </p:txBody>
      </p:sp>
      <p:sp>
        <p:nvSpPr>
          <p:cNvPr id="32" name="Oval 30"/>
          <p:cNvSpPr/>
          <p:nvPr/>
        </p:nvSpPr>
        <p:spPr>
          <a:xfrm>
            <a:off x="9336088" y="3646488"/>
            <a:ext cx="288925" cy="287337"/>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2</a:t>
            </a:r>
            <a:endParaRPr lang="en-US" altLang="zh-CN" dirty="0">
              <a:latin typeface="Times New Roman" panose="02020603050405020304" charset="0"/>
            </a:endParaRPr>
          </a:p>
        </p:txBody>
      </p:sp>
      <p:sp>
        <p:nvSpPr>
          <p:cNvPr id="33" name="Oval 31"/>
          <p:cNvSpPr/>
          <p:nvPr/>
        </p:nvSpPr>
        <p:spPr>
          <a:xfrm>
            <a:off x="8401050" y="2927350"/>
            <a:ext cx="288925" cy="287338"/>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3</a:t>
            </a:r>
            <a:endParaRPr lang="en-US" altLang="zh-CN" dirty="0">
              <a:latin typeface="Times New Roman" panose="02020603050405020304" charset="0"/>
            </a:endParaRPr>
          </a:p>
        </p:txBody>
      </p:sp>
      <p:sp>
        <p:nvSpPr>
          <p:cNvPr id="34" name="Oval 32"/>
          <p:cNvSpPr/>
          <p:nvPr/>
        </p:nvSpPr>
        <p:spPr>
          <a:xfrm>
            <a:off x="8759825" y="1990725"/>
            <a:ext cx="288925" cy="287338"/>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4</a:t>
            </a:r>
            <a:endParaRPr lang="en-US" altLang="zh-CN" dirty="0">
              <a:latin typeface="Times New Roman" panose="02020603050405020304" charset="0"/>
            </a:endParaRPr>
          </a:p>
        </p:txBody>
      </p:sp>
      <p:sp>
        <p:nvSpPr>
          <p:cNvPr id="35" name="Oval 33"/>
          <p:cNvSpPr/>
          <p:nvPr/>
        </p:nvSpPr>
        <p:spPr>
          <a:xfrm>
            <a:off x="7967663" y="1414463"/>
            <a:ext cx="288925" cy="287337"/>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5</a:t>
            </a:r>
            <a:endParaRPr lang="en-US" altLang="zh-CN" dirty="0">
              <a:latin typeface="Times New Roman" panose="02020603050405020304" charset="0"/>
            </a:endParaRPr>
          </a:p>
        </p:txBody>
      </p:sp>
      <p:sp>
        <p:nvSpPr>
          <p:cNvPr id="36" name="Oval 34"/>
          <p:cNvSpPr/>
          <p:nvPr/>
        </p:nvSpPr>
        <p:spPr>
          <a:xfrm>
            <a:off x="7032625" y="766763"/>
            <a:ext cx="288925" cy="287337"/>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6</a:t>
            </a:r>
            <a:endParaRPr lang="en-US" altLang="zh-CN" dirty="0">
              <a:latin typeface="Times New Roman" panose="02020603050405020304" charset="0"/>
            </a:endParaRPr>
          </a:p>
        </p:txBody>
      </p:sp>
      <p:sp>
        <p:nvSpPr>
          <p:cNvPr id="55332" name="Line 35"/>
          <p:cNvSpPr/>
          <p:nvPr/>
        </p:nvSpPr>
        <p:spPr>
          <a:xfrm>
            <a:off x="6959600" y="1198563"/>
            <a:ext cx="0" cy="288925"/>
          </a:xfrm>
          <a:prstGeom prst="line">
            <a:avLst/>
          </a:prstGeom>
          <a:ln w="9525" cap="flat" cmpd="sng">
            <a:solidFill>
              <a:schemeClr val="tx1"/>
            </a:solidFill>
            <a:prstDash val="solid"/>
            <a:miter/>
            <a:headEnd type="none" w="med" len="med"/>
            <a:tailEnd type="none" w="med" len="med"/>
          </a:ln>
        </p:spPr>
      </p:sp>
      <p:sp>
        <p:nvSpPr>
          <p:cNvPr id="55333" name="Text Box 36"/>
          <p:cNvSpPr txBox="1"/>
          <p:nvPr/>
        </p:nvSpPr>
        <p:spPr>
          <a:xfrm>
            <a:off x="6888163" y="2847975"/>
            <a:ext cx="882650" cy="457200"/>
          </a:xfrm>
          <a:prstGeom prst="rect">
            <a:avLst/>
          </a:prstGeom>
          <a:noFill/>
          <a:ln w="9525">
            <a:noFill/>
          </a:ln>
        </p:spPr>
        <p:txBody>
          <a:bodyPr anchor="t">
            <a:spAutoFit/>
          </a:bodyPr>
          <a:p>
            <a:pPr>
              <a:spcBef>
                <a:spcPct val="50000"/>
              </a:spcBef>
            </a:pPr>
            <a:r>
              <a:rPr lang="en-US" altLang="zh-CN" dirty="0">
                <a:latin typeface="Times New Roman" panose="02020603050405020304" charset="0"/>
              </a:rPr>
              <a:t>id</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55334" name="Line 37"/>
          <p:cNvSpPr/>
          <p:nvPr/>
        </p:nvSpPr>
        <p:spPr>
          <a:xfrm>
            <a:off x="7104063" y="2495550"/>
            <a:ext cx="0" cy="431800"/>
          </a:xfrm>
          <a:prstGeom prst="line">
            <a:avLst/>
          </a:prstGeom>
          <a:ln w="9525" cap="flat" cmpd="sng">
            <a:solidFill>
              <a:schemeClr val="tx1"/>
            </a:solidFill>
            <a:prstDash val="solid"/>
            <a:miter/>
            <a:headEnd type="none" w="med" len="med"/>
            <a:tailEnd type="none" w="med" len="med"/>
          </a:ln>
        </p:spPr>
      </p:sp>
      <p:sp>
        <p:nvSpPr>
          <p:cNvPr id="5" name="Rectangle 3"/>
          <p:cNvSpPr/>
          <p:nvPr/>
        </p:nvSpPr>
        <p:spPr>
          <a:xfrm>
            <a:off x="6959600" y="4679950"/>
            <a:ext cx="2279650" cy="1584325"/>
          </a:xfrm>
          <a:prstGeom prst="rect">
            <a:avLst/>
          </a:prstGeom>
          <a:noFill/>
          <a:ln w="9525">
            <a:noFill/>
          </a:ln>
        </p:spPr>
        <p:txBody>
          <a:bodyPr anchor="t"/>
          <a:p>
            <a:pPr marL="342900" indent="-342900">
              <a:spcBef>
                <a:spcPct val="20000"/>
              </a:spcBef>
              <a:buClr>
                <a:schemeClr val="folHlink"/>
              </a:buClr>
              <a:buSzPct val="60000"/>
            </a:pPr>
            <a:r>
              <a:rPr lang="en-US" altLang="zh-CN" dirty="0">
                <a:latin typeface="Tahoma" panose="020B0604030504040204" charset="0"/>
              </a:rPr>
              <a:t>t</a:t>
            </a:r>
            <a:r>
              <a:rPr lang="en-US" altLang="zh-CN" baseline="-25000" dirty="0">
                <a:latin typeface="Tahoma" panose="020B0604030504040204" charset="0"/>
              </a:rPr>
              <a:t>1</a:t>
            </a:r>
            <a:r>
              <a:rPr lang="en-US" altLang="zh-CN" dirty="0">
                <a:latin typeface="Tahoma" panose="020B0604030504040204" charset="0"/>
              </a:rPr>
              <a:t> := - id</a:t>
            </a:r>
            <a:r>
              <a:rPr lang="en-US" altLang="zh-CN" baseline="-25000" dirty="0">
                <a:latin typeface="Tahoma" panose="020B0604030504040204" charset="0"/>
              </a:rPr>
              <a:t>3</a:t>
            </a:r>
            <a:endParaRPr lang="en-US" altLang="zh-CN" baseline="-25000" dirty="0">
              <a:latin typeface="Tahoma" panose="020B0604030504040204" charset="0"/>
            </a:endParaRPr>
          </a:p>
          <a:p>
            <a:pPr marL="342900" indent="-342900">
              <a:spcBef>
                <a:spcPct val="20000"/>
              </a:spcBef>
              <a:buClr>
                <a:schemeClr val="folHlink"/>
              </a:buClr>
              <a:buSzPct val="60000"/>
            </a:pPr>
            <a:r>
              <a:rPr lang="en-US" altLang="zh-CN" dirty="0">
                <a:latin typeface="Tahoma" panose="020B0604030504040204" charset="0"/>
              </a:rPr>
              <a:t>t</a:t>
            </a:r>
            <a:r>
              <a:rPr lang="en-US" altLang="zh-CN" baseline="-25000" dirty="0">
                <a:latin typeface="Tahoma" panose="020B0604030504040204" charset="0"/>
              </a:rPr>
              <a:t>2</a:t>
            </a:r>
            <a:r>
              <a:rPr lang="en-US" altLang="zh-CN" dirty="0">
                <a:latin typeface="Tahoma" panose="020B0604030504040204" charset="0"/>
              </a:rPr>
              <a:t> := id</a:t>
            </a:r>
            <a:r>
              <a:rPr lang="en-US" altLang="zh-CN" baseline="-25000" dirty="0">
                <a:latin typeface="Tahoma" panose="020B0604030504040204" charset="0"/>
              </a:rPr>
              <a:t>2</a:t>
            </a:r>
            <a:r>
              <a:rPr lang="en-US" altLang="zh-CN" dirty="0">
                <a:latin typeface="Tahoma" panose="020B0604030504040204" charset="0"/>
              </a:rPr>
              <a:t> * t</a:t>
            </a:r>
            <a:r>
              <a:rPr lang="en-US" altLang="zh-CN" baseline="-25000" dirty="0">
                <a:latin typeface="Tahoma" panose="020B0604030504040204" charset="0"/>
              </a:rPr>
              <a:t>1</a:t>
            </a:r>
            <a:endParaRPr lang="en-US" altLang="zh-CN" baseline="-25000" dirty="0">
              <a:latin typeface="Tahoma" panose="020B0604030504040204" charset="0"/>
            </a:endParaRPr>
          </a:p>
          <a:p>
            <a:pPr marL="342900" indent="-342900">
              <a:spcBef>
                <a:spcPct val="20000"/>
              </a:spcBef>
              <a:buClr>
                <a:schemeClr val="folHlink"/>
              </a:buClr>
              <a:buSzPct val="60000"/>
            </a:pPr>
            <a:r>
              <a:rPr lang="en-US" altLang="zh-CN" dirty="0">
                <a:latin typeface="Tahoma" panose="020B0604030504040204" charset="0"/>
              </a:rPr>
              <a:t>id</a:t>
            </a:r>
            <a:r>
              <a:rPr lang="en-US" altLang="zh-CN" baseline="-25000" dirty="0">
                <a:latin typeface="Tahoma" panose="020B0604030504040204" charset="0"/>
              </a:rPr>
              <a:t>1</a:t>
            </a:r>
            <a:r>
              <a:rPr lang="en-US" altLang="zh-CN" dirty="0">
                <a:latin typeface="Tahoma" panose="020B0604030504040204" charset="0"/>
              </a:rPr>
              <a:t> := t</a:t>
            </a:r>
            <a:r>
              <a:rPr lang="en-US" altLang="zh-CN" baseline="-25000" dirty="0">
                <a:latin typeface="Tahoma" panose="020B0604030504040204" charset="0"/>
              </a:rPr>
              <a:t>2</a:t>
            </a:r>
            <a:endParaRPr lang="en-US" altLang="zh-CN" baseline="-25000" dirty="0">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
                                            <p:txEl>
                                              <p:charRg st="0" end="15"/>
                                            </p:txEl>
                                          </p:spTgt>
                                        </p:tgtEl>
                                        <p:attrNameLst>
                                          <p:attrName>style.visibility</p:attrName>
                                        </p:attrNameLst>
                                      </p:cBhvr>
                                      <p:to>
                                        <p:strVal val="visible"/>
                                      </p:to>
                                    </p:set>
                                    <p:animEffect transition="in" filter="box(in)">
                                      <p:cBhvr>
                                        <p:cTn id="13" dur="500"/>
                                        <p:tgtEl>
                                          <p:spTgt spid="2">
                                            <p:txEl>
                                              <p:charRg st="0" end="15"/>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
                                            <p:txEl>
                                              <p:charRg st="15" end="39"/>
                                            </p:txEl>
                                          </p:spTgt>
                                        </p:tgtEl>
                                        <p:attrNameLst>
                                          <p:attrName>style.visibility</p:attrName>
                                        </p:attrNameLst>
                                      </p:cBhvr>
                                      <p:to>
                                        <p:strVal val="visible"/>
                                      </p:to>
                                    </p:set>
                                    <p:animEffect transition="in" filter="box(in)">
                                      <p:cBhvr>
                                        <p:cTn id="16" dur="500"/>
                                        <p:tgtEl>
                                          <p:spTgt spid="2">
                                            <p:txEl>
                                              <p:charRg st="15" end="3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fill="hold"/>
                                        <p:tgtEl>
                                          <p:spTgt spid="32"/>
                                        </p:tgtEl>
                                        <p:attrNameLst>
                                          <p:attrName>ppt_x</p:attrName>
                                        </p:attrNameLst>
                                      </p:cBhvr>
                                      <p:tavLst>
                                        <p:tav tm="0">
                                          <p:val>
                                            <p:strVal val="#ppt_x"/>
                                          </p:val>
                                        </p:tav>
                                        <p:tav tm="100000">
                                          <p:val>
                                            <p:strVal val="#ppt_x"/>
                                          </p:val>
                                        </p:tav>
                                      </p:tavLst>
                                    </p:anim>
                                    <p:anim calcmode="lin" valueType="num">
                                      <p:cBhvr additive="base">
                                        <p:cTn id="2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
                                            <p:txEl>
                                              <p:charRg st="39" end="53"/>
                                            </p:txEl>
                                          </p:spTgt>
                                        </p:tgtEl>
                                        <p:attrNameLst>
                                          <p:attrName>style.visibility</p:attrName>
                                        </p:attrNameLst>
                                      </p:cBhvr>
                                      <p:to>
                                        <p:strVal val="visible"/>
                                      </p:to>
                                    </p:set>
                                    <p:animEffect transition="in" filter="box(in)">
                                      <p:cBhvr>
                                        <p:cTn id="27" dur="500"/>
                                        <p:tgtEl>
                                          <p:spTgt spid="2">
                                            <p:txEl>
                                              <p:charRg st="39" end="53"/>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2">
                                            <p:txEl>
                                              <p:charRg st="53" end="77"/>
                                            </p:txEl>
                                          </p:spTgt>
                                        </p:tgtEl>
                                        <p:attrNameLst>
                                          <p:attrName>style.visibility</p:attrName>
                                        </p:attrNameLst>
                                      </p:cBhvr>
                                      <p:to>
                                        <p:strVal val="visible"/>
                                      </p:to>
                                    </p:set>
                                    <p:animEffect transition="in" filter="box(in)">
                                      <p:cBhvr>
                                        <p:cTn id="30" dur="500"/>
                                        <p:tgtEl>
                                          <p:spTgt spid="2">
                                            <p:txEl>
                                              <p:charRg st="53" end="7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fill="hold"/>
                                        <p:tgtEl>
                                          <p:spTgt spid="33"/>
                                        </p:tgtEl>
                                        <p:attrNameLst>
                                          <p:attrName>ppt_x</p:attrName>
                                        </p:attrNameLst>
                                      </p:cBhvr>
                                      <p:tavLst>
                                        <p:tav tm="0">
                                          <p:val>
                                            <p:strVal val="#ppt_x"/>
                                          </p:val>
                                        </p:tav>
                                        <p:tav tm="100000">
                                          <p:val>
                                            <p:strVal val="#ppt_x"/>
                                          </p:val>
                                        </p:tav>
                                      </p:tavLst>
                                    </p:anim>
                                    <p:anim calcmode="lin" valueType="num">
                                      <p:cBhvr additive="base">
                                        <p:cTn id="3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2">
                                            <p:txEl>
                                              <p:charRg st="77" end="99"/>
                                            </p:txEl>
                                          </p:spTgt>
                                        </p:tgtEl>
                                        <p:attrNameLst>
                                          <p:attrName>style.visibility</p:attrName>
                                        </p:attrNameLst>
                                      </p:cBhvr>
                                      <p:to>
                                        <p:strVal val="visible"/>
                                      </p:to>
                                    </p:set>
                                    <p:animEffect transition="in" filter="box(in)">
                                      <p:cBhvr>
                                        <p:cTn id="41" dur="500"/>
                                        <p:tgtEl>
                                          <p:spTgt spid="2">
                                            <p:txEl>
                                              <p:charRg st="77" end="99"/>
                                            </p:txEl>
                                          </p:spTgt>
                                        </p:tgtEl>
                                      </p:cBhvr>
                                    </p:animEffect>
                                  </p:childTnLst>
                                </p:cTn>
                              </p:par>
                              <p:par>
                                <p:cTn id="42" presetID="4" presetClass="entr" presetSubtype="16" fill="hold" nodeType="withEffect">
                                  <p:stCondLst>
                                    <p:cond delay="0"/>
                                  </p:stCondLst>
                                  <p:childTnLst>
                                    <p:set>
                                      <p:cBhvr>
                                        <p:cTn id="43" dur="1" fill="hold">
                                          <p:stCondLst>
                                            <p:cond delay="0"/>
                                          </p:stCondLst>
                                        </p:cTn>
                                        <p:tgtEl>
                                          <p:spTgt spid="2">
                                            <p:txEl>
                                              <p:charRg st="99" end="130"/>
                                            </p:txEl>
                                          </p:spTgt>
                                        </p:tgtEl>
                                        <p:attrNameLst>
                                          <p:attrName>style.visibility</p:attrName>
                                        </p:attrNameLst>
                                      </p:cBhvr>
                                      <p:to>
                                        <p:strVal val="visible"/>
                                      </p:to>
                                    </p:set>
                                    <p:animEffect transition="in" filter="box(in)">
                                      <p:cBhvr>
                                        <p:cTn id="44" dur="500"/>
                                        <p:tgtEl>
                                          <p:spTgt spid="2">
                                            <p:txEl>
                                              <p:charRg st="99" end="13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ppt_x"/>
                                          </p:val>
                                        </p:tav>
                                        <p:tav tm="100000">
                                          <p:val>
                                            <p:strVal val="#ppt_x"/>
                                          </p:val>
                                        </p:tav>
                                      </p:tavLst>
                                    </p:anim>
                                    <p:anim calcmode="lin" valueType="num">
                                      <p:cBhvr additive="base">
                                        <p:cTn id="5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2">
                                            <p:txEl>
                                              <p:charRg st="130" end="152"/>
                                            </p:txEl>
                                          </p:spTgt>
                                        </p:tgtEl>
                                        <p:attrNameLst>
                                          <p:attrName>style.visibility</p:attrName>
                                        </p:attrNameLst>
                                      </p:cBhvr>
                                      <p:to>
                                        <p:strVal val="visible"/>
                                      </p:to>
                                    </p:set>
                                    <p:animEffect transition="in" filter="box(in)">
                                      <p:cBhvr>
                                        <p:cTn id="55" dur="500"/>
                                        <p:tgtEl>
                                          <p:spTgt spid="2">
                                            <p:txEl>
                                              <p:charRg st="130" end="15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35"/>
                                        </p:tgtEl>
                                        <p:attrNameLst>
                                          <p:attrName>style.visibility</p:attrName>
                                        </p:attrNameLst>
                                      </p:cBhvr>
                                      <p:to>
                                        <p:strVal val="visible"/>
                                      </p:to>
                                    </p:set>
                                    <p:anim calcmode="lin" valueType="num">
                                      <p:cBhvr additive="base">
                                        <p:cTn id="60" dur="500" fill="hold"/>
                                        <p:tgtEl>
                                          <p:spTgt spid="35"/>
                                        </p:tgtEl>
                                        <p:attrNameLst>
                                          <p:attrName>ppt_x</p:attrName>
                                        </p:attrNameLst>
                                      </p:cBhvr>
                                      <p:tavLst>
                                        <p:tav tm="0">
                                          <p:val>
                                            <p:strVal val="#ppt_x"/>
                                          </p:val>
                                        </p:tav>
                                        <p:tav tm="100000">
                                          <p:val>
                                            <p:strVal val="#ppt_x"/>
                                          </p:val>
                                        </p:tav>
                                      </p:tavLst>
                                    </p:anim>
                                    <p:anim calcmode="lin" valueType="num">
                                      <p:cBhvr additive="base">
                                        <p:cTn id="61"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nodeType="clickEffect">
                                  <p:stCondLst>
                                    <p:cond delay="0"/>
                                  </p:stCondLst>
                                  <p:childTnLst>
                                    <p:set>
                                      <p:cBhvr>
                                        <p:cTn id="65" dur="1" fill="hold">
                                          <p:stCondLst>
                                            <p:cond delay="0"/>
                                          </p:stCondLst>
                                        </p:cTn>
                                        <p:tgtEl>
                                          <p:spTgt spid="2">
                                            <p:txEl>
                                              <p:charRg st="152" end="174"/>
                                            </p:txEl>
                                          </p:spTgt>
                                        </p:tgtEl>
                                        <p:attrNameLst>
                                          <p:attrName>style.visibility</p:attrName>
                                        </p:attrNameLst>
                                      </p:cBhvr>
                                      <p:to>
                                        <p:strVal val="visible"/>
                                      </p:to>
                                    </p:set>
                                    <p:animEffect transition="in" filter="box(in)">
                                      <p:cBhvr>
                                        <p:cTn id="66" dur="500"/>
                                        <p:tgtEl>
                                          <p:spTgt spid="2">
                                            <p:txEl>
                                              <p:charRg st="152" end="174"/>
                                            </p:txEl>
                                          </p:spTgt>
                                        </p:tgtEl>
                                      </p:cBhvr>
                                    </p:animEffect>
                                  </p:childTnLst>
                                </p:cTn>
                              </p:par>
                              <p:par>
                                <p:cTn id="67" presetID="4" presetClass="entr" presetSubtype="16" fill="hold" nodeType="withEffect">
                                  <p:stCondLst>
                                    <p:cond delay="0"/>
                                  </p:stCondLst>
                                  <p:childTnLst>
                                    <p:set>
                                      <p:cBhvr>
                                        <p:cTn id="68" dur="1" fill="hold">
                                          <p:stCondLst>
                                            <p:cond delay="0"/>
                                          </p:stCondLst>
                                        </p:cTn>
                                        <p:tgtEl>
                                          <p:spTgt spid="2">
                                            <p:txEl>
                                              <p:charRg st="174" end="208"/>
                                            </p:txEl>
                                          </p:spTgt>
                                        </p:tgtEl>
                                        <p:attrNameLst>
                                          <p:attrName>style.visibility</p:attrName>
                                        </p:attrNameLst>
                                      </p:cBhvr>
                                      <p:to>
                                        <p:strVal val="visible"/>
                                      </p:to>
                                    </p:set>
                                    <p:animEffect transition="in" filter="box(in)">
                                      <p:cBhvr>
                                        <p:cTn id="69" dur="500"/>
                                        <p:tgtEl>
                                          <p:spTgt spid="2">
                                            <p:txEl>
                                              <p:charRg st="174" end="208"/>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36"/>
                                        </p:tgtEl>
                                        <p:attrNameLst>
                                          <p:attrName>style.visibility</p:attrName>
                                        </p:attrNameLst>
                                      </p:cBhvr>
                                      <p:to>
                                        <p:strVal val="visible"/>
                                      </p:to>
                                    </p:set>
                                    <p:anim calcmode="lin" valueType="num">
                                      <p:cBhvr additive="base">
                                        <p:cTn id="74" dur="500" fill="hold"/>
                                        <p:tgtEl>
                                          <p:spTgt spid="36"/>
                                        </p:tgtEl>
                                        <p:attrNameLst>
                                          <p:attrName>ppt_x</p:attrName>
                                        </p:attrNameLst>
                                      </p:cBhvr>
                                      <p:tavLst>
                                        <p:tav tm="0">
                                          <p:val>
                                            <p:strVal val="#ppt_x"/>
                                          </p:val>
                                        </p:tav>
                                        <p:tav tm="100000">
                                          <p:val>
                                            <p:strVal val="#ppt_x"/>
                                          </p:val>
                                        </p:tav>
                                      </p:tavLst>
                                    </p:anim>
                                    <p:anim calcmode="lin" valueType="num">
                                      <p:cBhvr additive="base">
                                        <p:cTn id="75"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 presetClass="entr" presetSubtype="16" fill="hold" nodeType="clickEffect">
                                  <p:stCondLst>
                                    <p:cond delay="0"/>
                                  </p:stCondLst>
                                  <p:childTnLst>
                                    <p:set>
                                      <p:cBhvr>
                                        <p:cTn id="79" dur="1" fill="hold">
                                          <p:stCondLst>
                                            <p:cond delay="0"/>
                                          </p:stCondLst>
                                        </p:cTn>
                                        <p:tgtEl>
                                          <p:spTgt spid="2">
                                            <p:txEl>
                                              <p:charRg st="208" end="222"/>
                                            </p:txEl>
                                          </p:spTgt>
                                        </p:tgtEl>
                                        <p:attrNameLst>
                                          <p:attrName>style.visibility</p:attrName>
                                        </p:attrNameLst>
                                      </p:cBhvr>
                                      <p:to>
                                        <p:strVal val="visible"/>
                                      </p:to>
                                    </p:set>
                                    <p:animEffect transition="in" filter="box(in)">
                                      <p:cBhvr>
                                        <p:cTn id="80" dur="500"/>
                                        <p:tgtEl>
                                          <p:spTgt spid="2">
                                            <p:txEl>
                                              <p:charRg st="208" end="222"/>
                                            </p:txEl>
                                          </p:spTgt>
                                        </p:tgtEl>
                                      </p:cBhvr>
                                    </p:animEffect>
                                  </p:childTnLst>
                                </p:cTn>
                              </p:par>
                              <p:par>
                                <p:cTn id="81" presetID="4" presetClass="entr" presetSubtype="16" fill="hold" nodeType="withEffect">
                                  <p:stCondLst>
                                    <p:cond delay="0"/>
                                  </p:stCondLst>
                                  <p:childTnLst>
                                    <p:set>
                                      <p:cBhvr>
                                        <p:cTn id="82" dur="1" fill="hold">
                                          <p:stCondLst>
                                            <p:cond delay="0"/>
                                          </p:stCondLst>
                                        </p:cTn>
                                        <p:tgtEl>
                                          <p:spTgt spid="2">
                                            <p:txEl>
                                              <p:charRg st="222" end="251"/>
                                            </p:txEl>
                                          </p:spTgt>
                                        </p:tgtEl>
                                        <p:attrNameLst>
                                          <p:attrName>style.visibility</p:attrName>
                                        </p:attrNameLst>
                                      </p:cBhvr>
                                      <p:to>
                                        <p:strVal val="visible"/>
                                      </p:to>
                                    </p:set>
                                    <p:animEffect transition="in" filter="box(in)">
                                      <p:cBhvr>
                                        <p:cTn id="83" dur="500"/>
                                        <p:tgtEl>
                                          <p:spTgt spid="2">
                                            <p:txEl>
                                              <p:charRg st="222" end="251"/>
                                            </p:txEl>
                                          </p:spTgt>
                                        </p:tgtEl>
                                      </p:cBhvr>
                                    </p:animEffect>
                                  </p:childTnLst>
                                </p:cTn>
                              </p:par>
                              <p:par>
                                <p:cTn id="84" presetID="4" presetClass="entr" presetSubtype="16" fill="hold" grpId="0" nodeType="withEffect">
                                  <p:stCondLst>
                                    <p:cond delay="0"/>
                                  </p:stCondLst>
                                  <p:childTnLst>
                                    <p:set>
                                      <p:cBhvr>
                                        <p:cTn id="85" dur="1" fill="hold">
                                          <p:stCondLst>
                                            <p:cond delay="0"/>
                                          </p:stCondLst>
                                        </p:cTn>
                                        <p:tgtEl>
                                          <p:spTgt spid="6"/>
                                        </p:tgtEl>
                                        <p:attrNameLst>
                                          <p:attrName>style.visibility</p:attrName>
                                        </p:attrNameLst>
                                      </p:cBhvr>
                                      <p:to>
                                        <p:strVal val="visible"/>
                                      </p:to>
                                    </p:set>
                                    <p:animEffect transition="in" filter="box(in)">
                                      <p:cBhvr>
                                        <p:cTn id="86" dur="500"/>
                                        <p:tgtEl>
                                          <p:spTgt spid="6"/>
                                        </p:tgtEl>
                                      </p:cBhvr>
                                    </p:animEffect>
                                  </p:childTnLst>
                                </p:cTn>
                              </p:par>
                            </p:childTnLst>
                          </p:cTn>
                        </p:par>
                      </p:childTnLst>
                    </p:cTn>
                  </p:par>
                  <p:par>
                    <p:cTn id="87" fill="hold">
                      <p:stCondLst>
                        <p:cond delay="indefinite"/>
                      </p:stCondLst>
                      <p:childTnLst>
                        <p:par>
                          <p:cTn id="88" fill="hold">
                            <p:stCondLst>
                              <p:cond delay="0"/>
                            </p:stCondLst>
                            <p:childTnLst>
                              <p:par>
                                <p:cTn id="89" presetID="4" presetClass="entr" presetSubtype="16" fill="hold" grpId="0" nodeType="clickEffect">
                                  <p:stCondLst>
                                    <p:cond delay="0"/>
                                  </p:stCondLst>
                                  <p:childTnLst>
                                    <p:set>
                                      <p:cBhvr>
                                        <p:cTn id="90" dur="1" fill="hold">
                                          <p:stCondLst>
                                            <p:cond delay="0"/>
                                          </p:stCondLst>
                                        </p:cTn>
                                        <p:tgtEl>
                                          <p:spTgt spid="5"/>
                                        </p:tgtEl>
                                        <p:attrNameLst>
                                          <p:attrName>style.visibility</p:attrName>
                                        </p:attrNameLst>
                                      </p:cBhvr>
                                      <p:to>
                                        <p:strVal val="visible"/>
                                      </p:to>
                                    </p:set>
                                    <p:animEffect transition="in" filter="box(in)">
                                      <p:cBhvr>
                                        <p:cTn id="9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31" grpId="0" bldLvl="0" animBg="1"/>
      <p:bldP spid="32" grpId="0" bldLvl="0" animBg="1"/>
      <p:bldP spid="33" grpId="0" bldLvl="0" animBg="1"/>
      <p:bldP spid="34" grpId="0" bldLvl="0" animBg="1"/>
      <p:bldP spid="35" grpId="0" bldLvl="0" animBg="1"/>
      <p:bldP spid="36" grpId="0" bldLvl="0" animBg="1"/>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赋值语句翻译</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Rectangle 2"/>
          <p:cNvSpPr txBox="1">
            <a:spLocks noChangeArrowheads="1"/>
          </p:cNvSpPr>
          <p:nvPr/>
        </p:nvSpPr>
        <p:spPr bwMode="auto">
          <a:xfrm>
            <a:off x="1404938" y="1047750"/>
            <a:ext cx="8137525" cy="647700"/>
          </a:xfrm>
          <a:prstGeom prst="rect">
            <a:avLst/>
          </a:prstGeom>
          <a:noFill/>
          <a:ln w="9525">
            <a:noFill/>
            <a:miter lim="800000"/>
          </a:ln>
        </p:spPr>
        <p:txBody>
          <a:bodyPr/>
          <a:p>
            <a:pPr marL="742950" marR="0" lvl="1" indent="-285750" algn="l" defTabSz="914400" rtl="0" eaLnBrk="0" fontAlgn="base" latinLnBrk="0" hangingPunct="0">
              <a:lnSpc>
                <a:spcPct val="120000"/>
              </a:lnSpc>
              <a:spcBef>
                <a:spcPct val="20000"/>
              </a:spcBef>
              <a:spcAft>
                <a:spcPct val="0"/>
              </a:spcAft>
              <a:buClr>
                <a:schemeClr val="accent1"/>
              </a:buClr>
              <a:buSzTx/>
              <a:buFont typeface="Wingdings" panose="05000000000000000000" pitchFamily="2" charset="2"/>
              <a:buChar char="§"/>
              <a:defRPr/>
            </a:pPr>
            <a:r>
              <a:rPr kumimoji="0" lang="zh-CN" altLang="en-US" sz="2800" b="0" i="0" u="none" strike="noStrike" kern="0" cap="none" spc="0" normalizeH="0" baseline="0" noProof="0" dirty="0">
                <a:ln>
                  <a:noFill/>
                </a:ln>
                <a:solidFill>
                  <a:schemeClr val="tx2"/>
                </a:solidFill>
                <a:effectLst/>
                <a:uLnTx/>
                <a:uFillTx/>
                <a:latin typeface="华文新魏" panose="02010800040101010101" pitchFamily="2" charset="-122"/>
                <a:ea typeface="华文新魏" panose="02010800040101010101" pitchFamily="2" charset="-122"/>
                <a:cs typeface="+mn-cs"/>
                <a:sym typeface="+mn-ea"/>
              </a:rPr>
              <a:t>例：分析句子   </a:t>
            </a:r>
            <a:r>
              <a:rPr kumimoji="0" lang="en-US" altLang="zh-CN" sz="2800" b="0" i="0" u="none" strike="noStrike" kern="0" cap="none" spc="0" normalizeH="0" baseline="0" noProof="0" dirty="0">
                <a:ln>
                  <a:noFill/>
                </a:ln>
                <a:solidFill>
                  <a:schemeClr val="tx2"/>
                </a:solidFill>
                <a:effectLst/>
                <a:uLnTx/>
                <a:uFillTx/>
                <a:latin typeface="华文新魏" panose="02010800040101010101" pitchFamily="2" charset="-122"/>
                <a:ea typeface="华文新魏" panose="02010800040101010101" pitchFamily="2" charset="-122"/>
                <a:cs typeface="+mn-cs"/>
                <a:sym typeface="+mn-ea"/>
              </a:rPr>
              <a:t>id</a:t>
            </a:r>
            <a:r>
              <a:rPr kumimoji="0" lang="en-US" altLang="zh-CN" sz="2800" b="0" i="0" u="none" strike="noStrike" kern="0" cap="none" spc="0" normalizeH="0" baseline="-25000" noProof="0" dirty="0">
                <a:ln>
                  <a:noFill/>
                </a:ln>
                <a:solidFill>
                  <a:schemeClr val="tx2"/>
                </a:solidFill>
                <a:effectLst/>
                <a:uLnTx/>
                <a:uFillTx/>
                <a:latin typeface="华文新魏" panose="02010800040101010101" pitchFamily="2" charset="-122"/>
                <a:ea typeface="华文新魏" panose="02010800040101010101" pitchFamily="2" charset="-122"/>
                <a:cs typeface="+mn-cs"/>
                <a:sym typeface="+mn-ea"/>
              </a:rPr>
              <a:t>1</a:t>
            </a:r>
            <a:r>
              <a:rPr kumimoji="0" lang="en-US" altLang="zh-CN" sz="2800" b="0" i="0" u="none" strike="noStrike" kern="0" cap="none" spc="0" normalizeH="0" baseline="0" noProof="0" dirty="0">
                <a:ln>
                  <a:noFill/>
                </a:ln>
                <a:solidFill>
                  <a:schemeClr val="tx2"/>
                </a:solidFill>
                <a:effectLst/>
                <a:uLnTx/>
                <a:uFillTx/>
                <a:latin typeface="华文新魏" panose="02010800040101010101" pitchFamily="2" charset="-122"/>
                <a:ea typeface="华文新魏" panose="02010800040101010101" pitchFamily="2" charset="-122"/>
                <a:cs typeface="+mn-cs"/>
                <a:sym typeface="+mn-ea"/>
              </a:rPr>
              <a:t> := id</a:t>
            </a:r>
            <a:r>
              <a:rPr kumimoji="0" lang="en-US" altLang="zh-CN" sz="2800" b="0" i="0" u="none" strike="noStrike" kern="0" cap="none" spc="0" normalizeH="0" baseline="-25000" noProof="0" dirty="0">
                <a:ln>
                  <a:noFill/>
                </a:ln>
                <a:solidFill>
                  <a:schemeClr val="tx2"/>
                </a:solidFill>
                <a:effectLst/>
                <a:uLnTx/>
                <a:uFillTx/>
                <a:latin typeface="华文新魏" panose="02010800040101010101" pitchFamily="2" charset="-122"/>
                <a:ea typeface="华文新魏" panose="02010800040101010101" pitchFamily="2" charset="-122"/>
                <a:cs typeface="+mn-cs"/>
                <a:sym typeface="+mn-ea"/>
              </a:rPr>
              <a:t>2 </a:t>
            </a:r>
            <a:r>
              <a:rPr kumimoji="0" lang="en-US" altLang="zh-CN" sz="2800" b="0" i="0" u="none" strike="noStrike" kern="0" cap="none" spc="0" normalizeH="0" baseline="0" noProof="0" dirty="0">
                <a:ln>
                  <a:noFill/>
                </a:ln>
                <a:solidFill>
                  <a:schemeClr val="tx2"/>
                </a:solidFill>
                <a:effectLst/>
                <a:uLnTx/>
                <a:uFillTx/>
                <a:latin typeface="华文新魏" panose="02010800040101010101" pitchFamily="2" charset="-122"/>
                <a:ea typeface="华文新魏" panose="02010800040101010101" pitchFamily="2" charset="-122"/>
                <a:cs typeface="+mn-cs"/>
                <a:sym typeface="+mn-ea"/>
              </a:rPr>
              <a:t> + id</a:t>
            </a:r>
            <a:r>
              <a:rPr kumimoji="0" lang="en-US" altLang="zh-CN" sz="2800" b="0" i="0" u="none" strike="noStrike" kern="0" cap="none" spc="0" normalizeH="0" baseline="-25000" noProof="0" dirty="0">
                <a:ln>
                  <a:noFill/>
                </a:ln>
                <a:solidFill>
                  <a:schemeClr val="tx2"/>
                </a:solidFill>
                <a:effectLst/>
                <a:uLnTx/>
                <a:uFillTx/>
                <a:latin typeface="华文新魏" panose="02010800040101010101" pitchFamily="2" charset="-122"/>
                <a:ea typeface="华文新魏" panose="02010800040101010101" pitchFamily="2" charset="-122"/>
                <a:cs typeface="+mn-cs"/>
                <a:sym typeface="+mn-ea"/>
              </a:rPr>
              <a:t>3</a:t>
            </a:r>
            <a:r>
              <a:rPr kumimoji="0" lang="en-US" altLang="zh-CN" sz="2800" b="0" i="0" u="none" strike="noStrike" kern="0" cap="none" spc="0" normalizeH="0" baseline="0" noProof="0" dirty="0">
                <a:ln>
                  <a:noFill/>
                </a:ln>
                <a:solidFill>
                  <a:schemeClr val="tx2"/>
                </a:solidFill>
                <a:effectLst/>
                <a:uLnTx/>
                <a:uFillTx/>
                <a:latin typeface="华文新魏" panose="02010800040101010101" pitchFamily="2" charset="-122"/>
                <a:ea typeface="华文新魏" panose="02010800040101010101" pitchFamily="2" charset="-122"/>
                <a:cs typeface="+mn-cs"/>
                <a:sym typeface="+mn-ea"/>
              </a:rPr>
              <a:t> + id</a:t>
            </a:r>
            <a:r>
              <a:rPr kumimoji="0" lang="en-US" altLang="zh-CN" sz="2800" b="0" i="0" u="none" strike="noStrike" kern="0" cap="none" spc="0" normalizeH="0" baseline="-25000" noProof="0" dirty="0">
                <a:ln>
                  <a:noFill/>
                </a:ln>
                <a:solidFill>
                  <a:schemeClr val="tx2"/>
                </a:solidFill>
                <a:effectLst/>
                <a:uLnTx/>
                <a:uFillTx/>
                <a:latin typeface="华文新魏" panose="02010800040101010101" pitchFamily="2" charset="-122"/>
                <a:ea typeface="华文新魏" panose="02010800040101010101" pitchFamily="2" charset="-122"/>
                <a:cs typeface="+mn-cs"/>
                <a:sym typeface="+mn-ea"/>
              </a:rPr>
              <a:t>4</a:t>
            </a:r>
            <a:endParaRPr kumimoji="0" lang="en-US" altLang="zh-CN" sz="2800" b="0" i="0" u="none" strike="noStrike" kern="0" cap="none" spc="0" normalizeH="0" baseline="-25000" noProof="0" dirty="0">
              <a:ln>
                <a:noFill/>
              </a:ln>
              <a:solidFill>
                <a:schemeClr val="tx2"/>
              </a:solidFill>
              <a:effectLst/>
              <a:uLnTx/>
              <a:uFillTx/>
              <a:latin typeface="华文新魏" panose="02010800040101010101" pitchFamily="2" charset="-122"/>
              <a:ea typeface="华文新魏" panose="02010800040101010101" pitchFamily="2" charset="-122"/>
              <a:cs typeface="+mn-cs"/>
              <a:sym typeface="+mn-ea"/>
            </a:endParaRPr>
          </a:p>
        </p:txBody>
      </p:sp>
      <p:grpSp>
        <p:nvGrpSpPr>
          <p:cNvPr id="5" name="Group 3"/>
          <p:cNvGrpSpPr/>
          <p:nvPr/>
        </p:nvGrpSpPr>
        <p:grpSpPr>
          <a:xfrm>
            <a:off x="2020888" y="2457450"/>
            <a:ext cx="3673475" cy="3271838"/>
            <a:chOff x="793" y="1369"/>
            <a:chExt cx="2314" cy="2061"/>
          </a:xfrm>
        </p:grpSpPr>
        <p:sp>
          <p:nvSpPr>
            <p:cNvPr id="56325" name="Text Box 4"/>
            <p:cNvSpPr txBox="1"/>
            <p:nvPr/>
          </p:nvSpPr>
          <p:spPr>
            <a:xfrm>
              <a:off x="1507" y="1414"/>
              <a:ext cx="192"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S</a:t>
              </a:r>
              <a:endParaRPr lang="en-US" altLang="zh-CN" dirty="0">
                <a:latin typeface="Times New Roman" panose="02020603050405020304" charset="0"/>
              </a:endParaRPr>
            </a:p>
          </p:txBody>
        </p:sp>
        <p:sp>
          <p:nvSpPr>
            <p:cNvPr id="56326" name="Text Box 5"/>
            <p:cNvSpPr txBox="1"/>
            <p:nvPr/>
          </p:nvSpPr>
          <p:spPr>
            <a:xfrm>
              <a:off x="2006" y="1777"/>
              <a:ext cx="317"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E</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56327" name="Text Box 6"/>
            <p:cNvSpPr txBox="1"/>
            <p:nvPr/>
          </p:nvSpPr>
          <p:spPr>
            <a:xfrm>
              <a:off x="793" y="1732"/>
              <a:ext cx="407"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id</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56328" name="Text Box 7"/>
            <p:cNvSpPr txBox="1"/>
            <p:nvPr/>
          </p:nvSpPr>
          <p:spPr>
            <a:xfrm>
              <a:off x="2550" y="2185"/>
              <a:ext cx="419"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E</a:t>
              </a:r>
              <a:r>
                <a:rPr lang="en-US" altLang="zh-CN" baseline="-25000" dirty="0">
                  <a:latin typeface="Times New Roman" panose="02020603050405020304" charset="0"/>
                </a:rPr>
                <a:t>3</a:t>
              </a:r>
              <a:endParaRPr lang="en-US" altLang="zh-CN" baseline="-25000" dirty="0">
                <a:latin typeface="Times New Roman" panose="02020603050405020304" charset="0"/>
              </a:endParaRPr>
            </a:p>
          </p:txBody>
        </p:sp>
        <p:sp>
          <p:nvSpPr>
            <p:cNvPr id="56329" name="Text Box 8"/>
            <p:cNvSpPr txBox="1"/>
            <p:nvPr/>
          </p:nvSpPr>
          <p:spPr>
            <a:xfrm>
              <a:off x="1563" y="2190"/>
              <a:ext cx="318"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E</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56330" name="Text Box 9"/>
            <p:cNvSpPr txBox="1"/>
            <p:nvPr/>
          </p:nvSpPr>
          <p:spPr>
            <a:xfrm>
              <a:off x="1971" y="2231"/>
              <a:ext cx="238"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dirty="0">
                <a:latin typeface="Times New Roman" panose="02020603050405020304" charset="0"/>
              </a:endParaRPr>
            </a:p>
          </p:txBody>
        </p:sp>
        <p:sp>
          <p:nvSpPr>
            <p:cNvPr id="56331" name="Line 10"/>
            <p:cNvSpPr/>
            <p:nvPr/>
          </p:nvSpPr>
          <p:spPr>
            <a:xfrm flipH="1">
              <a:off x="1144" y="1596"/>
              <a:ext cx="363" cy="181"/>
            </a:xfrm>
            <a:prstGeom prst="line">
              <a:avLst/>
            </a:prstGeom>
            <a:ln w="25400" cap="flat" cmpd="sng">
              <a:solidFill>
                <a:schemeClr val="tx1"/>
              </a:solidFill>
              <a:prstDash val="solid"/>
              <a:miter/>
              <a:headEnd type="none" w="med" len="med"/>
              <a:tailEnd type="none" w="med" len="med"/>
            </a:ln>
          </p:spPr>
        </p:sp>
        <p:sp>
          <p:nvSpPr>
            <p:cNvPr id="56332" name="Line 11"/>
            <p:cNvSpPr/>
            <p:nvPr/>
          </p:nvSpPr>
          <p:spPr>
            <a:xfrm>
              <a:off x="1688" y="1596"/>
              <a:ext cx="363" cy="226"/>
            </a:xfrm>
            <a:prstGeom prst="line">
              <a:avLst/>
            </a:prstGeom>
            <a:ln w="25400" cap="flat" cmpd="sng">
              <a:solidFill>
                <a:schemeClr val="tx1"/>
              </a:solidFill>
              <a:prstDash val="solid"/>
              <a:miter/>
              <a:headEnd type="none" w="med" len="med"/>
              <a:tailEnd type="none" w="med" len="med"/>
            </a:ln>
          </p:spPr>
        </p:sp>
        <p:sp>
          <p:nvSpPr>
            <p:cNvPr id="56333" name="Line 12"/>
            <p:cNvSpPr/>
            <p:nvPr/>
          </p:nvSpPr>
          <p:spPr>
            <a:xfrm>
              <a:off x="2107" y="2004"/>
              <a:ext cx="0" cy="272"/>
            </a:xfrm>
            <a:prstGeom prst="line">
              <a:avLst/>
            </a:prstGeom>
            <a:ln w="25400" cap="flat" cmpd="sng">
              <a:solidFill>
                <a:schemeClr val="tx1"/>
              </a:solidFill>
              <a:prstDash val="solid"/>
              <a:miter/>
              <a:headEnd type="none" w="med" len="med"/>
              <a:tailEnd type="none" w="med" len="med"/>
            </a:ln>
          </p:spPr>
        </p:sp>
        <p:sp>
          <p:nvSpPr>
            <p:cNvPr id="56334" name="Line 13"/>
            <p:cNvSpPr/>
            <p:nvPr/>
          </p:nvSpPr>
          <p:spPr>
            <a:xfrm>
              <a:off x="2278" y="1959"/>
              <a:ext cx="363" cy="272"/>
            </a:xfrm>
            <a:prstGeom prst="line">
              <a:avLst/>
            </a:prstGeom>
            <a:ln w="25400" cap="flat" cmpd="sng">
              <a:solidFill>
                <a:schemeClr val="tx1"/>
              </a:solidFill>
              <a:prstDash val="solid"/>
              <a:miter/>
              <a:headEnd type="none" w="med" len="med"/>
              <a:tailEnd type="none" w="med" len="med"/>
            </a:ln>
          </p:spPr>
        </p:sp>
        <p:sp>
          <p:nvSpPr>
            <p:cNvPr id="56335" name="Line 14"/>
            <p:cNvSpPr/>
            <p:nvPr/>
          </p:nvSpPr>
          <p:spPr>
            <a:xfrm flipH="1">
              <a:off x="1744" y="1918"/>
              <a:ext cx="273" cy="317"/>
            </a:xfrm>
            <a:prstGeom prst="line">
              <a:avLst/>
            </a:prstGeom>
            <a:ln w="25400" cap="flat" cmpd="sng">
              <a:solidFill>
                <a:schemeClr val="tx1"/>
              </a:solidFill>
              <a:prstDash val="solid"/>
              <a:miter/>
              <a:headEnd type="none" w="med" len="med"/>
              <a:tailEnd type="none" w="med" len="med"/>
            </a:ln>
          </p:spPr>
        </p:sp>
        <p:sp>
          <p:nvSpPr>
            <p:cNvPr id="56336" name="Text Box 15"/>
            <p:cNvSpPr txBox="1"/>
            <p:nvPr/>
          </p:nvSpPr>
          <p:spPr>
            <a:xfrm>
              <a:off x="2086" y="2643"/>
              <a:ext cx="419" cy="288"/>
            </a:xfrm>
            <a:prstGeom prst="rect">
              <a:avLst/>
            </a:prstGeom>
            <a:noFill/>
            <a:ln w="9525">
              <a:noFill/>
            </a:ln>
          </p:spPr>
          <p:txBody>
            <a:bodyPr anchor="t">
              <a:spAutoFit/>
            </a:bodyPr>
            <a:p>
              <a:pPr algn="ctr">
                <a:spcBef>
                  <a:spcPct val="50000"/>
                </a:spcBef>
              </a:pPr>
              <a:r>
                <a:rPr lang="en-US" altLang="zh-CN" dirty="0">
                  <a:latin typeface="Times New Roman" panose="02020603050405020304" charset="0"/>
                </a:rPr>
                <a:t>E</a:t>
              </a:r>
              <a:r>
                <a:rPr lang="en-US" altLang="zh-CN" baseline="-25000" dirty="0">
                  <a:latin typeface="Times New Roman" panose="02020603050405020304" charset="0"/>
                </a:rPr>
                <a:t>5</a:t>
              </a:r>
              <a:endParaRPr lang="en-US" altLang="zh-CN" baseline="-25000" dirty="0">
                <a:latin typeface="Times New Roman" panose="02020603050405020304" charset="0"/>
              </a:endParaRPr>
            </a:p>
          </p:txBody>
        </p:sp>
        <p:sp>
          <p:nvSpPr>
            <p:cNvPr id="56337" name="Text Box 16"/>
            <p:cNvSpPr txBox="1"/>
            <p:nvPr/>
          </p:nvSpPr>
          <p:spPr>
            <a:xfrm>
              <a:off x="1643" y="2648"/>
              <a:ext cx="273"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a:t>
              </a:r>
              <a:endParaRPr lang="en-US" altLang="zh-CN" baseline="-25000" dirty="0">
                <a:latin typeface="Times New Roman" panose="02020603050405020304" charset="0"/>
              </a:endParaRPr>
            </a:p>
          </p:txBody>
        </p:sp>
        <p:sp>
          <p:nvSpPr>
            <p:cNvPr id="56338" name="Line 17"/>
            <p:cNvSpPr/>
            <p:nvPr/>
          </p:nvSpPr>
          <p:spPr>
            <a:xfrm>
              <a:off x="1689" y="2503"/>
              <a:ext cx="0" cy="190"/>
            </a:xfrm>
            <a:prstGeom prst="line">
              <a:avLst/>
            </a:prstGeom>
            <a:ln w="25400" cap="flat" cmpd="sng">
              <a:solidFill>
                <a:schemeClr val="tx1"/>
              </a:solidFill>
              <a:prstDash val="solid"/>
              <a:miter/>
              <a:headEnd type="none" w="med" len="med"/>
              <a:tailEnd type="none" w="med" len="med"/>
            </a:ln>
          </p:spPr>
        </p:sp>
        <p:sp>
          <p:nvSpPr>
            <p:cNvPr id="56339" name="Line 18"/>
            <p:cNvSpPr/>
            <p:nvPr/>
          </p:nvSpPr>
          <p:spPr>
            <a:xfrm>
              <a:off x="1814" y="2417"/>
              <a:ext cx="363" cy="272"/>
            </a:xfrm>
            <a:prstGeom prst="line">
              <a:avLst/>
            </a:prstGeom>
            <a:ln w="25400" cap="flat" cmpd="sng">
              <a:solidFill>
                <a:schemeClr val="tx1"/>
              </a:solidFill>
              <a:prstDash val="solid"/>
              <a:miter/>
              <a:headEnd type="none" w="med" len="med"/>
              <a:tailEnd type="none" w="med" len="med"/>
            </a:ln>
          </p:spPr>
        </p:sp>
        <p:sp>
          <p:nvSpPr>
            <p:cNvPr id="56340" name="Line 19"/>
            <p:cNvSpPr/>
            <p:nvPr/>
          </p:nvSpPr>
          <p:spPr>
            <a:xfrm flipH="1">
              <a:off x="1371" y="2376"/>
              <a:ext cx="182" cy="312"/>
            </a:xfrm>
            <a:prstGeom prst="line">
              <a:avLst/>
            </a:prstGeom>
            <a:ln w="25400" cap="flat" cmpd="sng">
              <a:solidFill>
                <a:schemeClr val="tx1"/>
              </a:solidFill>
              <a:prstDash val="solid"/>
              <a:miter/>
              <a:headEnd type="none" w="med" len="med"/>
              <a:tailEnd type="none" w="med" len="med"/>
            </a:ln>
          </p:spPr>
        </p:sp>
        <p:sp>
          <p:nvSpPr>
            <p:cNvPr id="56341" name="Text Box 20"/>
            <p:cNvSpPr txBox="1"/>
            <p:nvPr/>
          </p:nvSpPr>
          <p:spPr>
            <a:xfrm>
              <a:off x="1235" y="2688"/>
              <a:ext cx="419"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E</a:t>
              </a:r>
              <a:r>
                <a:rPr lang="en-US" altLang="zh-CN" baseline="-25000" dirty="0">
                  <a:latin typeface="Times New Roman" panose="02020603050405020304" charset="0"/>
                </a:rPr>
                <a:t>4</a:t>
              </a:r>
              <a:endParaRPr lang="en-US" altLang="zh-CN" baseline="-25000" dirty="0">
                <a:latin typeface="Times New Roman" panose="02020603050405020304" charset="0"/>
              </a:endParaRPr>
            </a:p>
          </p:txBody>
        </p:sp>
        <p:sp>
          <p:nvSpPr>
            <p:cNvPr id="56342" name="Text Box 21"/>
            <p:cNvSpPr txBox="1"/>
            <p:nvPr/>
          </p:nvSpPr>
          <p:spPr>
            <a:xfrm>
              <a:off x="1339" y="1777"/>
              <a:ext cx="498"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 =</a:t>
              </a:r>
              <a:endParaRPr lang="en-US" altLang="zh-CN" dirty="0">
                <a:latin typeface="Times New Roman" panose="02020603050405020304" charset="0"/>
              </a:endParaRPr>
            </a:p>
          </p:txBody>
        </p:sp>
        <p:sp>
          <p:nvSpPr>
            <p:cNvPr id="56343" name="Oval 22"/>
            <p:cNvSpPr/>
            <p:nvPr/>
          </p:nvSpPr>
          <p:spPr>
            <a:xfrm>
              <a:off x="1099" y="2870"/>
              <a:ext cx="182" cy="181"/>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1</a:t>
              </a:r>
              <a:endParaRPr lang="en-US" altLang="zh-CN" dirty="0">
                <a:latin typeface="Times New Roman" panose="02020603050405020304" charset="0"/>
              </a:endParaRPr>
            </a:p>
          </p:txBody>
        </p:sp>
        <p:sp>
          <p:nvSpPr>
            <p:cNvPr id="56344" name="Oval 23"/>
            <p:cNvSpPr/>
            <p:nvPr/>
          </p:nvSpPr>
          <p:spPr>
            <a:xfrm>
              <a:off x="2052" y="2825"/>
              <a:ext cx="182" cy="181"/>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2</a:t>
              </a:r>
              <a:endParaRPr lang="en-US" altLang="zh-CN" dirty="0">
                <a:latin typeface="Times New Roman" panose="02020603050405020304" charset="0"/>
              </a:endParaRPr>
            </a:p>
          </p:txBody>
        </p:sp>
        <p:sp>
          <p:nvSpPr>
            <p:cNvPr id="56345" name="Oval 24"/>
            <p:cNvSpPr/>
            <p:nvPr/>
          </p:nvSpPr>
          <p:spPr>
            <a:xfrm>
              <a:off x="2742" y="2140"/>
              <a:ext cx="182" cy="181"/>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4</a:t>
              </a:r>
              <a:endParaRPr lang="en-US" altLang="zh-CN" dirty="0">
                <a:latin typeface="Times New Roman" panose="02020603050405020304" charset="0"/>
              </a:endParaRPr>
            </a:p>
          </p:txBody>
        </p:sp>
        <p:sp>
          <p:nvSpPr>
            <p:cNvPr id="56346" name="Oval 25"/>
            <p:cNvSpPr/>
            <p:nvPr/>
          </p:nvSpPr>
          <p:spPr>
            <a:xfrm>
              <a:off x="2243" y="1777"/>
              <a:ext cx="182" cy="181"/>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5</a:t>
              </a:r>
              <a:endParaRPr lang="en-US" altLang="zh-CN" dirty="0">
                <a:latin typeface="Times New Roman" panose="02020603050405020304" charset="0"/>
              </a:endParaRPr>
            </a:p>
          </p:txBody>
        </p:sp>
        <p:sp>
          <p:nvSpPr>
            <p:cNvPr id="56347" name="Oval 26"/>
            <p:cNvSpPr/>
            <p:nvPr/>
          </p:nvSpPr>
          <p:spPr>
            <a:xfrm>
              <a:off x="1654" y="1369"/>
              <a:ext cx="182" cy="181"/>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6</a:t>
              </a:r>
              <a:endParaRPr lang="en-US" altLang="zh-CN" dirty="0">
                <a:latin typeface="Times New Roman" panose="02020603050405020304" charset="0"/>
              </a:endParaRPr>
            </a:p>
          </p:txBody>
        </p:sp>
        <p:sp>
          <p:nvSpPr>
            <p:cNvPr id="56348" name="Line 27"/>
            <p:cNvSpPr/>
            <p:nvPr/>
          </p:nvSpPr>
          <p:spPr>
            <a:xfrm>
              <a:off x="1608" y="1641"/>
              <a:ext cx="0" cy="182"/>
            </a:xfrm>
            <a:prstGeom prst="line">
              <a:avLst/>
            </a:prstGeom>
            <a:ln w="25400" cap="flat" cmpd="sng">
              <a:solidFill>
                <a:schemeClr val="tx1"/>
              </a:solidFill>
              <a:prstDash val="solid"/>
              <a:miter/>
              <a:headEnd type="none" w="med" len="med"/>
              <a:tailEnd type="none" w="med" len="med"/>
            </a:ln>
          </p:spPr>
        </p:sp>
        <p:sp>
          <p:nvSpPr>
            <p:cNvPr id="56349" name="Text Box 28"/>
            <p:cNvSpPr txBox="1"/>
            <p:nvPr/>
          </p:nvSpPr>
          <p:spPr>
            <a:xfrm>
              <a:off x="2551" y="2689"/>
              <a:ext cx="556"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id</a:t>
              </a:r>
              <a:r>
                <a:rPr lang="en-US" altLang="zh-CN" baseline="-25000" dirty="0">
                  <a:latin typeface="Times New Roman" panose="02020603050405020304" charset="0"/>
                </a:rPr>
                <a:t>4</a:t>
              </a:r>
              <a:endParaRPr lang="en-US" altLang="zh-CN" baseline="-25000" dirty="0">
                <a:latin typeface="Times New Roman" panose="02020603050405020304" charset="0"/>
              </a:endParaRPr>
            </a:p>
          </p:txBody>
        </p:sp>
        <p:sp>
          <p:nvSpPr>
            <p:cNvPr id="56350" name="Line 29"/>
            <p:cNvSpPr/>
            <p:nvPr/>
          </p:nvSpPr>
          <p:spPr>
            <a:xfrm>
              <a:off x="2687" y="2467"/>
              <a:ext cx="0" cy="272"/>
            </a:xfrm>
            <a:prstGeom prst="line">
              <a:avLst/>
            </a:prstGeom>
            <a:ln w="25400" cap="flat" cmpd="sng">
              <a:solidFill>
                <a:schemeClr val="tx1"/>
              </a:solidFill>
              <a:prstDash val="solid"/>
              <a:miter/>
              <a:headEnd type="none" w="med" len="med"/>
              <a:tailEnd type="none" w="med" len="med"/>
            </a:ln>
          </p:spPr>
        </p:sp>
        <p:sp>
          <p:nvSpPr>
            <p:cNvPr id="56351" name="Text Box 30"/>
            <p:cNvSpPr txBox="1"/>
            <p:nvPr/>
          </p:nvSpPr>
          <p:spPr>
            <a:xfrm>
              <a:off x="1223" y="3138"/>
              <a:ext cx="556"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id</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56352" name="Line 31"/>
            <p:cNvSpPr/>
            <p:nvPr/>
          </p:nvSpPr>
          <p:spPr>
            <a:xfrm>
              <a:off x="1359" y="2916"/>
              <a:ext cx="0" cy="272"/>
            </a:xfrm>
            <a:prstGeom prst="line">
              <a:avLst/>
            </a:prstGeom>
            <a:ln w="25400" cap="flat" cmpd="sng">
              <a:solidFill>
                <a:schemeClr val="tx1"/>
              </a:solidFill>
              <a:prstDash val="solid"/>
              <a:miter/>
              <a:headEnd type="none" w="med" len="med"/>
              <a:tailEnd type="none" w="med" len="med"/>
            </a:ln>
          </p:spPr>
        </p:sp>
        <p:sp>
          <p:nvSpPr>
            <p:cNvPr id="56353" name="Text Box 32"/>
            <p:cNvSpPr txBox="1"/>
            <p:nvPr/>
          </p:nvSpPr>
          <p:spPr>
            <a:xfrm>
              <a:off x="2142" y="3142"/>
              <a:ext cx="556"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id</a:t>
              </a:r>
              <a:r>
                <a:rPr lang="en-US" altLang="zh-CN" baseline="-25000" dirty="0">
                  <a:latin typeface="Times New Roman" panose="02020603050405020304" charset="0"/>
                </a:rPr>
                <a:t>3</a:t>
              </a:r>
              <a:endParaRPr lang="en-US" altLang="zh-CN" baseline="-25000" dirty="0">
                <a:latin typeface="Times New Roman" panose="02020603050405020304" charset="0"/>
              </a:endParaRPr>
            </a:p>
          </p:txBody>
        </p:sp>
        <p:sp>
          <p:nvSpPr>
            <p:cNvPr id="56354" name="Line 33"/>
            <p:cNvSpPr/>
            <p:nvPr/>
          </p:nvSpPr>
          <p:spPr>
            <a:xfrm>
              <a:off x="2278" y="2920"/>
              <a:ext cx="0" cy="272"/>
            </a:xfrm>
            <a:prstGeom prst="line">
              <a:avLst/>
            </a:prstGeom>
            <a:ln w="25400" cap="flat" cmpd="sng">
              <a:solidFill>
                <a:schemeClr val="tx1"/>
              </a:solidFill>
              <a:prstDash val="solid"/>
              <a:miter/>
              <a:headEnd type="none" w="med" len="med"/>
              <a:tailEnd type="none" w="med" len="med"/>
            </a:ln>
          </p:spPr>
        </p:sp>
        <p:sp>
          <p:nvSpPr>
            <p:cNvPr id="56355" name="Oval 34"/>
            <p:cNvSpPr/>
            <p:nvPr/>
          </p:nvSpPr>
          <p:spPr>
            <a:xfrm>
              <a:off x="1383" y="2281"/>
              <a:ext cx="182" cy="181"/>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3</a:t>
              </a:r>
              <a:endParaRPr lang="en-US" altLang="zh-CN" dirty="0">
                <a:latin typeface="Times New Roman" panose="02020603050405020304" charset="0"/>
              </a:endParaRPr>
            </a:p>
          </p:txBody>
        </p:sp>
      </p:grpSp>
      <p:sp>
        <p:nvSpPr>
          <p:cNvPr id="37" name="Rectangle 35"/>
          <p:cNvSpPr/>
          <p:nvPr/>
        </p:nvSpPr>
        <p:spPr>
          <a:xfrm>
            <a:off x="6342063" y="3616325"/>
            <a:ext cx="2784475" cy="2041525"/>
          </a:xfrm>
          <a:prstGeom prst="rect">
            <a:avLst/>
          </a:prstGeom>
          <a:noFill/>
          <a:ln w="9525">
            <a:noFill/>
          </a:ln>
        </p:spPr>
        <p:txBody>
          <a:bodyPr anchor="t"/>
          <a:p>
            <a:pPr marL="342900" indent="-342900">
              <a:spcBef>
                <a:spcPct val="20000"/>
              </a:spcBef>
              <a:buClr>
                <a:schemeClr val="folHlink"/>
              </a:buClr>
              <a:buSzPct val="60000"/>
            </a:pPr>
            <a:r>
              <a:rPr lang="en-US" altLang="zh-CN" sz="2800" b="0" dirty="0">
                <a:latin typeface="Tahoma" panose="020B0604030504040204" charset="0"/>
              </a:rPr>
              <a:t>t</a:t>
            </a:r>
            <a:r>
              <a:rPr lang="en-US" altLang="zh-CN" sz="2800" b="0" baseline="-25000" dirty="0">
                <a:latin typeface="Tahoma" panose="020B0604030504040204" charset="0"/>
              </a:rPr>
              <a:t>1</a:t>
            </a:r>
            <a:r>
              <a:rPr lang="en-US" altLang="zh-CN" sz="2800" b="0" dirty="0">
                <a:latin typeface="Tahoma" panose="020B0604030504040204" charset="0"/>
              </a:rPr>
              <a:t> := id</a:t>
            </a:r>
            <a:r>
              <a:rPr lang="en-US" altLang="zh-CN" sz="2800" b="0" baseline="-25000" dirty="0">
                <a:latin typeface="Tahoma" panose="020B0604030504040204" charset="0"/>
              </a:rPr>
              <a:t>2</a:t>
            </a:r>
            <a:r>
              <a:rPr lang="en-US" altLang="zh-CN" sz="2800" b="0" dirty="0">
                <a:latin typeface="Tahoma" panose="020B0604030504040204" charset="0"/>
              </a:rPr>
              <a:t> + id</a:t>
            </a:r>
            <a:r>
              <a:rPr lang="en-US" altLang="zh-CN" sz="2800" b="0" baseline="-25000" dirty="0">
                <a:latin typeface="Tahoma" panose="020B0604030504040204" charset="0"/>
              </a:rPr>
              <a:t>3</a:t>
            </a:r>
            <a:endParaRPr lang="en-US" altLang="zh-CN" sz="2800" b="0" baseline="-25000" dirty="0">
              <a:latin typeface="Tahoma" panose="020B0604030504040204" charset="0"/>
            </a:endParaRPr>
          </a:p>
          <a:p>
            <a:pPr marL="342900" indent="-342900">
              <a:spcBef>
                <a:spcPct val="20000"/>
              </a:spcBef>
              <a:buClr>
                <a:schemeClr val="folHlink"/>
              </a:buClr>
              <a:buSzPct val="60000"/>
            </a:pPr>
            <a:r>
              <a:rPr lang="en-US" altLang="zh-CN" sz="2800" b="0" dirty="0">
                <a:latin typeface="Tahoma" panose="020B0604030504040204" charset="0"/>
              </a:rPr>
              <a:t>t</a:t>
            </a:r>
            <a:r>
              <a:rPr lang="en-US" altLang="zh-CN" sz="2800" b="0" baseline="-25000" dirty="0">
                <a:latin typeface="Tahoma" panose="020B0604030504040204" charset="0"/>
              </a:rPr>
              <a:t>2</a:t>
            </a:r>
            <a:r>
              <a:rPr lang="en-US" altLang="zh-CN" sz="2800" b="0" dirty="0">
                <a:latin typeface="Tahoma" panose="020B0604030504040204" charset="0"/>
              </a:rPr>
              <a:t> := t</a:t>
            </a:r>
            <a:r>
              <a:rPr lang="en-US" altLang="zh-CN" sz="2800" b="0" baseline="-25000" dirty="0">
                <a:latin typeface="Tahoma" panose="020B0604030504040204" charset="0"/>
              </a:rPr>
              <a:t>1</a:t>
            </a:r>
            <a:r>
              <a:rPr lang="en-US" altLang="zh-CN" sz="2800" b="0" dirty="0">
                <a:latin typeface="Tahoma" panose="020B0604030504040204" charset="0"/>
              </a:rPr>
              <a:t> + id</a:t>
            </a:r>
            <a:r>
              <a:rPr lang="en-US" altLang="zh-CN" sz="2800" b="0" baseline="-25000" dirty="0">
                <a:latin typeface="Tahoma" panose="020B0604030504040204" charset="0"/>
              </a:rPr>
              <a:t>4</a:t>
            </a:r>
            <a:endParaRPr lang="en-US" altLang="zh-CN" sz="2800" b="0" baseline="-25000" dirty="0">
              <a:latin typeface="Tahoma" panose="020B0604030504040204" charset="0"/>
            </a:endParaRPr>
          </a:p>
          <a:p>
            <a:pPr marL="342900" indent="-342900">
              <a:spcBef>
                <a:spcPct val="20000"/>
              </a:spcBef>
              <a:buClr>
                <a:schemeClr val="folHlink"/>
              </a:buClr>
              <a:buSzPct val="60000"/>
            </a:pPr>
            <a:r>
              <a:rPr lang="en-US" altLang="zh-CN" sz="2800" b="0" dirty="0">
                <a:latin typeface="Tahoma" panose="020B0604030504040204" charset="0"/>
              </a:rPr>
              <a:t>id</a:t>
            </a:r>
            <a:r>
              <a:rPr lang="en-US" altLang="zh-CN" sz="2800" b="0" baseline="-25000" dirty="0">
                <a:latin typeface="Tahoma" panose="020B0604030504040204" charset="0"/>
              </a:rPr>
              <a:t>1</a:t>
            </a:r>
            <a:r>
              <a:rPr lang="en-US" altLang="zh-CN" sz="2800" b="0" dirty="0">
                <a:latin typeface="Tahoma" panose="020B0604030504040204" charset="0"/>
              </a:rPr>
              <a:t> := t</a:t>
            </a:r>
            <a:r>
              <a:rPr lang="en-US" altLang="zh-CN" sz="2800" b="0" baseline="-25000" dirty="0">
                <a:latin typeface="Tahoma" panose="020B0604030504040204" charset="0"/>
              </a:rPr>
              <a:t>2</a:t>
            </a:r>
            <a:endParaRPr lang="en-US" altLang="zh-CN" sz="2800" b="0" baseline="-25000" dirty="0">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500" fill="hold"/>
                                        <p:tgtEl>
                                          <p:spTgt spid="37"/>
                                        </p:tgtEl>
                                        <p:attrNameLst>
                                          <p:attrName>ppt_x</p:attrName>
                                        </p:attrNameLst>
                                      </p:cBhvr>
                                      <p:tavLst>
                                        <p:tav tm="0">
                                          <p:val>
                                            <p:strVal val="#ppt_x"/>
                                          </p:val>
                                        </p:tav>
                                        <p:tav tm="100000">
                                          <p:val>
                                            <p:strVal val="#ppt_x"/>
                                          </p:val>
                                        </p:tav>
                                      </p:tavLst>
                                    </p:anim>
                                    <p:anim calcmode="lin" valueType="num">
                                      <p:cBhvr additive="base">
                                        <p:cTn id="13"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赋值语句翻译</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9218" name="Rectangle 3"/>
          <p:cNvSpPr txBox="1"/>
          <p:nvPr/>
        </p:nvSpPr>
        <p:spPr>
          <a:xfrm>
            <a:off x="403225" y="1209993"/>
            <a:ext cx="8642350" cy="649287"/>
          </a:xfrm>
          <a:prstGeom prst="rect">
            <a:avLst/>
          </a:prstGeom>
          <a:noFill/>
          <a:ln w="9525">
            <a:noFill/>
          </a:ln>
        </p:spPr>
        <p:txBody>
          <a:bodyPr anchor="t"/>
          <a:p>
            <a:pPr marL="457200" indent="-457200" eaLnBrk="0" hangingPunct="0">
              <a:spcBef>
                <a:spcPct val="20000"/>
              </a:spcBef>
              <a:buFont typeface="Wingdings" panose="05000000000000000000" charset="0"/>
              <a:buChar char="l"/>
            </a:pPr>
            <a:r>
              <a:rPr lang="zh-CN" altLang="en-US" sz="3200" b="0">
                <a:solidFill>
                  <a:srgbClr val="000066"/>
                </a:solidFill>
                <a:latin typeface="华文新魏" panose="02010800040101010101" pitchFamily="2" charset="-122"/>
                <a:ea typeface="华文新魏" panose="02010800040101010101" pitchFamily="2" charset="-122"/>
              </a:rPr>
              <a:t>访问数组元素</a:t>
            </a:r>
            <a:endParaRPr lang="zh-CN" altLang="en-US" sz="3200" b="0">
              <a:solidFill>
                <a:srgbClr val="000066"/>
              </a:solidFill>
              <a:latin typeface="华文新魏" panose="02010800040101010101" pitchFamily="2" charset="-122"/>
              <a:ea typeface="华文新魏" panose="02010800040101010101" pitchFamily="2" charset="-122"/>
            </a:endParaRPr>
          </a:p>
        </p:txBody>
      </p:sp>
      <p:sp>
        <p:nvSpPr>
          <p:cNvPr id="9219" name="Rectangle 4"/>
          <p:cNvSpPr/>
          <p:nvPr/>
        </p:nvSpPr>
        <p:spPr>
          <a:xfrm>
            <a:off x="403225" y="1968500"/>
            <a:ext cx="6678613" cy="504825"/>
          </a:xfrm>
          <a:prstGeom prst="rect">
            <a:avLst/>
          </a:prstGeom>
          <a:noFill/>
          <a:ln w="9525">
            <a:noFill/>
          </a:ln>
        </p:spPr>
        <p:txBody>
          <a:bodyPr anchor="t"/>
          <a:p>
            <a:pPr marL="914400" lvl="1" indent="-457200" algn="l" rtl="0" eaLnBrk="1" fontAlgn="base" hangingPunct="1">
              <a:spcBef>
                <a:spcPct val="20000"/>
              </a:spcBef>
              <a:spcAft>
                <a:spcPct val="0"/>
              </a:spcAft>
              <a:buClr>
                <a:schemeClr val="hlink"/>
              </a:buClr>
              <a:buSzPct val="55000"/>
              <a:buFont typeface="Wingdings" panose="05000000000000000000" charset="0"/>
              <a:buChar char="ü"/>
            </a:pPr>
            <a:r>
              <a:rPr lang="zh-CN" altLang="en-US" sz="2800" dirty="0">
                <a:solidFill>
                  <a:srgbClr val="000066"/>
                </a:solidFill>
                <a:latin typeface="华文新魏" panose="02010800040101010101" pitchFamily="2" charset="-122"/>
                <a:ea typeface="华文新魏" panose="02010800040101010101" pitchFamily="2" charset="-122"/>
              </a:rPr>
              <a:t>数组被存储在一片连续的空间中</a:t>
            </a:r>
            <a:endParaRPr lang="zh-CN" altLang="en-US" sz="2800" dirty="0">
              <a:solidFill>
                <a:srgbClr val="000066"/>
              </a:solidFill>
              <a:latin typeface="华文新魏" panose="02010800040101010101" pitchFamily="2" charset="-122"/>
              <a:ea typeface="华文新魏" panose="02010800040101010101" pitchFamily="2" charset="-122"/>
            </a:endParaRPr>
          </a:p>
        </p:txBody>
      </p:sp>
      <p:pic>
        <p:nvPicPr>
          <p:cNvPr id="9220" name="图片 6"/>
          <p:cNvPicPr>
            <a:picLocks noChangeAspect="1"/>
          </p:cNvPicPr>
          <p:nvPr/>
        </p:nvPicPr>
        <p:blipFill>
          <a:blip r:embed="rId1"/>
          <a:stretch>
            <a:fillRect/>
          </a:stretch>
        </p:blipFill>
        <p:spPr>
          <a:xfrm>
            <a:off x="4043045" y="2951480"/>
            <a:ext cx="6029325" cy="1584325"/>
          </a:xfrm>
          <a:prstGeom prst="rect">
            <a:avLst/>
          </a:prstGeom>
          <a:noFill/>
          <a:ln w="9525">
            <a:noFill/>
          </a:ln>
        </p:spPr>
      </p:pic>
      <p:sp>
        <p:nvSpPr>
          <p:cNvPr id="9221" name="文本框 99"/>
          <p:cNvSpPr txBox="1"/>
          <p:nvPr/>
        </p:nvSpPr>
        <p:spPr>
          <a:xfrm>
            <a:off x="6083618" y="5014278"/>
            <a:ext cx="2238375" cy="368300"/>
          </a:xfrm>
          <a:prstGeom prst="rect">
            <a:avLst/>
          </a:prstGeom>
          <a:noFill/>
          <a:ln w="9525">
            <a:noFill/>
          </a:ln>
        </p:spPr>
        <p:txBody>
          <a:bodyPr wrap="square" anchor="t">
            <a:spAutoFit/>
          </a:bodyPr>
          <a:p>
            <a:r>
              <a:rPr lang="zh-CN" altLang="zh-CN" sz="1800" b="0">
                <a:latin typeface="华文中宋" panose="02010600040101010101" charset="-122"/>
                <a:ea typeface="华文中宋" panose="02010600040101010101" charset="-122"/>
              </a:rPr>
              <a:t>一维数组示例</a:t>
            </a:r>
            <a:endParaRPr lang="zh-CN" altLang="en-US" sz="1800" b="0">
              <a:latin typeface="华文中宋" panose="02010600040101010101" charset="-122"/>
              <a:ea typeface="华文中宋" panose="02010600040101010101"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赋值语句翻译</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57347" name="Rectangle 3"/>
          <p:cNvSpPr txBox="1"/>
          <p:nvPr/>
        </p:nvSpPr>
        <p:spPr>
          <a:xfrm>
            <a:off x="555625" y="1163955"/>
            <a:ext cx="10499725" cy="648970"/>
          </a:xfrm>
          <a:prstGeom prst="rect">
            <a:avLst/>
          </a:prstGeom>
          <a:noFill/>
          <a:ln w="9525">
            <a:noFill/>
          </a:ln>
        </p:spPr>
        <p:txBody>
          <a:bodyPr anchor="t"/>
          <a:p>
            <a:pPr marL="457200" indent="-457200" defTabSz="914400" eaLnBrk="0" hangingPunct="0">
              <a:spcBef>
                <a:spcPct val="20000"/>
              </a:spcBef>
              <a:buFont typeface="Wingdings" panose="05000000000000000000" charset="0"/>
              <a:buChar char="l"/>
            </a:pPr>
            <a:r>
              <a:rPr lang="zh-CN" altLang="en-US" sz="2800" b="0">
                <a:solidFill>
                  <a:srgbClr val="000066"/>
                </a:solidFill>
                <a:latin typeface="华文新魏" panose="02010800040101010101" pitchFamily="2" charset="-122"/>
                <a:ea typeface="华文新魏" panose="02010800040101010101" pitchFamily="2" charset="-122"/>
              </a:rPr>
              <a:t>访问数组元素</a:t>
            </a:r>
            <a:endParaRPr lang="zh-CN" altLang="en-US" sz="2800" b="0">
              <a:solidFill>
                <a:srgbClr val="000066"/>
              </a:solidFill>
              <a:latin typeface="华文新魏" panose="02010800040101010101" pitchFamily="2" charset="-122"/>
              <a:ea typeface="华文新魏" panose="02010800040101010101" pitchFamily="2" charset="-122"/>
            </a:endParaRPr>
          </a:p>
        </p:txBody>
      </p:sp>
      <p:sp>
        <p:nvSpPr>
          <p:cNvPr id="5" name="Rectangle 4"/>
          <p:cNvSpPr/>
          <p:nvPr/>
        </p:nvSpPr>
        <p:spPr>
          <a:xfrm>
            <a:off x="555625" y="1739900"/>
            <a:ext cx="8114665" cy="504825"/>
          </a:xfrm>
          <a:prstGeom prst="rect">
            <a:avLst/>
          </a:prstGeom>
          <a:noFill/>
          <a:ln w="9525">
            <a:noFill/>
          </a:ln>
        </p:spPr>
        <p:txBody>
          <a:bodyPr anchor="t"/>
          <a:p>
            <a:pPr marL="742950" lvl="1" indent="-285750" algn="l" rtl="0" eaLnBrk="1" fontAlgn="base" hangingPunct="1">
              <a:spcBef>
                <a:spcPct val="20000"/>
              </a:spcBef>
              <a:spcAft>
                <a:spcPct val="0"/>
              </a:spcAft>
              <a:buClr>
                <a:schemeClr val="hlink"/>
              </a:buClr>
              <a:buSzPct val="55000"/>
              <a:buFont typeface="Wingdings" panose="05000000000000000000" pitchFamily="2" charset="2"/>
              <a:buChar char="n"/>
            </a:pPr>
            <a:r>
              <a:rPr lang="zh-CN" altLang="en-US" sz="2800" dirty="0">
                <a:solidFill>
                  <a:srgbClr val="000066"/>
                </a:solidFill>
                <a:latin typeface="华文新魏" panose="02010800040101010101" pitchFamily="2" charset="-122"/>
                <a:ea typeface="华文新魏" panose="02010800040101010101" pitchFamily="2" charset="-122"/>
              </a:rPr>
              <a:t>数组被存储在一片连续的空间中</a:t>
            </a:r>
            <a:endParaRPr lang="zh-CN" altLang="en-US" sz="2800" dirty="0">
              <a:solidFill>
                <a:srgbClr val="000066"/>
              </a:solidFill>
              <a:latin typeface="华文新魏" panose="02010800040101010101" pitchFamily="2" charset="-122"/>
              <a:ea typeface="华文新魏" panose="02010800040101010101" pitchFamily="2" charset="-122"/>
            </a:endParaRPr>
          </a:p>
        </p:txBody>
      </p:sp>
      <p:sp>
        <p:nvSpPr>
          <p:cNvPr id="6" name="Rectangle 5"/>
          <p:cNvSpPr/>
          <p:nvPr/>
        </p:nvSpPr>
        <p:spPr>
          <a:xfrm>
            <a:off x="555625" y="2320925"/>
            <a:ext cx="10499725" cy="574675"/>
          </a:xfrm>
          <a:prstGeom prst="rect">
            <a:avLst/>
          </a:prstGeom>
          <a:noFill/>
          <a:ln w="9525">
            <a:noFill/>
          </a:ln>
        </p:spPr>
        <p:txBody>
          <a:bodyPr anchor="t"/>
          <a:p>
            <a:pPr marL="742950" lvl="1" indent="-285750" algn="l" rtl="0" eaLnBrk="1" fontAlgn="base" hangingPunct="1">
              <a:spcBef>
                <a:spcPct val="20000"/>
              </a:spcBef>
              <a:spcAft>
                <a:spcPct val="0"/>
              </a:spcAft>
              <a:buClr>
                <a:schemeClr val="hlink"/>
              </a:buClr>
              <a:buSzPct val="55000"/>
              <a:buFont typeface="Wingdings" panose="05000000000000000000" pitchFamily="2" charset="2"/>
              <a:buChar char="n"/>
            </a:pPr>
            <a:r>
              <a:rPr lang="zh-CN" altLang="en-US" sz="2800" dirty="0">
                <a:solidFill>
                  <a:srgbClr val="000066"/>
                </a:solidFill>
                <a:latin typeface="华文新魏" panose="02010800040101010101" pitchFamily="2" charset="-122"/>
                <a:ea typeface="华文新魏" panose="02010800040101010101" pitchFamily="2" charset="-122"/>
              </a:rPr>
              <a:t>访问数组元素，与以下几个量有关</a:t>
            </a:r>
            <a:endParaRPr lang="zh-CN" altLang="en-US" sz="2800" dirty="0">
              <a:solidFill>
                <a:srgbClr val="000066"/>
              </a:solidFill>
              <a:latin typeface="华文新魏" panose="02010800040101010101" pitchFamily="2" charset="-122"/>
              <a:ea typeface="华文新魏" panose="02010800040101010101" pitchFamily="2" charset="-122"/>
            </a:endParaRPr>
          </a:p>
        </p:txBody>
      </p:sp>
      <p:sp>
        <p:nvSpPr>
          <p:cNvPr id="7" name="Rectangle 6"/>
          <p:cNvSpPr/>
          <p:nvPr/>
        </p:nvSpPr>
        <p:spPr>
          <a:xfrm>
            <a:off x="555625" y="2892425"/>
            <a:ext cx="10499725" cy="503555"/>
          </a:xfrm>
          <a:prstGeom prst="rect">
            <a:avLst/>
          </a:prstGeom>
          <a:noFill/>
          <a:ln w="9525">
            <a:noFill/>
          </a:ln>
        </p:spPr>
        <p:txBody>
          <a:bodyPr anchor="t"/>
          <a:p>
            <a:pPr marL="1143000" lvl="2" indent="-228600" algn="l" rtl="0" eaLnBrk="1" fontAlgn="base" hangingPunct="1">
              <a:spcBef>
                <a:spcPct val="20000"/>
              </a:spcBef>
              <a:spcAft>
                <a:spcPct val="0"/>
              </a:spcAft>
              <a:buClr>
                <a:schemeClr val="folHlink"/>
              </a:buClr>
              <a:buSzPct val="50000"/>
              <a:buFont typeface="Wingdings" panose="05000000000000000000" pitchFamily="2" charset="2"/>
              <a:buChar char="n"/>
            </a:pPr>
            <a:r>
              <a:rPr lang="en-US" altLang="zh-CN" sz="2400" dirty="0">
                <a:solidFill>
                  <a:srgbClr val="000066"/>
                </a:solidFill>
                <a:latin typeface="华文新魏" panose="02010800040101010101" pitchFamily="2" charset="-122"/>
                <a:ea typeface="华文新魏" panose="02010800040101010101" pitchFamily="2" charset="-122"/>
                <a:cs typeface="华文新魏" panose="02010800040101010101" pitchFamily="2" charset="-122"/>
              </a:rPr>
              <a:t>Base</a:t>
            </a:r>
            <a:r>
              <a:rPr lang="zh-CN" altLang="en-US" sz="2400" dirty="0">
                <a:solidFill>
                  <a:srgbClr val="000066"/>
                </a:solidFill>
                <a:latin typeface="华文新魏" panose="02010800040101010101" pitchFamily="2" charset="-122"/>
                <a:ea typeface="华文新魏" panose="02010800040101010101" pitchFamily="2" charset="-122"/>
                <a:cs typeface="华文新魏" panose="02010800040101010101" pitchFamily="2" charset="-122"/>
              </a:rPr>
              <a:t>（数组元素的起始地址）</a:t>
            </a:r>
            <a:r>
              <a:rPr lang="en-US" altLang="zh-CN" sz="2400" dirty="0">
                <a:solidFill>
                  <a:srgbClr val="000066"/>
                </a:solidFill>
                <a:latin typeface="华文新魏" panose="02010800040101010101" pitchFamily="2" charset="-122"/>
                <a:ea typeface="华文新魏" panose="02010800040101010101" pitchFamily="2" charset="-122"/>
                <a:cs typeface="华文新魏" panose="02010800040101010101" pitchFamily="2" charset="-122"/>
              </a:rPr>
              <a:t>— </a:t>
            </a:r>
            <a:r>
              <a:rPr lang="zh-CN" altLang="en-US" sz="2400" dirty="0">
                <a:solidFill>
                  <a:srgbClr val="000066"/>
                </a:solidFill>
                <a:latin typeface="华文新魏" panose="02010800040101010101" pitchFamily="2" charset="-122"/>
                <a:ea typeface="华文新魏" panose="02010800040101010101" pitchFamily="2" charset="-122"/>
                <a:cs typeface="华文新魏" panose="02010800040101010101" pitchFamily="2" charset="-122"/>
              </a:rPr>
              <a:t>此值登记在符号表中</a:t>
            </a:r>
            <a:endParaRPr lang="zh-CN" altLang="en-US" sz="2400" dirty="0">
              <a:solidFill>
                <a:srgbClr val="000066"/>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8" name="Rectangle 7"/>
          <p:cNvSpPr/>
          <p:nvPr/>
        </p:nvSpPr>
        <p:spPr>
          <a:xfrm>
            <a:off x="555625" y="3619500"/>
            <a:ext cx="10499725" cy="504825"/>
          </a:xfrm>
          <a:prstGeom prst="rect">
            <a:avLst/>
          </a:prstGeom>
          <a:noFill/>
          <a:ln w="9525">
            <a:noFill/>
          </a:ln>
        </p:spPr>
        <p:txBody>
          <a:bodyPr anchor="t"/>
          <a:p>
            <a:pPr marL="1143000" lvl="2" indent="-228600" algn="l" rtl="0" eaLnBrk="1" fontAlgn="base" hangingPunct="1">
              <a:spcBef>
                <a:spcPct val="20000"/>
              </a:spcBef>
              <a:spcAft>
                <a:spcPct val="0"/>
              </a:spcAft>
              <a:buClr>
                <a:schemeClr val="folHlink"/>
              </a:buClr>
              <a:buSzPct val="50000"/>
              <a:buFont typeface="Wingdings" panose="05000000000000000000" pitchFamily="2" charset="2"/>
              <a:buChar char="n"/>
            </a:pPr>
            <a:r>
              <a:rPr lang="zh-CN" altLang="en-US" sz="2400" dirty="0">
                <a:solidFill>
                  <a:srgbClr val="000066"/>
                </a:solidFill>
                <a:latin typeface="华文新魏" panose="02010800040101010101" pitchFamily="2" charset="-122"/>
                <a:ea typeface="华文新魏" panose="02010800040101010101" pitchFamily="2" charset="-122"/>
                <a:cs typeface="华文新魏" panose="02010800040101010101" pitchFamily="2" charset="-122"/>
              </a:rPr>
              <a:t>数组的维数（</a:t>
            </a:r>
            <a:r>
              <a:rPr lang="en-US" altLang="zh-CN" sz="2400" dirty="0">
                <a:solidFill>
                  <a:srgbClr val="000066"/>
                </a:solidFill>
                <a:latin typeface="华文新魏" panose="02010800040101010101" pitchFamily="2" charset="-122"/>
                <a:ea typeface="华文新魏" panose="02010800040101010101" pitchFamily="2" charset="-122"/>
                <a:cs typeface="华文新魏" panose="02010800040101010101" pitchFamily="2" charset="-122"/>
              </a:rPr>
              <a:t>dimensional</a:t>
            </a:r>
            <a:r>
              <a:rPr lang="zh-CN" altLang="en-US" sz="2400" dirty="0">
                <a:solidFill>
                  <a:srgbClr val="000066"/>
                </a:solidFill>
                <a:latin typeface="华文新魏" panose="02010800040101010101" pitchFamily="2" charset="-122"/>
                <a:ea typeface="华文新魏" panose="02010800040101010101" pitchFamily="2" charset="-122"/>
                <a:cs typeface="华文新魏" panose="02010800040101010101" pitchFamily="2" charset="-122"/>
              </a:rPr>
              <a:t>） </a:t>
            </a:r>
            <a:r>
              <a:rPr lang="en-US" altLang="zh-CN" sz="2400" dirty="0">
                <a:solidFill>
                  <a:srgbClr val="000066"/>
                </a:solidFill>
                <a:latin typeface="华文新魏" panose="02010800040101010101" pitchFamily="2" charset="-122"/>
                <a:ea typeface="华文新魏" panose="02010800040101010101" pitchFamily="2" charset="-122"/>
                <a:cs typeface="华文新魏" panose="02010800040101010101" pitchFamily="2" charset="-122"/>
              </a:rPr>
              <a:t>— </a:t>
            </a:r>
            <a:r>
              <a:rPr lang="zh-CN" altLang="en-US" sz="2400" dirty="0">
                <a:solidFill>
                  <a:srgbClr val="000066"/>
                </a:solidFill>
                <a:latin typeface="华文新魏" panose="02010800040101010101" pitchFamily="2" charset="-122"/>
                <a:ea typeface="华文新魏" panose="02010800040101010101" pitchFamily="2" charset="-122"/>
                <a:cs typeface="华文新魏" panose="02010800040101010101" pitchFamily="2" charset="-122"/>
              </a:rPr>
              <a:t>说明时确定</a:t>
            </a:r>
            <a:endParaRPr lang="zh-CN" altLang="en-US" sz="2400" dirty="0">
              <a:solidFill>
                <a:srgbClr val="000066"/>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9" name="Rectangle 8"/>
          <p:cNvSpPr/>
          <p:nvPr/>
        </p:nvSpPr>
        <p:spPr>
          <a:xfrm>
            <a:off x="555625" y="4345305"/>
            <a:ext cx="10499725" cy="791845"/>
          </a:xfrm>
          <a:prstGeom prst="rect">
            <a:avLst/>
          </a:prstGeom>
          <a:noFill/>
          <a:ln w="9525">
            <a:noFill/>
          </a:ln>
        </p:spPr>
        <p:txBody>
          <a:bodyPr anchor="t"/>
          <a:p>
            <a:pPr marL="1143000" lvl="2" indent="-228600" algn="l" rtl="0" eaLnBrk="1" fontAlgn="base" hangingPunct="1">
              <a:spcBef>
                <a:spcPct val="20000"/>
              </a:spcBef>
              <a:spcAft>
                <a:spcPct val="0"/>
              </a:spcAft>
              <a:buClr>
                <a:schemeClr val="folHlink"/>
              </a:buClr>
              <a:buSzPct val="50000"/>
              <a:buFont typeface="Wingdings" panose="05000000000000000000" pitchFamily="2" charset="2"/>
              <a:buChar char="n"/>
            </a:pPr>
            <a:r>
              <a:rPr lang="zh-CN" altLang="en-US" sz="2400" dirty="0">
                <a:solidFill>
                  <a:srgbClr val="000066"/>
                </a:solidFill>
                <a:latin typeface="华文新魏" panose="02010800040101010101" pitchFamily="2" charset="-122"/>
                <a:ea typeface="华文新魏" panose="02010800040101010101" pitchFamily="2" charset="-122"/>
                <a:cs typeface="华文新魏" panose="02010800040101010101" pitchFamily="2" charset="-122"/>
              </a:rPr>
              <a:t>每一维的下界（</a:t>
            </a:r>
            <a:r>
              <a:rPr lang="en-US" altLang="zh-CN" sz="2400" dirty="0">
                <a:solidFill>
                  <a:srgbClr val="000066"/>
                </a:solidFill>
                <a:latin typeface="华文新魏" panose="02010800040101010101" pitchFamily="2" charset="-122"/>
                <a:ea typeface="华文新魏" panose="02010800040101010101" pitchFamily="2" charset="-122"/>
                <a:cs typeface="华文新魏" panose="02010800040101010101" pitchFamily="2" charset="-122"/>
              </a:rPr>
              <a:t>low</a:t>
            </a:r>
            <a:r>
              <a:rPr lang="zh-CN" altLang="en-US" sz="2400" dirty="0">
                <a:solidFill>
                  <a:srgbClr val="000066"/>
                </a:solidFill>
                <a:latin typeface="华文新魏" panose="02010800040101010101" pitchFamily="2" charset="-122"/>
                <a:ea typeface="华文新魏" panose="02010800040101010101" pitchFamily="2" charset="-122"/>
                <a:cs typeface="华文新魏" panose="02010800040101010101" pitchFamily="2" charset="-122"/>
              </a:rPr>
              <a:t>）和上界（</a:t>
            </a:r>
            <a:r>
              <a:rPr lang="en-US" altLang="zh-CN" sz="2400" dirty="0">
                <a:solidFill>
                  <a:srgbClr val="000066"/>
                </a:solidFill>
                <a:latin typeface="华文新魏" panose="02010800040101010101" pitchFamily="2" charset="-122"/>
                <a:ea typeface="华文新魏" panose="02010800040101010101" pitchFamily="2" charset="-122"/>
                <a:cs typeface="华文新魏" panose="02010800040101010101" pitchFamily="2" charset="-122"/>
              </a:rPr>
              <a:t>high</a:t>
            </a:r>
            <a:r>
              <a:rPr lang="zh-CN" altLang="en-US" sz="2400" dirty="0">
                <a:solidFill>
                  <a:srgbClr val="000066"/>
                </a:solidFill>
                <a:latin typeface="华文新魏" panose="02010800040101010101" pitchFamily="2" charset="-122"/>
                <a:ea typeface="华文新魏" panose="02010800040101010101" pitchFamily="2" charset="-122"/>
                <a:cs typeface="华文新魏" panose="02010800040101010101" pitchFamily="2" charset="-122"/>
              </a:rPr>
              <a:t>），（取值个数）</a:t>
            </a:r>
            <a:r>
              <a:rPr lang="en-US" altLang="zh-CN" sz="2400" dirty="0">
                <a:solidFill>
                  <a:srgbClr val="000066"/>
                </a:solidFill>
                <a:latin typeface="华文新魏" panose="02010800040101010101" pitchFamily="2" charset="-122"/>
                <a:ea typeface="华文新魏" panose="02010800040101010101" pitchFamily="2" charset="-122"/>
                <a:cs typeface="华文新魏" panose="02010800040101010101" pitchFamily="2" charset="-122"/>
              </a:rPr>
              <a:t>— </a:t>
            </a:r>
            <a:r>
              <a:rPr lang="zh-CN" altLang="en-US" sz="2400" dirty="0">
                <a:solidFill>
                  <a:srgbClr val="000066"/>
                </a:solidFill>
                <a:latin typeface="华文新魏" panose="02010800040101010101" pitchFamily="2" charset="-122"/>
                <a:ea typeface="华文新魏" panose="02010800040101010101" pitchFamily="2" charset="-122"/>
                <a:cs typeface="华文新魏" panose="02010800040101010101" pitchFamily="2" charset="-122"/>
              </a:rPr>
              <a:t>说明时确定</a:t>
            </a:r>
            <a:endParaRPr lang="zh-CN" altLang="en-US" sz="2400" dirty="0">
              <a:solidFill>
                <a:srgbClr val="000066"/>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10" name="Rectangle 9"/>
          <p:cNvSpPr/>
          <p:nvPr/>
        </p:nvSpPr>
        <p:spPr>
          <a:xfrm>
            <a:off x="555625" y="5053330"/>
            <a:ext cx="10499725" cy="647700"/>
          </a:xfrm>
          <a:prstGeom prst="rect">
            <a:avLst/>
          </a:prstGeom>
          <a:noFill/>
          <a:ln w="9525">
            <a:noFill/>
          </a:ln>
        </p:spPr>
        <p:txBody>
          <a:bodyPr anchor="t"/>
          <a:p>
            <a:pPr marL="1143000" lvl="2" indent="-228600" algn="l" rtl="0" eaLnBrk="1" fontAlgn="base" hangingPunct="1">
              <a:spcBef>
                <a:spcPct val="20000"/>
              </a:spcBef>
              <a:spcAft>
                <a:spcPct val="0"/>
              </a:spcAft>
              <a:buClr>
                <a:schemeClr val="folHlink"/>
              </a:buClr>
              <a:buSzPct val="50000"/>
              <a:buFont typeface="Wingdings" panose="05000000000000000000" pitchFamily="2" charset="2"/>
              <a:buChar char="n"/>
            </a:pPr>
            <a:r>
              <a:rPr lang="zh-CN" altLang="en-US" sz="2400" dirty="0">
                <a:solidFill>
                  <a:srgbClr val="000066"/>
                </a:solidFill>
                <a:latin typeface="华文新魏" panose="02010800040101010101" pitchFamily="2" charset="-122"/>
                <a:ea typeface="华文新魏" panose="02010800040101010101" pitchFamily="2" charset="-122"/>
                <a:cs typeface="华文新魏" panose="02010800040101010101" pitchFamily="2" charset="-122"/>
              </a:rPr>
              <a:t>存储方式 </a:t>
            </a:r>
            <a:r>
              <a:rPr lang="en-US" altLang="zh-CN" sz="2400" dirty="0">
                <a:solidFill>
                  <a:srgbClr val="000066"/>
                </a:solidFill>
                <a:latin typeface="华文新魏" panose="02010800040101010101" pitchFamily="2" charset="-122"/>
                <a:ea typeface="华文新魏" panose="02010800040101010101" pitchFamily="2" charset="-122"/>
                <a:cs typeface="华文新魏" panose="02010800040101010101" pitchFamily="2" charset="-122"/>
              </a:rPr>
              <a:t>— </a:t>
            </a:r>
            <a:r>
              <a:rPr lang="zh-CN" altLang="en-US" sz="2400" dirty="0">
                <a:solidFill>
                  <a:srgbClr val="000066"/>
                </a:solidFill>
                <a:latin typeface="华文新魏" panose="02010800040101010101" pitchFamily="2" charset="-122"/>
                <a:ea typeface="华文新魏" panose="02010800040101010101" pitchFamily="2" charset="-122"/>
                <a:cs typeface="华文新魏" panose="02010800040101010101" pitchFamily="2" charset="-122"/>
              </a:rPr>
              <a:t>按行还是按列 </a:t>
            </a:r>
            <a:r>
              <a:rPr lang="en-US" altLang="zh-CN" sz="2400" dirty="0">
                <a:solidFill>
                  <a:srgbClr val="000066"/>
                </a:solidFill>
                <a:latin typeface="华文新魏" panose="02010800040101010101" pitchFamily="2" charset="-122"/>
                <a:ea typeface="华文新魏" panose="02010800040101010101" pitchFamily="2" charset="-122"/>
                <a:cs typeface="华文新魏" panose="02010800040101010101" pitchFamily="2" charset="-122"/>
              </a:rPr>
              <a:t>— </a:t>
            </a:r>
            <a:r>
              <a:rPr lang="zh-CN" altLang="en-US" sz="2400" dirty="0">
                <a:solidFill>
                  <a:srgbClr val="000066"/>
                </a:solidFill>
                <a:latin typeface="华文新魏" panose="02010800040101010101" pitchFamily="2" charset="-122"/>
                <a:ea typeface="华文新魏" panose="02010800040101010101" pitchFamily="2" charset="-122"/>
                <a:cs typeface="华文新魏" panose="02010800040101010101" pitchFamily="2" charset="-122"/>
              </a:rPr>
              <a:t>与编译器设计有关</a:t>
            </a:r>
            <a:endParaRPr lang="zh-CN" altLang="en-US" sz="2400" dirty="0">
              <a:solidFill>
                <a:srgbClr val="000066"/>
              </a:solidFill>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charRg st="0" end="15"/>
                                            </p:txEl>
                                          </p:spTgt>
                                        </p:tgtEl>
                                        <p:attrNameLst>
                                          <p:attrName>style.visibility</p:attrName>
                                        </p:attrNameLst>
                                      </p:cBhvr>
                                      <p:to>
                                        <p:strVal val="visible"/>
                                      </p:to>
                                    </p:set>
                                    <p:animEffect transition="in" filter="box(in)">
                                      <p:cBhvr>
                                        <p:cTn id="7" dur="500"/>
                                        <p:tgtEl>
                                          <p:spTgt spid="5">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xEl>
                                              <p:charRg st="0" end="16"/>
                                            </p:txEl>
                                          </p:spTgt>
                                        </p:tgtEl>
                                        <p:attrNameLst>
                                          <p:attrName>style.visibility</p:attrName>
                                        </p:attrNameLst>
                                      </p:cBhvr>
                                      <p:to>
                                        <p:strVal val="visible"/>
                                      </p:to>
                                    </p:set>
                                    <p:animEffect transition="in" filter="checkerboard(across)">
                                      <p:cBhvr>
                                        <p:cTn id="12" dur="500"/>
                                        <p:tgtEl>
                                          <p:spTgt spid="6">
                                            <p:txEl>
                                              <p:charRg st="0" end="1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charRg st="0" end="27"/>
                                            </p:txEl>
                                          </p:spTgt>
                                        </p:tgtEl>
                                        <p:attrNameLst>
                                          <p:attrName>style.visibility</p:attrName>
                                        </p:attrNameLst>
                                      </p:cBhvr>
                                      <p:to>
                                        <p:strVal val="visible"/>
                                      </p:to>
                                    </p:set>
                                    <p:anim calcmode="lin" valueType="num">
                                      <p:cBhvr additive="base">
                                        <p:cTn id="17" dur="500" fill="hold"/>
                                        <p:tgtEl>
                                          <p:spTgt spid="7">
                                            <p:txEl>
                                              <p:charRg st="0" end="2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charRg st="0" end="27"/>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xEl>
                                              <p:charRg st="0" end="27"/>
                                            </p:txEl>
                                          </p:spTgt>
                                        </p:tgtEl>
                                        <p:attrNameLst>
                                          <p:attrName>style.visibility</p:attrName>
                                        </p:attrNameLst>
                                      </p:cBhvr>
                                      <p:to>
                                        <p:strVal val="visible"/>
                                      </p:to>
                                    </p:set>
                                    <p:anim calcmode="lin" valueType="num">
                                      <p:cBhvr additive="base">
                                        <p:cTn id="23" dur="500" fill="hold"/>
                                        <p:tgtEl>
                                          <p:spTgt spid="8">
                                            <p:txEl>
                                              <p:charRg st="0" end="2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charRg st="0" end="27"/>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
                                            <p:txEl>
                                              <p:charRg st="0" end="35"/>
                                            </p:txEl>
                                          </p:spTgt>
                                        </p:tgtEl>
                                        <p:attrNameLst>
                                          <p:attrName>style.visibility</p:attrName>
                                        </p:attrNameLst>
                                      </p:cBhvr>
                                      <p:to>
                                        <p:strVal val="visible"/>
                                      </p:to>
                                    </p:set>
                                    <p:anim calcmode="lin" valueType="num">
                                      <p:cBhvr additive="base">
                                        <p:cTn id="29" dur="500" fill="hold"/>
                                        <p:tgtEl>
                                          <p:spTgt spid="9">
                                            <p:txEl>
                                              <p:charRg st="0" end="3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charRg st="0" end="3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
                                            <p:txEl>
                                              <p:charRg st="0" end="25"/>
                                            </p:txEl>
                                          </p:spTgt>
                                        </p:tgtEl>
                                        <p:attrNameLst>
                                          <p:attrName>style.visibility</p:attrName>
                                        </p:attrNameLst>
                                      </p:cBhvr>
                                      <p:to>
                                        <p:strVal val="visible"/>
                                      </p:to>
                                    </p:set>
                                    <p:anim calcmode="lin" valueType="num">
                                      <p:cBhvr additive="base">
                                        <p:cTn id="35" dur="500" fill="hold"/>
                                        <p:tgtEl>
                                          <p:spTgt spid="10">
                                            <p:txEl>
                                              <p:charRg st="0" end="2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
                                            <p:txEl>
                                              <p:charRg st="0" end="2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zh-CN" altLang="en-US" dirty="0">
                <a:sym typeface="+mn-ea"/>
              </a:rPr>
              <a:t>类型检查</a:t>
            </a:r>
            <a:endParaRPr lang="zh-CN" altLang="en-US" dirty="0"/>
          </a:p>
        </p:txBody>
      </p:sp>
      <p:sp>
        <p:nvSpPr>
          <p:cNvPr id="1049603" name="内容占位符 1049602"/>
          <p:cNvSpPr>
            <a:spLocks noGrp="1"/>
          </p:cNvSpPr>
          <p:nvPr>
            <p:ph idx="1"/>
          </p:nvPr>
        </p:nvSpPr>
        <p:spPr>
          <a:xfrm>
            <a:off x="705485" y="1379220"/>
            <a:ext cx="10130155" cy="3961130"/>
          </a:xfrm>
        </p:spPr>
        <p:txBody>
          <a:bodyPr anchor="t"/>
          <a:p>
            <a:pPr lvl="2" fontAlgn="base"/>
            <a:r>
              <a:rPr lang="en-US" altLang="zh-CN" sz="2800" strike="noStrike" noProof="1"/>
              <a:t>3</a:t>
            </a:r>
            <a:r>
              <a:rPr lang="zh-CN" altLang="en-US" sz="2800" strike="noStrike" noProof="1"/>
              <a:t>、</a:t>
            </a:r>
            <a:r>
              <a:rPr lang="en-US" altLang="zh-CN" sz="2800" strike="noStrike" noProof="1"/>
              <a:t>E → E</a:t>
            </a:r>
            <a:r>
              <a:rPr lang="en-US" altLang="zh-CN" sz="2800" strike="noStrike" baseline="-25000" noProof="1"/>
              <a:t>1</a:t>
            </a:r>
            <a:r>
              <a:rPr lang="en-US" altLang="zh-CN" sz="2800" strike="noStrike" noProof="1"/>
              <a:t> MOD E</a:t>
            </a:r>
            <a:r>
              <a:rPr lang="en-US" altLang="zh-CN" sz="2800" strike="noStrike" baseline="-25000" noProof="1"/>
              <a:t>2</a:t>
            </a:r>
            <a:r>
              <a:rPr lang="en-US" altLang="zh-CN" sz="2800" strike="noStrike" noProof="1"/>
              <a:t>      </a:t>
            </a:r>
            <a:endParaRPr lang="en-US" altLang="zh-CN" sz="2800" strike="noStrike" noProof="1"/>
          </a:p>
          <a:p>
            <a:pPr lvl="2" fontAlgn="base">
              <a:buNone/>
            </a:pPr>
            <a:r>
              <a:rPr lang="en-US" altLang="zh-CN" sz="2800" strike="noStrike" noProof="1">
                <a:solidFill>
                  <a:schemeClr val="tx1"/>
                </a:solidFill>
                <a:effectLst>
                  <a:outerShdw blurRad="38100" dist="19050" dir="2700000" algn="tl" rotWithShape="0">
                    <a:schemeClr val="dk1">
                      <a:alpha val="40000"/>
                    </a:schemeClr>
                  </a:outerShdw>
                </a:effectLst>
              </a:rPr>
              <a:t>{ </a:t>
            </a:r>
            <a:r>
              <a:rPr lang="en-US" altLang="zh-CN" strike="noStrike" noProof="1">
                <a:solidFill>
                  <a:schemeClr val="tx1"/>
                </a:solidFill>
                <a:effectLst>
                  <a:outerShdw blurRad="38100" dist="19050" dir="2700000" algn="tl" rotWithShape="0">
                    <a:schemeClr val="dk1">
                      <a:alpha val="40000"/>
                    </a:schemeClr>
                  </a:outerShdw>
                </a:effectLst>
              </a:rPr>
              <a:t>E.type := if  E</a:t>
            </a:r>
            <a:r>
              <a:rPr lang="en-US" altLang="zh-CN" strike="noStrike" baseline="-25000" noProof="1">
                <a:solidFill>
                  <a:schemeClr val="tx1"/>
                </a:solidFill>
                <a:effectLst>
                  <a:outerShdw blurRad="38100" dist="19050" dir="2700000" algn="tl" rotWithShape="0">
                    <a:schemeClr val="dk1">
                      <a:alpha val="40000"/>
                    </a:schemeClr>
                  </a:outerShdw>
                </a:effectLst>
              </a:rPr>
              <a:t>1</a:t>
            </a:r>
            <a:r>
              <a:rPr lang="en-US" altLang="zh-CN" strike="noStrike" noProof="1">
                <a:solidFill>
                  <a:schemeClr val="tx1"/>
                </a:solidFill>
                <a:effectLst>
                  <a:outerShdw blurRad="38100" dist="19050" dir="2700000" algn="tl" rotWithShape="0">
                    <a:schemeClr val="dk1">
                      <a:alpha val="40000"/>
                    </a:schemeClr>
                  </a:outerShdw>
                </a:effectLst>
              </a:rPr>
              <a:t>.type=integer and  E</a:t>
            </a:r>
            <a:r>
              <a:rPr lang="en-US" altLang="zh-CN" strike="noStrike" baseline="-25000" noProof="1">
                <a:solidFill>
                  <a:schemeClr val="tx1"/>
                </a:solidFill>
                <a:effectLst>
                  <a:outerShdw blurRad="38100" dist="19050" dir="2700000" algn="tl" rotWithShape="0">
                    <a:schemeClr val="dk1">
                      <a:alpha val="40000"/>
                    </a:schemeClr>
                  </a:outerShdw>
                </a:effectLst>
              </a:rPr>
              <a:t>2</a:t>
            </a:r>
            <a:r>
              <a:rPr lang="en-US" altLang="zh-CN" strike="noStrike" noProof="1">
                <a:solidFill>
                  <a:schemeClr val="tx1"/>
                </a:solidFill>
                <a:effectLst>
                  <a:outerShdw blurRad="38100" dist="19050" dir="2700000" algn="tl" rotWithShape="0">
                    <a:schemeClr val="dk1">
                      <a:alpha val="40000"/>
                    </a:schemeClr>
                  </a:outerShdw>
                </a:effectLst>
              </a:rPr>
              <a:t>.type=integer</a:t>
            </a:r>
            <a:endParaRPr lang="en-US" altLang="zh-CN" strike="noStrike" noProof="1">
              <a:solidFill>
                <a:schemeClr val="tx1"/>
              </a:solidFill>
              <a:effectLst>
                <a:outerShdw blurRad="38100" dist="19050" dir="2700000" algn="tl" rotWithShape="0">
                  <a:schemeClr val="dk1">
                    <a:alpha val="40000"/>
                  </a:schemeClr>
                </a:outerShdw>
              </a:effectLst>
            </a:endParaRPr>
          </a:p>
          <a:p>
            <a:pPr lvl="2" fontAlgn="base">
              <a:buNone/>
            </a:pPr>
            <a:r>
              <a:rPr lang="en-US" altLang="zh-CN" strike="noStrike" noProof="1">
                <a:solidFill>
                  <a:schemeClr val="tx1"/>
                </a:solidFill>
                <a:effectLst>
                  <a:outerShdw blurRad="38100" dist="19050" dir="2700000" algn="tl" rotWithShape="0">
                    <a:schemeClr val="dk1">
                      <a:alpha val="40000"/>
                    </a:schemeClr>
                  </a:outerShdw>
                </a:effectLst>
              </a:rPr>
              <a:t>                   then integer</a:t>
            </a:r>
            <a:endParaRPr lang="en-US" altLang="zh-CN" strike="noStrike" noProof="1">
              <a:solidFill>
                <a:schemeClr val="tx1"/>
              </a:solidFill>
              <a:effectLst>
                <a:outerShdw blurRad="38100" dist="19050" dir="2700000" algn="tl" rotWithShape="0">
                  <a:schemeClr val="dk1">
                    <a:alpha val="40000"/>
                  </a:schemeClr>
                </a:outerShdw>
              </a:effectLst>
            </a:endParaRPr>
          </a:p>
          <a:p>
            <a:pPr lvl="2" fontAlgn="base">
              <a:buNone/>
            </a:pPr>
            <a:r>
              <a:rPr lang="en-US" altLang="zh-CN" strike="noStrike" noProof="1">
                <a:solidFill>
                  <a:schemeClr val="tx1"/>
                </a:solidFill>
                <a:effectLst>
                  <a:outerShdw blurRad="38100" dist="19050" dir="2700000" algn="tl" rotWithShape="0">
                    <a:schemeClr val="dk1">
                      <a:alpha val="40000"/>
                    </a:schemeClr>
                  </a:outerShdw>
                </a:effectLst>
              </a:rPr>
              <a:t>                   else type-error</a:t>
            </a:r>
            <a:r>
              <a:rPr lang="en-US" altLang="zh-CN" sz="2800" strike="noStrike" noProof="1">
                <a:solidFill>
                  <a:schemeClr val="tx1"/>
                </a:solidFill>
                <a:effectLst>
                  <a:outerShdw blurRad="38100" dist="19050" dir="2700000" algn="tl" rotWithShape="0">
                    <a:schemeClr val="dk1">
                      <a:alpha val="40000"/>
                    </a:schemeClr>
                  </a:outerShdw>
                </a:effectLst>
              </a:rPr>
              <a:t> }</a:t>
            </a:r>
            <a:r>
              <a:rPr lang="en-US" altLang="zh-CN" sz="2800" strike="noStrike" noProof="1"/>
              <a:t> </a:t>
            </a:r>
            <a:r>
              <a:rPr lang="en-US" altLang="zh-CN" sz="2800" strike="noStrike" noProof="1">
                <a:latin typeface="Times New Roman" panose="02020603050405020304" charset="0"/>
              </a:rPr>
              <a:t>—</a:t>
            </a:r>
            <a:r>
              <a:rPr lang="en-US" altLang="zh-CN" sz="2800" strike="noStrike" noProof="1" dirty="0"/>
              <a:t> </a:t>
            </a:r>
            <a:r>
              <a:rPr lang="zh-CN" altLang="en-US" sz="2800" strike="noStrike" noProof="1" dirty="0"/>
              <a:t>一致性检查</a:t>
            </a:r>
            <a:endParaRPr lang="zh-CN" altLang="en-US" sz="2800" strike="noStrike" noProof="1" dirty="0"/>
          </a:p>
          <a:p>
            <a:pPr lvl="2" fontAlgn="base">
              <a:buNone/>
            </a:pPr>
            <a:r>
              <a:rPr lang="zh-CN" altLang="en-US" sz="2800" strike="noStrike" noProof="1" dirty="0"/>
              <a:t>    </a:t>
            </a:r>
            <a:endParaRPr lang="zh-CN" altLang="en-US" sz="2800" strike="noStrike" noProof="1" dirty="0"/>
          </a:p>
          <a:p>
            <a:pPr lvl="2" fontAlgn="base">
              <a:buNone/>
            </a:pPr>
            <a:r>
              <a:rPr lang="zh-CN" altLang="en-US" sz="2800" strike="noStrike" noProof="1" dirty="0"/>
              <a:t> </a:t>
            </a:r>
            <a:r>
              <a:rPr lang="en-US" altLang="zh-CN" sz="2800" strike="noStrike" noProof="1" dirty="0"/>
              <a:t>*  </a:t>
            </a:r>
            <a:r>
              <a:rPr lang="zh-CN" altLang="en-US" sz="2800" strike="noStrike" noProof="1" dirty="0"/>
              <a:t>假设 </a:t>
            </a:r>
            <a:r>
              <a:rPr lang="en-US" altLang="zh-CN" sz="2800" strike="noStrike" noProof="1" dirty="0"/>
              <a:t>MOD </a:t>
            </a:r>
            <a:r>
              <a:rPr lang="zh-CN" altLang="en-US" sz="2800" strike="noStrike" noProof="1" dirty="0"/>
              <a:t>的运算分量必须是</a:t>
            </a:r>
            <a:r>
              <a:rPr lang="en-US" altLang="zh-CN" sz="2800" strike="noStrike" noProof="1" dirty="0"/>
              <a:t>integer</a:t>
            </a:r>
            <a:r>
              <a:rPr lang="zh-CN" altLang="en-US" sz="2800" strike="noStrike" noProof="1" dirty="0"/>
              <a:t>，结果也是</a:t>
            </a:r>
            <a:r>
              <a:rPr lang="en-US" altLang="zh-CN" sz="2800" strike="noStrike" noProof="1"/>
              <a:t>integer</a:t>
            </a:r>
            <a:endParaRPr lang="en-US" altLang="zh-CN" sz="2800"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49603">
                                            <p:txEl>
                                              <p:charRg st="22" end="75"/>
                                            </p:txEl>
                                          </p:spTgt>
                                        </p:tgtEl>
                                        <p:attrNameLst>
                                          <p:attrName>style.visibility</p:attrName>
                                        </p:attrNameLst>
                                      </p:cBhvr>
                                      <p:to>
                                        <p:strVal val="visible"/>
                                      </p:to>
                                    </p:set>
                                    <p:animEffect transition="in" filter="checkerboard(across)">
                                      <p:cBhvr>
                                        <p:cTn id="7" dur="500"/>
                                        <p:tgtEl>
                                          <p:spTgt spid="1049603">
                                            <p:txEl>
                                              <p:charRg st="22" end="75"/>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049603">
                                            <p:txEl>
                                              <p:charRg st="75" end="107"/>
                                            </p:txEl>
                                          </p:spTgt>
                                        </p:tgtEl>
                                        <p:attrNameLst>
                                          <p:attrName>style.visibility</p:attrName>
                                        </p:attrNameLst>
                                      </p:cBhvr>
                                      <p:to>
                                        <p:strVal val="visible"/>
                                      </p:to>
                                    </p:set>
                                    <p:animEffect transition="in" filter="checkerboard(across)">
                                      <p:cBhvr>
                                        <p:cTn id="10" dur="500"/>
                                        <p:tgtEl>
                                          <p:spTgt spid="1049603">
                                            <p:txEl>
                                              <p:charRg st="75" end="107"/>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049603">
                                            <p:txEl>
                                              <p:charRg st="107" end="152"/>
                                            </p:txEl>
                                          </p:spTgt>
                                        </p:tgtEl>
                                        <p:attrNameLst>
                                          <p:attrName>style.visibility</p:attrName>
                                        </p:attrNameLst>
                                      </p:cBhvr>
                                      <p:to>
                                        <p:strVal val="visible"/>
                                      </p:to>
                                    </p:set>
                                    <p:animEffect transition="in" filter="checkerboard(across)">
                                      <p:cBhvr>
                                        <p:cTn id="13" dur="500"/>
                                        <p:tgtEl>
                                          <p:spTgt spid="1049603">
                                            <p:txEl>
                                              <p:charRg st="107" end="1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赋值语句翻译</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Rectangle 3"/>
          <p:cNvSpPr txBox="1">
            <a:spLocks noChangeArrowheads="1"/>
          </p:cNvSpPr>
          <p:nvPr/>
        </p:nvSpPr>
        <p:spPr bwMode="auto">
          <a:xfrm>
            <a:off x="1632585" y="4373563"/>
            <a:ext cx="8137525" cy="1368425"/>
          </a:xfrm>
          <a:prstGeom prst="rect">
            <a:avLst/>
          </a:prstGeom>
          <a:noFill/>
          <a:ln w="9525">
            <a:noFill/>
            <a:miter lim="800000"/>
          </a:ln>
        </p:spPr>
        <p:txBody>
          <a:bodyPr/>
          <a:p>
            <a:pPr marL="1143000" marR="0" lvl="2" indent="-228600" algn="l" defTabSz="914400" rtl="0" eaLnBrk="0" fontAlgn="base" latinLnBrk="0" hangingPunct="0">
              <a:lnSpc>
                <a:spcPct val="120000"/>
              </a:lnSpc>
              <a:spcBef>
                <a:spcPct val="20000"/>
              </a:spcBef>
              <a:spcAft>
                <a:spcPct val="0"/>
              </a:spcAft>
              <a:buClr>
                <a:schemeClr val="tx1"/>
              </a:buClr>
              <a:buSzTx/>
              <a:buFontTx/>
              <a:buNone/>
              <a:defRPr/>
            </a:pPr>
            <a:r>
              <a:rPr kumimoji="0" lang="en-US" altLang="zh-CN" sz="2800" b="0" i="0" u="none" strike="noStrike" kern="0" cap="none" spc="0" normalizeH="0" baseline="0" noProof="0" dirty="0">
                <a:ln>
                  <a:noFill/>
                </a:ln>
                <a:solidFill>
                  <a:srgbClr val="000066"/>
                </a:solidFill>
                <a:effectLst/>
                <a:uLnTx/>
                <a:uFillTx/>
                <a:latin typeface="华文新魏" panose="02010800040101010101" pitchFamily="2" charset="-122"/>
                <a:ea typeface="华文新魏" panose="02010800040101010101" pitchFamily="2" charset="-122"/>
                <a:cs typeface="+mn-cs"/>
                <a:sym typeface="+mn-ea"/>
              </a:rPr>
              <a:t>** </a:t>
            </a:r>
            <a:r>
              <a:rPr kumimoji="0" lang="zh-CN" altLang="en-US" sz="2800" b="0" i="0" u="none" strike="noStrike" kern="0" cap="none" spc="0" normalizeH="0" baseline="0" noProof="0" dirty="0">
                <a:ln>
                  <a:noFill/>
                </a:ln>
                <a:solidFill>
                  <a:srgbClr val="000066"/>
                </a:solidFill>
                <a:effectLst/>
                <a:uLnTx/>
                <a:uFillTx/>
                <a:latin typeface="华文新魏" panose="02010800040101010101" pitchFamily="2" charset="-122"/>
                <a:ea typeface="华文新魏" panose="02010800040101010101" pitchFamily="2" charset="-122"/>
                <a:cs typeface="+mn-cs"/>
                <a:sym typeface="+mn-ea"/>
              </a:rPr>
              <a:t>知道了上面这些量，可以计算出每一个数组元素的地址，可以在语句中引用</a:t>
            </a:r>
            <a:endParaRPr kumimoji="0" lang="zh-CN" altLang="en-US" sz="2400" b="0" i="0" u="none" strike="noStrike" kern="0" cap="none" spc="0" normalizeH="0" baseline="0" noProof="0" dirty="0">
              <a:ln>
                <a:noFill/>
              </a:ln>
              <a:solidFill>
                <a:srgbClr val="000066"/>
              </a:solidFill>
              <a:effectLst/>
              <a:uLnTx/>
              <a:uFillTx/>
              <a:latin typeface="华文新魏" panose="02010800040101010101" pitchFamily="2" charset="-122"/>
              <a:ea typeface="华文新魏" panose="02010800040101010101" pitchFamily="2" charset="-122"/>
              <a:cs typeface="+mn-cs"/>
              <a:sym typeface="+mn-ea"/>
            </a:endParaRPr>
          </a:p>
        </p:txBody>
      </p:sp>
      <p:sp>
        <p:nvSpPr>
          <p:cNvPr id="5" name="Rectangle 4"/>
          <p:cNvSpPr/>
          <p:nvPr/>
        </p:nvSpPr>
        <p:spPr>
          <a:xfrm>
            <a:off x="539750" y="5667375"/>
            <a:ext cx="8137525" cy="833438"/>
          </a:xfrm>
          <a:prstGeom prst="rect">
            <a:avLst/>
          </a:prstGeom>
          <a:noFill/>
          <a:ln w="9525">
            <a:noFill/>
          </a:ln>
        </p:spPr>
        <p:txBody>
          <a:bodyPr anchor="t"/>
          <a:p>
            <a:pPr marL="742950" lvl="1" indent="-285750" algn="l" rtl="0" eaLnBrk="1" fontAlgn="base" hangingPunct="1">
              <a:spcBef>
                <a:spcPct val="20000"/>
              </a:spcBef>
              <a:spcAft>
                <a:spcPct val="0"/>
              </a:spcAft>
              <a:buClr>
                <a:schemeClr val="hlink"/>
              </a:buClr>
              <a:buSzPct val="55000"/>
              <a:buFont typeface="Wingdings" panose="05000000000000000000" pitchFamily="2" charset="2"/>
              <a:buChar char="n"/>
            </a:pPr>
            <a:r>
              <a:rPr lang="zh-CN" altLang="en-US" sz="2800" dirty="0">
                <a:solidFill>
                  <a:srgbClr val="000066"/>
                </a:solidFill>
                <a:latin typeface="华文新魏" panose="02010800040101010101" pitchFamily="2" charset="-122"/>
                <a:ea typeface="华文新魏" panose="02010800040101010101" pitchFamily="2" charset="-122"/>
              </a:rPr>
              <a:t>访问数组元素的翻译模式（略）</a:t>
            </a:r>
            <a:endParaRPr lang="zh-CN" altLang="en-US" sz="2800" dirty="0">
              <a:solidFill>
                <a:srgbClr val="000066"/>
              </a:solidFill>
              <a:latin typeface="华文新魏" panose="02010800040101010101" pitchFamily="2" charset="-122"/>
              <a:ea typeface="华文新魏" panose="02010800040101010101" pitchFamily="2" charset="-122"/>
            </a:endParaRPr>
          </a:p>
        </p:txBody>
      </p:sp>
      <p:sp>
        <p:nvSpPr>
          <p:cNvPr id="6" name="Text Box 101"/>
          <p:cNvSpPr txBox="1"/>
          <p:nvPr/>
        </p:nvSpPr>
        <p:spPr>
          <a:xfrm>
            <a:off x="4017963" y="1049973"/>
            <a:ext cx="1752600" cy="708025"/>
          </a:xfrm>
          <a:prstGeom prst="rect">
            <a:avLst/>
          </a:prstGeom>
          <a:noFill/>
          <a:ln w="9525">
            <a:noFill/>
          </a:ln>
        </p:spPr>
        <p:txBody>
          <a:bodyPr anchor="t">
            <a:spAutoFit/>
          </a:bodyPr>
          <a:p>
            <a:pPr algn="ctr"/>
            <a:r>
              <a:rPr lang="zh-CN" altLang="en-US" sz="2000" dirty="0">
                <a:latin typeface="华文新魏" panose="02010800040101010101" pitchFamily="2" charset="-122"/>
              </a:rPr>
              <a:t>按行存放</a:t>
            </a:r>
            <a:endParaRPr lang="zh-CN" altLang="en-US" sz="2000" dirty="0">
              <a:latin typeface="华文新魏" panose="02010800040101010101" pitchFamily="2" charset="-122"/>
            </a:endParaRPr>
          </a:p>
          <a:p>
            <a:pPr algn="ctr"/>
            <a:r>
              <a:rPr lang="en-US" altLang="zh-CN" sz="2000" dirty="0">
                <a:latin typeface="Times New Roman" panose="02020603050405020304" charset="0"/>
              </a:rPr>
              <a:t>Pascal,C</a:t>
            </a:r>
            <a:r>
              <a:rPr lang="zh-CN" altLang="en-US" sz="2000" dirty="0">
                <a:latin typeface="华文新魏" panose="02010800040101010101" pitchFamily="2" charset="-122"/>
              </a:rPr>
              <a:t>采用</a:t>
            </a:r>
            <a:endParaRPr lang="zh-CN" altLang="en-US" sz="2000" dirty="0">
              <a:latin typeface="华文新魏" panose="02010800040101010101" pitchFamily="2" charset="-122"/>
            </a:endParaRPr>
          </a:p>
        </p:txBody>
      </p:sp>
      <p:graphicFrame>
        <p:nvGraphicFramePr>
          <p:cNvPr id="7" name="表格 6"/>
          <p:cNvGraphicFramePr>
            <a:graphicFrameLocks noGrp="1"/>
          </p:cNvGraphicFramePr>
          <p:nvPr/>
        </p:nvGraphicFramePr>
        <p:xfrm>
          <a:off x="4762500" y="1831023"/>
          <a:ext cx="1035050" cy="2224405"/>
        </p:xfrm>
        <a:graphic>
          <a:graphicData uri="http://schemas.openxmlformats.org/drawingml/2006/table">
            <a:tbl>
              <a:tblPr firstRow="1" bandRow="1">
                <a:tableStyleId>{8A107856-5554-42FB-B03E-39F5DBC370BA}</a:tableStyleId>
              </a:tblPr>
              <a:tblGrid>
                <a:gridCol w="1035050"/>
              </a:tblGrid>
              <a:tr h="370840">
                <a:tc>
                  <a:txBody>
                    <a:bodyPr/>
                    <a:p>
                      <a:r>
                        <a:rPr lang="en-US" altLang="zh-CN" sz="1800" b="0" dirty="0" smtClean="0"/>
                        <a:t>A[1,1]</a:t>
                      </a:r>
                      <a:endParaRPr lang="zh-CN" altLang="en-US" sz="1800" b="0" dirty="0"/>
                    </a:p>
                  </a:txBody>
                  <a:tcPr marL="91392" marR="91392"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681">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zh-CN" sz="1800" b="0" dirty="0" smtClean="0"/>
                        <a:t>A[1,2]</a:t>
                      </a:r>
                      <a:endParaRPr lang="zh-CN" altLang="en-US" sz="1800" b="0" dirty="0" smtClean="0"/>
                    </a:p>
                  </a:txBody>
                  <a:tcPr marL="91392" marR="91392"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681">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zh-CN" sz="1800" b="0" dirty="0" smtClean="0"/>
                        <a:t>A[1,3]</a:t>
                      </a:r>
                      <a:endParaRPr lang="zh-CN" altLang="en-US" sz="1800" b="0" dirty="0" smtClean="0"/>
                    </a:p>
                  </a:txBody>
                  <a:tcPr marL="91392" marR="91392"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681">
                <a:tc>
                  <a:txBody>
                    <a:bodyPr/>
                    <a:p>
                      <a:r>
                        <a:rPr lang="en-US" altLang="zh-CN" sz="1800" b="0" dirty="0" smtClean="0"/>
                        <a:t>A[2,1]</a:t>
                      </a:r>
                      <a:endParaRPr lang="zh-CN" altLang="en-US" sz="1800" b="0" dirty="0"/>
                    </a:p>
                  </a:txBody>
                  <a:tcPr marL="91392" marR="91392"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681">
                <a:tc>
                  <a:txBody>
                    <a:bodyPr/>
                    <a:p>
                      <a:r>
                        <a:rPr lang="en-US" altLang="zh-CN" sz="1800" b="0" dirty="0" smtClean="0"/>
                        <a:t>A[2,2]</a:t>
                      </a:r>
                      <a:endParaRPr lang="zh-CN" altLang="en-US" sz="1800" b="0" dirty="0"/>
                    </a:p>
                  </a:txBody>
                  <a:tcPr marL="91392" marR="91392"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681">
                <a:tc>
                  <a:txBody>
                    <a:bodyPr/>
                    <a:p>
                      <a:r>
                        <a:rPr lang="en-US" altLang="zh-CN" sz="1800" b="0" dirty="0" smtClean="0"/>
                        <a:t>A[2,3]</a:t>
                      </a:r>
                      <a:endParaRPr lang="zh-CN" altLang="en-US" sz="1800" b="0" dirty="0"/>
                    </a:p>
                  </a:txBody>
                  <a:tcPr marL="91392" marR="91392"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nvGraphicFramePr>
        <p:xfrm>
          <a:off x="6489700" y="1831023"/>
          <a:ext cx="1036638" cy="2224088"/>
        </p:xfrm>
        <a:graphic>
          <a:graphicData uri="http://schemas.openxmlformats.org/drawingml/2006/table">
            <a:tbl>
              <a:tblPr firstRow="1" bandRow="1">
                <a:tableStyleId>{8A107856-5554-42FB-B03E-39F5DBC370BA}</a:tableStyleId>
              </a:tblPr>
              <a:tblGrid>
                <a:gridCol w="1036638"/>
              </a:tblGrid>
              <a:tr h="370681">
                <a:tc>
                  <a:txBody>
                    <a:bodyPr/>
                    <a:p>
                      <a:r>
                        <a:rPr lang="en-US" altLang="zh-CN" sz="1800" b="0" dirty="0" smtClean="0"/>
                        <a:t>A[1,1]</a:t>
                      </a:r>
                      <a:endParaRPr lang="zh-CN" altLang="en-US" sz="1800" b="0" dirty="0"/>
                    </a:p>
                  </a:txBody>
                  <a:tcPr marL="91532" marR="91532"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681">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zh-CN" sz="1800" b="0" dirty="0" smtClean="0"/>
                        <a:t>A[2,1]</a:t>
                      </a:r>
                      <a:endParaRPr lang="zh-CN" altLang="en-US" sz="1800" b="0" dirty="0" smtClean="0"/>
                    </a:p>
                  </a:txBody>
                  <a:tcPr marL="91532" marR="91532"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681">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zh-CN" sz="1800" b="0" dirty="0" smtClean="0"/>
                        <a:t>A[1,2]</a:t>
                      </a:r>
                      <a:endParaRPr lang="zh-CN" altLang="en-US" sz="1800" b="0" dirty="0" smtClean="0"/>
                    </a:p>
                  </a:txBody>
                  <a:tcPr marL="91532" marR="91532"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681">
                <a:tc>
                  <a:txBody>
                    <a:bodyPr/>
                    <a:p>
                      <a:r>
                        <a:rPr lang="en-US" altLang="zh-CN" sz="1800" b="0" dirty="0" smtClean="0"/>
                        <a:t>A[2,2]</a:t>
                      </a:r>
                      <a:endParaRPr lang="zh-CN" altLang="en-US" sz="1800" b="0" dirty="0"/>
                    </a:p>
                  </a:txBody>
                  <a:tcPr marL="91532" marR="91532"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681">
                <a:tc>
                  <a:txBody>
                    <a:bodyPr/>
                    <a:p>
                      <a:r>
                        <a:rPr lang="en-US" altLang="zh-CN" sz="1800" b="0" dirty="0" smtClean="0"/>
                        <a:t>A[1,3]</a:t>
                      </a:r>
                      <a:endParaRPr lang="zh-CN" altLang="en-US" sz="1800" b="0" dirty="0"/>
                    </a:p>
                  </a:txBody>
                  <a:tcPr marL="91532" marR="91532"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681">
                <a:tc>
                  <a:txBody>
                    <a:bodyPr/>
                    <a:p>
                      <a:r>
                        <a:rPr lang="en-US" altLang="zh-CN" sz="1800" b="0" dirty="0" smtClean="0"/>
                        <a:t>A[2,3]</a:t>
                      </a:r>
                      <a:endParaRPr lang="zh-CN" altLang="en-US" sz="1800" b="0" dirty="0"/>
                    </a:p>
                  </a:txBody>
                  <a:tcPr marL="91532" marR="91532"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9" name="直接连接符 8"/>
          <p:cNvCxnSpPr/>
          <p:nvPr/>
        </p:nvCxnSpPr>
        <p:spPr>
          <a:xfrm>
            <a:off x="4041775" y="1831023"/>
            <a:ext cx="720725" cy="0"/>
          </a:xfrm>
          <a:prstGeom prst="line">
            <a:avLst/>
          </a:prstGeom>
          <a:ln w="31750" cap="flat" cmpd="sng">
            <a:solidFill>
              <a:schemeClr val="tx1"/>
            </a:solidFill>
            <a:prstDash val="solid"/>
            <a:round/>
            <a:headEnd type="none" w="med" len="med"/>
            <a:tailEnd type="none" w="lg" len="lg"/>
          </a:ln>
        </p:spPr>
      </p:cxnSp>
      <p:cxnSp>
        <p:nvCxnSpPr>
          <p:cNvPr id="10" name="直接连接符 9"/>
          <p:cNvCxnSpPr/>
          <p:nvPr/>
        </p:nvCxnSpPr>
        <p:spPr>
          <a:xfrm>
            <a:off x="4041775" y="2935923"/>
            <a:ext cx="720725" cy="0"/>
          </a:xfrm>
          <a:prstGeom prst="line">
            <a:avLst/>
          </a:prstGeom>
          <a:ln w="31750" cap="flat" cmpd="sng">
            <a:solidFill>
              <a:schemeClr val="tx1"/>
            </a:solidFill>
            <a:prstDash val="solid"/>
            <a:round/>
            <a:headEnd type="none" w="med" len="med"/>
            <a:tailEnd type="none" w="lg" len="lg"/>
          </a:ln>
        </p:spPr>
      </p:cxnSp>
      <p:cxnSp>
        <p:nvCxnSpPr>
          <p:cNvPr id="11" name="直接连接符 10"/>
          <p:cNvCxnSpPr/>
          <p:nvPr/>
        </p:nvCxnSpPr>
        <p:spPr>
          <a:xfrm>
            <a:off x="4041775" y="4063048"/>
            <a:ext cx="720725" cy="0"/>
          </a:xfrm>
          <a:prstGeom prst="line">
            <a:avLst/>
          </a:prstGeom>
          <a:ln w="31750" cap="flat" cmpd="sng">
            <a:solidFill>
              <a:schemeClr val="tx1"/>
            </a:solidFill>
            <a:prstDash val="solid"/>
            <a:round/>
            <a:headEnd type="none" w="med" len="med"/>
            <a:tailEnd type="none" w="lg" len="lg"/>
          </a:ln>
        </p:spPr>
      </p:cxnSp>
      <p:cxnSp>
        <p:nvCxnSpPr>
          <p:cNvPr id="12" name="直接箭头连接符 11"/>
          <p:cNvCxnSpPr/>
          <p:nvPr/>
        </p:nvCxnSpPr>
        <p:spPr>
          <a:xfrm>
            <a:off x="4257675" y="1831023"/>
            <a:ext cx="0" cy="1104900"/>
          </a:xfrm>
          <a:prstGeom prst="straightConnector1">
            <a:avLst/>
          </a:prstGeom>
          <a:ln w="31750" cap="flat" cmpd="sng">
            <a:solidFill>
              <a:schemeClr val="tx1"/>
            </a:solidFill>
            <a:prstDash val="solid"/>
            <a:round/>
            <a:headEnd type="triangle" w="med" len="med"/>
            <a:tailEnd type="triangle" w="med" len="med"/>
          </a:ln>
        </p:spPr>
      </p:cxnSp>
      <p:cxnSp>
        <p:nvCxnSpPr>
          <p:cNvPr id="13" name="直接箭头连接符 12"/>
          <p:cNvCxnSpPr/>
          <p:nvPr/>
        </p:nvCxnSpPr>
        <p:spPr>
          <a:xfrm>
            <a:off x="4257675" y="2958148"/>
            <a:ext cx="0" cy="1104900"/>
          </a:xfrm>
          <a:prstGeom prst="straightConnector1">
            <a:avLst/>
          </a:prstGeom>
          <a:ln w="31750" cap="flat" cmpd="sng">
            <a:solidFill>
              <a:schemeClr val="tx1"/>
            </a:solidFill>
            <a:prstDash val="solid"/>
            <a:round/>
            <a:headEnd type="triangle" w="med" len="med"/>
            <a:tailEnd type="triangle" w="med" len="med"/>
          </a:ln>
        </p:spPr>
      </p:cxnSp>
      <p:sp>
        <p:nvSpPr>
          <p:cNvPr id="14" name="矩形 13"/>
          <p:cNvSpPr/>
          <p:nvPr/>
        </p:nvSpPr>
        <p:spPr bwMode="auto">
          <a:xfrm>
            <a:off x="3781425" y="2178685"/>
            <a:ext cx="908050" cy="371475"/>
          </a:xfrm>
          <a:prstGeom prst="rect">
            <a:avLst/>
          </a:prstGeom>
          <a:solidFill>
            <a:schemeClr val="bg1">
              <a:lumMod val="95000"/>
            </a:schemeClr>
          </a:solidFill>
          <a:ln w="25400" cap="flat" cmpd="sng" algn="ctr">
            <a:solidFill>
              <a:schemeClr val="tx1"/>
            </a:solidFill>
            <a:prstDash val="solid"/>
            <a:round/>
            <a:headEnd type="none" w="med" len="med"/>
            <a:tailEnd type="none"/>
          </a:ln>
          <a:effectLst/>
        </p:spPr>
        <p:txBody>
          <a:bodyPr anchor="ctr"/>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zh-CN" altLang="en-US" sz="18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第一行</a:t>
            </a:r>
            <a:endParaRPr kumimoji="0" lang="zh-CN" altLang="en-US" sz="18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p:txBody>
      </p:sp>
      <p:sp>
        <p:nvSpPr>
          <p:cNvPr id="15" name="矩形 14"/>
          <p:cNvSpPr/>
          <p:nvPr/>
        </p:nvSpPr>
        <p:spPr bwMode="auto">
          <a:xfrm>
            <a:off x="3803650" y="3324860"/>
            <a:ext cx="908050" cy="371475"/>
          </a:xfrm>
          <a:prstGeom prst="rect">
            <a:avLst/>
          </a:prstGeom>
          <a:solidFill>
            <a:schemeClr val="bg1">
              <a:lumMod val="95000"/>
            </a:schemeClr>
          </a:solidFill>
          <a:ln w="25400" cap="flat" cmpd="sng" algn="ctr">
            <a:solidFill>
              <a:schemeClr val="tx1"/>
            </a:solidFill>
            <a:prstDash val="solid"/>
            <a:round/>
            <a:headEnd type="none" w="med" len="med"/>
            <a:tailEnd type="none"/>
          </a:ln>
          <a:effectLst/>
        </p:spPr>
        <p:txBody>
          <a:bodyPr anchor="ctr"/>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zh-CN" altLang="en-US" sz="18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第二行</a:t>
            </a:r>
            <a:endParaRPr kumimoji="0" lang="zh-CN" altLang="en-US" sz="18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p:txBody>
      </p:sp>
      <p:cxnSp>
        <p:nvCxnSpPr>
          <p:cNvPr id="16" name="直接连接符 15"/>
          <p:cNvCxnSpPr/>
          <p:nvPr/>
        </p:nvCxnSpPr>
        <p:spPr>
          <a:xfrm>
            <a:off x="7497763" y="1831023"/>
            <a:ext cx="720725" cy="0"/>
          </a:xfrm>
          <a:prstGeom prst="line">
            <a:avLst/>
          </a:prstGeom>
          <a:ln w="31750" cap="flat" cmpd="sng">
            <a:solidFill>
              <a:schemeClr val="tx1"/>
            </a:solidFill>
            <a:prstDash val="solid"/>
            <a:round/>
            <a:headEnd type="none" w="med" len="med"/>
            <a:tailEnd type="none" w="lg" len="lg"/>
          </a:ln>
        </p:spPr>
      </p:cxnSp>
      <p:cxnSp>
        <p:nvCxnSpPr>
          <p:cNvPr id="17" name="直接连接符 16"/>
          <p:cNvCxnSpPr/>
          <p:nvPr/>
        </p:nvCxnSpPr>
        <p:spPr>
          <a:xfrm>
            <a:off x="7497763" y="2550160"/>
            <a:ext cx="720725" cy="0"/>
          </a:xfrm>
          <a:prstGeom prst="line">
            <a:avLst/>
          </a:prstGeom>
          <a:ln w="31750" cap="flat" cmpd="sng">
            <a:solidFill>
              <a:schemeClr val="tx1"/>
            </a:solidFill>
            <a:prstDash val="solid"/>
            <a:round/>
            <a:headEnd type="none" w="med" len="med"/>
            <a:tailEnd type="none" w="lg" len="lg"/>
          </a:ln>
        </p:spPr>
      </p:cxnSp>
      <p:cxnSp>
        <p:nvCxnSpPr>
          <p:cNvPr id="18" name="直接连接符 17"/>
          <p:cNvCxnSpPr/>
          <p:nvPr/>
        </p:nvCxnSpPr>
        <p:spPr>
          <a:xfrm>
            <a:off x="7497763" y="3324860"/>
            <a:ext cx="720725" cy="0"/>
          </a:xfrm>
          <a:prstGeom prst="line">
            <a:avLst/>
          </a:prstGeom>
          <a:ln w="31750" cap="flat" cmpd="sng">
            <a:solidFill>
              <a:schemeClr val="tx1"/>
            </a:solidFill>
            <a:prstDash val="solid"/>
            <a:round/>
            <a:headEnd type="none" w="med" len="med"/>
            <a:tailEnd type="none" w="lg" len="lg"/>
          </a:ln>
        </p:spPr>
      </p:cxnSp>
      <p:cxnSp>
        <p:nvCxnSpPr>
          <p:cNvPr id="19" name="直接连接符 18"/>
          <p:cNvCxnSpPr/>
          <p:nvPr/>
        </p:nvCxnSpPr>
        <p:spPr>
          <a:xfrm>
            <a:off x="7531100" y="4051935"/>
            <a:ext cx="720725" cy="0"/>
          </a:xfrm>
          <a:prstGeom prst="line">
            <a:avLst/>
          </a:prstGeom>
          <a:ln w="31750" cap="flat" cmpd="sng">
            <a:solidFill>
              <a:schemeClr val="tx1"/>
            </a:solidFill>
            <a:prstDash val="solid"/>
            <a:round/>
            <a:headEnd type="none" w="med" len="med"/>
            <a:tailEnd type="none" w="lg" len="lg"/>
          </a:ln>
        </p:spPr>
      </p:cxnSp>
      <p:cxnSp>
        <p:nvCxnSpPr>
          <p:cNvPr id="20" name="直接箭头连接符 19"/>
          <p:cNvCxnSpPr/>
          <p:nvPr/>
        </p:nvCxnSpPr>
        <p:spPr>
          <a:xfrm>
            <a:off x="8004175" y="1811973"/>
            <a:ext cx="0" cy="738187"/>
          </a:xfrm>
          <a:prstGeom prst="straightConnector1">
            <a:avLst/>
          </a:prstGeom>
          <a:ln w="31750" cap="flat" cmpd="sng">
            <a:solidFill>
              <a:schemeClr val="tx1"/>
            </a:solidFill>
            <a:prstDash val="solid"/>
            <a:round/>
            <a:headEnd type="triangle" w="med" len="med"/>
            <a:tailEnd type="triangle" w="med" len="med"/>
          </a:ln>
        </p:spPr>
      </p:cxnSp>
      <p:cxnSp>
        <p:nvCxnSpPr>
          <p:cNvPr id="21" name="直接箭头连接符 20"/>
          <p:cNvCxnSpPr/>
          <p:nvPr/>
        </p:nvCxnSpPr>
        <p:spPr>
          <a:xfrm>
            <a:off x="8004175" y="2566035"/>
            <a:ext cx="0" cy="738188"/>
          </a:xfrm>
          <a:prstGeom prst="straightConnector1">
            <a:avLst/>
          </a:prstGeom>
          <a:ln w="31750" cap="flat" cmpd="sng">
            <a:solidFill>
              <a:schemeClr val="tx1"/>
            </a:solidFill>
            <a:prstDash val="solid"/>
            <a:round/>
            <a:headEnd type="triangle" w="med" len="med"/>
            <a:tailEnd type="triangle" w="med" len="med"/>
          </a:ln>
        </p:spPr>
      </p:cxnSp>
      <p:cxnSp>
        <p:nvCxnSpPr>
          <p:cNvPr id="22" name="直接箭头连接符 21"/>
          <p:cNvCxnSpPr/>
          <p:nvPr/>
        </p:nvCxnSpPr>
        <p:spPr>
          <a:xfrm>
            <a:off x="8004175" y="3304223"/>
            <a:ext cx="0" cy="738187"/>
          </a:xfrm>
          <a:prstGeom prst="straightConnector1">
            <a:avLst/>
          </a:prstGeom>
          <a:ln w="31750" cap="flat" cmpd="sng">
            <a:solidFill>
              <a:schemeClr val="tx1"/>
            </a:solidFill>
            <a:prstDash val="solid"/>
            <a:round/>
            <a:headEnd type="triangle" w="med" len="med"/>
            <a:tailEnd type="triangle" w="med" len="med"/>
          </a:ln>
        </p:spPr>
      </p:cxnSp>
      <p:sp>
        <p:nvSpPr>
          <p:cNvPr id="23" name="矩形 22"/>
          <p:cNvSpPr/>
          <p:nvPr/>
        </p:nvSpPr>
        <p:spPr bwMode="auto">
          <a:xfrm>
            <a:off x="7550150" y="1985010"/>
            <a:ext cx="908050" cy="373063"/>
          </a:xfrm>
          <a:prstGeom prst="rect">
            <a:avLst/>
          </a:prstGeom>
          <a:solidFill>
            <a:schemeClr val="bg1">
              <a:lumMod val="95000"/>
            </a:schemeClr>
          </a:solidFill>
          <a:ln w="25400" cap="flat" cmpd="sng" algn="ctr">
            <a:solidFill>
              <a:schemeClr val="tx1"/>
            </a:solidFill>
            <a:prstDash val="solid"/>
            <a:round/>
            <a:headEnd type="none" w="med" len="med"/>
            <a:tailEnd type="none"/>
          </a:ln>
          <a:effectLst/>
        </p:spPr>
        <p:txBody>
          <a:bodyPr anchor="ctr"/>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zh-CN" altLang="en-US" sz="18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第一列</a:t>
            </a:r>
            <a:endParaRPr kumimoji="0" lang="zh-CN" altLang="en-US" sz="18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p:txBody>
      </p:sp>
      <p:sp>
        <p:nvSpPr>
          <p:cNvPr id="24" name="矩形 23"/>
          <p:cNvSpPr/>
          <p:nvPr/>
        </p:nvSpPr>
        <p:spPr bwMode="auto">
          <a:xfrm>
            <a:off x="7531100" y="2748598"/>
            <a:ext cx="909638" cy="373063"/>
          </a:xfrm>
          <a:prstGeom prst="rect">
            <a:avLst/>
          </a:prstGeom>
          <a:solidFill>
            <a:schemeClr val="bg1">
              <a:lumMod val="95000"/>
            </a:schemeClr>
          </a:solidFill>
          <a:ln w="25400" cap="flat" cmpd="sng" algn="ctr">
            <a:solidFill>
              <a:schemeClr val="tx1"/>
            </a:solidFill>
            <a:prstDash val="solid"/>
            <a:round/>
            <a:headEnd type="none" w="med" len="med"/>
            <a:tailEnd type="none"/>
          </a:ln>
          <a:effectLst/>
        </p:spPr>
        <p:txBody>
          <a:bodyPr anchor="ctr"/>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zh-CN" altLang="en-US" sz="18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第二列</a:t>
            </a:r>
            <a:endParaRPr kumimoji="0" lang="zh-CN" altLang="en-US" sz="18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p:txBody>
      </p:sp>
      <p:sp>
        <p:nvSpPr>
          <p:cNvPr id="25" name="矩形 24"/>
          <p:cNvSpPr/>
          <p:nvPr/>
        </p:nvSpPr>
        <p:spPr bwMode="auto">
          <a:xfrm>
            <a:off x="7550150" y="3540760"/>
            <a:ext cx="908050" cy="371475"/>
          </a:xfrm>
          <a:prstGeom prst="rect">
            <a:avLst/>
          </a:prstGeom>
          <a:solidFill>
            <a:schemeClr val="bg1">
              <a:lumMod val="95000"/>
            </a:schemeClr>
          </a:solidFill>
          <a:ln w="25400" cap="flat" cmpd="sng" algn="ctr">
            <a:solidFill>
              <a:schemeClr val="tx1"/>
            </a:solidFill>
            <a:prstDash val="solid"/>
            <a:round/>
            <a:headEnd type="none" w="med" len="med"/>
            <a:tailEnd type="none"/>
          </a:ln>
          <a:effectLst/>
        </p:spPr>
        <p:txBody>
          <a:bodyPr anchor="ctr"/>
          <a:p>
            <a:pPr marL="0" marR="0" lvl="0" indent="0" algn="l"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zh-CN" altLang="en-US" sz="18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第三列</a:t>
            </a:r>
            <a:endParaRPr kumimoji="0" lang="zh-CN" altLang="en-US" sz="18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p:txBody>
      </p:sp>
      <p:sp>
        <p:nvSpPr>
          <p:cNvPr id="26" name="Text Box 102"/>
          <p:cNvSpPr txBox="1"/>
          <p:nvPr/>
        </p:nvSpPr>
        <p:spPr>
          <a:xfrm>
            <a:off x="6496050" y="1062673"/>
            <a:ext cx="1752600" cy="708025"/>
          </a:xfrm>
          <a:prstGeom prst="rect">
            <a:avLst/>
          </a:prstGeom>
          <a:noFill/>
          <a:ln w="9525">
            <a:noFill/>
          </a:ln>
        </p:spPr>
        <p:txBody>
          <a:bodyPr anchor="t">
            <a:spAutoFit/>
          </a:bodyPr>
          <a:p>
            <a:pPr algn="ctr"/>
            <a:r>
              <a:rPr lang="zh-CN" altLang="en-US" sz="2000" dirty="0">
                <a:latin typeface="华文新魏" panose="02010800040101010101" pitchFamily="2" charset="-122"/>
              </a:rPr>
              <a:t>按列存放</a:t>
            </a:r>
            <a:endParaRPr lang="zh-CN" altLang="en-US" sz="2000" dirty="0">
              <a:latin typeface="华文新魏" panose="02010800040101010101" pitchFamily="2" charset="-122"/>
            </a:endParaRPr>
          </a:p>
          <a:p>
            <a:pPr algn="ctr"/>
            <a:r>
              <a:rPr lang="en-US" altLang="zh-CN" sz="2000" dirty="0">
                <a:latin typeface="Times New Roman" panose="02020603050405020304" charset="0"/>
              </a:rPr>
              <a:t>Fortran</a:t>
            </a:r>
            <a:r>
              <a:rPr lang="zh-CN" altLang="en-US" sz="2000" dirty="0">
                <a:latin typeface="华文新魏" panose="02010800040101010101" pitchFamily="2" charset="-122"/>
              </a:rPr>
              <a:t>采用</a:t>
            </a:r>
            <a:endParaRPr lang="zh-CN" altLang="en-US" sz="2000" dirty="0">
              <a:latin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42" fill="hold" grpId="0" nodeType="click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barn(outHorizontal)">
                                      <p:cBhvr>
                                        <p:cTn id="38" dur="500"/>
                                        <p:tgtEl>
                                          <p:spTgt spid="2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par>
                                <p:cTn id="44" presetID="10" presetClass="entr" presetSubtype="0"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par>
                                <p:cTn id="50" presetID="10" presetClass="entr" presetSubtype="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par>
                                <p:cTn id="53" presetID="10"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par>
                                <p:cTn id="59" presetID="10" presetClass="entr" presetSubtype="0" fill="hold"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fade">
                                      <p:cBhvr>
                                        <p:cTn id="70" dur="500"/>
                                        <p:tgtEl>
                                          <p:spTgt spid="2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500"/>
                                        <p:tgtEl>
                                          <p:spTgt spid="25"/>
                                        </p:tgtEl>
                                      </p:cBhvr>
                                    </p:animEffect>
                                  </p:childTnLst>
                                </p:cTn>
                              </p:par>
                            </p:childTnLst>
                          </p:cTn>
                        </p:par>
                      </p:childTnLst>
                    </p:cTn>
                  </p:par>
                  <p:par>
                    <p:cTn id="74" fill="hold">
                      <p:stCondLst>
                        <p:cond delay="indefinite"/>
                      </p:stCondLst>
                      <p:childTnLst>
                        <p:par>
                          <p:cTn id="75" fill="hold">
                            <p:stCondLst>
                              <p:cond delay="0"/>
                            </p:stCondLst>
                            <p:childTnLst>
                              <p:par>
                                <p:cTn id="76" presetID="4" presetClass="entr" presetSubtype="16" fill="hold" grpId="0" nodeType="clickEffect">
                                  <p:stCondLst>
                                    <p:cond delay="0"/>
                                  </p:stCondLst>
                                  <p:childTnLst>
                                    <p:set>
                                      <p:cBhvr>
                                        <p:cTn id="77" dur="1" fill="hold">
                                          <p:stCondLst>
                                            <p:cond delay="0"/>
                                          </p:stCondLst>
                                        </p:cTn>
                                        <p:tgtEl>
                                          <p:spTgt spid="2"/>
                                        </p:tgtEl>
                                        <p:attrNameLst>
                                          <p:attrName>style.visibility</p:attrName>
                                        </p:attrNameLst>
                                      </p:cBhvr>
                                      <p:to>
                                        <p:strVal val="visible"/>
                                      </p:to>
                                    </p:set>
                                    <p:animEffect transition="in" filter="box(in)">
                                      <p:cBhvr>
                                        <p:cTn id="78" dur="500"/>
                                        <p:tgtEl>
                                          <p:spTgt spid="2"/>
                                        </p:tgtEl>
                                      </p:cBhvr>
                                    </p:animEffect>
                                  </p:childTnLst>
                                </p:cTn>
                              </p:par>
                            </p:childTnLst>
                          </p:cTn>
                        </p:par>
                      </p:childTnLst>
                    </p:cTn>
                  </p:par>
                  <p:par>
                    <p:cTn id="79" fill="hold">
                      <p:stCondLst>
                        <p:cond delay="indefinite"/>
                      </p:stCondLst>
                      <p:childTnLst>
                        <p:par>
                          <p:cTn id="80" fill="hold">
                            <p:stCondLst>
                              <p:cond delay="0"/>
                            </p:stCondLst>
                            <p:childTnLst>
                              <p:par>
                                <p:cTn id="81" presetID="5" presetClass="entr" presetSubtype="10" fill="hold" nodeType="clickEffect">
                                  <p:stCondLst>
                                    <p:cond delay="0"/>
                                  </p:stCondLst>
                                  <p:childTnLst>
                                    <p:set>
                                      <p:cBhvr>
                                        <p:cTn id="82" dur="1" fill="hold">
                                          <p:stCondLst>
                                            <p:cond delay="0"/>
                                          </p:stCondLst>
                                        </p:cTn>
                                        <p:tgtEl>
                                          <p:spTgt spid="5">
                                            <p:txEl>
                                              <p:charRg st="0" end="12"/>
                                            </p:txEl>
                                          </p:spTgt>
                                        </p:tgtEl>
                                        <p:attrNameLst>
                                          <p:attrName>style.visibility</p:attrName>
                                        </p:attrNameLst>
                                      </p:cBhvr>
                                      <p:to>
                                        <p:strVal val="visible"/>
                                      </p:to>
                                    </p:set>
                                    <p:animEffect transition="in" filter="checkerboard(across)">
                                      <p:cBhvr>
                                        <p:cTn id="83" dur="500"/>
                                        <p:tgtEl>
                                          <p:spTgt spid="5">
                                            <p:txEl>
                                              <p:charRg st="0"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4" grpId="0" bldLvl="0" animBg="1"/>
      <p:bldP spid="15" grpId="0" bldLvl="0" animBg="1"/>
      <p:bldP spid="23" grpId="0" bldLvl="0" animBg="1"/>
      <p:bldP spid="24" grpId="0" bldLvl="0" animBg="1"/>
      <p:bldP spid="25" grpId="0" bldLvl="0" animBg="1"/>
      <p:bldP spid="2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t>布尔表达式的翻译</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60418" name="Rectangle 3"/>
          <p:cNvSpPr txBox="1"/>
          <p:nvPr/>
        </p:nvSpPr>
        <p:spPr>
          <a:xfrm>
            <a:off x="539750" y="1357313"/>
            <a:ext cx="8137525" cy="792162"/>
          </a:xfrm>
          <a:prstGeom prst="rect">
            <a:avLst/>
          </a:prstGeom>
          <a:noFill/>
          <a:ln w="9525">
            <a:noFill/>
          </a:ln>
        </p:spPr>
        <p:txBody>
          <a:bodyPr anchor="t"/>
          <a:p>
            <a:pPr marL="457200" indent="-457200" defTabSz="914400" eaLnBrk="0" hangingPunct="0">
              <a:lnSpc>
                <a:spcPct val="120000"/>
              </a:lnSpc>
              <a:spcBef>
                <a:spcPct val="20000"/>
              </a:spcBef>
              <a:buFont typeface="Wingdings" panose="05000000000000000000" charset="0"/>
              <a:buChar char="l"/>
            </a:pPr>
            <a:r>
              <a:rPr lang="zh-CN" altLang="en-US" sz="3200">
                <a:solidFill>
                  <a:schemeClr val="tx2"/>
                </a:solidFill>
                <a:latin typeface="华文新魏" panose="02010800040101010101" pitchFamily="2" charset="-122"/>
                <a:ea typeface="华文新魏" panose="02010800040101010101" pitchFamily="2" charset="-122"/>
              </a:rPr>
              <a:t>布尔表达式</a:t>
            </a:r>
            <a:endParaRPr lang="zh-CN" altLang="en-US" sz="3200" b="0">
              <a:solidFill>
                <a:schemeClr val="tx2"/>
              </a:solidFill>
              <a:latin typeface="华文新魏" panose="02010800040101010101" pitchFamily="2" charset="-122"/>
              <a:ea typeface="华文新魏" panose="02010800040101010101" pitchFamily="2" charset="-122"/>
            </a:endParaRPr>
          </a:p>
        </p:txBody>
      </p:sp>
      <p:sp>
        <p:nvSpPr>
          <p:cNvPr id="5" name="Rectangle 4"/>
          <p:cNvSpPr/>
          <p:nvPr/>
        </p:nvSpPr>
        <p:spPr>
          <a:xfrm>
            <a:off x="1225550" y="2222500"/>
            <a:ext cx="8137525" cy="647700"/>
          </a:xfrm>
          <a:prstGeom prst="rect">
            <a:avLst/>
          </a:prstGeom>
          <a:noFill/>
          <a:ln w="9525">
            <a:noFill/>
          </a:ln>
        </p:spPr>
        <p:txBody>
          <a:bodyPr anchor="t"/>
          <a:p>
            <a:pPr marL="742950" lvl="1" indent="-285750" algn="l" rtl="0" eaLnBrk="1" fontAlgn="base" hangingPunct="1">
              <a:lnSpc>
                <a:spcPct val="120000"/>
              </a:lnSpc>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华文新魏" panose="02010800040101010101" pitchFamily="2" charset="-122"/>
                <a:ea typeface="华文新魏" panose="02010800040101010101" pitchFamily="2" charset="-122"/>
              </a:rPr>
              <a:t>与一般的算术表达式类似</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6" name="Rectangle 5"/>
          <p:cNvSpPr/>
          <p:nvPr/>
        </p:nvSpPr>
        <p:spPr>
          <a:xfrm>
            <a:off x="1225550" y="3217863"/>
            <a:ext cx="8137525" cy="719137"/>
          </a:xfrm>
          <a:prstGeom prst="rect">
            <a:avLst/>
          </a:prstGeom>
          <a:noFill/>
          <a:ln w="9525">
            <a:noFill/>
          </a:ln>
        </p:spPr>
        <p:txBody>
          <a:bodyPr anchor="t"/>
          <a:p>
            <a:pPr marL="742950" lvl="1" indent="-285750" algn="l" rtl="0" eaLnBrk="1" fontAlgn="base" hangingPunct="1">
              <a:lnSpc>
                <a:spcPct val="120000"/>
              </a:lnSpc>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运算符是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or</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and</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not</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等</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7" name="Rectangle 6"/>
          <p:cNvSpPr/>
          <p:nvPr/>
        </p:nvSpPr>
        <p:spPr>
          <a:xfrm>
            <a:off x="1225550" y="4237038"/>
            <a:ext cx="8137525" cy="1223962"/>
          </a:xfrm>
          <a:prstGeom prst="rect">
            <a:avLst/>
          </a:prstGeom>
          <a:noFill/>
          <a:ln w="9525">
            <a:noFill/>
          </a:ln>
        </p:spPr>
        <p:txBody>
          <a:bodyPr anchor="t"/>
          <a:p>
            <a:pPr marL="742950" lvl="1" indent="-285750" algn="l" rtl="0" eaLnBrk="1" fontAlgn="base" hangingPunct="1">
              <a:lnSpc>
                <a:spcPct val="120000"/>
              </a:lnSpc>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运算量是布尔常量（</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true</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false</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）或关系表达式（其值也是布尔量）</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61442" name="Rectangle 3"/>
          <p:cNvSpPr txBox="1"/>
          <p:nvPr/>
        </p:nvSpPr>
        <p:spPr>
          <a:xfrm>
            <a:off x="539750" y="1428750"/>
            <a:ext cx="8137525" cy="792163"/>
          </a:xfrm>
          <a:prstGeom prst="rect">
            <a:avLst/>
          </a:prstGeom>
          <a:noFill/>
          <a:ln w="9525">
            <a:noFill/>
          </a:ln>
        </p:spPr>
        <p:txBody>
          <a:bodyPr anchor="t"/>
          <a:p>
            <a:pPr marL="457200" indent="-457200" defTabSz="914400" eaLnBrk="0" hangingPunct="0">
              <a:lnSpc>
                <a:spcPct val="120000"/>
              </a:lnSpc>
              <a:spcBef>
                <a:spcPct val="20000"/>
              </a:spcBef>
              <a:buFont typeface="Wingdings" panose="05000000000000000000" charset="0"/>
              <a:buChar char="l"/>
            </a:pPr>
            <a:r>
              <a:rPr lang="zh-CN" altLang="en-US" sz="3200">
                <a:solidFill>
                  <a:schemeClr val="tx2"/>
                </a:solidFill>
                <a:latin typeface="华文新魏" panose="02010800040101010101" pitchFamily="2" charset="-122"/>
                <a:ea typeface="华文新魏" panose="02010800040101010101" pitchFamily="2" charset="-122"/>
              </a:rPr>
              <a:t>布尔表达式</a:t>
            </a:r>
            <a:endParaRPr lang="zh-CN" altLang="en-US" sz="3200" b="0">
              <a:solidFill>
                <a:schemeClr val="tx2"/>
              </a:solidFill>
              <a:latin typeface="华文新魏" panose="02010800040101010101" pitchFamily="2" charset="-122"/>
              <a:ea typeface="华文新魏" panose="02010800040101010101" pitchFamily="2" charset="-122"/>
            </a:endParaRPr>
          </a:p>
        </p:txBody>
      </p:sp>
      <p:sp>
        <p:nvSpPr>
          <p:cNvPr id="5" name="Rectangle 4"/>
          <p:cNvSpPr/>
          <p:nvPr/>
        </p:nvSpPr>
        <p:spPr>
          <a:xfrm>
            <a:off x="854075" y="2590800"/>
            <a:ext cx="8137525" cy="638175"/>
          </a:xfrm>
          <a:prstGeom prst="rect">
            <a:avLst/>
          </a:prstGeom>
          <a:noFill/>
          <a:ln w="9525">
            <a:noFill/>
          </a:ln>
        </p:spPr>
        <p:txBody>
          <a:bodyPr anchor="t"/>
          <a:p>
            <a:pPr marL="742950" lvl="1" indent="-285750" algn="l" rtl="0" eaLnBrk="1" fontAlgn="base" hangingPunct="1">
              <a:lnSpc>
                <a:spcPct val="120000"/>
              </a:lnSpc>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华文新魏" panose="02010800040101010101" pitchFamily="2" charset="-122"/>
                <a:ea typeface="华文新魏" panose="02010800040101010101" pitchFamily="2" charset="-122"/>
              </a:rPr>
              <a:t>产生文法：</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6" name="Rectangle 5"/>
          <p:cNvSpPr/>
          <p:nvPr/>
        </p:nvSpPr>
        <p:spPr>
          <a:xfrm>
            <a:off x="2236470" y="3228975"/>
            <a:ext cx="7451725" cy="1899285"/>
          </a:xfrm>
          <a:prstGeom prst="rect">
            <a:avLst/>
          </a:prstGeom>
          <a:noFill/>
          <a:ln w="9525">
            <a:noFill/>
          </a:ln>
        </p:spPr>
        <p:txBody>
          <a:bodyPr anchor="t"/>
          <a:p>
            <a:pPr marL="342900" indent="-342900" algn="just">
              <a:lnSpc>
                <a:spcPct val="165000"/>
              </a:lnSpc>
              <a:buClr>
                <a:schemeClr val="folHlink"/>
              </a:buClr>
              <a:buSzPct val="60000"/>
            </a:pPr>
            <a:r>
              <a:rPr lang="en-US" altLang="zh-CN" sz="3200" i="1" dirty="0">
                <a:latin typeface="Times New Roman" panose="02020603050405020304" charset="0"/>
              </a:rPr>
              <a:t>        E </a:t>
            </a:r>
            <a:r>
              <a:rPr lang="en-US" altLang="zh-CN" sz="3200" dirty="0">
                <a:latin typeface="Times New Roman" panose="02020603050405020304" charset="0"/>
                <a:sym typeface="Symbol" panose="05050102010706020507" pitchFamily="18" charset="2"/>
              </a:rPr>
              <a:t></a:t>
            </a:r>
            <a:r>
              <a:rPr lang="en-US" altLang="zh-CN" sz="3200" dirty="0">
                <a:latin typeface="Times New Roman" panose="02020603050405020304" charset="0"/>
              </a:rPr>
              <a:t> </a:t>
            </a:r>
            <a:r>
              <a:rPr lang="en-US" altLang="zh-CN" sz="3200" i="1" dirty="0">
                <a:latin typeface="Times New Roman" panose="02020603050405020304" charset="0"/>
              </a:rPr>
              <a:t>E </a:t>
            </a:r>
            <a:r>
              <a:rPr lang="en-US" altLang="zh-CN" sz="3200" dirty="0">
                <a:latin typeface="Times New Roman" panose="02020603050405020304" charset="0"/>
              </a:rPr>
              <a:t>or </a:t>
            </a:r>
            <a:r>
              <a:rPr lang="en-US" altLang="zh-CN" sz="3200" i="1" dirty="0">
                <a:latin typeface="Times New Roman" panose="02020603050405020304" charset="0"/>
              </a:rPr>
              <a:t>E</a:t>
            </a:r>
            <a:r>
              <a:rPr lang="en-US" altLang="zh-CN" sz="3200" dirty="0">
                <a:latin typeface="Times New Roman" panose="02020603050405020304" charset="0"/>
              </a:rPr>
              <a:t> | </a:t>
            </a:r>
            <a:r>
              <a:rPr lang="en-US" altLang="zh-CN" sz="3200" i="1" dirty="0">
                <a:latin typeface="Times New Roman" panose="02020603050405020304" charset="0"/>
              </a:rPr>
              <a:t>E </a:t>
            </a:r>
            <a:r>
              <a:rPr lang="en-US" altLang="zh-CN" sz="3200" dirty="0">
                <a:latin typeface="Times New Roman" panose="02020603050405020304" charset="0"/>
              </a:rPr>
              <a:t>and </a:t>
            </a:r>
            <a:r>
              <a:rPr lang="en-US" altLang="zh-CN" sz="3200" i="1" dirty="0">
                <a:latin typeface="Times New Roman" panose="02020603050405020304" charset="0"/>
              </a:rPr>
              <a:t>E</a:t>
            </a:r>
            <a:r>
              <a:rPr lang="en-US" altLang="zh-CN" sz="3200" dirty="0">
                <a:latin typeface="Times New Roman" panose="02020603050405020304" charset="0"/>
              </a:rPr>
              <a:t> | not </a:t>
            </a:r>
            <a:r>
              <a:rPr lang="en-US" altLang="zh-CN" sz="3200" i="1" dirty="0">
                <a:latin typeface="Times New Roman" panose="02020603050405020304" charset="0"/>
              </a:rPr>
              <a:t>E</a:t>
            </a:r>
            <a:r>
              <a:rPr lang="en-US" altLang="zh-CN" sz="3200" dirty="0">
                <a:latin typeface="Times New Roman" panose="02020603050405020304" charset="0"/>
              </a:rPr>
              <a:t> | ( </a:t>
            </a:r>
            <a:r>
              <a:rPr lang="en-US" altLang="zh-CN" sz="3200" i="1" dirty="0">
                <a:latin typeface="Times New Roman" panose="02020603050405020304" charset="0"/>
              </a:rPr>
              <a:t>E</a:t>
            </a:r>
            <a:r>
              <a:rPr lang="en-US" altLang="zh-CN" sz="3200" dirty="0">
                <a:latin typeface="Times New Roman" panose="02020603050405020304" charset="0"/>
              </a:rPr>
              <a:t> ) </a:t>
            </a:r>
            <a:endParaRPr lang="en-US" altLang="zh-CN" sz="3200" dirty="0">
              <a:latin typeface="Times New Roman" panose="02020603050405020304" charset="0"/>
            </a:endParaRPr>
          </a:p>
          <a:p>
            <a:pPr marL="342900" indent="-342900" algn="just">
              <a:lnSpc>
                <a:spcPct val="165000"/>
              </a:lnSpc>
              <a:buClr>
                <a:schemeClr val="folHlink"/>
              </a:buClr>
              <a:buSzPct val="60000"/>
            </a:pPr>
            <a:r>
              <a:rPr lang="en-US" altLang="zh-CN" sz="3200" dirty="0">
                <a:latin typeface="Times New Roman" panose="02020603050405020304" charset="0"/>
              </a:rPr>
              <a:t>		       | id relop id | true | false</a:t>
            </a:r>
            <a:endParaRPr lang="en-US" altLang="zh-CN" sz="3200" dirty="0">
              <a:latin typeface="Times New Roman" panose="02020603050405020304" charset="0"/>
            </a:endParaRPr>
          </a:p>
        </p:txBody>
      </p:sp>
      <p:sp>
        <p:nvSpPr>
          <p:cNvPr id="2" name="标题 1"/>
          <p:cNvSpPr>
            <a:spLocks noGrp="1" noChangeArrowheads="1"/>
          </p:cNvSpPr>
          <p:nvPr>
            <p:ph type="title"/>
          </p:nvPr>
        </p:nvSpPr>
        <p:spPr/>
        <p:txBody>
          <a:bodyPr/>
          <a:p>
            <a:r>
              <a:rPr lang="zh-CN" altLang="en-US"/>
              <a:t>布尔表达式的翻译</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62466" name="Rectangle 3"/>
          <p:cNvSpPr txBox="1"/>
          <p:nvPr/>
        </p:nvSpPr>
        <p:spPr>
          <a:xfrm>
            <a:off x="539750" y="1428750"/>
            <a:ext cx="8137525" cy="936625"/>
          </a:xfrm>
          <a:prstGeom prst="rect">
            <a:avLst/>
          </a:prstGeom>
          <a:noFill/>
          <a:ln w="9525">
            <a:noFill/>
          </a:ln>
        </p:spPr>
        <p:txBody>
          <a:bodyPr anchor="t"/>
          <a:p>
            <a:pPr marL="457200" indent="-457200" defTabSz="914400" eaLnBrk="0" hangingPunct="0">
              <a:lnSpc>
                <a:spcPct val="140000"/>
              </a:lnSpc>
              <a:spcBef>
                <a:spcPct val="20000"/>
              </a:spcBef>
              <a:buFont typeface="Wingdings" panose="05000000000000000000" charset="0"/>
              <a:buChar char="l"/>
            </a:pPr>
            <a:r>
              <a:rPr lang="zh-CN" altLang="en-US" sz="3200">
                <a:solidFill>
                  <a:schemeClr val="tx2"/>
                </a:solidFill>
                <a:latin typeface="华文新魏" panose="02010800040101010101" pitchFamily="2" charset="-122"/>
                <a:ea typeface="华文新魏" panose="02010800040101010101" pitchFamily="2" charset="-122"/>
              </a:rPr>
              <a:t>翻译布尔表达式的方法</a:t>
            </a:r>
            <a:endParaRPr lang="zh-CN" altLang="en-US" sz="3200" b="0">
              <a:solidFill>
                <a:schemeClr val="tx2"/>
              </a:solidFill>
              <a:latin typeface="华文新魏" panose="02010800040101010101" pitchFamily="2" charset="-122"/>
              <a:ea typeface="华文新魏" panose="02010800040101010101" pitchFamily="2" charset="-122"/>
            </a:endParaRPr>
          </a:p>
        </p:txBody>
      </p:sp>
      <p:sp>
        <p:nvSpPr>
          <p:cNvPr id="5" name="Rectangle 4"/>
          <p:cNvSpPr/>
          <p:nvPr/>
        </p:nvSpPr>
        <p:spPr>
          <a:xfrm>
            <a:off x="1225550" y="2520950"/>
            <a:ext cx="8137525" cy="865188"/>
          </a:xfrm>
          <a:prstGeom prst="rect">
            <a:avLst/>
          </a:prstGeom>
          <a:noFill/>
          <a:ln w="9525">
            <a:noFill/>
          </a:ln>
        </p:spPr>
        <p:txBody>
          <a:bodyPr anchor="t"/>
          <a:p>
            <a:pPr marL="742950" lvl="1" indent="-285750" algn="l" rtl="0" eaLnBrk="1" fontAlgn="base" hangingPunct="1">
              <a:lnSpc>
                <a:spcPct val="140000"/>
              </a:lnSpc>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华文新魏" panose="02010800040101010101" pitchFamily="2" charset="-122"/>
                <a:ea typeface="华文新魏" panose="02010800040101010101" pitchFamily="2" charset="-122"/>
              </a:rPr>
              <a:t>翻译布尔表达式是为了得到表达式的运算结果</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6" name="Rectangle 5"/>
          <p:cNvSpPr/>
          <p:nvPr/>
        </p:nvSpPr>
        <p:spPr>
          <a:xfrm>
            <a:off x="1225550" y="3384550"/>
            <a:ext cx="8137525" cy="793750"/>
          </a:xfrm>
          <a:prstGeom prst="rect">
            <a:avLst/>
          </a:prstGeom>
          <a:noFill/>
          <a:ln w="9525">
            <a:noFill/>
          </a:ln>
        </p:spPr>
        <p:txBody>
          <a:bodyPr anchor="t"/>
          <a:p>
            <a:pPr marL="742950" lvl="1" indent="-285750" algn="l" rtl="0" eaLnBrk="1" fontAlgn="base" hangingPunct="1">
              <a:lnSpc>
                <a:spcPct val="140000"/>
              </a:lnSpc>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布尔表达式的运算结果是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true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或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false</a:t>
            </a:r>
            <a:endPar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7" name="Rectangle 6"/>
          <p:cNvSpPr/>
          <p:nvPr/>
        </p:nvSpPr>
        <p:spPr>
          <a:xfrm>
            <a:off x="1225550" y="4321175"/>
            <a:ext cx="8137525" cy="1439863"/>
          </a:xfrm>
          <a:prstGeom prst="rect">
            <a:avLst/>
          </a:prstGeom>
          <a:noFill/>
          <a:ln w="9525">
            <a:noFill/>
          </a:ln>
        </p:spPr>
        <p:txBody>
          <a:bodyPr anchor="t"/>
          <a:p>
            <a:pPr marL="742950" lvl="1" indent="-285750" algn="l" rtl="0" eaLnBrk="1" fontAlgn="base" hangingPunct="1">
              <a:lnSpc>
                <a:spcPct val="140000"/>
              </a:lnSpc>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华文新魏" panose="02010800040101010101" pitchFamily="2" charset="-122"/>
                <a:ea typeface="华文新魏" panose="02010800040101010101" pitchFamily="2" charset="-122"/>
              </a:rPr>
              <a:t>如何体现运算结果？</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2" name="标题 1"/>
          <p:cNvSpPr>
            <a:spLocks noGrp="1" noChangeArrowheads="1"/>
          </p:cNvSpPr>
          <p:nvPr>
            <p:ph type="title"/>
          </p:nvPr>
        </p:nvSpPr>
        <p:spPr/>
        <p:txBody>
          <a:bodyPr/>
          <a:p>
            <a:r>
              <a:rPr lang="zh-CN" altLang="en-US"/>
              <a:t>布尔表达式的翻译</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charRg st="0" end="21"/>
                                            </p:txEl>
                                          </p:spTgt>
                                        </p:tgtEl>
                                        <p:attrNameLst>
                                          <p:attrName>style.visibility</p:attrName>
                                        </p:attrNameLst>
                                      </p:cBhvr>
                                      <p:to>
                                        <p:strVal val="visible"/>
                                      </p:to>
                                    </p:set>
                                    <p:anim calcmode="lin" valueType="num">
                                      <p:cBhvr additive="base">
                                        <p:cTn id="7" dur="500" fill="hold"/>
                                        <p:tgtEl>
                                          <p:spTgt spid="5">
                                            <p:txEl>
                                              <p:charRg st="0" end="2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charRg st="0" end="2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charRg st="0" end="25"/>
                                            </p:txEl>
                                          </p:spTgt>
                                        </p:tgtEl>
                                        <p:attrNameLst>
                                          <p:attrName>style.visibility</p:attrName>
                                        </p:attrNameLst>
                                      </p:cBhvr>
                                      <p:to>
                                        <p:strVal val="visible"/>
                                      </p:to>
                                    </p:set>
                                    <p:anim calcmode="lin" valueType="num">
                                      <p:cBhvr additive="base">
                                        <p:cTn id="13" dur="500" fill="hold"/>
                                        <p:tgtEl>
                                          <p:spTgt spid="6">
                                            <p:txEl>
                                              <p:charRg st="0" end="2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charRg st="0" end="2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charRg st="0" end="10"/>
                                            </p:txEl>
                                          </p:spTgt>
                                        </p:tgtEl>
                                        <p:attrNameLst>
                                          <p:attrName>style.visibility</p:attrName>
                                        </p:attrNameLst>
                                      </p:cBhvr>
                                      <p:to>
                                        <p:strVal val="visible"/>
                                      </p:to>
                                    </p:set>
                                    <p:anim calcmode="lin" valueType="num">
                                      <p:cBhvr additive="base">
                                        <p:cTn id="19" dur="500" fill="hold"/>
                                        <p:tgtEl>
                                          <p:spTgt spid="7">
                                            <p:txEl>
                                              <p:charRg st="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charRg st="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9" name="内容占位符 2"/>
          <p:cNvSpPr>
            <a:spLocks noGrp="1"/>
          </p:cNvSpPr>
          <p:nvPr>
            <p:ph idx="1"/>
          </p:nvPr>
        </p:nvSpPr>
        <p:spPr>
          <a:xfrm>
            <a:off x="406400" y="838200"/>
            <a:ext cx="11379200" cy="4978400"/>
          </a:xfrm>
        </p:spPr>
        <p:txBody>
          <a:bodyPr vert="horz" wrap="square" lIns="91440" tIns="45720" rIns="91440" bIns="45720" anchor="t"/>
          <a:p>
            <a:r>
              <a:rPr lang="zh-CN" altLang="en-US" dirty="0"/>
              <a:t>把</a:t>
            </a:r>
            <a:r>
              <a:rPr lang="en-US" altLang="zh-CN" dirty="0"/>
              <a:t>true</a:t>
            </a:r>
            <a:r>
              <a:rPr lang="zh-CN" altLang="en-US" dirty="0"/>
              <a:t>、</a:t>
            </a:r>
            <a:r>
              <a:rPr lang="en-US" altLang="zh-CN" dirty="0"/>
              <a:t>false</a:t>
            </a:r>
            <a:r>
              <a:rPr lang="zh-CN" altLang="en-US" dirty="0"/>
              <a:t>数值化</a:t>
            </a:r>
            <a:r>
              <a:rPr lang="en-US" altLang="zh-CN" dirty="0"/>
              <a:t>(</a:t>
            </a:r>
            <a:r>
              <a:rPr lang="zh-CN" altLang="en-US" dirty="0"/>
              <a:t>如</a:t>
            </a:r>
            <a:r>
              <a:rPr lang="en-US" altLang="zh-CN" dirty="0"/>
              <a:t>true </a:t>
            </a:r>
            <a:r>
              <a:rPr lang="zh-CN" altLang="en-US" dirty="0"/>
              <a:t>为</a:t>
            </a:r>
            <a:r>
              <a:rPr lang="en-US" altLang="zh-CN" dirty="0"/>
              <a:t>1</a:t>
            </a:r>
            <a:r>
              <a:rPr lang="zh-CN" altLang="en-US" dirty="0"/>
              <a:t>，</a:t>
            </a:r>
            <a:r>
              <a:rPr lang="en-US" altLang="zh-CN" dirty="0"/>
              <a:t>false </a:t>
            </a:r>
            <a:r>
              <a:rPr lang="zh-CN" altLang="en-US" dirty="0"/>
              <a:t>为</a:t>
            </a:r>
            <a:r>
              <a:rPr lang="en-US" altLang="zh-CN" dirty="0"/>
              <a:t>0)</a:t>
            </a:r>
            <a:endParaRPr lang="zh-CN" altLang="en-US" dirty="0"/>
          </a:p>
          <a:p>
            <a:pPr lvl="1">
              <a:buFont typeface="Wingdings" panose="05000000000000000000" charset="0"/>
              <a:buChar char="ü"/>
            </a:pPr>
            <a:r>
              <a:rPr lang="zh-CN" altLang="en-US" dirty="0"/>
              <a:t>布尔表达式的求值类似于算术表达式的求值</a:t>
            </a:r>
            <a:endParaRPr lang="zh-CN" altLang="en-US" dirty="0"/>
          </a:p>
          <a:p>
            <a:pPr marL="457200" lvl="1" indent="0">
              <a:buNone/>
            </a:pPr>
            <a:r>
              <a:rPr lang="zh-CN" altLang="en-US" dirty="0"/>
              <a:t>           例如</a:t>
            </a:r>
            <a:r>
              <a:rPr lang="en-US" altLang="zh-CN" dirty="0"/>
              <a:t>: </a:t>
            </a:r>
            <a:endParaRPr lang="zh-CN" altLang="en-US" dirty="0"/>
          </a:p>
        </p:txBody>
      </p:sp>
      <p:sp>
        <p:nvSpPr>
          <p:cNvPr id="10" name="Text Box 28"/>
          <p:cNvSpPr txBox="1"/>
          <p:nvPr/>
        </p:nvSpPr>
        <p:spPr>
          <a:xfrm>
            <a:off x="3459163" y="2062163"/>
            <a:ext cx="2755900" cy="457200"/>
          </a:xfrm>
          <a:prstGeom prst="rect">
            <a:avLst/>
          </a:prstGeom>
          <a:noFill/>
          <a:ln w="9525">
            <a:noFill/>
          </a:ln>
        </p:spPr>
        <p:txBody>
          <a:bodyPr wrap="none" anchor="ctr">
            <a:spAutoFit/>
          </a:bodyPr>
          <a:p>
            <a:r>
              <a:rPr lang="en-US" altLang="zh-CN" dirty="0">
                <a:latin typeface="Times New Roman" panose="02020603050405020304" charset="0"/>
              </a:rPr>
              <a:t>a   or   b   and   not  c</a:t>
            </a:r>
            <a:endParaRPr lang="en-US" altLang="zh-CN" dirty="0">
              <a:latin typeface="Times New Roman" panose="02020603050405020304" charset="0"/>
            </a:endParaRPr>
          </a:p>
        </p:txBody>
      </p:sp>
      <p:grpSp>
        <p:nvGrpSpPr>
          <p:cNvPr id="2" name="Group 33"/>
          <p:cNvGrpSpPr/>
          <p:nvPr/>
        </p:nvGrpSpPr>
        <p:grpSpPr>
          <a:xfrm>
            <a:off x="5524500" y="2471738"/>
            <a:ext cx="762000" cy="400050"/>
            <a:chOff x="1872" y="1890"/>
            <a:chExt cx="480" cy="252"/>
          </a:xfrm>
        </p:grpSpPr>
        <p:sp>
          <p:nvSpPr>
            <p:cNvPr id="63494" name="Line 29"/>
            <p:cNvSpPr/>
            <p:nvPr/>
          </p:nvSpPr>
          <p:spPr>
            <a:xfrm>
              <a:off x="1872" y="1920"/>
              <a:ext cx="480" cy="0"/>
            </a:xfrm>
            <a:prstGeom prst="line">
              <a:avLst/>
            </a:prstGeom>
            <a:ln w="28575" cap="flat" cmpd="sng">
              <a:solidFill>
                <a:srgbClr val="0000FF"/>
              </a:solidFill>
              <a:prstDash val="solid"/>
              <a:round/>
              <a:headEnd type="none" w="med" len="med"/>
              <a:tailEnd type="none" w="med" len="med"/>
            </a:ln>
          </p:spPr>
        </p:sp>
        <p:sp>
          <p:nvSpPr>
            <p:cNvPr id="63495" name="Text Box 32"/>
            <p:cNvSpPr txBox="1"/>
            <p:nvPr/>
          </p:nvSpPr>
          <p:spPr>
            <a:xfrm>
              <a:off x="1935" y="1890"/>
              <a:ext cx="279" cy="252"/>
            </a:xfrm>
            <a:prstGeom prst="rect">
              <a:avLst/>
            </a:prstGeom>
            <a:noFill/>
            <a:ln w="9525">
              <a:noFill/>
            </a:ln>
          </p:spPr>
          <p:txBody>
            <a:bodyPr wrap="none" anchor="ctr">
              <a:spAutoFit/>
            </a:bodyPr>
            <a:p>
              <a:pPr algn="ctr"/>
              <a:r>
                <a:rPr lang="zh-CN" altLang="en-US" sz="2000" dirty="0">
                  <a:solidFill>
                    <a:srgbClr val="0000FF"/>
                  </a:solidFill>
                  <a:latin typeface="Times New Roman" panose="02020603050405020304" charset="0"/>
                  <a:ea typeface="宋体" panose="02010600030101010101" pitchFamily="2" charset="-122"/>
                </a:rPr>
                <a:t>①</a:t>
              </a:r>
              <a:endParaRPr lang="en-US" altLang="zh-CN" sz="2000" dirty="0">
                <a:solidFill>
                  <a:srgbClr val="0000FF"/>
                </a:solidFill>
                <a:latin typeface="Times New Roman" panose="02020603050405020304" charset="0"/>
                <a:ea typeface="宋体" panose="02010600030101010101" pitchFamily="2" charset="-122"/>
              </a:endParaRPr>
            </a:p>
          </p:txBody>
        </p:sp>
      </p:grpSp>
      <p:grpSp>
        <p:nvGrpSpPr>
          <p:cNvPr id="5" name="Group 36"/>
          <p:cNvGrpSpPr/>
          <p:nvPr/>
        </p:nvGrpSpPr>
        <p:grpSpPr>
          <a:xfrm>
            <a:off x="4341813" y="2822575"/>
            <a:ext cx="1828800" cy="461963"/>
            <a:chOff x="1200" y="2111"/>
            <a:chExt cx="1152" cy="291"/>
          </a:xfrm>
        </p:grpSpPr>
        <p:sp>
          <p:nvSpPr>
            <p:cNvPr id="63497" name="Text Box 31"/>
            <p:cNvSpPr txBox="1"/>
            <p:nvPr/>
          </p:nvSpPr>
          <p:spPr>
            <a:xfrm>
              <a:off x="1622" y="2111"/>
              <a:ext cx="327" cy="291"/>
            </a:xfrm>
            <a:prstGeom prst="rect">
              <a:avLst/>
            </a:prstGeom>
            <a:noFill/>
            <a:ln w="9525">
              <a:noFill/>
            </a:ln>
          </p:spPr>
          <p:txBody>
            <a:bodyPr wrap="none" anchor="ctr">
              <a:spAutoFit/>
            </a:bodyPr>
            <a:p>
              <a:pPr algn="ctr"/>
              <a:r>
                <a:rPr lang="en-US" altLang="zh-CN" dirty="0">
                  <a:solidFill>
                    <a:srgbClr val="993300"/>
                  </a:solidFill>
                  <a:latin typeface="Times New Roman" panose="02020603050405020304" charset="0"/>
                  <a:sym typeface="Monotype Sorts"/>
                </a:rPr>
                <a:t> </a:t>
              </a:r>
              <a:r>
                <a:rPr lang="en-US" altLang="zh-CN" sz="2000" dirty="0">
                  <a:solidFill>
                    <a:srgbClr val="0000FF"/>
                  </a:solidFill>
                  <a:latin typeface="宋体" panose="02010600030101010101" pitchFamily="2" charset="-122"/>
                  <a:ea typeface="宋体" panose="02010600030101010101" pitchFamily="2" charset="-122"/>
                  <a:sym typeface="Monotype Sorts"/>
                </a:rPr>
                <a:t>②</a:t>
              </a:r>
              <a:endParaRPr lang="en-US" altLang="zh-CN" sz="2000" dirty="0">
                <a:solidFill>
                  <a:srgbClr val="0000FF"/>
                </a:solidFill>
                <a:latin typeface="宋体" panose="02010600030101010101" pitchFamily="2" charset="-122"/>
                <a:ea typeface="宋体" panose="02010600030101010101" pitchFamily="2" charset="-122"/>
                <a:sym typeface="Monotype Sorts"/>
              </a:endParaRPr>
            </a:p>
          </p:txBody>
        </p:sp>
        <p:sp>
          <p:nvSpPr>
            <p:cNvPr id="63498" name="Line 35"/>
            <p:cNvSpPr/>
            <p:nvPr/>
          </p:nvSpPr>
          <p:spPr>
            <a:xfrm>
              <a:off x="1200" y="2160"/>
              <a:ext cx="1152" cy="0"/>
            </a:xfrm>
            <a:prstGeom prst="line">
              <a:avLst/>
            </a:prstGeom>
            <a:ln w="28575" cap="flat" cmpd="sng">
              <a:solidFill>
                <a:srgbClr val="993300"/>
              </a:solidFill>
              <a:prstDash val="solid"/>
              <a:round/>
              <a:headEnd type="none" w="med" len="med"/>
              <a:tailEnd type="none" w="med" len="med"/>
            </a:ln>
          </p:spPr>
        </p:sp>
      </p:grpSp>
      <p:grpSp>
        <p:nvGrpSpPr>
          <p:cNvPr id="6" name="Group 38"/>
          <p:cNvGrpSpPr/>
          <p:nvPr/>
        </p:nvGrpSpPr>
        <p:grpSpPr>
          <a:xfrm>
            <a:off x="3548063" y="3309938"/>
            <a:ext cx="2590800" cy="400050"/>
            <a:chOff x="720" y="2418"/>
            <a:chExt cx="1632" cy="252"/>
          </a:xfrm>
        </p:grpSpPr>
        <p:sp>
          <p:nvSpPr>
            <p:cNvPr id="63500" name="Text Box 30"/>
            <p:cNvSpPr txBox="1"/>
            <p:nvPr/>
          </p:nvSpPr>
          <p:spPr>
            <a:xfrm>
              <a:off x="1359" y="2418"/>
              <a:ext cx="279" cy="252"/>
            </a:xfrm>
            <a:prstGeom prst="rect">
              <a:avLst/>
            </a:prstGeom>
            <a:noFill/>
            <a:ln w="9525">
              <a:noFill/>
            </a:ln>
          </p:spPr>
          <p:txBody>
            <a:bodyPr wrap="none" anchor="ctr">
              <a:spAutoFit/>
            </a:bodyPr>
            <a:p>
              <a:pPr algn="ctr"/>
              <a:r>
                <a:rPr lang="en-US" altLang="zh-CN" sz="2000" dirty="0">
                  <a:solidFill>
                    <a:srgbClr val="0000FF"/>
                  </a:solidFill>
                  <a:latin typeface="宋体" panose="02010600030101010101" pitchFamily="2" charset="-122"/>
                  <a:ea typeface="宋体" panose="02010600030101010101" pitchFamily="2" charset="-122"/>
                  <a:sym typeface="Monotype Sorts"/>
                </a:rPr>
                <a:t>③</a:t>
              </a:r>
              <a:endParaRPr lang="en-US" altLang="zh-CN" sz="2000" dirty="0">
                <a:solidFill>
                  <a:srgbClr val="0000FF"/>
                </a:solidFill>
                <a:latin typeface="宋体" panose="02010600030101010101" pitchFamily="2" charset="-122"/>
                <a:ea typeface="宋体" panose="02010600030101010101" pitchFamily="2" charset="-122"/>
                <a:sym typeface="Monotype Sorts"/>
              </a:endParaRPr>
            </a:p>
          </p:txBody>
        </p:sp>
        <p:sp>
          <p:nvSpPr>
            <p:cNvPr id="63501" name="Line 37"/>
            <p:cNvSpPr/>
            <p:nvPr/>
          </p:nvSpPr>
          <p:spPr>
            <a:xfrm>
              <a:off x="720" y="2448"/>
              <a:ext cx="1632" cy="0"/>
            </a:xfrm>
            <a:prstGeom prst="line">
              <a:avLst/>
            </a:prstGeom>
            <a:ln w="28575" cap="flat" cmpd="sng">
              <a:solidFill>
                <a:srgbClr val="FF0000"/>
              </a:solidFill>
              <a:prstDash val="solid"/>
              <a:round/>
              <a:headEnd type="none" w="med" len="med"/>
              <a:tailEnd type="none" w="med" len="med"/>
            </a:ln>
          </p:spPr>
        </p:sp>
      </p:grpSp>
      <p:sp>
        <p:nvSpPr>
          <p:cNvPr id="20" name="Rectangle 39"/>
          <p:cNvSpPr/>
          <p:nvPr/>
        </p:nvSpPr>
        <p:spPr>
          <a:xfrm>
            <a:off x="395605" y="3999230"/>
            <a:ext cx="3947160" cy="2362200"/>
          </a:xfrm>
          <a:prstGeom prst="rect">
            <a:avLst/>
          </a:prstGeom>
          <a:noFill/>
          <a:ln w="9525">
            <a:noFill/>
          </a:ln>
        </p:spPr>
        <p:txBody>
          <a:bodyPr anchor="t"/>
          <a:p>
            <a:pPr marL="0" indent="0">
              <a:spcBef>
                <a:spcPct val="20000"/>
              </a:spcBef>
              <a:buClr>
                <a:schemeClr val="accent1"/>
              </a:buClr>
              <a:buSzPct val="70000"/>
              <a:buFont typeface="Monotype Sorts"/>
              <a:buNone/>
            </a:pPr>
            <a:r>
              <a:rPr lang="zh-CN" altLang="en-US" sz="2800" dirty="0">
                <a:latin typeface="华文新魏" panose="02010800040101010101" pitchFamily="2" charset="-122"/>
                <a:ea typeface="华文新魏" panose="02010800040101010101" pitchFamily="2" charset="-122"/>
                <a:cs typeface="华文新魏" panose="02010800040101010101" pitchFamily="2" charset="-122"/>
              </a:rPr>
              <a:t>例如：关系表达式 </a:t>
            </a:r>
            <a:r>
              <a:rPr lang="en-US" altLang="zh-CN" sz="2800" dirty="0">
                <a:latin typeface="华文新魏" panose="02010800040101010101" pitchFamily="2" charset="-122"/>
                <a:ea typeface="华文新魏" panose="02010800040101010101" pitchFamily="2" charset="-122"/>
                <a:cs typeface="华文新魏" panose="02010800040101010101" pitchFamily="2" charset="-122"/>
              </a:rPr>
              <a:t>a&lt;b</a:t>
            </a:r>
            <a:endParaRPr lang="en-US" altLang="zh-CN" sz="2800" dirty="0">
              <a:latin typeface="华文新魏" panose="02010800040101010101" pitchFamily="2" charset="-122"/>
              <a:ea typeface="华文新魏" panose="02010800040101010101" pitchFamily="2" charset="-122"/>
              <a:cs typeface="华文新魏" panose="02010800040101010101" pitchFamily="2" charset="-122"/>
            </a:endParaRPr>
          </a:p>
          <a:p>
            <a:pPr marL="342900" indent="-342900">
              <a:spcBef>
                <a:spcPct val="20000"/>
              </a:spcBef>
              <a:buClr>
                <a:schemeClr val="accent1"/>
              </a:buClr>
              <a:buSzPct val="70000"/>
              <a:buFont typeface="Monotype Sorts"/>
            </a:pPr>
            <a:r>
              <a:rPr lang="zh-CN" altLang="en-US" sz="2800" dirty="0">
                <a:latin typeface="华文新魏" panose="02010800040101010101" pitchFamily="2" charset="-122"/>
                <a:ea typeface="华文新魏" panose="02010800040101010101" pitchFamily="2" charset="-122"/>
                <a:cs typeface="华文新魏" panose="02010800040101010101" pitchFamily="2" charset="-122"/>
              </a:rPr>
              <a:t>      等价于：</a:t>
            </a:r>
            <a:endParaRPr lang="zh-CN" altLang="en-US" sz="2800" dirty="0">
              <a:latin typeface="华文新魏" panose="02010800040101010101" pitchFamily="2" charset="-122"/>
              <a:ea typeface="华文新魏" panose="02010800040101010101" pitchFamily="2" charset="-122"/>
              <a:cs typeface="华文新魏" panose="02010800040101010101" pitchFamily="2" charset="-122"/>
            </a:endParaRPr>
          </a:p>
          <a:p>
            <a:pPr marL="742950" lvl="1" indent="-285750" algn="l" rtl="0" eaLnBrk="1" fontAlgn="base" hangingPunct="1">
              <a:spcBef>
                <a:spcPct val="2000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if  a&lt;b </a:t>
            </a:r>
            <a:endParaRPr lang="en-US" altLang="zh-CN"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marL="742950" lvl="1" indent="-285750" algn="l" rtl="0" eaLnBrk="1" fontAlgn="base" hangingPunct="1">
              <a:spcBef>
                <a:spcPct val="2000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then 1 </a:t>
            </a:r>
            <a:endParaRPr lang="en-US" altLang="zh-CN"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marL="742950" lvl="1" indent="-285750" algn="l" rtl="0" eaLnBrk="1" fontAlgn="base" hangingPunct="1">
              <a:spcBef>
                <a:spcPct val="2000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else 0</a:t>
            </a:r>
            <a:endParaRPr lang="en-US" altLang="zh-CN"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21" name="Rectangle 40"/>
          <p:cNvSpPr/>
          <p:nvPr/>
        </p:nvSpPr>
        <p:spPr>
          <a:xfrm>
            <a:off x="4538663" y="3776663"/>
            <a:ext cx="4419600" cy="2533650"/>
          </a:xfrm>
          <a:prstGeom prst="rect">
            <a:avLst/>
          </a:prstGeom>
          <a:noFill/>
          <a:ln w="9525">
            <a:noFill/>
          </a:ln>
        </p:spPr>
        <p:txBody>
          <a:bodyPr anchor="t"/>
          <a:p>
            <a:pPr marL="342900" indent="-342900">
              <a:spcBef>
                <a:spcPct val="20000"/>
              </a:spcBef>
              <a:buClr>
                <a:schemeClr val="accent1"/>
              </a:buClr>
              <a:buSzPct val="70000"/>
              <a:buFont typeface="Monotype Sorts"/>
              <a:buChar char="n"/>
            </a:pPr>
            <a:r>
              <a:rPr lang="en-US" altLang="zh-CN" b="0" dirty="0">
                <a:latin typeface="华文新魏" panose="02010800040101010101" pitchFamily="2" charset="-122"/>
                <a:ea typeface="华文新魏" panose="02010800040101010101" pitchFamily="2" charset="-122"/>
                <a:cs typeface="华文新魏" panose="02010800040101010101" pitchFamily="2" charset="-122"/>
              </a:rPr>
              <a:t> a&lt;b</a:t>
            </a:r>
            <a:r>
              <a:rPr lang="zh-CN" altLang="en-US" b="0" dirty="0">
                <a:latin typeface="华文新魏" panose="02010800040101010101" pitchFamily="2" charset="-122"/>
                <a:ea typeface="华文新魏" panose="02010800040101010101" pitchFamily="2" charset="-122"/>
                <a:cs typeface="华文新魏" panose="02010800040101010101" pitchFamily="2" charset="-122"/>
              </a:rPr>
              <a:t>的三地址代码：</a:t>
            </a:r>
            <a:endParaRPr lang="zh-CN" altLang="en-US" b="0" dirty="0">
              <a:latin typeface="华文新魏" panose="02010800040101010101" pitchFamily="2" charset="-122"/>
              <a:ea typeface="华文新魏" panose="02010800040101010101" pitchFamily="2" charset="-122"/>
              <a:cs typeface="华文新魏" panose="02010800040101010101" pitchFamily="2" charset="-122"/>
            </a:endParaRPr>
          </a:p>
          <a:p>
            <a:pPr marL="742950" lvl="1" indent="-285750" algn="l" rtl="0" eaLnBrk="1" fontAlgn="base" hangingPunct="1">
              <a:spcBef>
                <a:spcPct val="2000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100</a:t>
            </a:r>
            <a:r>
              <a:rPr lang="zh-CN" altLang="en-US"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if  a&lt;b  goto 103</a:t>
            </a:r>
            <a:endParaRPr lang="en-US" altLang="zh-CN"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marL="742950" lvl="1" indent="-285750" algn="l" rtl="0" eaLnBrk="1" fontAlgn="base" hangingPunct="1">
              <a:spcBef>
                <a:spcPct val="2000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101</a:t>
            </a:r>
            <a:r>
              <a:rPr lang="zh-CN" altLang="en-US"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t:=0 </a:t>
            </a:r>
            <a:endParaRPr lang="en-US" altLang="zh-CN"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marL="742950" lvl="1" indent="-285750" algn="l" rtl="0" eaLnBrk="1" fontAlgn="base" hangingPunct="1">
              <a:spcBef>
                <a:spcPct val="2000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102</a:t>
            </a:r>
            <a:r>
              <a:rPr lang="zh-CN" altLang="en-US"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goto 104</a:t>
            </a:r>
            <a:endParaRPr lang="en-US" altLang="zh-CN"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marL="742950" lvl="1" indent="-285750" algn="l" rtl="0" eaLnBrk="1" fontAlgn="base" hangingPunct="1">
              <a:spcBef>
                <a:spcPct val="2000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103</a:t>
            </a:r>
            <a:r>
              <a:rPr lang="zh-CN" altLang="en-US"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t:=1</a:t>
            </a:r>
            <a:endParaRPr lang="en-US" altLang="zh-CN"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marL="742950" lvl="1" indent="-285750" algn="l" rtl="0" eaLnBrk="1" fontAlgn="base" hangingPunct="1">
              <a:spcBef>
                <a:spcPct val="2000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104</a:t>
            </a:r>
            <a:r>
              <a:rPr lang="zh-CN" altLang="en-US"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endParaRPr lang="zh-CN" altLang="en-US"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22" name="Rectangle 27"/>
          <p:cNvSpPr/>
          <p:nvPr/>
        </p:nvSpPr>
        <p:spPr>
          <a:xfrm>
            <a:off x="7431088" y="2062480"/>
            <a:ext cx="2895600" cy="1981200"/>
          </a:xfrm>
          <a:prstGeom prst="rect">
            <a:avLst/>
          </a:prstGeom>
          <a:noFill/>
          <a:ln w="9525">
            <a:noFill/>
          </a:ln>
        </p:spPr>
        <p:txBody>
          <a:bodyPr anchor="t"/>
          <a:p>
            <a:pPr marL="342900" indent="-342900">
              <a:spcBef>
                <a:spcPct val="20000"/>
              </a:spcBef>
              <a:buClr>
                <a:schemeClr val="accent1"/>
              </a:buClr>
              <a:buSzPct val="70000"/>
              <a:buFont typeface="Monotype Sorts"/>
              <a:buChar char="n"/>
            </a:pPr>
            <a:r>
              <a:rPr lang="zh-CN" altLang="en-US" b="0" dirty="0">
                <a:latin typeface="华文新魏" panose="02010800040101010101" pitchFamily="2" charset="-122"/>
                <a:ea typeface="华文新魏" panose="02010800040101010101" pitchFamily="2" charset="-122"/>
                <a:cs typeface="华文新魏" panose="02010800040101010101" pitchFamily="2" charset="-122"/>
              </a:rPr>
              <a:t>三地址代码</a:t>
            </a:r>
            <a:endParaRPr lang="zh-CN" altLang="en-US" b="0" dirty="0">
              <a:latin typeface="华文新魏" panose="02010800040101010101" pitchFamily="2" charset="-122"/>
              <a:ea typeface="华文新魏" panose="02010800040101010101" pitchFamily="2" charset="-122"/>
              <a:cs typeface="华文新魏" panose="02010800040101010101" pitchFamily="2" charset="-122"/>
            </a:endParaRPr>
          </a:p>
          <a:p>
            <a:pPr marL="742950" lvl="1" indent="-285750" algn="l" rtl="0" eaLnBrk="1" fontAlgn="base" hangingPunct="1">
              <a:spcBef>
                <a:spcPct val="2000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t</a:t>
            </a:r>
            <a:r>
              <a:rPr lang="en-US" altLang="zh-CN" sz="2400" baseline="-250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1</a:t>
            </a:r>
            <a:r>
              <a:rPr lang="en-US" altLang="zh-CN"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:=not c</a:t>
            </a:r>
            <a:endParaRPr lang="en-US" altLang="zh-CN"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marL="742950" lvl="1" indent="-285750" algn="l" rtl="0" eaLnBrk="1" fontAlgn="base" hangingPunct="1">
              <a:spcBef>
                <a:spcPct val="2000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t</a:t>
            </a:r>
            <a:r>
              <a:rPr lang="en-US" altLang="zh-CN" sz="2400" baseline="-250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2</a:t>
            </a:r>
            <a:r>
              <a:rPr lang="en-US" altLang="zh-CN"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:=b and t</a:t>
            </a:r>
            <a:r>
              <a:rPr lang="en-US" altLang="zh-CN" sz="2400" baseline="-250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1</a:t>
            </a:r>
            <a:endParaRPr lang="en-US" altLang="zh-CN"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marL="742950" lvl="1" indent="-285750" algn="l" rtl="0" eaLnBrk="1" fontAlgn="base" hangingPunct="1">
              <a:spcBef>
                <a:spcPct val="20000"/>
              </a:spcBef>
              <a:spcAft>
                <a:spcPct val="0"/>
              </a:spcAft>
              <a:buClr>
                <a:schemeClr val="hlink"/>
              </a:buClr>
              <a:buFont typeface="Wingdings" panose="05000000000000000000" pitchFamily="2" charset="2"/>
              <a:buNone/>
            </a:pPr>
            <a:r>
              <a:rPr lang="en-US" altLang="zh-CN"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t</a:t>
            </a:r>
            <a:r>
              <a:rPr lang="en-US" altLang="zh-CN" sz="2400" baseline="-250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3</a:t>
            </a:r>
            <a:r>
              <a:rPr lang="en-US" altLang="zh-CN"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 or t</a:t>
            </a:r>
            <a:r>
              <a:rPr lang="en-US" altLang="zh-CN" sz="2400" baseline="-250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2</a:t>
            </a:r>
            <a:endParaRPr lang="en-US" altLang="zh-CN"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7" name="标题 6"/>
          <p:cNvSpPr>
            <a:spLocks noGrp="1" noChangeArrowheads="1"/>
          </p:cNvSpPr>
          <p:nvPr>
            <p:ph type="title"/>
          </p:nvPr>
        </p:nvSpPr>
        <p:spPr/>
        <p:txBody>
          <a:bodyPr/>
          <a:p>
            <a:r>
              <a:rPr lang="zh-CN" altLang="en-US"/>
              <a:t>布尔表达式的翻译</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9">
                                            <p:txEl>
                                              <p:charRg st="0" end="34"/>
                                            </p:txEl>
                                          </p:spTgt>
                                        </p:tgtEl>
                                        <p:attrNameLst>
                                          <p:attrName>style.visibility</p:attrName>
                                        </p:attrNameLst>
                                      </p:cBhvr>
                                      <p:to>
                                        <p:strVal val="visible"/>
                                      </p:to>
                                    </p:set>
                                    <p:animEffect transition="in" filter="blinds(horizontal)">
                                      <p:cBhvr>
                                        <p:cTn id="7" dur="500"/>
                                        <p:tgtEl>
                                          <p:spTgt spid="9">
                                            <p:txEl>
                                              <p:charRg st="0" end="34"/>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xEl>
                                              <p:charRg st="34" end="54"/>
                                            </p:txEl>
                                          </p:spTgt>
                                        </p:tgtEl>
                                        <p:attrNameLst>
                                          <p:attrName>style.visibility</p:attrName>
                                        </p:attrNameLst>
                                      </p:cBhvr>
                                      <p:to>
                                        <p:strVal val="visible"/>
                                      </p:to>
                                    </p:set>
                                    <p:animEffect transition="in" filter="blinds(horizontal)">
                                      <p:cBhvr>
                                        <p:cTn id="10" dur="500"/>
                                        <p:tgtEl>
                                          <p:spTgt spid="9">
                                            <p:txEl>
                                              <p:charRg st="34" end="5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xEl>
                                              <p:charRg st="54" end="59"/>
                                            </p:txEl>
                                          </p:spTgt>
                                        </p:tgtEl>
                                        <p:attrNameLst>
                                          <p:attrName>style.visibility</p:attrName>
                                        </p:attrNameLst>
                                      </p:cBhvr>
                                      <p:to>
                                        <p:strVal val="visible"/>
                                      </p:to>
                                    </p:set>
                                    <p:animEffect transition="in" filter="blinds(horizontal)">
                                      <p:cBhvr>
                                        <p:cTn id="15" dur="500"/>
                                        <p:tgtEl>
                                          <p:spTgt spid="9">
                                            <p:txEl>
                                              <p:charRg st="54" end="59"/>
                                            </p:txEl>
                                          </p:spTgt>
                                        </p:tgtEl>
                                      </p:cBhvr>
                                    </p:animEffect>
                                  </p:childTnLst>
                                </p:cTn>
                              </p:par>
                            </p:childTnLst>
                          </p:cTn>
                        </p:par>
                        <p:par>
                          <p:cTn id="16" fill="hold">
                            <p:stCondLst>
                              <p:cond delay="500"/>
                            </p:stCondLst>
                            <p:childTnLst>
                              <p:par>
                                <p:cTn id="17" presetID="16" presetClass="entr" presetSubtype="37"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outVertical)">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arn(outVertical)">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37"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arn(outVertical)">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37"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barn(outVertical)">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2">
                                            <p:txEl>
                                              <p:charRg st="0" end="6"/>
                                            </p:txEl>
                                          </p:spTgt>
                                        </p:tgtEl>
                                        <p:attrNameLst>
                                          <p:attrName>style.visibility</p:attrName>
                                        </p:attrNameLst>
                                      </p:cBhvr>
                                      <p:to>
                                        <p:strVal val="visible"/>
                                      </p:to>
                                    </p:set>
                                    <p:animEffect transition="in" filter="wipe(left)">
                                      <p:cBhvr>
                                        <p:cTn id="39" dur="500"/>
                                        <p:tgtEl>
                                          <p:spTgt spid="22">
                                            <p:txEl>
                                              <p:charRg st="0" end="6"/>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2">
                                            <p:txEl>
                                              <p:charRg st="6" end="16"/>
                                            </p:txEl>
                                          </p:spTgt>
                                        </p:tgtEl>
                                        <p:attrNameLst>
                                          <p:attrName>style.visibility</p:attrName>
                                        </p:attrNameLst>
                                      </p:cBhvr>
                                      <p:to>
                                        <p:strVal val="visible"/>
                                      </p:to>
                                    </p:set>
                                    <p:animEffect transition="in" filter="wipe(left)">
                                      <p:cBhvr>
                                        <p:cTn id="42" dur="500"/>
                                        <p:tgtEl>
                                          <p:spTgt spid="22">
                                            <p:txEl>
                                              <p:charRg st="6" end="16"/>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2">
                                            <p:txEl>
                                              <p:charRg st="16" end="29"/>
                                            </p:txEl>
                                          </p:spTgt>
                                        </p:tgtEl>
                                        <p:attrNameLst>
                                          <p:attrName>style.visibility</p:attrName>
                                        </p:attrNameLst>
                                      </p:cBhvr>
                                      <p:to>
                                        <p:strVal val="visible"/>
                                      </p:to>
                                    </p:set>
                                    <p:animEffect transition="in" filter="wipe(left)">
                                      <p:cBhvr>
                                        <p:cTn id="45" dur="500"/>
                                        <p:tgtEl>
                                          <p:spTgt spid="22">
                                            <p:txEl>
                                              <p:charRg st="16" end="29"/>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2">
                                            <p:txEl>
                                              <p:charRg st="29" end="41"/>
                                            </p:txEl>
                                          </p:spTgt>
                                        </p:tgtEl>
                                        <p:attrNameLst>
                                          <p:attrName>style.visibility</p:attrName>
                                        </p:attrNameLst>
                                      </p:cBhvr>
                                      <p:to>
                                        <p:strVal val="visible"/>
                                      </p:to>
                                    </p:set>
                                    <p:animEffect transition="in" filter="wipe(left)">
                                      <p:cBhvr>
                                        <p:cTn id="48" dur="500"/>
                                        <p:tgtEl>
                                          <p:spTgt spid="22">
                                            <p:txEl>
                                              <p:charRg st="29" end="4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20">
                                            <p:txEl>
                                              <p:charRg st="0" end="10"/>
                                            </p:txEl>
                                          </p:spTgt>
                                        </p:tgtEl>
                                        <p:attrNameLst>
                                          <p:attrName>style.visibility</p:attrName>
                                        </p:attrNameLst>
                                      </p:cBhvr>
                                      <p:to>
                                        <p:strVal val="visible"/>
                                      </p:to>
                                    </p:set>
                                    <p:animEffect transition="in" filter="wipe(up)">
                                      <p:cBhvr>
                                        <p:cTn id="53" dur="500"/>
                                        <p:tgtEl>
                                          <p:spTgt spid="20">
                                            <p:txEl>
                                              <p:charRg st="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20">
                                            <p:txEl>
                                              <p:charRg st="10" end="21"/>
                                            </p:txEl>
                                          </p:spTgt>
                                        </p:tgtEl>
                                        <p:attrNameLst>
                                          <p:attrName>style.visibility</p:attrName>
                                        </p:attrNameLst>
                                      </p:cBhvr>
                                      <p:to>
                                        <p:strVal val="visible"/>
                                      </p:to>
                                    </p:set>
                                    <p:animEffect transition="in" filter="wipe(up)">
                                      <p:cBhvr>
                                        <p:cTn id="58" dur="500"/>
                                        <p:tgtEl>
                                          <p:spTgt spid="20">
                                            <p:txEl>
                                              <p:charRg st="10" end="21"/>
                                            </p:txEl>
                                          </p:spTgt>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20">
                                            <p:txEl>
                                              <p:charRg st="21" end="36"/>
                                            </p:txEl>
                                          </p:spTgt>
                                        </p:tgtEl>
                                        <p:attrNameLst>
                                          <p:attrName>style.visibility</p:attrName>
                                        </p:attrNameLst>
                                      </p:cBhvr>
                                      <p:to>
                                        <p:strVal val="visible"/>
                                      </p:to>
                                    </p:set>
                                    <p:animEffect transition="in" filter="wipe(up)">
                                      <p:cBhvr>
                                        <p:cTn id="61" dur="500"/>
                                        <p:tgtEl>
                                          <p:spTgt spid="20">
                                            <p:txEl>
                                              <p:charRg st="21" end="36"/>
                                            </p:txEl>
                                          </p:spTgt>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20">
                                            <p:txEl>
                                              <p:charRg st="36" end="52"/>
                                            </p:txEl>
                                          </p:spTgt>
                                        </p:tgtEl>
                                        <p:attrNameLst>
                                          <p:attrName>style.visibility</p:attrName>
                                        </p:attrNameLst>
                                      </p:cBhvr>
                                      <p:to>
                                        <p:strVal val="visible"/>
                                      </p:to>
                                    </p:set>
                                    <p:animEffect transition="in" filter="wipe(up)">
                                      <p:cBhvr>
                                        <p:cTn id="64" dur="500"/>
                                        <p:tgtEl>
                                          <p:spTgt spid="20">
                                            <p:txEl>
                                              <p:charRg st="36" end="52"/>
                                            </p:txEl>
                                          </p:spTgt>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20">
                                            <p:txEl>
                                              <p:charRg st="52" end="66"/>
                                            </p:txEl>
                                          </p:spTgt>
                                        </p:tgtEl>
                                        <p:attrNameLst>
                                          <p:attrName>style.visibility</p:attrName>
                                        </p:attrNameLst>
                                      </p:cBhvr>
                                      <p:to>
                                        <p:strVal val="visible"/>
                                      </p:to>
                                    </p:set>
                                    <p:animEffect transition="in" filter="wipe(up)">
                                      <p:cBhvr>
                                        <p:cTn id="67" dur="500"/>
                                        <p:tgtEl>
                                          <p:spTgt spid="20">
                                            <p:txEl>
                                              <p:charRg st="52" end="6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21">
                                            <p:txEl>
                                              <p:charRg st="0" end="12"/>
                                            </p:txEl>
                                          </p:spTgt>
                                        </p:tgtEl>
                                        <p:attrNameLst>
                                          <p:attrName>style.visibility</p:attrName>
                                        </p:attrNameLst>
                                      </p:cBhvr>
                                      <p:to>
                                        <p:strVal val="visible"/>
                                      </p:to>
                                    </p:set>
                                    <p:animEffect transition="in" filter="wipe(up)">
                                      <p:cBhvr>
                                        <p:cTn id="72" dur="500"/>
                                        <p:tgtEl>
                                          <p:spTgt spid="21">
                                            <p:txEl>
                                              <p:charRg st="0" end="12"/>
                                            </p:txEl>
                                          </p:spTgt>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21">
                                            <p:txEl>
                                              <p:charRg st="12" end="34"/>
                                            </p:txEl>
                                          </p:spTgt>
                                        </p:tgtEl>
                                        <p:attrNameLst>
                                          <p:attrName>style.visibility</p:attrName>
                                        </p:attrNameLst>
                                      </p:cBhvr>
                                      <p:to>
                                        <p:strVal val="visible"/>
                                      </p:to>
                                    </p:set>
                                    <p:animEffect transition="in" filter="wipe(up)">
                                      <p:cBhvr>
                                        <p:cTn id="75" dur="500"/>
                                        <p:tgtEl>
                                          <p:spTgt spid="21">
                                            <p:txEl>
                                              <p:charRg st="12" end="34"/>
                                            </p:txEl>
                                          </p:spTgt>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21">
                                            <p:txEl>
                                              <p:charRg st="34" end="44"/>
                                            </p:txEl>
                                          </p:spTgt>
                                        </p:tgtEl>
                                        <p:attrNameLst>
                                          <p:attrName>style.visibility</p:attrName>
                                        </p:attrNameLst>
                                      </p:cBhvr>
                                      <p:to>
                                        <p:strVal val="visible"/>
                                      </p:to>
                                    </p:set>
                                    <p:animEffect transition="in" filter="wipe(up)">
                                      <p:cBhvr>
                                        <p:cTn id="78" dur="500"/>
                                        <p:tgtEl>
                                          <p:spTgt spid="21">
                                            <p:txEl>
                                              <p:charRg st="34" end="44"/>
                                            </p:txEl>
                                          </p:spTgt>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21">
                                            <p:txEl>
                                              <p:charRg st="44" end="57"/>
                                            </p:txEl>
                                          </p:spTgt>
                                        </p:tgtEl>
                                        <p:attrNameLst>
                                          <p:attrName>style.visibility</p:attrName>
                                        </p:attrNameLst>
                                      </p:cBhvr>
                                      <p:to>
                                        <p:strVal val="visible"/>
                                      </p:to>
                                    </p:set>
                                    <p:animEffect transition="in" filter="wipe(up)">
                                      <p:cBhvr>
                                        <p:cTn id="81" dur="500"/>
                                        <p:tgtEl>
                                          <p:spTgt spid="21">
                                            <p:txEl>
                                              <p:charRg st="44" end="57"/>
                                            </p:txEl>
                                          </p:spTgt>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21">
                                            <p:txEl>
                                              <p:charRg st="57" end="66"/>
                                            </p:txEl>
                                          </p:spTgt>
                                        </p:tgtEl>
                                        <p:attrNameLst>
                                          <p:attrName>style.visibility</p:attrName>
                                        </p:attrNameLst>
                                      </p:cBhvr>
                                      <p:to>
                                        <p:strVal val="visible"/>
                                      </p:to>
                                    </p:set>
                                    <p:animEffect transition="in" filter="wipe(up)">
                                      <p:cBhvr>
                                        <p:cTn id="84" dur="500"/>
                                        <p:tgtEl>
                                          <p:spTgt spid="21">
                                            <p:txEl>
                                              <p:charRg st="57" end="66"/>
                                            </p:txEl>
                                          </p:spTgt>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21">
                                            <p:txEl>
                                              <p:charRg st="66" end="71"/>
                                            </p:txEl>
                                          </p:spTgt>
                                        </p:tgtEl>
                                        <p:attrNameLst>
                                          <p:attrName>style.visibility</p:attrName>
                                        </p:attrNameLst>
                                      </p:cBhvr>
                                      <p:to>
                                        <p:strVal val="visible"/>
                                      </p:to>
                                    </p:set>
                                    <p:animEffect transition="in" filter="wipe(up)">
                                      <p:cBhvr>
                                        <p:cTn id="87" dur="500"/>
                                        <p:tgtEl>
                                          <p:spTgt spid="21">
                                            <p:txEl>
                                              <p:charRg st="66" end="7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p:bldP spid="20" grpId="0" build="p"/>
      <p:bldP spid="21" grpId="0" build="p"/>
      <p:bldP spid="22"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6" name="Rectangle 5"/>
          <p:cNvSpPr/>
          <p:nvPr/>
        </p:nvSpPr>
        <p:spPr>
          <a:xfrm>
            <a:off x="539750" y="967105"/>
            <a:ext cx="10531475" cy="793750"/>
          </a:xfrm>
          <a:prstGeom prst="rect">
            <a:avLst/>
          </a:prstGeom>
          <a:noFill/>
          <a:ln w="9525">
            <a:noFill/>
          </a:ln>
        </p:spPr>
        <p:txBody>
          <a:bodyPr anchor="t"/>
          <a:p>
            <a:pPr marL="1143000" lvl="2" indent="-228600" algn="l" rtl="0" eaLnBrk="1" fontAlgn="base" hangingPunct="1">
              <a:lnSpc>
                <a:spcPct val="140000"/>
              </a:lnSpc>
              <a:spcBef>
                <a:spcPct val="20000"/>
              </a:spcBef>
              <a:spcAft>
                <a:spcPct val="0"/>
              </a:spcAft>
              <a:buClr>
                <a:schemeClr val="folHlink"/>
              </a:buClr>
              <a:buSzPct val="50000"/>
              <a:buFont typeface="Wingdings" panose="05000000000000000000" pitchFamily="2" charset="2"/>
              <a:buChar char="n"/>
            </a:pPr>
            <a:r>
              <a:rPr lang="zh-CN" altLang="en-US" sz="2800" dirty="0">
                <a:solidFill>
                  <a:schemeClr val="tx1"/>
                </a:solidFill>
                <a:latin typeface="华文新魏" panose="02010800040101010101" pitchFamily="2" charset="-122"/>
                <a:ea typeface="华文新魏" panose="02010800040101010101" pitchFamily="2" charset="-122"/>
              </a:rPr>
              <a:t>翻译模式可参考算术表达式的翻译模式写出</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7" name="Rectangle 6"/>
          <p:cNvSpPr/>
          <p:nvPr/>
        </p:nvSpPr>
        <p:spPr>
          <a:xfrm>
            <a:off x="539750" y="1821180"/>
            <a:ext cx="10531475" cy="647700"/>
          </a:xfrm>
          <a:prstGeom prst="rect">
            <a:avLst/>
          </a:prstGeom>
          <a:noFill/>
          <a:ln w="9525">
            <a:noFill/>
          </a:ln>
        </p:spPr>
        <p:txBody>
          <a:bodyPr anchor="t"/>
          <a:p>
            <a:pPr marL="1143000" lvl="2" indent="-228600" algn="l" rtl="0" eaLnBrk="1" fontAlgn="base" hangingPunct="1">
              <a:lnSpc>
                <a:spcPct val="140000"/>
              </a:lnSpc>
              <a:spcBef>
                <a:spcPct val="20000"/>
              </a:spcBef>
              <a:spcAft>
                <a:spcPct val="0"/>
              </a:spcAft>
              <a:buClr>
                <a:schemeClr val="folHlink"/>
              </a:buClr>
              <a:buSzPct val="50000"/>
              <a:buFont typeface="Wingdings" panose="05000000000000000000" pitchFamily="2" charset="2"/>
              <a:buChar char="n"/>
            </a:pPr>
            <a:r>
              <a:rPr lang="zh-CN" altLang="en-US" sz="2800" dirty="0">
                <a:solidFill>
                  <a:schemeClr val="tx1"/>
                </a:solidFill>
                <a:latin typeface="华文新魏" panose="02010800040101010101" pitchFamily="2" charset="-122"/>
                <a:ea typeface="华文新魏" panose="02010800040101010101" pitchFamily="2" charset="-122"/>
              </a:rPr>
              <a:t>注意关系表达式的翻译</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8" name="Rectangle 7"/>
          <p:cNvSpPr/>
          <p:nvPr/>
        </p:nvSpPr>
        <p:spPr>
          <a:xfrm>
            <a:off x="539750" y="2824480"/>
            <a:ext cx="10531475" cy="3071495"/>
          </a:xfrm>
          <a:prstGeom prst="rect">
            <a:avLst/>
          </a:prstGeom>
          <a:noFill/>
          <a:ln w="9525">
            <a:noFill/>
          </a:ln>
        </p:spPr>
        <p:txBody>
          <a:bodyPr anchor="t"/>
          <a:p>
            <a:pPr marL="1371600" lvl="2" indent="-457200" algn="l" rtl="0" eaLnBrk="1" fontAlgn="base" hangingPunct="1">
              <a:lnSpc>
                <a:spcPct val="140000"/>
              </a:lnSpc>
              <a:spcBef>
                <a:spcPct val="20000"/>
              </a:spcBef>
              <a:spcAft>
                <a:spcPct val="0"/>
              </a:spcAft>
              <a:buClr>
                <a:schemeClr val="folHlink"/>
              </a:buClr>
              <a:buSzPct val="50000"/>
              <a:buFont typeface="Wingdings" panose="05000000000000000000" charset="0"/>
              <a:buChar char="ü"/>
            </a:pP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属性</a:t>
            </a:r>
            <a:r>
              <a:rPr lang="en-US" altLang="zh-CN" sz="2800" u="sng"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E.place</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：存放布尔表达式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E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的值的临时变量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临时变量在符号表中的入口位置</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endPar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marL="1371600" lvl="2" indent="-457200" algn="l" rtl="0" eaLnBrk="1" fontAlgn="base" hangingPunct="1">
              <a:lnSpc>
                <a:spcPct val="140000"/>
              </a:lnSpc>
              <a:spcBef>
                <a:spcPct val="20000"/>
              </a:spcBef>
              <a:spcAft>
                <a:spcPct val="0"/>
              </a:spcAft>
              <a:buClr>
                <a:schemeClr val="folHlink"/>
              </a:buClr>
              <a:buSzPct val="50000"/>
              <a:buFont typeface="Wingdings" panose="05000000000000000000" charset="0"/>
              <a:buChar char="ü"/>
            </a:pP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函数</a:t>
            </a:r>
            <a:r>
              <a:rPr lang="en-US" altLang="zh-CN" sz="2800" u="sng"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emit</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：产生并输出一条三地址语句</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marL="1371600" lvl="2" indent="-457200" algn="l" rtl="0" eaLnBrk="1" fontAlgn="base" hangingPunct="1">
              <a:lnSpc>
                <a:spcPct val="140000"/>
              </a:lnSpc>
              <a:spcBef>
                <a:spcPct val="20000"/>
              </a:spcBef>
              <a:spcAft>
                <a:spcPct val="0"/>
              </a:spcAft>
              <a:buClr>
                <a:schemeClr val="folHlink"/>
              </a:buClr>
              <a:buSzPct val="50000"/>
              <a:buFont typeface="Wingdings" panose="05000000000000000000" charset="0"/>
              <a:buChar char="ü"/>
            </a:pP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变量</a:t>
            </a:r>
            <a:r>
              <a:rPr lang="en-US" altLang="zh-CN" sz="2800" u="sng"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nextstat</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：输出序列中下一条三地址语句的位置，函数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emit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执行之后，</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nextstat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自动加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1</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2" name="标题 1"/>
          <p:cNvSpPr>
            <a:spLocks noGrp="1" noChangeArrowheads="1"/>
          </p:cNvSpPr>
          <p:nvPr>
            <p:ph type="title"/>
          </p:nvPr>
        </p:nvSpPr>
        <p:spPr/>
        <p:txBody>
          <a:bodyPr/>
          <a:p>
            <a:r>
              <a:rPr lang="zh-CN" altLang="en-US"/>
              <a:t>布尔表达式的翻译</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charRg st="0" end="20"/>
                                            </p:txEl>
                                          </p:spTgt>
                                        </p:tgtEl>
                                        <p:attrNameLst>
                                          <p:attrName>style.visibility</p:attrName>
                                        </p:attrNameLst>
                                      </p:cBhvr>
                                      <p:to>
                                        <p:strVal val="visible"/>
                                      </p:to>
                                    </p:set>
                                    <p:animEffect transition="in" filter="box(in)">
                                      <p:cBhvr>
                                        <p:cTn id="7" dur="500"/>
                                        <p:tgtEl>
                                          <p:spTgt spid="6">
                                            <p:txEl>
                                              <p:charRg st="0" end="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xEl>
                                              <p:charRg st="0" end="11"/>
                                            </p:txEl>
                                          </p:spTgt>
                                        </p:tgtEl>
                                        <p:attrNameLst>
                                          <p:attrName>style.visibility</p:attrName>
                                        </p:attrNameLst>
                                      </p:cBhvr>
                                      <p:to>
                                        <p:strVal val="visible"/>
                                      </p:to>
                                    </p:set>
                                    <p:animEffect transition="in" filter="checkerboard(across)">
                                      <p:cBhvr>
                                        <p:cTn id="12" dur="500"/>
                                        <p:tgtEl>
                                          <p:spTgt spid="7">
                                            <p:txEl>
                                              <p:charRg st="0"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charRg st="0" end="45"/>
                                            </p:txEl>
                                          </p:spTgt>
                                        </p:tgtEl>
                                        <p:attrNameLst>
                                          <p:attrName>style.visibility</p:attrName>
                                        </p:attrNameLst>
                                      </p:cBhvr>
                                      <p:to>
                                        <p:strVal val="visible"/>
                                      </p:to>
                                    </p:set>
                                    <p:animEffect transition="in" filter="checkerboard(across)">
                                      <p:cBhvr>
                                        <p:cTn id="17" dur="500"/>
                                        <p:tgtEl>
                                          <p:spTgt spid="8">
                                            <p:txEl>
                                              <p:charRg st="0" end="4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xEl>
                                              <p:charRg st="45" end="65"/>
                                            </p:txEl>
                                          </p:spTgt>
                                        </p:tgtEl>
                                        <p:attrNameLst>
                                          <p:attrName>style.visibility</p:attrName>
                                        </p:attrNameLst>
                                      </p:cBhvr>
                                      <p:to>
                                        <p:strVal val="visible"/>
                                      </p:to>
                                    </p:set>
                                    <p:animEffect transition="in" filter="checkerboard(across)">
                                      <p:cBhvr>
                                        <p:cTn id="22" dur="500"/>
                                        <p:tgtEl>
                                          <p:spTgt spid="8">
                                            <p:txEl>
                                              <p:charRg st="45" end="6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
                                            <p:txEl>
                                              <p:charRg st="65" end="122"/>
                                            </p:txEl>
                                          </p:spTgt>
                                        </p:tgtEl>
                                        <p:attrNameLst>
                                          <p:attrName>style.visibility</p:attrName>
                                        </p:attrNameLst>
                                      </p:cBhvr>
                                      <p:to>
                                        <p:strVal val="visible"/>
                                      </p:to>
                                    </p:set>
                                    <p:animEffect transition="in" filter="checkerboard(across)">
                                      <p:cBhvr>
                                        <p:cTn id="27" dur="500"/>
                                        <p:tgtEl>
                                          <p:spTgt spid="8">
                                            <p:txEl>
                                              <p:charRg st="65" end="1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65538" name="Rectangle 2"/>
          <p:cNvSpPr txBox="1"/>
          <p:nvPr/>
        </p:nvSpPr>
        <p:spPr>
          <a:xfrm>
            <a:off x="1635760" y="1086485"/>
            <a:ext cx="9117965" cy="4948555"/>
          </a:xfrm>
          <a:prstGeom prst="rect">
            <a:avLst/>
          </a:prstGeom>
          <a:solidFill>
            <a:schemeClr val="bg1"/>
          </a:solidFill>
          <a:ln w="9525" cap="flat" cmpd="sng">
            <a:solidFill>
              <a:schemeClr val="tx1"/>
            </a:solidFill>
            <a:prstDash val="solid"/>
            <a:miter/>
            <a:headEnd type="none" w="med" len="med"/>
            <a:tailEnd type="none" w="med" len="med"/>
          </a:ln>
        </p:spPr>
        <p:txBody>
          <a:bodyPr anchor="t"/>
          <a:p>
            <a:pPr marL="342900" indent="-342900" algn="just" defTabSz="914400" eaLnBrk="0" hangingPunct="0">
              <a:lnSpc>
                <a:spcPct val="110000"/>
              </a:lnSpc>
            </a:pPr>
            <a:r>
              <a:rPr lang="en-US" altLang="zh-CN" sz="2800" i="1" dirty="0">
                <a:latin typeface="Times New Roman" panose="02020603050405020304" charset="0"/>
              </a:rPr>
              <a:t>E </a:t>
            </a:r>
            <a:r>
              <a:rPr lang="en-US" altLang="zh-CN" sz="2800" dirty="0">
                <a:latin typeface="Times New Roman" panose="02020603050405020304" charset="0"/>
                <a:sym typeface="Symbol" panose="05050102010706020507" pitchFamily="18" charset="2"/>
              </a:rPr>
              <a:t></a:t>
            </a:r>
            <a:r>
              <a:rPr lang="en-US" altLang="zh-CN" sz="2800" dirty="0">
                <a:latin typeface="Times New Roman" panose="02020603050405020304" charset="0"/>
              </a:rPr>
              <a:t> </a:t>
            </a:r>
            <a:r>
              <a:rPr lang="en-US" altLang="zh-CN" sz="2800" i="1" dirty="0">
                <a:latin typeface="Times New Roman" panose="02020603050405020304" charset="0"/>
              </a:rPr>
              <a:t>E</a:t>
            </a:r>
            <a:r>
              <a:rPr lang="en-US" altLang="zh-CN" sz="2800" baseline="-30000" dirty="0">
                <a:latin typeface="Times New Roman" panose="02020603050405020304" charset="0"/>
              </a:rPr>
              <a:t>1 </a:t>
            </a:r>
            <a:r>
              <a:rPr lang="en-US" altLang="zh-CN" sz="2800" dirty="0">
                <a:latin typeface="Times New Roman" panose="02020603050405020304" charset="0"/>
              </a:rPr>
              <a:t>or </a:t>
            </a:r>
            <a:r>
              <a:rPr lang="en-US" altLang="zh-CN" sz="2800" i="1" dirty="0">
                <a:latin typeface="Times New Roman" panose="02020603050405020304" charset="0"/>
              </a:rPr>
              <a:t>E</a:t>
            </a:r>
            <a:r>
              <a:rPr lang="en-US" altLang="zh-CN" sz="2800" baseline="-30000" dirty="0">
                <a:latin typeface="Times New Roman" panose="02020603050405020304" charset="0"/>
              </a:rPr>
              <a:t>2</a:t>
            </a:r>
            <a:r>
              <a:rPr lang="en-US" altLang="zh-CN" sz="2800" dirty="0">
                <a:latin typeface="Times New Roman" panose="02020603050405020304" charset="0"/>
              </a:rPr>
              <a:t>  </a:t>
            </a:r>
            <a:r>
              <a:rPr lang="en-US" altLang="zh-CN" sz="2800" dirty="0">
                <a:solidFill>
                  <a:schemeClr val="tx2"/>
                </a:solidFill>
                <a:latin typeface="Times New Roman" panose="02020603050405020304" charset="0"/>
              </a:rPr>
              <a:t>{ </a:t>
            </a:r>
            <a:r>
              <a:rPr lang="en-US" altLang="zh-CN" sz="2800" i="1" dirty="0" err="1">
                <a:solidFill>
                  <a:schemeClr val="tx2"/>
                </a:solidFill>
                <a:latin typeface="Times New Roman" panose="02020603050405020304" charset="0"/>
              </a:rPr>
              <a:t>E</a:t>
            </a:r>
            <a:r>
              <a:rPr lang="en-US" altLang="zh-CN" sz="2800" dirty="0" err="1">
                <a:solidFill>
                  <a:schemeClr val="tx2"/>
                </a:solidFill>
                <a:latin typeface="Times New Roman" panose="02020603050405020304" charset="0"/>
              </a:rPr>
              <a:t>.</a:t>
            </a:r>
            <a:r>
              <a:rPr lang="en-US" altLang="zh-CN" sz="2800" i="1" dirty="0" err="1">
                <a:solidFill>
                  <a:schemeClr val="tx2"/>
                </a:solidFill>
                <a:latin typeface="Times New Roman" panose="02020603050405020304" charset="0"/>
              </a:rPr>
              <a:t>place</a:t>
            </a:r>
            <a:r>
              <a:rPr lang="en-US" altLang="zh-CN" sz="2800" dirty="0">
                <a:solidFill>
                  <a:schemeClr val="tx2"/>
                </a:solidFill>
                <a:latin typeface="Times New Roman" panose="02020603050405020304" charset="0"/>
              </a:rPr>
              <a:t> := </a:t>
            </a:r>
            <a:r>
              <a:rPr lang="en-US" altLang="zh-CN" sz="2800" i="1" dirty="0" err="1">
                <a:solidFill>
                  <a:schemeClr val="tx2"/>
                </a:solidFill>
                <a:latin typeface="Times New Roman" panose="02020603050405020304" charset="0"/>
              </a:rPr>
              <a:t>newtemp</a:t>
            </a:r>
            <a:r>
              <a:rPr lang="en-US" altLang="zh-CN" sz="2800" dirty="0">
                <a:solidFill>
                  <a:schemeClr val="tx2"/>
                </a:solidFill>
                <a:latin typeface="Times New Roman" panose="02020603050405020304" charset="0"/>
              </a:rPr>
              <a:t>; </a:t>
            </a:r>
            <a:endParaRPr lang="en-US" altLang="zh-CN" sz="2800" dirty="0">
              <a:solidFill>
                <a:schemeClr val="tx2"/>
              </a:solidFill>
              <a:latin typeface="Times New Roman" panose="02020603050405020304" charset="0"/>
            </a:endParaRPr>
          </a:p>
          <a:p>
            <a:pPr marL="342900" indent="-342900" algn="just" defTabSz="914400" eaLnBrk="0" hangingPunct="0">
              <a:lnSpc>
                <a:spcPct val="110000"/>
              </a:lnSpc>
            </a:pP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emit</a:t>
            </a:r>
            <a:r>
              <a:rPr lang="en-US" altLang="zh-CN" sz="2800" dirty="0">
                <a:solidFill>
                  <a:schemeClr val="tx2"/>
                </a:solidFill>
                <a:latin typeface="Times New Roman" panose="02020603050405020304" charset="0"/>
              </a:rPr>
              <a:t> ( </a:t>
            </a:r>
            <a:r>
              <a:rPr lang="en-US" altLang="zh-CN" sz="2800" i="1" dirty="0" err="1">
                <a:solidFill>
                  <a:schemeClr val="tx2"/>
                </a:solidFill>
                <a:latin typeface="Times New Roman" panose="02020603050405020304" charset="0"/>
              </a:rPr>
              <a:t>E</a:t>
            </a:r>
            <a:r>
              <a:rPr lang="en-US" altLang="zh-CN" sz="2800" dirty="0" err="1">
                <a:solidFill>
                  <a:schemeClr val="tx2"/>
                </a:solidFill>
                <a:latin typeface="Times New Roman" panose="02020603050405020304" charset="0"/>
              </a:rPr>
              <a:t>.</a:t>
            </a:r>
            <a:r>
              <a:rPr lang="en-US" altLang="zh-CN" sz="2800" i="1" dirty="0" err="1">
                <a:solidFill>
                  <a:schemeClr val="tx2"/>
                </a:solidFill>
                <a:latin typeface="Times New Roman" panose="02020603050405020304" charset="0"/>
              </a:rPr>
              <a:t>place</a:t>
            </a:r>
            <a:r>
              <a:rPr lang="en-US" altLang="zh-CN" sz="2800" dirty="0">
                <a:solidFill>
                  <a:schemeClr val="tx2"/>
                </a:solidFill>
                <a:latin typeface="Times New Roman" panose="02020603050405020304" charset="0"/>
              </a:rPr>
              <a:t>, ‘:=’, </a:t>
            </a:r>
            <a:r>
              <a:rPr lang="en-US" altLang="zh-CN" sz="2800" i="1" dirty="0">
                <a:solidFill>
                  <a:schemeClr val="tx2"/>
                </a:solidFill>
                <a:latin typeface="Times New Roman" panose="02020603050405020304" charset="0"/>
              </a:rPr>
              <a:t>E</a:t>
            </a:r>
            <a:r>
              <a:rPr lang="en-US" altLang="zh-CN" sz="2800" baseline="-30000" dirty="0">
                <a:solidFill>
                  <a:schemeClr val="tx2"/>
                </a:solidFill>
                <a:latin typeface="Times New Roman" panose="02020603050405020304" charset="0"/>
              </a:rPr>
              <a:t>1</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place</a:t>
            </a:r>
            <a:r>
              <a:rPr lang="en-US" altLang="zh-CN" sz="2800" dirty="0">
                <a:solidFill>
                  <a:schemeClr val="tx2"/>
                </a:solidFill>
                <a:latin typeface="Times New Roman" panose="02020603050405020304" charset="0"/>
              </a:rPr>
              <a:t>, ‘or’</a:t>
            </a:r>
            <a:r>
              <a:rPr lang="en-US" altLang="zh-CN" sz="2800" i="1" dirty="0">
                <a:solidFill>
                  <a:schemeClr val="tx2"/>
                </a:solidFill>
                <a:latin typeface="Times New Roman" panose="02020603050405020304" charset="0"/>
              </a:rPr>
              <a:t> E</a:t>
            </a:r>
            <a:r>
              <a:rPr lang="en-US" altLang="zh-CN" sz="2800" baseline="-30000" dirty="0">
                <a:solidFill>
                  <a:schemeClr val="tx2"/>
                </a:solidFill>
                <a:latin typeface="Times New Roman" panose="02020603050405020304" charset="0"/>
              </a:rPr>
              <a:t>2</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place </a:t>
            </a:r>
            <a:r>
              <a:rPr lang="en-US" altLang="zh-CN" sz="2800" dirty="0">
                <a:solidFill>
                  <a:schemeClr val="tx2"/>
                </a:solidFill>
                <a:latin typeface="Times New Roman" panose="02020603050405020304" charset="0"/>
              </a:rPr>
              <a:t>) } </a:t>
            </a:r>
            <a:endParaRPr lang="en-US" altLang="zh-CN" sz="2800" dirty="0">
              <a:solidFill>
                <a:schemeClr val="tx2"/>
              </a:solidFill>
              <a:latin typeface="Times New Roman" panose="02020603050405020304" charset="0"/>
            </a:endParaRPr>
          </a:p>
          <a:p>
            <a:pPr marL="342900" indent="-342900" algn="just" defTabSz="914400" eaLnBrk="0" hangingPunct="0">
              <a:lnSpc>
                <a:spcPct val="110000"/>
              </a:lnSpc>
            </a:pPr>
            <a:endParaRPr lang="en-US" altLang="zh-CN" sz="2800" i="1" dirty="0">
              <a:solidFill>
                <a:schemeClr val="folHlink"/>
              </a:solidFill>
              <a:latin typeface="Times New Roman" panose="02020603050405020304" charset="0"/>
            </a:endParaRPr>
          </a:p>
          <a:p>
            <a:pPr marL="342900" indent="-342900" algn="just" defTabSz="914400" eaLnBrk="0" hangingPunct="0">
              <a:lnSpc>
                <a:spcPct val="110000"/>
              </a:lnSpc>
            </a:pPr>
            <a:r>
              <a:rPr lang="en-US" altLang="zh-CN" sz="2800" i="1" dirty="0">
                <a:latin typeface="Times New Roman" panose="02020603050405020304" charset="0"/>
              </a:rPr>
              <a:t>E </a:t>
            </a:r>
            <a:r>
              <a:rPr lang="en-US" altLang="zh-CN" sz="2800" dirty="0">
                <a:latin typeface="Times New Roman" panose="02020603050405020304" charset="0"/>
                <a:sym typeface="Symbol" panose="05050102010706020507" pitchFamily="18" charset="2"/>
              </a:rPr>
              <a:t></a:t>
            </a:r>
            <a:r>
              <a:rPr lang="en-US" altLang="zh-CN" sz="2800" dirty="0">
                <a:latin typeface="Times New Roman" panose="02020603050405020304" charset="0"/>
              </a:rPr>
              <a:t> id</a:t>
            </a:r>
            <a:r>
              <a:rPr lang="en-US" altLang="zh-CN" sz="2800" baseline="-30000" dirty="0">
                <a:latin typeface="Times New Roman" panose="02020603050405020304" charset="0"/>
              </a:rPr>
              <a:t>1 </a:t>
            </a:r>
            <a:r>
              <a:rPr lang="en-US" altLang="zh-CN" sz="2800" dirty="0" err="1">
                <a:latin typeface="Times New Roman" panose="02020603050405020304" charset="0"/>
              </a:rPr>
              <a:t>relop</a:t>
            </a:r>
            <a:r>
              <a:rPr lang="en-US" altLang="zh-CN" sz="2800" dirty="0">
                <a:latin typeface="Times New Roman" panose="02020603050405020304" charset="0"/>
              </a:rPr>
              <a:t> id</a:t>
            </a:r>
            <a:r>
              <a:rPr lang="en-US" altLang="zh-CN" sz="2800" baseline="-30000" dirty="0">
                <a:latin typeface="Times New Roman" panose="02020603050405020304" charset="0"/>
              </a:rPr>
              <a:t>2</a:t>
            </a:r>
            <a:r>
              <a:rPr lang="en-US" altLang="zh-CN" sz="2800" baseline="-30000" dirty="0">
                <a:solidFill>
                  <a:srgbClr val="000066"/>
                </a:solidFill>
                <a:latin typeface="Times New Roman" panose="02020603050405020304" charset="0"/>
              </a:rPr>
              <a:t>		</a:t>
            </a:r>
            <a:endParaRPr lang="en-US" altLang="zh-CN" sz="2800" baseline="-30000" dirty="0">
              <a:solidFill>
                <a:srgbClr val="000066"/>
              </a:solidFill>
              <a:latin typeface="Times New Roman" panose="02020603050405020304" charset="0"/>
            </a:endParaRPr>
          </a:p>
          <a:p>
            <a:pPr marL="342900" indent="-342900" algn="just" defTabSz="914400" eaLnBrk="0" hangingPunct="0">
              <a:lnSpc>
                <a:spcPct val="110000"/>
              </a:lnSpc>
            </a:pPr>
            <a:r>
              <a:rPr lang="en-US" altLang="zh-CN" sz="2800" baseline="-30000" dirty="0">
                <a:solidFill>
                  <a:schemeClr val="tx2"/>
                </a:solidFill>
                <a:latin typeface="Times New Roman" panose="02020603050405020304" charset="0"/>
              </a:rPr>
              <a:t>	</a:t>
            </a:r>
            <a:r>
              <a:rPr lang="en-US" altLang="zh-CN" sz="2800" dirty="0">
                <a:solidFill>
                  <a:schemeClr val="tx2"/>
                </a:solidFill>
                <a:latin typeface="Times New Roman" panose="02020603050405020304" charset="0"/>
              </a:rPr>
              <a:t>{ </a:t>
            </a:r>
            <a:r>
              <a:rPr lang="en-US" altLang="zh-CN" sz="2800" i="1" dirty="0" err="1">
                <a:solidFill>
                  <a:schemeClr val="tx2"/>
                </a:solidFill>
                <a:latin typeface="Times New Roman" panose="02020603050405020304" charset="0"/>
              </a:rPr>
              <a:t>E</a:t>
            </a:r>
            <a:r>
              <a:rPr lang="en-US" altLang="zh-CN" sz="2800" dirty="0" err="1">
                <a:solidFill>
                  <a:schemeClr val="tx2"/>
                </a:solidFill>
                <a:latin typeface="Times New Roman" panose="02020603050405020304" charset="0"/>
              </a:rPr>
              <a:t>.</a:t>
            </a:r>
            <a:r>
              <a:rPr lang="en-US" altLang="zh-CN" sz="2800" i="1" dirty="0" err="1">
                <a:solidFill>
                  <a:schemeClr val="tx2"/>
                </a:solidFill>
                <a:latin typeface="Times New Roman" panose="02020603050405020304" charset="0"/>
              </a:rPr>
              <a:t>place</a:t>
            </a:r>
            <a:r>
              <a:rPr lang="en-US" altLang="zh-CN" sz="2800" dirty="0">
                <a:solidFill>
                  <a:schemeClr val="tx2"/>
                </a:solidFill>
                <a:latin typeface="Times New Roman" panose="02020603050405020304" charset="0"/>
              </a:rPr>
              <a:t> := </a:t>
            </a:r>
            <a:r>
              <a:rPr lang="en-US" altLang="zh-CN" sz="2800" i="1" dirty="0" err="1">
                <a:solidFill>
                  <a:schemeClr val="tx2"/>
                </a:solidFill>
                <a:latin typeface="Times New Roman" panose="02020603050405020304" charset="0"/>
              </a:rPr>
              <a:t>newtemp</a:t>
            </a:r>
            <a:r>
              <a:rPr lang="en-US" altLang="zh-CN" sz="2800" dirty="0">
                <a:solidFill>
                  <a:schemeClr val="tx2"/>
                </a:solidFill>
                <a:latin typeface="Times New Roman" panose="02020603050405020304" charset="0"/>
              </a:rPr>
              <a:t>;</a:t>
            </a:r>
            <a:endParaRPr lang="en-US" altLang="zh-CN" sz="2800" dirty="0">
              <a:solidFill>
                <a:schemeClr val="tx2"/>
              </a:solidFill>
              <a:latin typeface="Times New Roman" panose="02020603050405020304" charset="0"/>
            </a:endParaRPr>
          </a:p>
          <a:p>
            <a:pPr marL="342900" indent="-342900" algn="just" defTabSz="914400" eaLnBrk="0" hangingPunct="0">
              <a:lnSpc>
                <a:spcPct val="110000"/>
              </a:lnSpc>
            </a:pPr>
            <a:r>
              <a:rPr lang="en-US" altLang="zh-CN" sz="2800" i="1" dirty="0">
                <a:solidFill>
                  <a:schemeClr val="tx2"/>
                </a:solidFill>
                <a:latin typeface="Times New Roman" panose="02020603050405020304" charset="0"/>
              </a:rPr>
              <a:t>emit</a:t>
            </a:r>
            <a:r>
              <a:rPr lang="en-US" altLang="zh-CN" sz="2800" dirty="0">
                <a:solidFill>
                  <a:schemeClr val="tx2"/>
                </a:solidFill>
                <a:latin typeface="Times New Roman" panose="02020603050405020304" charset="0"/>
              </a:rPr>
              <a:t> ( ‘if’, id</a:t>
            </a:r>
            <a:r>
              <a:rPr lang="en-US" altLang="zh-CN" sz="2800" baseline="-30000" dirty="0">
                <a:solidFill>
                  <a:schemeClr val="tx2"/>
                </a:solidFill>
                <a:latin typeface="Times New Roman" panose="02020603050405020304" charset="0"/>
              </a:rPr>
              <a:t>1</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place</a:t>
            </a:r>
            <a:r>
              <a:rPr lang="en-US" altLang="zh-CN" sz="2800" dirty="0">
                <a:solidFill>
                  <a:schemeClr val="tx2"/>
                </a:solidFill>
                <a:latin typeface="Times New Roman" panose="02020603050405020304" charset="0"/>
              </a:rPr>
              <a:t>, </a:t>
            </a:r>
            <a:r>
              <a:rPr lang="en-US" altLang="zh-CN" sz="2800" dirty="0" err="1">
                <a:solidFill>
                  <a:schemeClr val="tx2"/>
                </a:solidFill>
                <a:latin typeface="Times New Roman" panose="02020603050405020304" charset="0"/>
              </a:rPr>
              <a:t>relop.</a:t>
            </a:r>
            <a:r>
              <a:rPr lang="en-US" altLang="zh-CN" sz="2800" i="1" dirty="0" err="1">
                <a:solidFill>
                  <a:schemeClr val="tx2"/>
                </a:solidFill>
                <a:latin typeface="Times New Roman" panose="02020603050405020304" charset="0"/>
              </a:rPr>
              <a:t>op</a:t>
            </a:r>
            <a:r>
              <a:rPr lang="en-US" altLang="zh-CN" sz="2800" dirty="0">
                <a:solidFill>
                  <a:schemeClr val="tx2"/>
                </a:solidFill>
                <a:latin typeface="Times New Roman" panose="02020603050405020304" charset="0"/>
              </a:rPr>
              <a:t>, id</a:t>
            </a:r>
            <a:r>
              <a:rPr lang="en-US" altLang="zh-CN" sz="2800" baseline="-30000" dirty="0">
                <a:solidFill>
                  <a:schemeClr val="tx2"/>
                </a:solidFill>
                <a:latin typeface="Times New Roman" panose="02020603050405020304" charset="0"/>
              </a:rPr>
              <a:t>2</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place</a:t>
            </a:r>
            <a:r>
              <a:rPr lang="en-US" altLang="zh-CN" sz="2800" dirty="0">
                <a:solidFill>
                  <a:schemeClr val="tx2"/>
                </a:solidFill>
                <a:latin typeface="Times New Roman" panose="02020603050405020304" charset="0"/>
              </a:rPr>
              <a:t>, ‘</a:t>
            </a:r>
            <a:r>
              <a:rPr lang="en-US" altLang="zh-CN" sz="2800" dirty="0" err="1">
                <a:solidFill>
                  <a:schemeClr val="tx2"/>
                </a:solidFill>
                <a:latin typeface="Times New Roman" panose="02020603050405020304" charset="0"/>
              </a:rPr>
              <a:t>goto</a:t>
            </a:r>
            <a:r>
              <a:rPr lang="en-US" altLang="zh-CN" sz="2800" dirty="0">
                <a:solidFill>
                  <a:schemeClr val="tx2"/>
                </a:solidFill>
                <a:latin typeface="Times New Roman" panose="02020603050405020304" charset="0"/>
              </a:rPr>
              <a:t>’, </a:t>
            </a:r>
            <a:r>
              <a:rPr lang="en-US" altLang="zh-CN" sz="2800" i="1" dirty="0" err="1">
                <a:solidFill>
                  <a:schemeClr val="tx2"/>
                </a:solidFill>
                <a:latin typeface="Times New Roman" panose="02020603050405020304" charset="0"/>
              </a:rPr>
              <a:t>nextstat</a:t>
            </a:r>
            <a:r>
              <a:rPr lang="en-US" altLang="zh-CN" sz="2800" i="1" dirty="0">
                <a:solidFill>
                  <a:schemeClr val="tx2"/>
                </a:solidFill>
                <a:latin typeface="Times New Roman" panose="02020603050405020304" charset="0"/>
              </a:rPr>
              <a:t> </a:t>
            </a:r>
            <a:r>
              <a:rPr lang="en-US" altLang="zh-CN" sz="2800" dirty="0">
                <a:solidFill>
                  <a:schemeClr val="tx2"/>
                </a:solidFill>
                <a:latin typeface="Times New Roman" panose="02020603050405020304" charset="0"/>
              </a:rPr>
              <a:t>+ 3 ); </a:t>
            </a:r>
            <a:endParaRPr lang="en-US" altLang="zh-CN" sz="2800" dirty="0">
              <a:solidFill>
                <a:schemeClr val="tx2"/>
              </a:solidFill>
              <a:latin typeface="Times New Roman" panose="02020603050405020304" charset="0"/>
            </a:endParaRPr>
          </a:p>
          <a:p>
            <a:pPr marL="342900" indent="-342900" algn="just" defTabSz="914400" eaLnBrk="0" hangingPunct="0">
              <a:lnSpc>
                <a:spcPct val="110000"/>
              </a:lnSpc>
            </a:pPr>
            <a:r>
              <a:rPr lang="en-US" altLang="zh-CN" sz="2800" i="1" dirty="0">
                <a:solidFill>
                  <a:schemeClr val="tx2"/>
                </a:solidFill>
                <a:latin typeface="Times New Roman" panose="02020603050405020304" charset="0"/>
              </a:rPr>
              <a:t>emit</a:t>
            </a:r>
            <a:r>
              <a:rPr lang="en-US" altLang="zh-CN" sz="2800" dirty="0">
                <a:solidFill>
                  <a:schemeClr val="tx2"/>
                </a:solidFill>
                <a:latin typeface="Times New Roman" panose="02020603050405020304" charset="0"/>
              </a:rPr>
              <a:t> ( </a:t>
            </a:r>
            <a:r>
              <a:rPr lang="en-US" altLang="zh-CN" sz="2800" i="1" dirty="0" err="1">
                <a:solidFill>
                  <a:schemeClr val="tx2"/>
                </a:solidFill>
                <a:latin typeface="Times New Roman" panose="02020603050405020304" charset="0"/>
              </a:rPr>
              <a:t>E</a:t>
            </a:r>
            <a:r>
              <a:rPr lang="en-US" altLang="zh-CN" sz="2800" dirty="0" err="1">
                <a:solidFill>
                  <a:schemeClr val="tx2"/>
                </a:solidFill>
                <a:latin typeface="Times New Roman" panose="02020603050405020304" charset="0"/>
              </a:rPr>
              <a:t>.</a:t>
            </a:r>
            <a:r>
              <a:rPr lang="en-US" altLang="zh-CN" sz="2800" i="1" dirty="0" err="1">
                <a:solidFill>
                  <a:schemeClr val="tx2"/>
                </a:solidFill>
                <a:latin typeface="Times New Roman" panose="02020603050405020304" charset="0"/>
              </a:rPr>
              <a:t>place</a:t>
            </a:r>
            <a:r>
              <a:rPr lang="en-US" altLang="zh-CN" sz="2800" dirty="0">
                <a:solidFill>
                  <a:schemeClr val="tx2"/>
                </a:solidFill>
                <a:latin typeface="Times New Roman" panose="02020603050405020304" charset="0"/>
              </a:rPr>
              <a:t>, ‘:=’, ‘0’ );</a:t>
            </a:r>
            <a:endParaRPr lang="en-US" altLang="zh-CN" sz="2800" dirty="0">
              <a:solidFill>
                <a:schemeClr val="tx2"/>
              </a:solidFill>
              <a:latin typeface="Times New Roman" panose="02020603050405020304" charset="0"/>
            </a:endParaRPr>
          </a:p>
          <a:p>
            <a:pPr marL="342900" indent="-342900" algn="just" defTabSz="914400" eaLnBrk="0" hangingPunct="0">
              <a:lnSpc>
                <a:spcPct val="110000"/>
              </a:lnSpc>
            </a:pPr>
            <a:r>
              <a:rPr lang="en-US" altLang="zh-CN" sz="2800" i="1" dirty="0">
                <a:solidFill>
                  <a:schemeClr val="tx2"/>
                </a:solidFill>
                <a:latin typeface="Times New Roman" panose="02020603050405020304" charset="0"/>
              </a:rPr>
              <a:t>emit</a:t>
            </a:r>
            <a:r>
              <a:rPr lang="en-US" altLang="zh-CN" sz="2800" dirty="0">
                <a:solidFill>
                  <a:schemeClr val="tx2"/>
                </a:solidFill>
                <a:latin typeface="Times New Roman" panose="02020603050405020304" charset="0"/>
              </a:rPr>
              <a:t> ( ‘</a:t>
            </a:r>
            <a:r>
              <a:rPr lang="en-US" altLang="zh-CN" sz="2800" dirty="0" err="1">
                <a:solidFill>
                  <a:schemeClr val="tx2"/>
                </a:solidFill>
                <a:latin typeface="Times New Roman" panose="02020603050405020304" charset="0"/>
              </a:rPr>
              <a:t>goto</a:t>
            </a:r>
            <a:r>
              <a:rPr lang="en-US" altLang="zh-CN" sz="2800" dirty="0">
                <a:solidFill>
                  <a:schemeClr val="tx2"/>
                </a:solidFill>
                <a:latin typeface="Times New Roman" panose="02020603050405020304" charset="0"/>
              </a:rPr>
              <a:t>’, </a:t>
            </a:r>
            <a:r>
              <a:rPr lang="en-US" altLang="zh-CN" sz="2800" i="1" dirty="0" err="1">
                <a:solidFill>
                  <a:schemeClr val="tx2"/>
                </a:solidFill>
                <a:latin typeface="Times New Roman" panose="02020603050405020304" charset="0"/>
              </a:rPr>
              <a:t>nextstat</a:t>
            </a:r>
            <a:r>
              <a:rPr lang="en-US" altLang="zh-CN" sz="2800" dirty="0">
                <a:solidFill>
                  <a:schemeClr val="tx2"/>
                </a:solidFill>
                <a:latin typeface="Times New Roman" panose="02020603050405020304" charset="0"/>
              </a:rPr>
              <a:t> + 2 );</a:t>
            </a:r>
            <a:endParaRPr lang="en-US" altLang="zh-CN" sz="2800" dirty="0">
              <a:solidFill>
                <a:schemeClr val="tx2"/>
              </a:solidFill>
              <a:latin typeface="Times New Roman" panose="02020603050405020304" charset="0"/>
            </a:endParaRPr>
          </a:p>
          <a:p>
            <a:pPr marL="342900" indent="-342900" algn="just" defTabSz="914400" eaLnBrk="0" hangingPunct="0">
              <a:lnSpc>
                <a:spcPct val="110000"/>
              </a:lnSpc>
            </a:pPr>
            <a:r>
              <a:rPr lang="en-US" altLang="zh-CN" sz="2800" i="1" dirty="0">
                <a:solidFill>
                  <a:schemeClr val="tx2"/>
                </a:solidFill>
                <a:latin typeface="Times New Roman" panose="02020603050405020304" charset="0"/>
              </a:rPr>
              <a:t>emit</a:t>
            </a:r>
            <a:r>
              <a:rPr lang="en-US" altLang="zh-CN" sz="2800" dirty="0">
                <a:solidFill>
                  <a:schemeClr val="tx2"/>
                </a:solidFill>
                <a:latin typeface="Times New Roman" panose="02020603050405020304" charset="0"/>
              </a:rPr>
              <a:t> ( </a:t>
            </a:r>
            <a:r>
              <a:rPr lang="en-US" altLang="zh-CN" sz="2800" i="1" dirty="0" err="1">
                <a:solidFill>
                  <a:schemeClr val="tx2"/>
                </a:solidFill>
                <a:latin typeface="Times New Roman" panose="02020603050405020304" charset="0"/>
              </a:rPr>
              <a:t>E</a:t>
            </a:r>
            <a:r>
              <a:rPr lang="en-US" altLang="zh-CN" sz="2800" dirty="0" err="1">
                <a:solidFill>
                  <a:schemeClr val="tx2"/>
                </a:solidFill>
                <a:latin typeface="Times New Roman" panose="02020603050405020304" charset="0"/>
              </a:rPr>
              <a:t>.</a:t>
            </a:r>
            <a:r>
              <a:rPr lang="en-US" altLang="zh-CN" sz="2800" i="1" dirty="0" err="1">
                <a:solidFill>
                  <a:schemeClr val="tx2"/>
                </a:solidFill>
                <a:latin typeface="Times New Roman" panose="02020603050405020304" charset="0"/>
              </a:rPr>
              <a:t>place</a:t>
            </a:r>
            <a:r>
              <a:rPr lang="en-US" altLang="zh-CN" sz="2800" dirty="0">
                <a:solidFill>
                  <a:schemeClr val="tx2"/>
                </a:solidFill>
                <a:latin typeface="Times New Roman" panose="02020603050405020304" charset="0"/>
              </a:rPr>
              <a:t>, ‘:=’, ‘1’ ) } </a:t>
            </a:r>
            <a:endParaRPr lang="en-US" altLang="zh-CN" sz="2800" dirty="0">
              <a:solidFill>
                <a:schemeClr val="tx2"/>
              </a:solidFill>
              <a:latin typeface="Times New Roman" panose="02020603050405020304" charset="0"/>
            </a:endParaRPr>
          </a:p>
        </p:txBody>
      </p:sp>
      <p:sp>
        <p:nvSpPr>
          <p:cNvPr id="6" name="标题 5"/>
          <p:cNvSpPr>
            <a:spLocks noGrp="1" noChangeArrowheads="1"/>
          </p:cNvSpPr>
          <p:nvPr>
            <p:ph type="title"/>
          </p:nvPr>
        </p:nvSpPr>
        <p:spPr/>
        <p:txBody>
          <a:bodyPr/>
          <a:p>
            <a:r>
              <a:rPr lang="zh-CN" altLang="en-US"/>
              <a:t>布尔表达式的翻译</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pic>
        <p:nvPicPr>
          <p:cNvPr id="15362" name="图片 1"/>
          <p:cNvPicPr>
            <a:picLocks noChangeAspect="1"/>
          </p:cNvPicPr>
          <p:nvPr/>
        </p:nvPicPr>
        <p:blipFill>
          <a:blip r:embed="rId1"/>
          <a:stretch>
            <a:fillRect/>
          </a:stretch>
        </p:blipFill>
        <p:spPr>
          <a:xfrm>
            <a:off x="2336800" y="942975"/>
            <a:ext cx="7252335" cy="5297805"/>
          </a:xfrm>
          <a:prstGeom prst="rect">
            <a:avLst/>
          </a:prstGeom>
          <a:noFill/>
          <a:ln w="9525">
            <a:noFill/>
          </a:ln>
        </p:spPr>
      </p:pic>
      <p:sp>
        <p:nvSpPr>
          <p:cNvPr id="2" name="标题 1"/>
          <p:cNvSpPr>
            <a:spLocks noGrp="1" noChangeArrowheads="1"/>
          </p:cNvSpPr>
          <p:nvPr>
            <p:ph type="title"/>
          </p:nvPr>
        </p:nvSpPr>
        <p:spPr/>
        <p:txBody>
          <a:bodyPr/>
          <a:p>
            <a:r>
              <a:rPr lang="zh-CN" altLang="en-US"/>
              <a:t>布尔表达式的翻译</a:t>
            </a: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a:xfrm>
            <a:off x="4261115" y="6356176"/>
            <a:ext cx="2641600" cy="457200"/>
          </a:xfrm>
        </p:spPr>
        <p:txBody>
          <a:bodyPr/>
          <a:p>
            <a:fld id="{10F35DC5-7E65-8247-99AB-4E984F8A921E}" type="slidenum">
              <a:rPr lang="en-US" smtClean="0"/>
            </a:fld>
            <a:endParaRPr lang="en-US"/>
          </a:p>
        </p:txBody>
      </p:sp>
      <p:sp>
        <p:nvSpPr>
          <p:cNvPr id="2" name="Oval 3"/>
          <p:cNvSpPr/>
          <p:nvPr/>
        </p:nvSpPr>
        <p:spPr>
          <a:xfrm>
            <a:off x="3914775" y="2733675"/>
            <a:ext cx="288925" cy="287338"/>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1</a:t>
            </a:r>
            <a:endParaRPr lang="en-US" altLang="zh-CN" dirty="0">
              <a:latin typeface="Times New Roman" panose="02020603050405020304" charset="0"/>
            </a:endParaRPr>
          </a:p>
        </p:txBody>
      </p:sp>
      <p:sp>
        <p:nvSpPr>
          <p:cNvPr id="5" name="Oval 4"/>
          <p:cNvSpPr/>
          <p:nvPr/>
        </p:nvSpPr>
        <p:spPr>
          <a:xfrm>
            <a:off x="7154863" y="3459163"/>
            <a:ext cx="288925" cy="287337"/>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3</a:t>
            </a:r>
            <a:endParaRPr lang="en-US" altLang="zh-CN" dirty="0">
              <a:latin typeface="Times New Roman" panose="02020603050405020304" charset="0"/>
            </a:endParaRPr>
          </a:p>
        </p:txBody>
      </p:sp>
      <p:sp>
        <p:nvSpPr>
          <p:cNvPr id="6" name="Oval 5"/>
          <p:cNvSpPr/>
          <p:nvPr/>
        </p:nvSpPr>
        <p:spPr>
          <a:xfrm>
            <a:off x="6291263" y="2811463"/>
            <a:ext cx="288925" cy="287337"/>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4</a:t>
            </a:r>
            <a:endParaRPr lang="en-US" altLang="zh-CN" dirty="0">
              <a:latin typeface="Times New Roman" panose="02020603050405020304" charset="0"/>
            </a:endParaRPr>
          </a:p>
        </p:txBody>
      </p:sp>
      <p:sp>
        <p:nvSpPr>
          <p:cNvPr id="7" name="Oval 6"/>
          <p:cNvSpPr/>
          <p:nvPr/>
        </p:nvSpPr>
        <p:spPr>
          <a:xfrm>
            <a:off x="5427663" y="2235200"/>
            <a:ext cx="288925" cy="287338"/>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5</a:t>
            </a:r>
            <a:endParaRPr lang="en-US" altLang="zh-CN" dirty="0">
              <a:latin typeface="Times New Roman" panose="02020603050405020304" charset="0"/>
            </a:endParaRPr>
          </a:p>
        </p:txBody>
      </p:sp>
      <p:sp>
        <p:nvSpPr>
          <p:cNvPr id="8" name="Oval 7"/>
          <p:cNvSpPr/>
          <p:nvPr/>
        </p:nvSpPr>
        <p:spPr>
          <a:xfrm>
            <a:off x="5570538" y="3532188"/>
            <a:ext cx="288925" cy="287337"/>
          </a:xfrm>
          <a:prstGeom prst="ellipse">
            <a:avLst/>
          </a:prstGeom>
          <a:noFill/>
          <a:ln w="9525" cap="flat" cmpd="sng">
            <a:solidFill>
              <a:schemeClr val="tx2"/>
            </a:solidFill>
            <a:prstDash val="solid"/>
            <a:miter/>
            <a:headEnd type="none" w="med" len="med"/>
            <a:tailEnd type="none" w="med" len="med"/>
          </a:ln>
        </p:spPr>
        <p:txBody>
          <a:bodyPr wrap="none" anchor="ctr"/>
          <a:p>
            <a:pPr algn="ctr"/>
            <a:r>
              <a:rPr lang="en-US" altLang="zh-CN" dirty="0">
                <a:latin typeface="Times New Roman" panose="02020603050405020304" charset="0"/>
              </a:rPr>
              <a:t>2</a:t>
            </a:r>
            <a:endParaRPr lang="en-US" altLang="zh-CN" dirty="0">
              <a:latin typeface="Times New Roman" panose="02020603050405020304" charset="0"/>
            </a:endParaRPr>
          </a:p>
        </p:txBody>
      </p:sp>
      <p:grpSp>
        <p:nvGrpSpPr>
          <p:cNvPr id="9" name="Group 8"/>
          <p:cNvGrpSpPr/>
          <p:nvPr/>
        </p:nvGrpSpPr>
        <p:grpSpPr>
          <a:xfrm>
            <a:off x="3554413" y="2359025"/>
            <a:ext cx="4751387" cy="2416175"/>
            <a:chOff x="1519" y="2147"/>
            <a:chExt cx="2993" cy="1522"/>
          </a:xfrm>
        </p:grpSpPr>
        <p:sp>
          <p:nvSpPr>
            <p:cNvPr id="66568" name="Text Box 9"/>
            <p:cNvSpPr txBox="1"/>
            <p:nvPr/>
          </p:nvSpPr>
          <p:spPr>
            <a:xfrm>
              <a:off x="2505" y="2147"/>
              <a:ext cx="192"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E</a:t>
              </a:r>
              <a:endParaRPr lang="en-US" altLang="zh-CN" dirty="0">
                <a:latin typeface="Times New Roman" panose="02020603050405020304" charset="0"/>
              </a:endParaRPr>
            </a:p>
          </p:txBody>
        </p:sp>
        <p:sp>
          <p:nvSpPr>
            <p:cNvPr id="66569" name="Text Box 10"/>
            <p:cNvSpPr txBox="1"/>
            <p:nvPr/>
          </p:nvSpPr>
          <p:spPr>
            <a:xfrm>
              <a:off x="3004" y="2510"/>
              <a:ext cx="317"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E</a:t>
              </a:r>
              <a:r>
                <a:rPr lang="en-US" altLang="zh-CN" baseline="-25000" dirty="0">
                  <a:latin typeface="Times New Roman" panose="02020603050405020304" charset="0"/>
                </a:rPr>
                <a:t>2</a:t>
              </a:r>
              <a:endParaRPr lang="en-US" altLang="zh-CN" baseline="-25000" dirty="0">
                <a:latin typeface="Times New Roman" panose="02020603050405020304" charset="0"/>
              </a:endParaRPr>
            </a:p>
          </p:txBody>
        </p:sp>
        <p:sp>
          <p:nvSpPr>
            <p:cNvPr id="66570" name="Text Box 11"/>
            <p:cNvSpPr txBox="1"/>
            <p:nvPr/>
          </p:nvSpPr>
          <p:spPr>
            <a:xfrm>
              <a:off x="1870" y="2465"/>
              <a:ext cx="328"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E</a:t>
              </a:r>
              <a:r>
                <a:rPr lang="en-US" altLang="zh-CN" baseline="-25000" dirty="0">
                  <a:latin typeface="Times New Roman" panose="02020603050405020304" charset="0"/>
                </a:rPr>
                <a:t>1</a:t>
              </a:r>
              <a:endParaRPr lang="en-US" altLang="zh-CN" baseline="-25000" dirty="0">
                <a:latin typeface="Times New Roman" panose="02020603050405020304" charset="0"/>
              </a:endParaRPr>
            </a:p>
          </p:txBody>
        </p:sp>
        <p:sp>
          <p:nvSpPr>
            <p:cNvPr id="66571" name="Text Box 12"/>
            <p:cNvSpPr txBox="1"/>
            <p:nvPr/>
          </p:nvSpPr>
          <p:spPr>
            <a:xfrm>
              <a:off x="3548" y="2918"/>
              <a:ext cx="419"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E</a:t>
              </a:r>
              <a:r>
                <a:rPr lang="en-US" altLang="zh-CN" baseline="-25000" dirty="0">
                  <a:latin typeface="Times New Roman" panose="02020603050405020304" charset="0"/>
                </a:rPr>
                <a:t>4</a:t>
              </a:r>
              <a:endParaRPr lang="en-US" altLang="zh-CN" baseline="-25000" dirty="0">
                <a:latin typeface="Times New Roman" panose="02020603050405020304" charset="0"/>
              </a:endParaRPr>
            </a:p>
          </p:txBody>
        </p:sp>
        <p:sp>
          <p:nvSpPr>
            <p:cNvPr id="66572" name="Text Box 13"/>
            <p:cNvSpPr txBox="1"/>
            <p:nvPr/>
          </p:nvSpPr>
          <p:spPr>
            <a:xfrm>
              <a:off x="2561" y="2923"/>
              <a:ext cx="318"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E</a:t>
              </a:r>
              <a:r>
                <a:rPr lang="en-US" altLang="zh-CN" baseline="-25000" dirty="0">
                  <a:latin typeface="Times New Roman" panose="02020603050405020304" charset="0"/>
                </a:rPr>
                <a:t>3</a:t>
              </a:r>
              <a:endParaRPr lang="en-US" altLang="zh-CN" baseline="-25000" dirty="0">
                <a:latin typeface="Times New Roman" panose="02020603050405020304" charset="0"/>
              </a:endParaRPr>
            </a:p>
          </p:txBody>
        </p:sp>
        <p:sp>
          <p:nvSpPr>
            <p:cNvPr id="66573" name="Text Box 14"/>
            <p:cNvSpPr txBox="1"/>
            <p:nvPr/>
          </p:nvSpPr>
          <p:spPr>
            <a:xfrm>
              <a:off x="2969" y="2964"/>
              <a:ext cx="455"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and</a:t>
              </a:r>
              <a:endParaRPr lang="en-US" altLang="zh-CN" dirty="0">
                <a:latin typeface="Times New Roman" panose="02020603050405020304" charset="0"/>
              </a:endParaRPr>
            </a:p>
          </p:txBody>
        </p:sp>
        <p:sp>
          <p:nvSpPr>
            <p:cNvPr id="66574" name="Line 15"/>
            <p:cNvSpPr/>
            <p:nvPr/>
          </p:nvSpPr>
          <p:spPr>
            <a:xfrm flipH="1">
              <a:off x="2142" y="2329"/>
              <a:ext cx="363" cy="181"/>
            </a:xfrm>
            <a:prstGeom prst="line">
              <a:avLst/>
            </a:prstGeom>
            <a:ln w="25400" cap="flat" cmpd="sng">
              <a:solidFill>
                <a:schemeClr val="tx1"/>
              </a:solidFill>
              <a:prstDash val="solid"/>
              <a:miter/>
              <a:headEnd type="none" w="med" len="med"/>
              <a:tailEnd type="none" w="med" len="med"/>
            </a:ln>
          </p:spPr>
        </p:sp>
        <p:sp>
          <p:nvSpPr>
            <p:cNvPr id="66575" name="Line 16"/>
            <p:cNvSpPr/>
            <p:nvPr/>
          </p:nvSpPr>
          <p:spPr>
            <a:xfrm>
              <a:off x="2686" y="2329"/>
              <a:ext cx="363" cy="226"/>
            </a:xfrm>
            <a:prstGeom prst="line">
              <a:avLst/>
            </a:prstGeom>
            <a:ln w="25400" cap="flat" cmpd="sng">
              <a:solidFill>
                <a:schemeClr val="tx1"/>
              </a:solidFill>
              <a:prstDash val="solid"/>
              <a:miter/>
              <a:headEnd type="none" w="med" len="med"/>
              <a:tailEnd type="none" w="med" len="med"/>
            </a:ln>
          </p:spPr>
        </p:sp>
        <p:sp>
          <p:nvSpPr>
            <p:cNvPr id="66576" name="Line 17"/>
            <p:cNvSpPr/>
            <p:nvPr/>
          </p:nvSpPr>
          <p:spPr>
            <a:xfrm>
              <a:off x="3105" y="2737"/>
              <a:ext cx="0" cy="272"/>
            </a:xfrm>
            <a:prstGeom prst="line">
              <a:avLst/>
            </a:prstGeom>
            <a:ln w="25400" cap="flat" cmpd="sng">
              <a:solidFill>
                <a:schemeClr val="tx1"/>
              </a:solidFill>
              <a:prstDash val="solid"/>
              <a:miter/>
              <a:headEnd type="none" w="med" len="med"/>
              <a:tailEnd type="none" w="med" len="med"/>
            </a:ln>
          </p:spPr>
        </p:sp>
        <p:sp>
          <p:nvSpPr>
            <p:cNvPr id="66577" name="Line 18"/>
            <p:cNvSpPr/>
            <p:nvPr/>
          </p:nvSpPr>
          <p:spPr>
            <a:xfrm>
              <a:off x="3276" y="2692"/>
              <a:ext cx="363" cy="272"/>
            </a:xfrm>
            <a:prstGeom prst="line">
              <a:avLst/>
            </a:prstGeom>
            <a:ln w="25400" cap="flat" cmpd="sng">
              <a:solidFill>
                <a:schemeClr val="tx1"/>
              </a:solidFill>
              <a:prstDash val="solid"/>
              <a:miter/>
              <a:headEnd type="none" w="med" len="med"/>
              <a:tailEnd type="none" w="med" len="med"/>
            </a:ln>
          </p:spPr>
        </p:sp>
        <p:sp>
          <p:nvSpPr>
            <p:cNvPr id="66578" name="Line 19"/>
            <p:cNvSpPr/>
            <p:nvPr/>
          </p:nvSpPr>
          <p:spPr>
            <a:xfrm flipH="1">
              <a:off x="2742" y="2651"/>
              <a:ext cx="273" cy="317"/>
            </a:xfrm>
            <a:prstGeom prst="line">
              <a:avLst/>
            </a:prstGeom>
            <a:ln w="25400" cap="flat" cmpd="sng">
              <a:solidFill>
                <a:schemeClr val="tx1"/>
              </a:solidFill>
              <a:prstDash val="solid"/>
              <a:miter/>
              <a:headEnd type="none" w="med" len="med"/>
              <a:tailEnd type="none" w="med" len="med"/>
            </a:ln>
          </p:spPr>
        </p:sp>
        <p:sp>
          <p:nvSpPr>
            <p:cNvPr id="66579" name="Text Box 20"/>
            <p:cNvSpPr txBox="1"/>
            <p:nvPr/>
          </p:nvSpPr>
          <p:spPr>
            <a:xfrm>
              <a:off x="3084" y="3376"/>
              <a:ext cx="295" cy="288"/>
            </a:xfrm>
            <a:prstGeom prst="rect">
              <a:avLst/>
            </a:prstGeom>
            <a:noFill/>
            <a:ln w="9525">
              <a:noFill/>
            </a:ln>
          </p:spPr>
          <p:txBody>
            <a:bodyPr anchor="t">
              <a:spAutoFit/>
            </a:bodyPr>
            <a:p>
              <a:pPr algn="ctr">
                <a:spcBef>
                  <a:spcPct val="50000"/>
                </a:spcBef>
              </a:pPr>
              <a:r>
                <a:rPr lang="en-US" altLang="zh-CN" dirty="0">
                  <a:latin typeface="Times New Roman" panose="02020603050405020304" charset="0"/>
                </a:rPr>
                <a:t>d</a:t>
              </a:r>
              <a:endParaRPr lang="en-US" altLang="zh-CN" dirty="0">
                <a:latin typeface="Times New Roman" panose="02020603050405020304" charset="0"/>
              </a:endParaRPr>
            </a:p>
          </p:txBody>
        </p:sp>
        <p:sp>
          <p:nvSpPr>
            <p:cNvPr id="66580" name="Text Box 21"/>
            <p:cNvSpPr txBox="1"/>
            <p:nvPr/>
          </p:nvSpPr>
          <p:spPr>
            <a:xfrm>
              <a:off x="2641" y="3381"/>
              <a:ext cx="273"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&lt;</a:t>
              </a:r>
              <a:endParaRPr lang="en-US" altLang="zh-CN" baseline="-25000" dirty="0">
                <a:latin typeface="Times New Roman" panose="02020603050405020304" charset="0"/>
              </a:endParaRPr>
            </a:p>
          </p:txBody>
        </p:sp>
        <p:sp>
          <p:nvSpPr>
            <p:cNvPr id="66581" name="Line 22"/>
            <p:cNvSpPr/>
            <p:nvPr/>
          </p:nvSpPr>
          <p:spPr>
            <a:xfrm>
              <a:off x="2687" y="3236"/>
              <a:ext cx="0" cy="190"/>
            </a:xfrm>
            <a:prstGeom prst="line">
              <a:avLst/>
            </a:prstGeom>
            <a:ln w="25400" cap="flat" cmpd="sng">
              <a:solidFill>
                <a:schemeClr val="tx1"/>
              </a:solidFill>
              <a:prstDash val="solid"/>
              <a:miter/>
              <a:headEnd type="none" w="med" len="med"/>
              <a:tailEnd type="none" w="med" len="med"/>
            </a:ln>
          </p:spPr>
        </p:sp>
        <p:sp>
          <p:nvSpPr>
            <p:cNvPr id="66582" name="Line 23"/>
            <p:cNvSpPr/>
            <p:nvPr/>
          </p:nvSpPr>
          <p:spPr>
            <a:xfrm>
              <a:off x="2812" y="3150"/>
              <a:ext cx="363" cy="272"/>
            </a:xfrm>
            <a:prstGeom prst="line">
              <a:avLst/>
            </a:prstGeom>
            <a:ln w="25400" cap="flat" cmpd="sng">
              <a:solidFill>
                <a:schemeClr val="tx1"/>
              </a:solidFill>
              <a:prstDash val="solid"/>
              <a:miter/>
              <a:headEnd type="none" w="med" len="med"/>
              <a:tailEnd type="none" w="med" len="med"/>
            </a:ln>
          </p:spPr>
        </p:sp>
        <p:sp>
          <p:nvSpPr>
            <p:cNvPr id="66583" name="Line 24"/>
            <p:cNvSpPr/>
            <p:nvPr/>
          </p:nvSpPr>
          <p:spPr>
            <a:xfrm flipH="1">
              <a:off x="2426" y="3109"/>
              <a:ext cx="182" cy="312"/>
            </a:xfrm>
            <a:prstGeom prst="line">
              <a:avLst/>
            </a:prstGeom>
            <a:ln w="25400" cap="flat" cmpd="sng">
              <a:solidFill>
                <a:schemeClr val="tx1"/>
              </a:solidFill>
              <a:prstDash val="solid"/>
              <a:miter/>
              <a:headEnd type="none" w="med" len="med"/>
              <a:tailEnd type="none" w="med" len="med"/>
            </a:ln>
          </p:spPr>
        </p:sp>
        <p:sp>
          <p:nvSpPr>
            <p:cNvPr id="66584" name="Text Box 25"/>
            <p:cNvSpPr txBox="1"/>
            <p:nvPr/>
          </p:nvSpPr>
          <p:spPr>
            <a:xfrm>
              <a:off x="2245" y="3381"/>
              <a:ext cx="419"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c</a:t>
              </a:r>
              <a:endParaRPr lang="en-US" altLang="zh-CN" baseline="-25000" dirty="0">
                <a:latin typeface="Times New Roman" panose="02020603050405020304" charset="0"/>
              </a:endParaRPr>
            </a:p>
          </p:txBody>
        </p:sp>
        <p:sp>
          <p:nvSpPr>
            <p:cNvPr id="66585" name="Text Box 26"/>
            <p:cNvSpPr txBox="1"/>
            <p:nvPr/>
          </p:nvSpPr>
          <p:spPr>
            <a:xfrm>
              <a:off x="2470" y="2510"/>
              <a:ext cx="318"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or</a:t>
              </a:r>
              <a:endParaRPr lang="en-US" altLang="zh-CN" dirty="0">
                <a:latin typeface="Times New Roman" panose="02020603050405020304" charset="0"/>
              </a:endParaRPr>
            </a:p>
          </p:txBody>
        </p:sp>
        <p:sp>
          <p:nvSpPr>
            <p:cNvPr id="66586" name="Line 27"/>
            <p:cNvSpPr/>
            <p:nvPr/>
          </p:nvSpPr>
          <p:spPr>
            <a:xfrm>
              <a:off x="2606" y="2374"/>
              <a:ext cx="0" cy="182"/>
            </a:xfrm>
            <a:prstGeom prst="line">
              <a:avLst/>
            </a:prstGeom>
            <a:ln w="25400" cap="flat" cmpd="sng">
              <a:solidFill>
                <a:schemeClr val="tx1"/>
              </a:solidFill>
              <a:prstDash val="solid"/>
              <a:miter/>
              <a:headEnd type="none" w="med" len="med"/>
              <a:tailEnd type="none" w="med" len="med"/>
            </a:ln>
          </p:spPr>
        </p:sp>
        <p:sp>
          <p:nvSpPr>
            <p:cNvPr id="66587" name="Text Box 28"/>
            <p:cNvSpPr txBox="1"/>
            <p:nvPr/>
          </p:nvSpPr>
          <p:spPr>
            <a:xfrm>
              <a:off x="2109" y="2882"/>
              <a:ext cx="419" cy="288"/>
            </a:xfrm>
            <a:prstGeom prst="rect">
              <a:avLst/>
            </a:prstGeom>
            <a:noFill/>
            <a:ln w="9525">
              <a:noFill/>
            </a:ln>
          </p:spPr>
          <p:txBody>
            <a:bodyPr anchor="t">
              <a:spAutoFit/>
            </a:bodyPr>
            <a:p>
              <a:pPr algn="ctr">
                <a:spcBef>
                  <a:spcPct val="50000"/>
                </a:spcBef>
              </a:pPr>
              <a:r>
                <a:rPr lang="en-US" altLang="zh-CN" dirty="0">
                  <a:latin typeface="Times New Roman" panose="02020603050405020304" charset="0"/>
                </a:rPr>
                <a:t>b</a:t>
              </a:r>
              <a:endParaRPr lang="en-US" altLang="zh-CN" baseline="-25000" dirty="0">
                <a:latin typeface="Times New Roman" panose="02020603050405020304" charset="0"/>
              </a:endParaRPr>
            </a:p>
          </p:txBody>
        </p:sp>
        <p:sp>
          <p:nvSpPr>
            <p:cNvPr id="66588" name="Text Box 29"/>
            <p:cNvSpPr txBox="1"/>
            <p:nvPr/>
          </p:nvSpPr>
          <p:spPr>
            <a:xfrm>
              <a:off x="1927" y="2882"/>
              <a:ext cx="273"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&lt;</a:t>
              </a:r>
              <a:endParaRPr lang="en-US" altLang="zh-CN" baseline="-25000" dirty="0">
                <a:latin typeface="Times New Roman" panose="02020603050405020304" charset="0"/>
              </a:endParaRPr>
            </a:p>
          </p:txBody>
        </p:sp>
        <p:sp>
          <p:nvSpPr>
            <p:cNvPr id="66589" name="Line 30"/>
            <p:cNvSpPr/>
            <p:nvPr/>
          </p:nvSpPr>
          <p:spPr>
            <a:xfrm>
              <a:off x="1973" y="2737"/>
              <a:ext cx="0" cy="190"/>
            </a:xfrm>
            <a:prstGeom prst="line">
              <a:avLst/>
            </a:prstGeom>
            <a:ln w="25400" cap="flat" cmpd="sng">
              <a:solidFill>
                <a:schemeClr val="tx1"/>
              </a:solidFill>
              <a:prstDash val="solid"/>
              <a:miter/>
              <a:headEnd type="none" w="med" len="med"/>
              <a:tailEnd type="none" w="med" len="med"/>
            </a:ln>
          </p:spPr>
        </p:sp>
        <p:sp>
          <p:nvSpPr>
            <p:cNvPr id="66590" name="Line 31"/>
            <p:cNvSpPr/>
            <p:nvPr/>
          </p:nvSpPr>
          <p:spPr>
            <a:xfrm>
              <a:off x="2098" y="2651"/>
              <a:ext cx="192" cy="231"/>
            </a:xfrm>
            <a:prstGeom prst="line">
              <a:avLst/>
            </a:prstGeom>
            <a:ln w="25400" cap="flat" cmpd="sng">
              <a:solidFill>
                <a:schemeClr val="tx1"/>
              </a:solidFill>
              <a:prstDash val="solid"/>
              <a:miter/>
              <a:headEnd type="none" w="med" len="med"/>
              <a:tailEnd type="none" w="med" len="med"/>
            </a:ln>
          </p:spPr>
        </p:sp>
        <p:sp>
          <p:nvSpPr>
            <p:cNvPr id="66591" name="Line 32"/>
            <p:cNvSpPr/>
            <p:nvPr/>
          </p:nvSpPr>
          <p:spPr>
            <a:xfrm flipH="1">
              <a:off x="1655" y="2610"/>
              <a:ext cx="182" cy="312"/>
            </a:xfrm>
            <a:prstGeom prst="line">
              <a:avLst/>
            </a:prstGeom>
            <a:ln w="25400" cap="flat" cmpd="sng">
              <a:solidFill>
                <a:schemeClr val="tx1"/>
              </a:solidFill>
              <a:prstDash val="solid"/>
              <a:miter/>
              <a:headEnd type="none" w="med" len="med"/>
              <a:tailEnd type="none" w="med" len="med"/>
            </a:ln>
          </p:spPr>
        </p:sp>
        <p:sp>
          <p:nvSpPr>
            <p:cNvPr id="66592" name="Text Box 33"/>
            <p:cNvSpPr txBox="1"/>
            <p:nvPr/>
          </p:nvSpPr>
          <p:spPr>
            <a:xfrm>
              <a:off x="1519" y="2922"/>
              <a:ext cx="419"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a</a:t>
              </a:r>
              <a:endParaRPr lang="en-US" altLang="zh-CN" baseline="-25000" dirty="0">
                <a:latin typeface="Times New Roman" panose="02020603050405020304" charset="0"/>
              </a:endParaRPr>
            </a:p>
          </p:txBody>
        </p:sp>
        <p:sp>
          <p:nvSpPr>
            <p:cNvPr id="66593" name="Text Box 34"/>
            <p:cNvSpPr txBox="1"/>
            <p:nvPr/>
          </p:nvSpPr>
          <p:spPr>
            <a:xfrm>
              <a:off x="4093" y="3330"/>
              <a:ext cx="419" cy="288"/>
            </a:xfrm>
            <a:prstGeom prst="rect">
              <a:avLst/>
            </a:prstGeom>
            <a:noFill/>
            <a:ln w="9525">
              <a:noFill/>
            </a:ln>
          </p:spPr>
          <p:txBody>
            <a:bodyPr anchor="t">
              <a:spAutoFit/>
            </a:bodyPr>
            <a:p>
              <a:pPr algn="ctr">
                <a:spcBef>
                  <a:spcPct val="50000"/>
                </a:spcBef>
              </a:pPr>
              <a:r>
                <a:rPr lang="en-US" altLang="zh-CN" dirty="0">
                  <a:latin typeface="Times New Roman" panose="02020603050405020304" charset="0"/>
                </a:rPr>
                <a:t>f</a:t>
              </a:r>
              <a:endParaRPr lang="en-US" altLang="zh-CN" dirty="0">
                <a:latin typeface="Times New Roman" panose="02020603050405020304" charset="0"/>
              </a:endParaRPr>
            </a:p>
          </p:txBody>
        </p:sp>
        <p:sp>
          <p:nvSpPr>
            <p:cNvPr id="66594" name="Text Box 35"/>
            <p:cNvSpPr txBox="1"/>
            <p:nvPr/>
          </p:nvSpPr>
          <p:spPr>
            <a:xfrm>
              <a:off x="3650" y="3335"/>
              <a:ext cx="273"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&lt;</a:t>
              </a:r>
              <a:endParaRPr lang="en-US" altLang="zh-CN" baseline="-25000" dirty="0">
                <a:latin typeface="Times New Roman" panose="02020603050405020304" charset="0"/>
              </a:endParaRPr>
            </a:p>
          </p:txBody>
        </p:sp>
        <p:sp>
          <p:nvSpPr>
            <p:cNvPr id="66595" name="Line 36"/>
            <p:cNvSpPr/>
            <p:nvPr/>
          </p:nvSpPr>
          <p:spPr>
            <a:xfrm>
              <a:off x="3696" y="3190"/>
              <a:ext cx="0" cy="190"/>
            </a:xfrm>
            <a:prstGeom prst="line">
              <a:avLst/>
            </a:prstGeom>
            <a:ln w="25400" cap="flat" cmpd="sng">
              <a:solidFill>
                <a:schemeClr val="tx1"/>
              </a:solidFill>
              <a:prstDash val="solid"/>
              <a:miter/>
              <a:headEnd type="none" w="med" len="med"/>
              <a:tailEnd type="none" w="med" len="med"/>
            </a:ln>
          </p:spPr>
        </p:sp>
        <p:sp>
          <p:nvSpPr>
            <p:cNvPr id="66596" name="Line 37"/>
            <p:cNvSpPr/>
            <p:nvPr/>
          </p:nvSpPr>
          <p:spPr>
            <a:xfrm>
              <a:off x="3821" y="3104"/>
              <a:ext cx="363" cy="272"/>
            </a:xfrm>
            <a:prstGeom prst="line">
              <a:avLst/>
            </a:prstGeom>
            <a:ln w="25400" cap="flat" cmpd="sng">
              <a:solidFill>
                <a:schemeClr val="tx1"/>
              </a:solidFill>
              <a:prstDash val="solid"/>
              <a:miter/>
              <a:headEnd type="none" w="med" len="med"/>
              <a:tailEnd type="none" w="med" len="med"/>
            </a:ln>
          </p:spPr>
        </p:sp>
        <p:sp>
          <p:nvSpPr>
            <p:cNvPr id="66597" name="Line 38"/>
            <p:cNvSpPr/>
            <p:nvPr/>
          </p:nvSpPr>
          <p:spPr>
            <a:xfrm flipH="1">
              <a:off x="3424" y="3109"/>
              <a:ext cx="182" cy="312"/>
            </a:xfrm>
            <a:prstGeom prst="line">
              <a:avLst/>
            </a:prstGeom>
            <a:ln w="25400" cap="flat" cmpd="sng">
              <a:solidFill>
                <a:schemeClr val="tx1"/>
              </a:solidFill>
              <a:prstDash val="solid"/>
              <a:miter/>
              <a:headEnd type="none" w="med" len="med"/>
              <a:tailEnd type="none" w="med" len="med"/>
            </a:ln>
          </p:spPr>
        </p:sp>
        <p:sp>
          <p:nvSpPr>
            <p:cNvPr id="66598" name="Text Box 39"/>
            <p:cNvSpPr txBox="1"/>
            <p:nvPr/>
          </p:nvSpPr>
          <p:spPr>
            <a:xfrm>
              <a:off x="3334" y="3381"/>
              <a:ext cx="272" cy="288"/>
            </a:xfrm>
            <a:prstGeom prst="rect">
              <a:avLst/>
            </a:prstGeom>
            <a:noFill/>
            <a:ln w="9525">
              <a:noFill/>
            </a:ln>
          </p:spPr>
          <p:txBody>
            <a:bodyPr anchor="t">
              <a:spAutoFit/>
            </a:bodyPr>
            <a:p>
              <a:pPr>
                <a:spcBef>
                  <a:spcPct val="50000"/>
                </a:spcBef>
              </a:pPr>
              <a:r>
                <a:rPr lang="en-US" altLang="zh-CN" dirty="0">
                  <a:latin typeface="Times New Roman" panose="02020603050405020304" charset="0"/>
                </a:rPr>
                <a:t>e</a:t>
              </a:r>
              <a:endParaRPr lang="en-US" altLang="zh-CN" dirty="0">
                <a:latin typeface="Times New Roman" panose="02020603050405020304" charset="0"/>
              </a:endParaRPr>
            </a:p>
          </p:txBody>
        </p:sp>
      </p:grpSp>
      <p:grpSp>
        <p:nvGrpSpPr>
          <p:cNvPr id="10" name="Group 40"/>
          <p:cNvGrpSpPr/>
          <p:nvPr/>
        </p:nvGrpSpPr>
        <p:grpSpPr>
          <a:xfrm>
            <a:off x="1143000" y="3827463"/>
            <a:ext cx="3760788" cy="2014537"/>
            <a:chOff x="0" y="2304"/>
            <a:chExt cx="2369" cy="1269"/>
          </a:xfrm>
        </p:grpSpPr>
        <p:sp>
          <p:nvSpPr>
            <p:cNvPr id="42" name="Text Box 41"/>
            <p:cNvSpPr txBox="1">
              <a:spLocks noChangeArrowheads="1"/>
            </p:cNvSpPr>
            <p:nvPr/>
          </p:nvSpPr>
          <p:spPr bwMode="auto">
            <a:xfrm>
              <a:off x="0" y="2304"/>
              <a:ext cx="2369" cy="1269"/>
            </a:xfrm>
            <a:prstGeom prst="rect">
              <a:avLst/>
            </a:prstGeom>
            <a:noFill/>
            <a:ln w="9525">
              <a:noFill/>
              <a:miter lim="800000"/>
            </a:ln>
            <a:effectLst/>
          </p:spPr>
          <p:txBody>
            <a:bodyPr wrap="none">
              <a:spAutoFit/>
            </a:bodyPr>
            <a:lstStyle/>
            <a:p>
              <a:pPr marR="0" defTabSz="914400" eaLnBrk="0" hangingPunct="0">
                <a:buSzTx/>
                <a:defRPr/>
              </a:pPr>
              <a:r>
                <a:rPr kumimoji="0" lang="en-US" altLang="zh-CN" sz="1800" kern="1200" cap="none" spc="0" normalizeH="0" baseline="0" noProof="0" dirty="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                   99 </a:t>
              </a:r>
              <a:endParaRPr kumimoji="0" lang="en-US" altLang="zh-CN" sz="1800" kern="1200" cap="none" spc="0" normalizeH="0" baseline="0" noProof="0" dirty="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endParaRPr>
            </a:p>
            <a:p>
              <a:pPr marR="0" defTabSz="914400" eaLnBrk="0" hangingPunct="0">
                <a:buSzTx/>
                <a:defRPr/>
              </a:pPr>
              <a:r>
                <a:rPr kumimoji="0" lang="en-US" altLang="zh-CN" sz="1800" kern="1200" cap="none" spc="0" normalizeH="0" baseline="0" noProof="0" dirty="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Nextstat→100  if a&lt;b </a:t>
              </a:r>
              <a:r>
                <a:rPr kumimoji="0" lang="en-US" altLang="zh-CN" sz="1800" kern="1200" cap="none" spc="0" normalizeH="0" baseline="0" noProof="0" dirty="0" err="1">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goto</a:t>
              </a:r>
              <a:r>
                <a:rPr kumimoji="0" lang="en-US" altLang="zh-CN" sz="1800" kern="1200" cap="none" spc="0" normalizeH="0" baseline="0" noProof="0" dirty="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 103</a:t>
              </a:r>
              <a:endParaRPr kumimoji="0" lang="en-US" altLang="zh-CN" sz="1800" kern="1200" cap="none" spc="0" normalizeH="0" baseline="0" noProof="0" dirty="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endParaRPr>
            </a:p>
            <a:p>
              <a:pPr marR="0" defTabSz="914400" eaLnBrk="0" hangingPunct="0">
                <a:buSzTx/>
                <a:defRPr/>
              </a:pPr>
              <a:r>
                <a:rPr kumimoji="0" lang="en-US" altLang="zh-CN" sz="1800" kern="1200" cap="none" spc="0" normalizeH="0" baseline="0" noProof="0" dirty="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                   101  t</a:t>
              </a:r>
              <a:r>
                <a:rPr kumimoji="0" lang="en-US" altLang="zh-CN" sz="1000" kern="1200" cap="none" spc="0" normalizeH="0" baseline="0" noProof="0" dirty="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1</a:t>
              </a:r>
              <a:r>
                <a:rPr kumimoji="0" lang="en-US" altLang="zh-CN" sz="1800" kern="1200" cap="none" spc="0" normalizeH="0" baseline="0" noProof="0" dirty="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:=0</a:t>
              </a:r>
              <a:endParaRPr kumimoji="0" lang="en-US" altLang="zh-CN" sz="1800" kern="1200" cap="none" spc="0" normalizeH="0" baseline="0" noProof="0" dirty="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endParaRPr>
            </a:p>
            <a:p>
              <a:pPr marR="0" defTabSz="914400" eaLnBrk="0" hangingPunct="0">
                <a:buSzTx/>
                <a:defRPr/>
              </a:pPr>
              <a:r>
                <a:rPr kumimoji="0" lang="en-US" altLang="zh-CN" sz="1800" kern="1200" cap="none" spc="0" normalizeH="0" baseline="0" noProof="0" dirty="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                   102  </a:t>
              </a:r>
              <a:r>
                <a:rPr kumimoji="0" lang="en-US" altLang="zh-CN" sz="1800" kern="1200" cap="none" spc="0" normalizeH="0" baseline="0" noProof="0" dirty="0" err="1">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goto</a:t>
              </a:r>
              <a:r>
                <a:rPr kumimoji="0" lang="en-US" altLang="zh-CN" sz="1800" kern="1200" cap="none" spc="0" normalizeH="0" baseline="0" noProof="0" dirty="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 104 </a:t>
              </a:r>
              <a:endParaRPr kumimoji="0" lang="en-US" altLang="zh-CN" sz="1800" kern="1200" cap="none" spc="0" normalizeH="0" baseline="0" noProof="0" dirty="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endParaRPr>
            </a:p>
            <a:p>
              <a:pPr marR="0" defTabSz="914400" eaLnBrk="0" hangingPunct="0">
                <a:buSzTx/>
                <a:defRPr/>
              </a:pPr>
              <a:r>
                <a:rPr kumimoji="0" lang="en-US" altLang="zh-CN" sz="1800" kern="1200" cap="none" spc="0" normalizeH="0" baseline="0" noProof="0" dirty="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                   103  t</a:t>
              </a:r>
              <a:r>
                <a:rPr kumimoji="0" lang="en-US" altLang="zh-CN" sz="1000" kern="1200" cap="none" spc="0" normalizeH="0" baseline="0" noProof="0" dirty="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1</a:t>
              </a:r>
              <a:r>
                <a:rPr kumimoji="0" lang="en-US" altLang="zh-CN" sz="1800" kern="1200" cap="none" spc="0" normalizeH="0" baseline="0" noProof="0" dirty="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:=1</a:t>
              </a:r>
              <a:endParaRPr kumimoji="0" lang="en-US" altLang="zh-CN" sz="1800" kern="1200" cap="none" spc="0" normalizeH="0" baseline="0" noProof="0" dirty="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endParaRPr>
            </a:p>
            <a:p>
              <a:pPr marR="0" defTabSz="914400" eaLnBrk="0" hangingPunct="0">
                <a:buSzTx/>
                <a:defRPr/>
              </a:pPr>
              <a:r>
                <a:rPr kumimoji="0" lang="en-US" altLang="zh-CN" sz="1800" kern="1200" cap="none" spc="0" normalizeH="0" baseline="0" noProof="0" dirty="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                   104</a:t>
              </a:r>
              <a:endParaRPr kumimoji="0" lang="en-US" altLang="zh-CN" sz="1800" kern="1200" cap="none" spc="0" normalizeH="0" baseline="0" noProof="0" dirty="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endParaRPr>
            </a:p>
            <a:p>
              <a:pPr marR="0" defTabSz="914400" eaLnBrk="0" hangingPunct="0">
                <a:buSzTx/>
                <a:defRPr/>
              </a:pPr>
              <a:r>
                <a:rPr kumimoji="0" lang="en-US" altLang="zh-CN" sz="1800" kern="1200" cap="none" spc="0" normalizeH="0" baseline="0" noProof="0" dirty="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 </a:t>
              </a:r>
              <a:endParaRPr kumimoji="0" lang="en-US" altLang="zh-CN" sz="1800" kern="1200" cap="none" spc="0" normalizeH="0" baseline="0" noProof="0" dirty="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endParaRPr>
            </a:p>
          </p:txBody>
        </p:sp>
        <p:sp>
          <p:nvSpPr>
            <p:cNvPr id="66601" name="Line 42"/>
            <p:cNvSpPr/>
            <p:nvPr/>
          </p:nvSpPr>
          <p:spPr>
            <a:xfrm>
              <a:off x="720" y="2592"/>
              <a:ext cx="0" cy="720"/>
            </a:xfrm>
            <a:prstGeom prst="line">
              <a:avLst/>
            </a:prstGeom>
            <a:ln w="9525" cap="flat" cmpd="sng">
              <a:solidFill>
                <a:schemeClr val="tx1"/>
              </a:solidFill>
              <a:prstDash val="sysDot"/>
              <a:round/>
              <a:headEnd type="none" w="med" len="med"/>
              <a:tailEnd type="none" w="med" len="med"/>
            </a:ln>
          </p:spPr>
        </p:sp>
        <p:sp>
          <p:nvSpPr>
            <p:cNvPr id="66602" name="Line 43"/>
            <p:cNvSpPr/>
            <p:nvPr/>
          </p:nvSpPr>
          <p:spPr>
            <a:xfrm>
              <a:off x="720" y="2784"/>
              <a:ext cx="144" cy="0"/>
            </a:xfrm>
            <a:prstGeom prst="line">
              <a:avLst/>
            </a:prstGeom>
            <a:ln w="9525" cap="flat" cmpd="sng">
              <a:solidFill>
                <a:schemeClr val="tx1"/>
              </a:solidFill>
              <a:prstDash val="sysDot"/>
              <a:round/>
              <a:headEnd type="none" w="med" len="med"/>
              <a:tailEnd type="triangle" w="med" len="med"/>
            </a:ln>
          </p:spPr>
        </p:sp>
        <p:sp>
          <p:nvSpPr>
            <p:cNvPr id="66603" name="Line 44"/>
            <p:cNvSpPr/>
            <p:nvPr/>
          </p:nvSpPr>
          <p:spPr>
            <a:xfrm>
              <a:off x="720" y="2928"/>
              <a:ext cx="144" cy="0"/>
            </a:xfrm>
            <a:prstGeom prst="line">
              <a:avLst/>
            </a:prstGeom>
            <a:ln w="9525" cap="flat" cmpd="sng">
              <a:solidFill>
                <a:schemeClr val="tx1"/>
              </a:solidFill>
              <a:prstDash val="sysDot"/>
              <a:round/>
              <a:headEnd type="none" w="med" len="med"/>
              <a:tailEnd type="triangle" w="med" len="med"/>
            </a:ln>
          </p:spPr>
        </p:sp>
        <p:sp>
          <p:nvSpPr>
            <p:cNvPr id="66604" name="Line 45"/>
            <p:cNvSpPr/>
            <p:nvPr/>
          </p:nvSpPr>
          <p:spPr>
            <a:xfrm>
              <a:off x="720" y="3120"/>
              <a:ext cx="144" cy="0"/>
            </a:xfrm>
            <a:prstGeom prst="line">
              <a:avLst/>
            </a:prstGeom>
            <a:ln w="9525" cap="flat" cmpd="sng">
              <a:solidFill>
                <a:schemeClr val="tx1"/>
              </a:solidFill>
              <a:prstDash val="sysDot"/>
              <a:round/>
              <a:headEnd type="none" w="med" len="med"/>
              <a:tailEnd type="triangle" w="med" len="med"/>
            </a:ln>
          </p:spPr>
        </p:sp>
        <p:sp>
          <p:nvSpPr>
            <p:cNvPr id="66605" name="Line 46"/>
            <p:cNvSpPr/>
            <p:nvPr/>
          </p:nvSpPr>
          <p:spPr>
            <a:xfrm>
              <a:off x="720" y="3312"/>
              <a:ext cx="144" cy="0"/>
            </a:xfrm>
            <a:prstGeom prst="line">
              <a:avLst/>
            </a:prstGeom>
            <a:ln w="9525" cap="flat" cmpd="sng">
              <a:solidFill>
                <a:schemeClr val="tx1"/>
              </a:solidFill>
              <a:prstDash val="sysDot"/>
              <a:round/>
              <a:headEnd type="none" w="med" len="med"/>
              <a:tailEnd type="triangle" w="med" len="med"/>
            </a:ln>
          </p:spPr>
        </p:sp>
      </p:grpSp>
      <p:sp>
        <p:nvSpPr>
          <p:cNvPr id="48" name="Text Box 47"/>
          <p:cNvSpPr txBox="1">
            <a:spLocks noChangeArrowheads="1"/>
          </p:cNvSpPr>
          <p:nvPr/>
        </p:nvSpPr>
        <p:spPr bwMode="auto">
          <a:xfrm>
            <a:off x="3067050" y="4775200"/>
            <a:ext cx="3790950" cy="1739900"/>
          </a:xfrm>
          <a:prstGeom prst="rect">
            <a:avLst/>
          </a:prstGeom>
          <a:noFill/>
          <a:ln w="9525">
            <a:noFill/>
            <a:miter lim="800000"/>
          </a:ln>
          <a:effectLst/>
        </p:spPr>
        <p:txBody>
          <a:bodyPr wrap="none">
            <a:spAutoFit/>
          </a:bodyPr>
          <a:lstStyle/>
          <a:p>
            <a:pPr marR="0" defTabSz="914400" eaLnBrk="0" hangingPunct="0">
              <a:buSzTx/>
              <a:defRPr/>
            </a:pPr>
            <a:r>
              <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                   104  if c&lt;d goto 107</a:t>
            </a:r>
            <a:endPar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endParaRPr>
          </a:p>
          <a:p>
            <a:pPr marR="0" defTabSz="914400" eaLnBrk="0" hangingPunct="0">
              <a:buSzTx/>
              <a:defRPr/>
            </a:pPr>
            <a:r>
              <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                   105  t</a:t>
            </a:r>
            <a:r>
              <a:rPr kumimoji="0" lang="en-US" altLang="zh-CN" sz="10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2</a:t>
            </a:r>
            <a:r>
              <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:=0</a:t>
            </a:r>
            <a:endPar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endParaRPr>
          </a:p>
          <a:p>
            <a:pPr marR="0" defTabSz="914400" eaLnBrk="0" hangingPunct="0">
              <a:buSzTx/>
              <a:defRPr/>
            </a:pPr>
            <a:r>
              <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                   106  goto 108 </a:t>
            </a:r>
            <a:endPar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endParaRPr>
          </a:p>
          <a:p>
            <a:pPr marR="0" defTabSz="914400" eaLnBrk="0" hangingPunct="0">
              <a:buSzTx/>
              <a:defRPr/>
            </a:pPr>
            <a:r>
              <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                   107  t</a:t>
            </a:r>
            <a:r>
              <a:rPr kumimoji="0" lang="en-US" altLang="zh-CN" sz="10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2</a:t>
            </a:r>
            <a:r>
              <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:=1</a:t>
            </a:r>
            <a:endPar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endParaRPr>
          </a:p>
          <a:p>
            <a:pPr marR="0" defTabSz="914400" eaLnBrk="0" hangingPunct="0">
              <a:buSzTx/>
              <a:defRPr/>
            </a:pPr>
            <a:r>
              <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               →108</a:t>
            </a:r>
            <a:endPar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endParaRPr>
          </a:p>
          <a:p>
            <a:pPr marR="0" defTabSz="914400" eaLnBrk="0" hangingPunct="0">
              <a:buSzTx/>
              <a:defRPr/>
            </a:pPr>
            <a:r>
              <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 </a:t>
            </a:r>
            <a:endPar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endParaRPr>
          </a:p>
        </p:txBody>
      </p:sp>
      <p:sp>
        <p:nvSpPr>
          <p:cNvPr id="49" name="Text Box 48"/>
          <p:cNvSpPr txBox="1">
            <a:spLocks noChangeArrowheads="1"/>
          </p:cNvSpPr>
          <p:nvPr/>
        </p:nvSpPr>
        <p:spPr bwMode="auto">
          <a:xfrm>
            <a:off x="5784850" y="4775200"/>
            <a:ext cx="3816350" cy="1739900"/>
          </a:xfrm>
          <a:prstGeom prst="rect">
            <a:avLst/>
          </a:prstGeom>
          <a:noFill/>
          <a:ln w="9525">
            <a:noFill/>
            <a:miter lim="800000"/>
          </a:ln>
          <a:effectLst/>
        </p:spPr>
        <p:txBody>
          <a:bodyPr wrap="none">
            <a:spAutoFit/>
          </a:bodyPr>
          <a:lstStyle/>
          <a:p>
            <a:pPr marR="0" defTabSz="914400" eaLnBrk="0" hangingPunct="0">
              <a:buSzTx/>
              <a:defRPr/>
            </a:pPr>
            <a:r>
              <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                   108  if e&lt;f  goto 111</a:t>
            </a:r>
            <a:endPar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endParaRPr>
          </a:p>
          <a:p>
            <a:pPr marR="0" defTabSz="914400" eaLnBrk="0" hangingPunct="0">
              <a:buSzTx/>
              <a:defRPr/>
            </a:pPr>
            <a:r>
              <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                   109  t</a:t>
            </a:r>
            <a:r>
              <a:rPr kumimoji="0" lang="en-US" altLang="zh-CN" sz="10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3</a:t>
            </a:r>
            <a:r>
              <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:=0</a:t>
            </a:r>
            <a:endPar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endParaRPr>
          </a:p>
          <a:p>
            <a:pPr marR="0" defTabSz="914400" eaLnBrk="0" hangingPunct="0">
              <a:buSzTx/>
              <a:defRPr/>
            </a:pPr>
            <a:r>
              <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                   110  goto 112 </a:t>
            </a:r>
            <a:endPar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endParaRPr>
          </a:p>
          <a:p>
            <a:pPr marR="0" defTabSz="914400" eaLnBrk="0" hangingPunct="0">
              <a:buSzTx/>
              <a:defRPr/>
            </a:pPr>
            <a:r>
              <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                   111  t</a:t>
            </a:r>
            <a:r>
              <a:rPr kumimoji="0" lang="en-US" altLang="zh-CN" sz="10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3</a:t>
            </a:r>
            <a:r>
              <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:=1</a:t>
            </a:r>
            <a:endPar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endParaRPr>
          </a:p>
          <a:p>
            <a:pPr marR="0" defTabSz="914400" eaLnBrk="0" hangingPunct="0">
              <a:buSzTx/>
              <a:defRPr/>
            </a:pPr>
            <a:r>
              <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               →112</a:t>
            </a:r>
            <a:endPar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endParaRPr>
          </a:p>
          <a:p>
            <a:pPr marR="0" defTabSz="914400" eaLnBrk="0" hangingPunct="0">
              <a:buSzTx/>
              <a:defRPr/>
            </a:pPr>
            <a:r>
              <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 </a:t>
            </a:r>
            <a:endPar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endParaRPr>
          </a:p>
        </p:txBody>
      </p:sp>
      <p:sp>
        <p:nvSpPr>
          <p:cNvPr id="50" name="Text Box 49"/>
          <p:cNvSpPr txBox="1">
            <a:spLocks noChangeArrowheads="1"/>
          </p:cNvSpPr>
          <p:nvPr/>
        </p:nvSpPr>
        <p:spPr bwMode="auto">
          <a:xfrm>
            <a:off x="6934200" y="2609850"/>
            <a:ext cx="2447925" cy="641350"/>
          </a:xfrm>
          <a:prstGeom prst="rect">
            <a:avLst/>
          </a:prstGeom>
          <a:noFill/>
          <a:ln w="9525">
            <a:noFill/>
            <a:miter lim="800000"/>
          </a:ln>
          <a:effectLst/>
        </p:spPr>
        <p:txBody>
          <a:bodyPr wrap="none">
            <a:spAutoFit/>
          </a:bodyPr>
          <a:lstStyle/>
          <a:p>
            <a:pPr marR="0" defTabSz="914400" eaLnBrk="0" hangingPunct="0">
              <a:buSzTx/>
              <a:defRPr/>
            </a:pPr>
            <a:r>
              <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    112  t</a:t>
            </a:r>
            <a:r>
              <a:rPr kumimoji="0" lang="en-US" altLang="zh-CN" sz="10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4</a:t>
            </a:r>
            <a:r>
              <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:=t</a:t>
            </a:r>
            <a:r>
              <a:rPr kumimoji="0" lang="en-US" altLang="zh-CN" sz="10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2</a:t>
            </a:r>
            <a:r>
              <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 and t</a:t>
            </a:r>
            <a:r>
              <a:rPr kumimoji="0" lang="en-US" altLang="zh-CN" sz="10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3</a:t>
            </a:r>
            <a:r>
              <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 </a:t>
            </a:r>
            <a:endPar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endParaRPr>
          </a:p>
          <a:p>
            <a:pPr marR="0" defTabSz="914400" eaLnBrk="0" hangingPunct="0">
              <a:buSzTx/>
              <a:defRPr/>
            </a:pPr>
            <a:r>
              <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 →113</a:t>
            </a:r>
            <a:endPar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endParaRPr>
          </a:p>
        </p:txBody>
      </p:sp>
      <p:sp>
        <p:nvSpPr>
          <p:cNvPr id="51" name="Text Box 50"/>
          <p:cNvSpPr txBox="1">
            <a:spLocks noChangeArrowheads="1"/>
          </p:cNvSpPr>
          <p:nvPr/>
        </p:nvSpPr>
        <p:spPr bwMode="auto">
          <a:xfrm>
            <a:off x="5867400" y="1847850"/>
            <a:ext cx="2193925" cy="641350"/>
          </a:xfrm>
          <a:prstGeom prst="rect">
            <a:avLst/>
          </a:prstGeom>
          <a:noFill/>
          <a:ln w="9525">
            <a:noFill/>
            <a:miter lim="800000"/>
          </a:ln>
          <a:effectLst/>
        </p:spPr>
        <p:txBody>
          <a:bodyPr wrap="none">
            <a:spAutoFit/>
          </a:bodyPr>
          <a:lstStyle/>
          <a:p>
            <a:pPr marL="457200" marR="0" indent="-457200" defTabSz="914400" eaLnBrk="0" hangingPunct="0">
              <a:buSzTx/>
              <a:defRPr/>
            </a:pPr>
            <a:r>
              <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    113 t</a:t>
            </a:r>
            <a:r>
              <a:rPr kumimoji="0" lang="en-US" altLang="zh-CN" sz="10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5</a:t>
            </a:r>
            <a:r>
              <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:=t</a:t>
            </a:r>
            <a:r>
              <a:rPr kumimoji="0" lang="en-US" altLang="zh-CN" sz="10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1</a:t>
            </a:r>
            <a:r>
              <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 or t</a:t>
            </a:r>
            <a:r>
              <a:rPr kumimoji="0" lang="en-US" altLang="zh-CN" sz="10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4</a:t>
            </a:r>
            <a:r>
              <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 </a:t>
            </a:r>
            <a:endPar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endParaRPr>
          </a:p>
          <a:p>
            <a:pPr marL="457200" marR="0" indent="-457200" defTabSz="914400" eaLnBrk="0" hangingPunct="0">
              <a:buSzTx/>
              <a:defRPr/>
            </a:pPr>
            <a:r>
              <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rPr>
              <a:t> →114</a:t>
            </a:r>
            <a:endParaRPr kumimoji="0" lang="en-US" altLang="zh-CN" sz="1800" kern="1200" cap="none" spc="0" normalizeH="0" baseline="0" noProof="0">
              <a:solidFill>
                <a:srgbClr val="000066"/>
              </a:solidFill>
              <a:effectLst>
                <a:outerShdw blurRad="38100" dist="38100" dir="2700000" algn="tl">
                  <a:srgbClr val="C0C0C0"/>
                </a:outerShdw>
              </a:effectLst>
              <a:latin typeface="Tahoma" panose="020B0604030504040204" charset="0"/>
              <a:ea typeface="华文新魏" panose="02010800040101010101" pitchFamily="2" charset="-122"/>
              <a:cs typeface="+mn-cs"/>
              <a:sym typeface="+mn-ea"/>
            </a:endParaRPr>
          </a:p>
        </p:txBody>
      </p:sp>
      <p:sp>
        <p:nvSpPr>
          <p:cNvPr id="52" name="Rectangle 2"/>
          <p:cNvSpPr txBox="1">
            <a:spLocks noChangeArrowheads="1"/>
          </p:cNvSpPr>
          <p:nvPr/>
        </p:nvSpPr>
        <p:spPr bwMode="auto">
          <a:xfrm>
            <a:off x="-27940" y="1106488"/>
            <a:ext cx="8426450" cy="649288"/>
          </a:xfrm>
          <a:prstGeom prst="rect">
            <a:avLst/>
          </a:prstGeom>
          <a:noFill/>
          <a:ln w="9525">
            <a:noFill/>
            <a:miter lim="800000"/>
          </a:ln>
        </p:spPr>
        <p:txBody>
          <a:bodyPr/>
          <a:lstStyle/>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
              <a:defRPr/>
            </a:pPr>
            <a:r>
              <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例子： </a:t>
            </a:r>
            <a:r>
              <a:rPr kumimoji="0" lang="en-US" altLang="zh-CN"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a&lt;b or c&lt;d and e&lt;f</a:t>
            </a:r>
            <a:endParaRPr kumimoji="0" lang="en-US" altLang="zh-CN"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p:txBody>
      </p:sp>
      <p:sp>
        <p:nvSpPr>
          <p:cNvPr id="11" name="标题 10"/>
          <p:cNvSpPr>
            <a:spLocks noGrp="1" noChangeArrowheads="1"/>
          </p:cNvSpPr>
          <p:nvPr>
            <p:ph type="title"/>
          </p:nvPr>
        </p:nvSpPr>
        <p:spPr/>
        <p:txBody>
          <a:bodyPr/>
          <a:p>
            <a:r>
              <a:rPr lang="zh-CN" altLang="en-US"/>
              <a:t>布尔表达式的翻译</a:t>
            </a:r>
            <a:endParaRPr lang="zh-CN" altLang="en-US"/>
          </a:p>
        </p:txBody>
      </p:sp>
      <p:pic>
        <p:nvPicPr>
          <p:cNvPr id="15362" name="图片 1"/>
          <p:cNvPicPr>
            <a:picLocks noChangeAspect="1"/>
          </p:cNvPicPr>
          <p:nvPr/>
        </p:nvPicPr>
        <p:blipFill>
          <a:blip r:embed="rId1"/>
          <a:stretch>
            <a:fillRect/>
          </a:stretch>
        </p:blipFill>
        <p:spPr>
          <a:xfrm>
            <a:off x="8397875" y="-38735"/>
            <a:ext cx="3794125" cy="25273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500" fill="hold"/>
                                        <p:tgtEl>
                                          <p:spTgt spid="48"/>
                                        </p:tgtEl>
                                        <p:attrNameLst>
                                          <p:attrName>ppt_x</p:attrName>
                                        </p:attrNameLst>
                                      </p:cBhvr>
                                      <p:tavLst>
                                        <p:tav tm="0">
                                          <p:val>
                                            <p:strVal val="#ppt_x"/>
                                          </p:val>
                                        </p:tav>
                                        <p:tav tm="100000">
                                          <p:val>
                                            <p:strVal val="#ppt_x"/>
                                          </p:val>
                                        </p:tav>
                                      </p:tavLst>
                                    </p:anim>
                                    <p:anim calcmode="lin" valueType="num">
                                      <p:cBhvr additive="base">
                                        <p:cTn id="4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49"/>
                                        </p:tgtEl>
                                        <p:attrNameLst>
                                          <p:attrName>style.visibility</p:attrName>
                                        </p:attrNameLst>
                                      </p:cBhvr>
                                      <p:to>
                                        <p:strVal val="visible"/>
                                      </p:to>
                                    </p:set>
                                    <p:anim calcmode="lin" valueType="num">
                                      <p:cBhvr additive="base">
                                        <p:cTn id="53" dur="500" fill="hold"/>
                                        <p:tgtEl>
                                          <p:spTgt spid="49"/>
                                        </p:tgtEl>
                                        <p:attrNameLst>
                                          <p:attrName>ppt_x</p:attrName>
                                        </p:attrNameLst>
                                      </p:cBhvr>
                                      <p:tavLst>
                                        <p:tav tm="0">
                                          <p:val>
                                            <p:strVal val="1+#ppt_w/2"/>
                                          </p:val>
                                        </p:tav>
                                        <p:tav tm="100000">
                                          <p:val>
                                            <p:strVal val="#ppt_x"/>
                                          </p:val>
                                        </p:tav>
                                      </p:tavLst>
                                    </p:anim>
                                    <p:anim calcmode="lin" valueType="num">
                                      <p:cBhvr additive="base">
                                        <p:cTn id="54"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50"/>
                                        </p:tgtEl>
                                        <p:attrNameLst>
                                          <p:attrName>style.visibility</p:attrName>
                                        </p:attrNameLst>
                                      </p:cBhvr>
                                      <p:to>
                                        <p:strVal val="visible"/>
                                      </p:to>
                                    </p:set>
                                    <p:anim calcmode="lin" valueType="num">
                                      <p:cBhvr additive="base">
                                        <p:cTn id="59" dur="500" fill="hold"/>
                                        <p:tgtEl>
                                          <p:spTgt spid="50"/>
                                        </p:tgtEl>
                                        <p:attrNameLst>
                                          <p:attrName>ppt_x</p:attrName>
                                        </p:attrNameLst>
                                      </p:cBhvr>
                                      <p:tavLst>
                                        <p:tav tm="0">
                                          <p:val>
                                            <p:strVal val="0-#ppt_w/2"/>
                                          </p:val>
                                        </p:tav>
                                        <p:tav tm="100000">
                                          <p:val>
                                            <p:strVal val="#ppt_x"/>
                                          </p:val>
                                        </p:tav>
                                      </p:tavLst>
                                    </p:anim>
                                    <p:anim calcmode="lin" valueType="num">
                                      <p:cBhvr additive="base">
                                        <p:cTn id="60"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51"/>
                                        </p:tgtEl>
                                        <p:attrNameLst>
                                          <p:attrName>style.visibility</p:attrName>
                                        </p:attrNameLst>
                                      </p:cBhvr>
                                      <p:to>
                                        <p:strVal val="visible"/>
                                      </p:to>
                                    </p:set>
                                    <p:anim calcmode="lin" valueType="num">
                                      <p:cBhvr additive="base">
                                        <p:cTn id="65" dur="500" fill="hold"/>
                                        <p:tgtEl>
                                          <p:spTgt spid="51"/>
                                        </p:tgtEl>
                                        <p:attrNameLst>
                                          <p:attrName>ppt_x</p:attrName>
                                        </p:attrNameLst>
                                      </p:cBhvr>
                                      <p:tavLst>
                                        <p:tav tm="0">
                                          <p:val>
                                            <p:strVal val="0-#ppt_w/2"/>
                                          </p:val>
                                        </p:tav>
                                        <p:tav tm="100000">
                                          <p:val>
                                            <p:strVal val="#ppt_x"/>
                                          </p:val>
                                        </p:tav>
                                      </p:tavLst>
                                    </p:anim>
                                    <p:anim calcmode="lin" valueType="num">
                                      <p:cBhvr additive="base">
                                        <p:cTn id="66"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bldLvl="0" animBg="1"/>
      <p:bldP spid="6" grpId="0" bldLvl="0" animBg="1"/>
      <p:bldP spid="7" grpId="0" bldLvl="0" animBg="1"/>
      <p:bldP spid="8" grpId="0" bldLvl="0" animBg="1"/>
      <p:bldP spid="48" grpId="0" bldLvl="0" animBg="1"/>
      <p:bldP spid="49" grpId="0" bldLvl="0" animBg="1"/>
      <p:bldP spid="50" grpId="0" bldLvl="0" animBg="1"/>
      <p:bldP spid="51"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Rectangle 3"/>
          <p:cNvSpPr txBox="1">
            <a:spLocks noChangeArrowheads="1"/>
          </p:cNvSpPr>
          <p:nvPr/>
        </p:nvSpPr>
        <p:spPr bwMode="auto">
          <a:xfrm>
            <a:off x="357505" y="1185545"/>
            <a:ext cx="10125710" cy="1152525"/>
          </a:xfrm>
          <a:prstGeom prst="rect">
            <a:avLst/>
          </a:prstGeom>
          <a:noFill/>
          <a:ln w="9525">
            <a:noFill/>
            <a:miter lim="800000"/>
          </a:ln>
        </p:spPr>
        <p:txBody>
          <a:bodyPr/>
          <a:lstStyle/>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
              <a:defRPr/>
            </a:pPr>
            <a:r>
              <a:rPr kumimoji="0" lang="en-US" altLang="zh-CN" sz="2800" b="1" i="0" u="none" strike="noStrike" kern="0" cap="none" spc="0" normalizeH="0" baseline="0" noProof="0">
                <a:ln>
                  <a:noFill/>
                </a:ln>
                <a:solidFill>
                  <a:schemeClr val="tx2"/>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2</a:t>
            </a:r>
            <a:r>
              <a:rPr kumimoji="0" lang="zh-CN" altLang="en-US" sz="2800" b="1" i="0" u="none" strike="noStrike" kern="0" cap="none" spc="0" normalizeH="0" baseline="0" noProof="0">
                <a:ln>
                  <a:noFill/>
                </a:ln>
                <a:solidFill>
                  <a:schemeClr val="tx2"/>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、把 </a:t>
            </a:r>
            <a:r>
              <a:rPr kumimoji="0" lang="en-US" altLang="zh-CN" sz="2800" b="1" i="0" u="none" strike="noStrike" kern="0" cap="none" spc="0" normalizeH="0" baseline="0" noProof="0">
                <a:ln>
                  <a:noFill/>
                </a:ln>
                <a:solidFill>
                  <a:schemeClr val="tx2"/>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true</a:t>
            </a:r>
            <a:r>
              <a:rPr kumimoji="0" lang="zh-CN" altLang="en-US" sz="2800" b="1" i="0" u="none" strike="noStrike" kern="0" cap="none" spc="0" normalizeH="0" baseline="0" noProof="0">
                <a:ln>
                  <a:noFill/>
                </a:ln>
                <a:solidFill>
                  <a:schemeClr val="tx2"/>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a:t>
            </a:r>
            <a:r>
              <a:rPr kumimoji="0" lang="en-US" altLang="zh-CN" sz="2800" b="1" i="0" u="none" strike="noStrike" kern="0" cap="none" spc="0" normalizeH="0" baseline="0" noProof="0">
                <a:ln>
                  <a:noFill/>
                </a:ln>
                <a:solidFill>
                  <a:schemeClr val="tx2"/>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false </a:t>
            </a:r>
            <a:r>
              <a:rPr kumimoji="0" lang="zh-CN" altLang="en-US" sz="2800" b="1" i="0" u="none" strike="noStrike" kern="0" cap="none" spc="0" normalizeH="0" baseline="0" noProof="0">
                <a:ln>
                  <a:noFill/>
                </a:ln>
                <a:solidFill>
                  <a:schemeClr val="tx2"/>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体现在程序（三地址代码形式）的位置上（如</a:t>
            </a:r>
            <a:r>
              <a:rPr kumimoji="0" lang="en-US" altLang="zh-CN" sz="2800" b="1" i="0" u="none" strike="noStrike" kern="0" cap="none" spc="0" normalizeH="0" baseline="0" noProof="0">
                <a:ln>
                  <a:noFill/>
                </a:ln>
                <a:solidFill>
                  <a:schemeClr val="tx2"/>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true </a:t>
            </a:r>
            <a:r>
              <a:rPr kumimoji="0" lang="zh-CN" altLang="en-US" sz="2800" b="1" i="0" u="none" strike="noStrike" kern="0" cap="none" spc="0" normalizeH="0" baseline="0" noProof="0">
                <a:ln>
                  <a:noFill/>
                </a:ln>
                <a:solidFill>
                  <a:schemeClr val="tx2"/>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为</a:t>
            </a:r>
            <a:r>
              <a:rPr kumimoji="0" lang="en-US" altLang="zh-CN" sz="2800" b="1" i="0" u="none" strike="noStrike" kern="0" cap="none" spc="0" normalizeH="0" baseline="0" noProof="0">
                <a:ln>
                  <a:noFill/>
                </a:ln>
                <a:solidFill>
                  <a:schemeClr val="tx2"/>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109</a:t>
            </a:r>
            <a:r>
              <a:rPr kumimoji="0" lang="zh-CN" altLang="en-US" sz="2800" b="1" i="0" u="none" strike="noStrike" kern="0" cap="none" spc="0" normalizeH="0" baseline="0" noProof="0">
                <a:ln>
                  <a:noFill/>
                </a:ln>
                <a:solidFill>
                  <a:schemeClr val="tx2"/>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a:t>
            </a:r>
            <a:r>
              <a:rPr kumimoji="0" lang="en-US" altLang="zh-CN" sz="2800" b="1" i="0" u="none" strike="noStrike" kern="0" cap="none" spc="0" normalizeH="0" baseline="0" noProof="0">
                <a:ln>
                  <a:noFill/>
                </a:ln>
                <a:solidFill>
                  <a:schemeClr val="tx2"/>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false </a:t>
            </a:r>
            <a:r>
              <a:rPr kumimoji="0" lang="zh-CN" altLang="en-US" sz="2800" b="1" i="0" u="none" strike="noStrike" kern="0" cap="none" spc="0" normalizeH="0" baseline="0" noProof="0">
                <a:ln>
                  <a:noFill/>
                </a:ln>
                <a:solidFill>
                  <a:schemeClr val="tx2"/>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为</a:t>
            </a:r>
            <a:r>
              <a:rPr kumimoji="0" lang="en-US" altLang="zh-CN" sz="2800" b="1" i="0" u="none" strike="noStrike" kern="0" cap="none" spc="0" normalizeH="0" baseline="0" noProof="0">
                <a:ln>
                  <a:noFill/>
                </a:ln>
                <a:solidFill>
                  <a:schemeClr val="tx2"/>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103 </a:t>
            </a:r>
            <a:r>
              <a:rPr kumimoji="0" lang="zh-CN" altLang="en-US" sz="2800" b="1" i="0" u="none" strike="noStrike" kern="0" cap="none" spc="0" normalizeH="0" baseline="0" noProof="0">
                <a:ln>
                  <a:noFill/>
                </a:ln>
                <a:solidFill>
                  <a:schemeClr val="tx2"/>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a:t>
            </a:r>
            <a:endParaRPr kumimoji="0" lang="zh-CN" altLang="en-US" sz="3200" b="1" i="0" u="none" strike="noStrike" kern="0" cap="none" spc="0" normalizeH="0" baseline="0" noProof="0">
              <a:ln>
                <a:noFill/>
              </a:ln>
              <a:solidFill>
                <a:schemeClr val="tx2"/>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endParaRPr>
          </a:p>
        </p:txBody>
      </p:sp>
      <p:sp>
        <p:nvSpPr>
          <p:cNvPr id="5" name="Rectangle 4"/>
          <p:cNvSpPr/>
          <p:nvPr/>
        </p:nvSpPr>
        <p:spPr>
          <a:xfrm>
            <a:off x="814705" y="2581275"/>
            <a:ext cx="10125710" cy="936625"/>
          </a:xfrm>
          <a:prstGeom prst="rect">
            <a:avLst/>
          </a:prstGeom>
          <a:noFill/>
          <a:ln w="9525">
            <a:noFill/>
          </a:ln>
        </p:spPr>
        <p:txBody>
          <a:bodyPr anchor="t"/>
          <a:p>
            <a:pPr marL="1143000" lvl="2" indent="-228600" algn="l" rtl="0" eaLnBrk="1" fontAlgn="base" hangingPunct="1">
              <a:spcBef>
                <a:spcPct val="20000"/>
              </a:spcBef>
              <a:spcAft>
                <a:spcPct val="0"/>
              </a:spcAft>
              <a:buClr>
                <a:schemeClr val="folHlink"/>
              </a:buClr>
              <a:buSzPct val="50000"/>
              <a:buFont typeface="Wingdings" panose="05000000000000000000" pitchFamily="2" charset="2"/>
              <a:buChar char="n"/>
            </a:pPr>
            <a:r>
              <a:rPr lang="zh-CN" altLang="en-US" sz="2800" dirty="0">
                <a:solidFill>
                  <a:schemeClr val="tx1"/>
                </a:solidFill>
                <a:latin typeface="华文新魏" panose="02010800040101010101" pitchFamily="2" charset="-122"/>
                <a:ea typeface="华文新魏" panose="02010800040101010101" pitchFamily="2" charset="-122"/>
              </a:rPr>
              <a:t>一般用此方法来实现控制流语句中的布尔表达式</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6" name="Rectangle 5"/>
          <p:cNvSpPr/>
          <p:nvPr/>
        </p:nvSpPr>
        <p:spPr>
          <a:xfrm>
            <a:off x="814705" y="3733800"/>
            <a:ext cx="10125710" cy="1008380"/>
          </a:xfrm>
          <a:prstGeom prst="rect">
            <a:avLst/>
          </a:prstGeom>
          <a:noFill/>
          <a:ln w="9525">
            <a:noFill/>
          </a:ln>
        </p:spPr>
        <p:txBody>
          <a:bodyPr anchor="t"/>
          <a:p>
            <a:pPr marL="1143000" lvl="2" indent="-228600" algn="l" rtl="0" eaLnBrk="1" fontAlgn="base" hangingPunct="1">
              <a:spcBef>
                <a:spcPct val="20000"/>
              </a:spcBef>
              <a:spcAft>
                <a:spcPct val="0"/>
              </a:spcAft>
              <a:buClr>
                <a:schemeClr val="folHlink"/>
              </a:buClr>
              <a:buSzPct val="50000"/>
              <a:buFont typeface="Wingdings" panose="05000000000000000000" pitchFamily="2" charset="2"/>
              <a:buChar char="n"/>
            </a:pP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如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true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跳转到标号为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109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的语句，</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false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跳转到标号为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103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的语句</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7" name="Rectangle 6"/>
          <p:cNvSpPr/>
          <p:nvPr/>
        </p:nvSpPr>
        <p:spPr>
          <a:xfrm>
            <a:off x="814705" y="4958080"/>
            <a:ext cx="10125710" cy="431800"/>
          </a:xfrm>
          <a:prstGeom prst="rect">
            <a:avLst/>
          </a:prstGeom>
          <a:noFill/>
          <a:ln w="9525">
            <a:noFill/>
          </a:ln>
        </p:spPr>
        <p:txBody>
          <a:bodyPr anchor="t"/>
          <a:p>
            <a:pPr marL="1143000" lvl="2" indent="-228600" algn="l" rtl="0" eaLnBrk="1" fontAlgn="base" hangingPunct="1">
              <a:spcBef>
                <a:spcPct val="20000"/>
              </a:spcBef>
              <a:spcAft>
                <a:spcPct val="0"/>
              </a:spcAft>
              <a:buClr>
                <a:schemeClr val="folHlink"/>
              </a:buClr>
              <a:buSzPct val="50000"/>
              <a:buFont typeface="Wingdings" panose="05000000000000000000" pitchFamily="2" charset="2"/>
              <a:buChar char="n"/>
            </a:pPr>
            <a:r>
              <a:rPr lang="zh-CN" altLang="en-US" sz="2800" dirty="0">
                <a:solidFill>
                  <a:schemeClr val="tx1"/>
                </a:solidFill>
                <a:latin typeface="华文新魏" panose="02010800040101010101" pitchFamily="2" charset="-122"/>
                <a:ea typeface="华文新魏" panose="02010800040101010101" pitchFamily="2" charset="-122"/>
              </a:rPr>
              <a:t>布尔表达式的值体现在控制转移到的位置上</a:t>
            </a:r>
            <a:endParaRPr lang="zh-CN" altLang="en-US" sz="2800" dirty="0">
              <a:solidFill>
                <a:schemeClr val="tx1"/>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charRg st="0" end="22"/>
                                            </p:txEl>
                                          </p:spTgt>
                                        </p:tgtEl>
                                        <p:attrNameLst>
                                          <p:attrName>style.visibility</p:attrName>
                                        </p:attrNameLst>
                                      </p:cBhvr>
                                      <p:to>
                                        <p:strVal val="visible"/>
                                      </p:to>
                                    </p:set>
                                    <p:anim calcmode="lin" valueType="num">
                                      <p:cBhvr additive="base">
                                        <p:cTn id="7" dur="500" fill="hold"/>
                                        <p:tgtEl>
                                          <p:spTgt spid="5">
                                            <p:txEl>
                                              <p:charRg st="0" end="2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charRg st="0" end="2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charRg st="0" end="43"/>
                                            </p:txEl>
                                          </p:spTgt>
                                        </p:tgtEl>
                                        <p:attrNameLst>
                                          <p:attrName>style.visibility</p:attrName>
                                        </p:attrNameLst>
                                      </p:cBhvr>
                                      <p:to>
                                        <p:strVal val="visible"/>
                                      </p:to>
                                    </p:set>
                                    <p:anim calcmode="lin" valueType="num">
                                      <p:cBhvr additive="base">
                                        <p:cTn id="13" dur="500" fill="hold"/>
                                        <p:tgtEl>
                                          <p:spTgt spid="6">
                                            <p:txEl>
                                              <p:charRg st="0" end="4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charRg st="0" end="4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charRg st="0" end="20"/>
                                            </p:txEl>
                                          </p:spTgt>
                                        </p:tgtEl>
                                        <p:attrNameLst>
                                          <p:attrName>style.visibility</p:attrName>
                                        </p:attrNameLst>
                                      </p:cBhvr>
                                      <p:to>
                                        <p:strVal val="visible"/>
                                      </p:to>
                                    </p:set>
                                    <p:anim calcmode="lin" valueType="num">
                                      <p:cBhvr additive="base">
                                        <p:cTn id="19" dur="500" fill="hold"/>
                                        <p:tgtEl>
                                          <p:spTgt spid="7">
                                            <p:txEl>
                                              <p:charRg st="0" end="2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charRg st="0" end="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zh-CN" altLang="en-US" dirty="0">
                <a:sym typeface="+mn-ea"/>
              </a:rPr>
              <a:t>类型检查</a:t>
            </a:r>
            <a:endParaRPr lang="zh-CN" altLang="en-US" dirty="0"/>
          </a:p>
        </p:txBody>
      </p:sp>
      <p:sp>
        <p:nvSpPr>
          <p:cNvPr id="1050627" name="内容占位符 1050626"/>
          <p:cNvSpPr>
            <a:spLocks noGrp="1"/>
          </p:cNvSpPr>
          <p:nvPr>
            <p:ph idx="1"/>
          </p:nvPr>
        </p:nvSpPr>
        <p:spPr>
          <a:xfrm>
            <a:off x="697230" y="796925"/>
            <a:ext cx="10176510" cy="5407660"/>
          </a:xfrm>
        </p:spPr>
        <p:txBody>
          <a:bodyPr anchor="t"/>
          <a:p>
            <a:pPr lvl="2" fontAlgn="base">
              <a:buNone/>
            </a:pPr>
            <a:r>
              <a:rPr lang="en-US" altLang="zh-CN" sz="2400" strike="noStrike" noProof="1">
                <a:solidFill>
                  <a:schemeClr val="tx1"/>
                </a:solidFill>
                <a:effectLst>
                  <a:outerShdw blurRad="38100" dist="19050" dir="2700000" algn="tl" rotWithShape="0">
                    <a:schemeClr val="dk1">
                      <a:alpha val="40000"/>
                    </a:schemeClr>
                  </a:outerShdw>
                </a:effectLst>
              </a:rPr>
              <a:t>{ E.type := if E</a:t>
            </a:r>
            <a:r>
              <a:rPr lang="en-US" altLang="zh-CN" sz="2400" strike="noStrike" baseline="-25000" noProof="1">
                <a:solidFill>
                  <a:schemeClr val="tx1"/>
                </a:solidFill>
                <a:effectLst>
                  <a:outerShdw blurRad="38100" dist="19050" dir="2700000" algn="tl" rotWithShape="0">
                    <a:schemeClr val="dk1">
                      <a:alpha val="40000"/>
                    </a:schemeClr>
                  </a:outerShdw>
                </a:effectLst>
              </a:rPr>
              <a:t>1</a:t>
            </a:r>
            <a:r>
              <a:rPr lang="en-US" altLang="zh-CN" sz="2400" strike="noStrike" noProof="1">
                <a:solidFill>
                  <a:schemeClr val="tx1"/>
                </a:solidFill>
                <a:effectLst>
                  <a:outerShdw blurRad="38100" dist="19050" dir="2700000" algn="tl" rotWithShape="0">
                    <a:schemeClr val="dk1">
                      <a:alpha val="40000"/>
                    </a:schemeClr>
                  </a:outerShdw>
                </a:effectLst>
              </a:rPr>
              <a:t>.type=integer and E</a:t>
            </a:r>
            <a:r>
              <a:rPr lang="en-US" altLang="zh-CN" sz="2400" strike="noStrike" baseline="-25000" noProof="1">
                <a:solidFill>
                  <a:schemeClr val="tx1"/>
                </a:solidFill>
                <a:effectLst>
                  <a:outerShdw blurRad="38100" dist="19050" dir="2700000" algn="tl" rotWithShape="0">
                    <a:schemeClr val="dk1">
                      <a:alpha val="40000"/>
                    </a:schemeClr>
                  </a:outerShdw>
                </a:effectLst>
              </a:rPr>
              <a:t>2</a:t>
            </a:r>
            <a:r>
              <a:rPr lang="en-US" altLang="zh-CN" sz="2400" strike="noStrike" noProof="1">
                <a:solidFill>
                  <a:schemeClr val="tx1"/>
                </a:solidFill>
                <a:effectLst>
                  <a:outerShdw blurRad="38100" dist="19050" dir="2700000" algn="tl" rotWithShape="0">
                    <a:schemeClr val="dk1">
                      <a:alpha val="40000"/>
                    </a:schemeClr>
                  </a:outerShdw>
                </a:effectLst>
              </a:rPr>
              <a:t>.type=integer </a:t>
            </a:r>
            <a:endParaRPr lang="en-US" altLang="zh-CN" sz="2400" strike="noStrike" noProof="1">
              <a:solidFill>
                <a:schemeClr val="tx1"/>
              </a:solidFill>
              <a:effectLst>
                <a:outerShdw blurRad="38100" dist="19050" dir="2700000" algn="tl" rotWithShape="0">
                  <a:schemeClr val="dk1">
                    <a:alpha val="40000"/>
                  </a:schemeClr>
                </a:outerShdw>
              </a:effectLst>
            </a:endParaRPr>
          </a:p>
          <a:p>
            <a:pPr lvl="2" fontAlgn="base">
              <a:buNone/>
            </a:pPr>
            <a:r>
              <a:rPr lang="en-US" altLang="zh-CN" sz="2400" strike="noStrike" noProof="1" err="1">
                <a:solidFill>
                  <a:schemeClr val="tx1"/>
                </a:solidFill>
                <a:effectLst>
                  <a:outerShdw blurRad="38100" dist="19050" dir="2700000" algn="tl" rotWithShape="0">
                    <a:schemeClr val="dk1">
                      <a:alpha val="40000"/>
                    </a:schemeClr>
                  </a:outerShdw>
                </a:effectLst>
              </a:rPr>
              <a:t>                    then interger</a:t>
            </a:r>
            <a:endParaRPr lang="en-US" altLang="zh-CN" sz="2400" strike="noStrike" noProof="1">
              <a:solidFill>
                <a:schemeClr val="tx1"/>
              </a:solidFill>
              <a:effectLst>
                <a:outerShdw blurRad="38100" dist="19050" dir="2700000" algn="tl" rotWithShape="0">
                  <a:schemeClr val="dk1">
                    <a:alpha val="40000"/>
                  </a:schemeClr>
                </a:outerShdw>
              </a:effectLst>
            </a:endParaRPr>
          </a:p>
          <a:p>
            <a:pPr lvl="2" fontAlgn="base">
              <a:buNone/>
            </a:pPr>
            <a:r>
              <a:rPr lang="en-US" altLang="zh-CN" sz="2400" strike="noStrike" noProof="1">
                <a:solidFill>
                  <a:schemeClr val="tx1"/>
                </a:solidFill>
                <a:effectLst>
                  <a:outerShdw blurRad="38100" dist="19050" dir="2700000" algn="tl" rotWithShape="0">
                    <a:schemeClr val="dk1">
                      <a:alpha val="40000"/>
                    </a:schemeClr>
                  </a:outerShdw>
                </a:effectLst>
              </a:rPr>
              <a:t>                    else if E</a:t>
            </a:r>
            <a:r>
              <a:rPr lang="en-US" altLang="zh-CN" sz="2400" strike="noStrike" baseline="-25000" noProof="1">
                <a:solidFill>
                  <a:schemeClr val="tx1"/>
                </a:solidFill>
                <a:effectLst>
                  <a:outerShdw blurRad="38100" dist="19050" dir="2700000" algn="tl" rotWithShape="0">
                    <a:schemeClr val="dk1">
                      <a:alpha val="40000"/>
                    </a:schemeClr>
                  </a:outerShdw>
                </a:effectLst>
              </a:rPr>
              <a:t>1</a:t>
            </a:r>
            <a:r>
              <a:rPr lang="en-US" altLang="zh-CN" sz="2400" strike="noStrike" noProof="1">
                <a:solidFill>
                  <a:schemeClr val="tx1"/>
                </a:solidFill>
                <a:effectLst>
                  <a:outerShdw blurRad="38100" dist="19050" dir="2700000" algn="tl" rotWithShape="0">
                    <a:schemeClr val="dk1">
                      <a:alpha val="40000"/>
                    </a:schemeClr>
                  </a:outerShdw>
                </a:effectLst>
              </a:rPr>
              <a:t>.type=integer and E</a:t>
            </a:r>
            <a:r>
              <a:rPr lang="en-US" altLang="zh-CN" sz="2400" strike="noStrike" baseline="-25000" noProof="1">
                <a:solidFill>
                  <a:schemeClr val="tx1"/>
                </a:solidFill>
                <a:effectLst>
                  <a:outerShdw blurRad="38100" dist="19050" dir="2700000" algn="tl" rotWithShape="0">
                    <a:schemeClr val="dk1">
                      <a:alpha val="40000"/>
                    </a:schemeClr>
                  </a:outerShdw>
                </a:effectLst>
              </a:rPr>
              <a:t>2</a:t>
            </a:r>
            <a:r>
              <a:rPr lang="en-US" altLang="zh-CN" sz="2400" strike="noStrike" noProof="1">
                <a:solidFill>
                  <a:schemeClr val="tx1"/>
                </a:solidFill>
                <a:effectLst>
                  <a:outerShdw blurRad="38100" dist="19050" dir="2700000" algn="tl" rotWithShape="0">
                    <a:schemeClr val="dk1">
                      <a:alpha val="40000"/>
                    </a:schemeClr>
                  </a:outerShdw>
                </a:effectLst>
              </a:rPr>
              <a:t>.type=real </a:t>
            </a:r>
            <a:endParaRPr lang="en-US" altLang="zh-CN" sz="2400" strike="noStrike" noProof="1">
              <a:solidFill>
                <a:schemeClr val="tx1"/>
              </a:solidFill>
              <a:effectLst>
                <a:outerShdw blurRad="38100" dist="19050" dir="2700000" algn="tl" rotWithShape="0">
                  <a:schemeClr val="dk1">
                    <a:alpha val="40000"/>
                  </a:schemeClr>
                </a:outerShdw>
              </a:effectLst>
            </a:endParaRPr>
          </a:p>
          <a:p>
            <a:pPr lvl="2" fontAlgn="base">
              <a:buNone/>
            </a:pPr>
            <a:r>
              <a:rPr lang="en-US" altLang="zh-CN" sz="2400" strike="noStrike" noProof="1">
                <a:solidFill>
                  <a:schemeClr val="tx1"/>
                </a:solidFill>
                <a:effectLst>
                  <a:outerShdw blurRad="38100" dist="19050" dir="2700000" algn="tl" rotWithShape="0">
                    <a:schemeClr val="dk1">
                      <a:alpha val="40000"/>
                    </a:schemeClr>
                  </a:outerShdw>
                </a:effectLst>
              </a:rPr>
              <a:t>                            then real</a:t>
            </a:r>
            <a:endParaRPr lang="en-US" altLang="zh-CN" sz="2400" strike="noStrike" noProof="1">
              <a:solidFill>
                <a:schemeClr val="tx1"/>
              </a:solidFill>
              <a:effectLst>
                <a:outerShdw blurRad="38100" dist="19050" dir="2700000" algn="tl" rotWithShape="0">
                  <a:schemeClr val="dk1">
                    <a:alpha val="40000"/>
                  </a:schemeClr>
                </a:outerShdw>
              </a:effectLst>
            </a:endParaRPr>
          </a:p>
          <a:p>
            <a:pPr lvl="2" fontAlgn="base">
              <a:buNone/>
            </a:pPr>
            <a:r>
              <a:rPr lang="en-US" altLang="zh-CN" sz="2400" strike="noStrike" noProof="1">
                <a:solidFill>
                  <a:schemeClr val="tx1"/>
                </a:solidFill>
                <a:effectLst>
                  <a:outerShdw blurRad="38100" dist="19050" dir="2700000" algn="tl" rotWithShape="0">
                    <a:schemeClr val="dk1">
                      <a:alpha val="40000"/>
                    </a:schemeClr>
                  </a:outerShdw>
                </a:effectLst>
              </a:rPr>
              <a:t>                            else if E</a:t>
            </a:r>
            <a:r>
              <a:rPr lang="en-US" altLang="zh-CN" sz="2400" strike="noStrike" baseline="-25000" noProof="1">
                <a:solidFill>
                  <a:schemeClr val="tx1"/>
                </a:solidFill>
                <a:effectLst>
                  <a:outerShdw blurRad="38100" dist="19050" dir="2700000" algn="tl" rotWithShape="0">
                    <a:schemeClr val="dk1">
                      <a:alpha val="40000"/>
                    </a:schemeClr>
                  </a:outerShdw>
                </a:effectLst>
              </a:rPr>
              <a:t>1</a:t>
            </a:r>
            <a:r>
              <a:rPr lang="en-US" altLang="zh-CN" sz="2400" strike="noStrike" noProof="1">
                <a:solidFill>
                  <a:schemeClr val="tx1"/>
                </a:solidFill>
                <a:effectLst>
                  <a:outerShdw blurRad="38100" dist="19050" dir="2700000" algn="tl" rotWithShape="0">
                    <a:schemeClr val="dk1">
                      <a:alpha val="40000"/>
                    </a:schemeClr>
                  </a:outerShdw>
                </a:effectLst>
              </a:rPr>
              <a:t>.type=real and E</a:t>
            </a:r>
            <a:r>
              <a:rPr lang="en-US" altLang="zh-CN" sz="2400" strike="noStrike" baseline="-25000" noProof="1">
                <a:solidFill>
                  <a:schemeClr val="tx1"/>
                </a:solidFill>
                <a:effectLst>
                  <a:outerShdw blurRad="38100" dist="19050" dir="2700000" algn="tl" rotWithShape="0">
                    <a:schemeClr val="dk1">
                      <a:alpha val="40000"/>
                    </a:schemeClr>
                  </a:outerShdw>
                </a:effectLst>
              </a:rPr>
              <a:t>2</a:t>
            </a:r>
            <a:r>
              <a:rPr lang="en-US" altLang="zh-CN" sz="2400" strike="noStrike" noProof="1">
                <a:solidFill>
                  <a:schemeClr val="tx1"/>
                </a:solidFill>
                <a:effectLst>
                  <a:outerShdw blurRad="38100" dist="19050" dir="2700000" algn="tl" rotWithShape="0">
                    <a:schemeClr val="dk1">
                      <a:alpha val="40000"/>
                    </a:schemeClr>
                  </a:outerShdw>
                </a:effectLst>
              </a:rPr>
              <a:t>.type=integer</a:t>
            </a:r>
            <a:endParaRPr lang="en-US" altLang="zh-CN" sz="2400" strike="noStrike" noProof="1">
              <a:solidFill>
                <a:schemeClr val="tx1"/>
              </a:solidFill>
              <a:effectLst>
                <a:outerShdw blurRad="38100" dist="19050" dir="2700000" algn="tl" rotWithShape="0">
                  <a:schemeClr val="dk1">
                    <a:alpha val="40000"/>
                  </a:schemeClr>
                </a:outerShdw>
              </a:effectLst>
            </a:endParaRPr>
          </a:p>
          <a:p>
            <a:pPr lvl="2" fontAlgn="base">
              <a:buNone/>
            </a:pPr>
            <a:r>
              <a:rPr lang="en-US" altLang="zh-CN" sz="2400" strike="noStrike" noProof="1">
                <a:solidFill>
                  <a:schemeClr val="tx1"/>
                </a:solidFill>
                <a:effectLst>
                  <a:outerShdw blurRad="38100" dist="19050" dir="2700000" algn="tl" rotWithShape="0">
                    <a:schemeClr val="dk1">
                      <a:alpha val="40000"/>
                    </a:schemeClr>
                  </a:outerShdw>
                </a:effectLst>
              </a:rPr>
              <a:t>                                   then real</a:t>
            </a:r>
            <a:endParaRPr lang="en-US" altLang="zh-CN" sz="2400" strike="noStrike" noProof="1">
              <a:solidFill>
                <a:schemeClr val="tx1"/>
              </a:solidFill>
              <a:effectLst>
                <a:outerShdw blurRad="38100" dist="19050" dir="2700000" algn="tl" rotWithShape="0">
                  <a:schemeClr val="dk1">
                    <a:alpha val="40000"/>
                  </a:schemeClr>
                </a:outerShdw>
              </a:effectLst>
            </a:endParaRPr>
          </a:p>
          <a:p>
            <a:pPr lvl="2" fontAlgn="base">
              <a:buNone/>
            </a:pPr>
            <a:r>
              <a:rPr lang="en-US" altLang="zh-CN" sz="2400" strike="noStrike" noProof="1">
                <a:solidFill>
                  <a:schemeClr val="tx1"/>
                </a:solidFill>
                <a:effectLst>
                  <a:outerShdw blurRad="38100" dist="19050" dir="2700000" algn="tl" rotWithShape="0">
                    <a:schemeClr val="dk1">
                      <a:alpha val="40000"/>
                    </a:schemeClr>
                  </a:outerShdw>
                </a:effectLst>
              </a:rPr>
              <a:t>                                   else if E</a:t>
            </a:r>
            <a:r>
              <a:rPr lang="en-US" altLang="zh-CN" sz="2400" strike="noStrike" baseline="-25000" noProof="1">
                <a:solidFill>
                  <a:schemeClr val="tx1"/>
                </a:solidFill>
                <a:effectLst>
                  <a:outerShdw blurRad="38100" dist="19050" dir="2700000" algn="tl" rotWithShape="0">
                    <a:schemeClr val="dk1">
                      <a:alpha val="40000"/>
                    </a:schemeClr>
                  </a:outerShdw>
                </a:effectLst>
              </a:rPr>
              <a:t>1</a:t>
            </a:r>
            <a:r>
              <a:rPr lang="en-US" altLang="zh-CN" sz="2400" strike="noStrike" noProof="1">
                <a:solidFill>
                  <a:schemeClr val="tx1"/>
                </a:solidFill>
                <a:effectLst>
                  <a:outerShdw blurRad="38100" dist="19050" dir="2700000" algn="tl" rotWithShape="0">
                    <a:schemeClr val="dk1">
                      <a:alpha val="40000"/>
                    </a:schemeClr>
                  </a:outerShdw>
                </a:effectLst>
              </a:rPr>
              <a:t>.type=real and E</a:t>
            </a:r>
            <a:r>
              <a:rPr lang="en-US" altLang="zh-CN" sz="2400" strike="noStrike" baseline="-25000" noProof="1">
                <a:solidFill>
                  <a:schemeClr val="tx1"/>
                </a:solidFill>
                <a:effectLst>
                  <a:outerShdw blurRad="38100" dist="19050" dir="2700000" algn="tl" rotWithShape="0">
                    <a:schemeClr val="dk1">
                      <a:alpha val="40000"/>
                    </a:schemeClr>
                  </a:outerShdw>
                </a:effectLst>
              </a:rPr>
              <a:t>2</a:t>
            </a:r>
            <a:r>
              <a:rPr lang="en-US" altLang="zh-CN" sz="2400" strike="noStrike" noProof="1">
                <a:solidFill>
                  <a:schemeClr val="tx1"/>
                </a:solidFill>
                <a:effectLst>
                  <a:outerShdw blurRad="38100" dist="19050" dir="2700000" algn="tl" rotWithShape="0">
                    <a:schemeClr val="dk1">
                      <a:alpha val="40000"/>
                    </a:schemeClr>
                  </a:outerShdw>
                </a:effectLst>
              </a:rPr>
              <a:t>.type=real </a:t>
            </a:r>
            <a:endParaRPr lang="en-US" altLang="zh-CN" sz="2400" strike="noStrike" noProof="1">
              <a:solidFill>
                <a:schemeClr val="tx1"/>
              </a:solidFill>
              <a:effectLst>
                <a:outerShdw blurRad="38100" dist="19050" dir="2700000" algn="tl" rotWithShape="0">
                  <a:schemeClr val="dk1">
                    <a:alpha val="40000"/>
                  </a:schemeClr>
                </a:outerShdw>
              </a:effectLst>
            </a:endParaRPr>
          </a:p>
          <a:p>
            <a:pPr lvl="2" fontAlgn="base">
              <a:buNone/>
            </a:pPr>
            <a:r>
              <a:rPr lang="en-US" altLang="zh-CN" sz="2400" strike="noStrike" noProof="1">
                <a:solidFill>
                  <a:schemeClr val="tx1"/>
                </a:solidFill>
                <a:effectLst>
                  <a:outerShdw blurRad="38100" dist="19050" dir="2700000" algn="tl" rotWithShape="0">
                    <a:schemeClr val="dk1">
                      <a:alpha val="40000"/>
                    </a:schemeClr>
                  </a:outerShdw>
                </a:effectLst>
              </a:rPr>
              <a:t>                                          then real</a:t>
            </a:r>
            <a:endParaRPr lang="en-US" altLang="zh-CN" sz="2400" strike="noStrike" noProof="1">
              <a:solidFill>
                <a:schemeClr val="tx1"/>
              </a:solidFill>
              <a:effectLst>
                <a:outerShdw blurRad="38100" dist="19050" dir="2700000" algn="tl" rotWithShape="0">
                  <a:schemeClr val="dk1">
                    <a:alpha val="40000"/>
                  </a:schemeClr>
                </a:outerShdw>
              </a:effectLst>
            </a:endParaRPr>
          </a:p>
          <a:p>
            <a:pPr lvl="2" fontAlgn="base">
              <a:buNone/>
            </a:pPr>
            <a:r>
              <a:rPr lang="en-US" altLang="zh-CN" sz="2400" strike="noStrike" noProof="1">
                <a:solidFill>
                  <a:schemeClr val="tx1"/>
                </a:solidFill>
                <a:effectLst>
                  <a:outerShdw blurRad="38100" dist="19050" dir="2700000" algn="tl" rotWithShape="0">
                    <a:schemeClr val="dk1">
                      <a:alpha val="40000"/>
                    </a:schemeClr>
                  </a:outerShdw>
                </a:effectLst>
              </a:rPr>
              <a:t>                                          else type-error } </a:t>
            </a:r>
            <a:r>
              <a:rPr lang="en-US" altLang="zh-CN" sz="2400" strike="noStrike" noProof="1">
                <a:latin typeface="Times New Roman" panose="02020603050405020304" charset="0"/>
              </a:rPr>
              <a:t>—</a:t>
            </a:r>
            <a:r>
              <a:rPr lang="en-US" altLang="zh-CN" sz="2400" strike="noStrike" noProof="1"/>
              <a:t> </a:t>
            </a:r>
            <a:r>
              <a:rPr lang="zh-CN" altLang="en-US" sz="2400" strike="noStrike" noProof="1" dirty="0"/>
              <a:t>相容性检查</a:t>
            </a:r>
            <a:endParaRPr lang="zh-CN" altLang="en-US" sz="2400" strike="noStrike" noProof="1" dirty="0"/>
          </a:p>
          <a:p>
            <a:pPr lvl="2" fontAlgn="base">
              <a:buNone/>
            </a:pPr>
            <a:r>
              <a:rPr lang="zh-CN" altLang="en-US" sz="2400" strike="noStrike" noProof="1" dirty="0"/>
              <a:t>		</a:t>
            </a:r>
            <a:endParaRPr lang="zh-CN" altLang="en-US" sz="2400" strike="noStrike" noProof="1" dirty="0"/>
          </a:p>
          <a:p>
            <a:pPr lvl="2" fontAlgn="base">
              <a:buNone/>
            </a:pPr>
            <a:r>
              <a:rPr lang="zh-CN" altLang="en-US" sz="2400" strike="noStrike" noProof="1" dirty="0"/>
              <a:t>               必要的话可以使用强制转换函数  </a:t>
            </a:r>
            <a:r>
              <a:rPr lang="en-US" altLang="zh-CN" sz="2400" strike="noStrike" noProof="1" err="1"/>
              <a:t>inttoreal</a:t>
            </a:r>
            <a:endParaRPr lang="en-US" altLang="zh-CN" sz="2400" strike="noStrike" noProof="1"/>
          </a:p>
          <a:p>
            <a:pPr lvl="2" fontAlgn="base">
              <a:buNone/>
            </a:pPr>
            <a:r>
              <a:rPr lang="en-US" altLang="zh-CN" sz="2000" strike="noStrike" noProof="1"/>
              <a:t>      *  </a:t>
            </a:r>
            <a:r>
              <a:rPr lang="zh-CN" altLang="en-US" strike="noStrike" noProof="1" dirty="0"/>
              <a:t>假设 </a:t>
            </a:r>
            <a:r>
              <a:rPr lang="en-US" altLang="zh-CN" strike="noStrike" noProof="1" dirty="0"/>
              <a:t>MOD </a:t>
            </a:r>
            <a:r>
              <a:rPr lang="zh-CN" altLang="en-US" strike="noStrike" noProof="1" dirty="0"/>
              <a:t>的运算分量可以是 </a:t>
            </a:r>
            <a:r>
              <a:rPr lang="en-US" altLang="zh-CN" strike="noStrike" noProof="1" dirty="0"/>
              <a:t>integer </a:t>
            </a:r>
            <a:r>
              <a:rPr lang="zh-CN" altLang="en-US" strike="noStrike" noProof="1" dirty="0"/>
              <a:t>和 </a:t>
            </a:r>
            <a:r>
              <a:rPr lang="en-US" altLang="zh-CN" strike="noStrike" noProof="1"/>
              <a:t>real</a:t>
            </a:r>
            <a:endParaRPr lang="en-US" altLang="zh-CN"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50627">
                                            <p:txEl>
                                              <p:charRg st="0" end="52"/>
                                            </p:txEl>
                                          </p:spTgt>
                                        </p:tgtEl>
                                        <p:attrNameLst>
                                          <p:attrName>style.visibility</p:attrName>
                                        </p:attrNameLst>
                                      </p:cBhvr>
                                      <p:to>
                                        <p:strVal val="visible"/>
                                      </p:to>
                                    </p:set>
                                    <p:animEffect transition="in" filter="checkerboard(across)">
                                      <p:cBhvr>
                                        <p:cTn id="7" dur="500"/>
                                        <p:tgtEl>
                                          <p:spTgt spid="1050627">
                                            <p:txEl>
                                              <p:charRg st="0" end="5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050627">
                                            <p:txEl>
                                              <p:charRg st="52" end="86"/>
                                            </p:txEl>
                                          </p:spTgt>
                                        </p:tgtEl>
                                        <p:attrNameLst>
                                          <p:attrName>style.visibility</p:attrName>
                                        </p:attrNameLst>
                                      </p:cBhvr>
                                      <p:to>
                                        <p:strVal val="visible"/>
                                      </p:to>
                                    </p:set>
                                    <p:animEffect transition="in" filter="checkerboard(across)">
                                      <p:cBhvr>
                                        <p:cTn id="10" dur="500"/>
                                        <p:tgtEl>
                                          <p:spTgt spid="1050627">
                                            <p:txEl>
                                              <p:charRg st="52" end="86"/>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050627">
                                            <p:txEl>
                                              <p:charRg st="86" end="148"/>
                                            </p:txEl>
                                          </p:spTgt>
                                        </p:tgtEl>
                                        <p:attrNameLst>
                                          <p:attrName>style.visibility</p:attrName>
                                        </p:attrNameLst>
                                      </p:cBhvr>
                                      <p:to>
                                        <p:strVal val="visible"/>
                                      </p:to>
                                    </p:set>
                                    <p:animEffect transition="in" filter="checkerboard(across)">
                                      <p:cBhvr>
                                        <p:cTn id="13" dur="500"/>
                                        <p:tgtEl>
                                          <p:spTgt spid="1050627">
                                            <p:txEl>
                                              <p:charRg st="86" end="148"/>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050627">
                                            <p:txEl>
                                              <p:charRg st="148" end="186"/>
                                            </p:txEl>
                                          </p:spTgt>
                                        </p:tgtEl>
                                        <p:attrNameLst>
                                          <p:attrName>style.visibility</p:attrName>
                                        </p:attrNameLst>
                                      </p:cBhvr>
                                      <p:to>
                                        <p:strVal val="visible"/>
                                      </p:to>
                                    </p:set>
                                    <p:animEffect transition="in" filter="checkerboard(across)">
                                      <p:cBhvr>
                                        <p:cTn id="16" dur="500"/>
                                        <p:tgtEl>
                                          <p:spTgt spid="1050627">
                                            <p:txEl>
                                              <p:charRg st="148" end="186"/>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050627">
                                            <p:txEl>
                                              <p:charRg st="186" end="255"/>
                                            </p:txEl>
                                          </p:spTgt>
                                        </p:tgtEl>
                                        <p:attrNameLst>
                                          <p:attrName>style.visibility</p:attrName>
                                        </p:attrNameLst>
                                      </p:cBhvr>
                                      <p:to>
                                        <p:strVal val="visible"/>
                                      </p:to>
                                    </p:set>
                                    <p:animEffect transition="in" filter="checkerboard(across)">
                                      <p:cBhvr>
                                        <p:cTn id="19" dur="500"/>
                                        <p:tgtEl>
                                          <p:spTgt spid="1050627">
                                            <p:txEl>
                                              <p:charRg st="186" end="25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050627">
                                            <p:txEl>
                                              <p:charRg st="255" end="300"/>
                                            </p:txEl>
                                          </p:spTgt>
                                        </p:tgtEl>
                                        <p:attrNameLst>
                                          <p:attrName>style.visibility</p:attrName>
                                        </p:attrNameLst>
                                      </p:cBhvr>
                                      <p:to>
                                        <p:strVal val="visible"/>
                                      </p:to>
                                    </p:set>
                                    <p:animEffect transition="in" filter="checkerboard(across)">
                                      <p:cBhvr>
                                        <p:cTn id="22" dur="500"/>
                                        <p:tgtEl>
                                          <p:spTgt spid="1050627">
                                            <p:txEl>
                                              <p:charRg st="255" end="300"/>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050627">
                                            <p:txEl>
                                              <p:charRg st="300" end="374"/>
                                            </p:txEl>
                                          </p:spTgt>
                                        </p:tgtEl>
                                        <p:attrNameLst>
                                          <p:attrName>style.visibility</p:attrName>
                                        </p:attrNameLst>
                                      </p:cBhvr>
                                      <p:to>
                                        <p:strVal val="visible"/>
                                      </p:to>
                                    </p:set>
                                    <p:animEffect transition="in" filter="checkerboard(across)">
                                      <p:cBhvr>
                                        <p:cTn id="25" dur="500"/>
                                        <p:tgtEl>
                                          <p:spTgt spid="1050627">
                                            <p:txEl>
                                              <p:charRg st="300" end="374"/>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1050627">
                                            <p:txEl>
                                              <p:charRg st="374" end="426"/>
                                            </p:txEl>
                                          </p:spTgt>
                                        </p:tgtEl>
                                        <p:attrNameLst>
                                          <p:attrName>style.visibility</p:attrName>
                                        </p:attrNameLst>
                                      </p:cBhvr>
                                      <p:to>
                                        <p:strVal val="visible"/>
                                      </p:to>
                                    </p:set>
                                    <p:animEffect transition="in" filter="checkerboard(across)">
                                      <p:cBhvr>
                                        <p:cTn id="28" dur="500"/>
                                        <p:tgtEl>
                                          <p:spTgt spid="1050627">
                                            <p:txEl>
                                              <p:charRg st="374" end="426"/>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1050627">
                                            <p:txEl>
                                              <p:charRg st="426" end="494"/>
                                            </p:txEl>
                                          </p:spTgt>
                                        </p:tgtEl>
                                        <p:attrNameLst>
                                          <p:attrName>style.visibility</p:attrName>
                                        </p:attrNameLst>
                                      </p:cBhvr>
                                      <p:to>
                                        <p:strVal val="visible"/>
                                      </p:to>
                                    </p:set>
                                    <p:animEffect transition="in" filter="checkerboard(across)">
                                      <p:cBhvr>
                                        <p:cTn id="31" dur="500"/>
                                        <p:tgtEl>
                                          <p:spTgt spid="1050627">
                                            <p:txEl>
                                              <p:charRg st="426" end="49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1050627">
                                            <p:txEl>
                                              <p:charRg st="497" end="538"/>
                                            </p:txEl>
                                          </p:spTgt>
                                        </p:tgtEl>
                                        <p:attrNameLst>
                                          <p:attrName>style.visibility</p:attrName>
                                        </p:attrNameLst>
                                      </p:cBhvr>
                                      <p:to>
                                        <p:strVal val="visible"/>
                                      </p:to>
                                    </p:set>
                                    <p:animEffect transition="in" filter="checkerboard(across)">
                                      <p:cBhvr>
                                        <p:cTn id="36" dur="500"/>
                                        <p:tgtEl>
                                          <p:spTgt spid="1050627">
                                            <p:txEl>
                                              <p:charRg st="497" end="5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Rectangle 3"/>
          <p:cNvSpPr txBox="1">
            <a:spLocks noChangeArrowheads="1"/>
          </p:cNvSpPr>
          <p:nvPr/>
        </p:nvSpPr>
        <p:spPr bwMode="auto">
          <a:xfrm>
            <a:off x="448310" y="1133793"/>
            <a:ext cx="8137525" cy="1152525"/>
          </a:xfrm>
          <a:prstGeom prst="rect">
            <a:avLst/>
          </a:prstGeom>
          <a:noFill/>
          <a:ln w="9525">
            <a:noFill/>
            <a:miter lim="800000"/>
          </a:ln>
        </p:spPr>
        <p:txBody>
          <a:bodyPr/>
          <a:lstStyle/>
          <a:p>
            <a:pPr marL="457200" marR="0" indent="-457200" defTabSz="914400" eaLnBrk="0" hangingPunct="0">
              <a:spcBef>
                <a:spcPct val="20000"/>
              </a:spcBef>
              <a:buSzTx/>
              <a:buFont typeface="Wingdings" panose="05000000000000000000" charset="0"/>
              <a:buChar char="l"/>
              <a:defRPr/>
            </a:pPr>
            <a:r>
              <a:rPr kumimoji="0" lang="zh-CN" altLang="en-US" sz="3200" kern="0" cap="none" spc="0" normalizeH="0" baseline="0" noProof="0" dirty="0">
                <a:solidFill>
                  <a:schemeClr val="tx2"/>
                </a:solidFill>
                <a:latin typeface="华文新魏" panose="02010800040101010101" pitchFamily="2" charset="-122"/>
                <a:ea typeface="华文新魏" panose="02010800040101010101" pitchFamily="2" charset="-122"/>
                <a:cs typeface="+mn-cs"/>
                <a:sym typeface="+mn-ea"/>
              </a:rPr>
              <a:t>控制流语句</a:t>
            </a:r>
            <a:endParaRPr kumimoji="0" lang="zh-CN" altLang="en-US" sz="3200" kern="0" cap="none" spc="0" normalizeH="0" baseline="0" noProof="0" dirty="0">
              <a:solidFill>
                <a:schemeClr val="tx2"/>
              </a:solidFill>
              <a:latin typeface="华文新魏" panose="02010800040101010101" pitchFamily="2" charset="-122"/>
              <a:ea typeface="华文新魏" panose="02010800040101010101" pitchFamily="2" charset="-122"/>
              <a:cs typeface="+mn-cs"/>
              <a:sym typeface="+mn-ea"/>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
              <a:defRPr/>
            </a:pPr>
            <a:r>
              <a:rPr kumimoji="0" lang="zh-CN" altLang="en-US" sz="32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三种控制流语句的执行流程</a:t>
            </a:r>
            <a:endParaRPr kumimoji="0" lang="en-US" altLang="zh-CN" sz="32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p:txBody>
      </p:sp>
      <p:sp>
        <p:nvSpPr>
          <p:cNvPr id="5" name="Rectangle 4"/>
          <p:cNvSpPr/>
          <p:nvPr/>
        </p:nvSpPr>
        <p:spPr>
          <a:xfrm>
            <a:off x="539750" y="2656205"/>
            <a:ext cx="9901555" cy="3166745"/>
          </a:xfrm>
          <a:prstGeom prst="rect">
            <a:avLst/>
          </a:prstGeom>
          <a:noFill/>
          <a:ln w="9525">
            <a:noFill/>
          </a:ln>
        </p:spPr>
        <p:txBody>
          <a:bodyPr anchor="t"/>
          <a:p>
            <a:pPr marL="1143000" lvl="2" indent="-228600" algn="l" rtl="0" eaLnBrk="1" fontAlgn="base" hangingPunct="1">
              <a:lnSpc>
                <a:spcPct val="160000"/>
              </a:lnSpc>
              <a:spcBef>
                <a:spcPct val="20000"/>
              </a:spcBef>
              <a:spcAft>
                <a:spcPct val="0"/>
              </a:spcAft>
              <a:buClr>
                <a:schemeClr val="folHlink"/>
              </a:buClr>
              <a:buSzPct val="50000"/>
              <a:buFont typeface="Wingdings" panose="05000000000000000000" pitchFamily="2" charset="2"/>
              <a:buChar char="n"/>
            </a:pP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E.true —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表达式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E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的真出口</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marL="1143000" lvl="2" indent="-228600" algn="l" rtl="0" eaLnBrk="1" fontAlgn="base" hangingPunct="1">
              <a:lnSpc>
                <a:spcPct val="160000"/>
              </a:lnSpc>
              <a:spcBef>
                <a:spcPct val="20000"/>
              </a:spcBef>
              <a:spcAft>
                <a:spcPct val="0"/>
              </a:spcAft>
              <a:buClr>
                <a:schemeClr val="folHlink"/>
              </a:buClr>
              <a:buSzPct val="50000"/>
              <a:buFont typeface="Wingdings" panose="05000000000000000000" pitchFamily="2" charset="2"/>
              <a:buChar char="n"/>
            </a:pP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E.false —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表达式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E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的假出口</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marL="1143000" lvl="2" indent="-228600" algn="l" rtl="0" eaLnBrk="1" fontAlgn="base" hangingPunct="1">
              <a:lnSpc>
                <a:spcPct val="160000"/>
              </a:lnSpc>
              <a:spcBef>
                <a:spcPct val="20000"/>
              </a:spcBef>
              <a:spcAft>
                <a:spcPct val="0"/>
              </a:spcAft>
              <a:buClr>
                <a:schemeClr val="folHlink"/>
              </a:buClr>
              <a:buSzPct val="50000"/>
              <a:buFont typeface="Wingdings" panose="05000000000000000000" pitchFamily="2" charset="2"/>
              <a:buChar char="n"/>
            </a:pP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S.begin —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语句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S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对应三地址代码的第一条语句的标号</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marL="1143000" lvl="2" indent="-228600" algn="l" rtl="0" eaLnBrk="1" fontAlgn="base" hangingPunct="1">
              <a:lnSpc>
                <a:spcPct val="160000"/>
              </a:lnSpc>
              <a:spcBef>
                <a:spcPct val="20000"/>
              </a:spcBef>
              <a:spcAft>
                <a:spcPct val="0"/>
              </a:spcAft>
              <a:buClr>
                <a:schemeClr val="folHlink"/>
              </a:buClr>
              <a:buSzPct val="50000"/>
              <a:buFont typeface="Wingdings" panose="05000000000000000000" pitchFamily="2" charset="2"/>
              <a:buChar char="n"/>
            </a:pP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S.next —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语句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S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对应三地址代码的下一条语句的标号</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6" name="标题 5"/>
          <p:cNvSpPr>
            <a:spLocks noGrp="1" noChangeArrowheads="1"/>
          </p:cNvSpPr>
          <p:nvPr>
            <p:ph type="title"/>
          </p:nvPr>
        </p:nvSpPr>
        <p:spPr/>
        <p:txBody>
          <a:bodyPr/>
          <a:p>
            <a:r>
              <a:rPr lang="zh-CN" altLang="en-US"/>
              <a:t>控制流语句的翻译</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68" name="矩形 67"/>
          <p:cNvSpPr/>
          <p:nvPr/>
        </p:nvSpPr>
        <p:spPr>
          <a:xfrm>
            <a:off x="2047875" y="3929063"/>
            <a:ext cx="4357688" cy="292893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a:ln>
                <a:noFill/>
              </a:ln>
              <a:solidFill>
                <a:schemeClr val="lt1"/>
              </a:solidFill>
              <a:effectLst/>
              <a:uLnTx/>
              <a:uFillTx/>
              <a:latin typeface="+mn-lt"/>
              <a:ea typeface="+mn-ea"/>
              <a:cs typeface="+mn-cs"/>
            </a:endParaRPr>
          </a:p>
        </p:txBody>
      </p:sp>
      <p:sp>
        <p:nvSpPr>
          <p:cNvPr id="67" name="矩形 66"/>
          <p:cNvSpPr/>
          <p:nvPr/>
        </p:nvSpPr>
        <p:spPr>
          <a:xfrm>
            <a:off x="7148195" y="881380"/>
            <a:ext cx="4358005" cy="357314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a:ln>
                <a:noFill/>
              </a:ln>
              <a:solidFill>
                <a:schemeClr val="lt1"/>
              </a:solidFill>
              <a:effectLst/>
              <a:uLnTx/>
              <a:uFillTx/>
              <a:latin typeface="+mn-lt"/>
              <a:ea typeface="+mn-ea"/>
              <a:cs typeface="+mn-cs"/>
            </a:endParaRPr>
          </a:p>
        </p:txBody>
      </p:sp>
      <p:sp>
        <p:nvSpPr>
          <p:cNvPr id="66" name="矩形 65"/>
          <p:cNvSpPr/>
          <p:nvPr/>
        </p:nvSpPr>
        <p:spPr>
          <a:xfrm>
            <a:off x="1371600" y="852488"/>
            <a:ext cx="4357688" cy="292893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a:ln>
                <a:noFill/>
              </a:ln>
              <a:solidFill>
                <a:schemeClr val="lt1"/>
              </a:solidFill>
              <a:effectLst/>
              <a:uLnTx/>
              <a:uFillTx/>
              <a:latin typeface="+mn-lt"/>
              <a:ea typeface="+mn-ea"/>
              <a:cs typeface="+mn-cs"/>
            </a:endParaRPr>
          </a:p>
        </p:txBody>
      </p:sp>
      <p:grpSp>
        <p:nvGrpSpPr>
          <p:cNvPr id="2" name="组合 60"/>
          <p:cNvGrpSpPr/>
          <p:nvPr/>
        </p:nvGrpSpPr>
        <p:grpSpPr>
          <a:xfrm>
            <a:off x="1549400" y="852488"/>
            <a:ext cx="4241800" cy="2890837"/>
            <a:chOff x="177800" y="857232"/>
            <a:chExt cx="4241800" cy="2890557"/>
          </a:xfrm>
        </p:grpSpPr>
        <p:grpSp>
          <p:nvGrpSpPr>
            <p:cNvPr id="69638" name="Group 22"/>
            <p:cNvGrpSpPr/>
            <p:nvPr/>
          </p:nvGrpSpPr>
          <p:grpSpPr>
            <a:xfrm>
              <a:off x="177800" y="857232"/>
              <a:ext cx="4241800" cy="2511425"/>
              <a:chOff x="112" y="1442"/>
              <a:chExt cx="2672" cy="1582"/>
            </a:xfrm>
          </p:grpSpPr>
          <p:grpSp>
            <p:nvGrpSpPr>
              <p:cNvPr id="69639" name="Group 23"/>
              <p:cNvGrpSpPr/>
              <p:nvPr/>
            </p:nvGrpSpPr>
            <p:grpSpPr>
              <a:xfrm>
                <a:off x="192" y="1442"/>
                <a:ext cx="2592" cy="1582"/>
                <a:chOff x="192" y="1442"/>
                <a:chExt cx="2592" cy="1582"/>
              </a:xfrm>
            </p:grpSpPr>
            <p:sp>
              <p:nvSpPr>
                <p:cNvPr id="69640" name="Line 24"/>
                <p:cNvSpPr/>
                <p:nvPr/>
              </p:nvSpPr>
              <p:spPr>
                <a:xfrm>
                  <a:off x="825" y="1600"/>
                  <a:ext cx="0" cy="1022"/>
                </a:xfrm>
                <a:prstGeom prst="line">
                  <a:avLst/>
                </a:prstGeom>
                <a:ln w="25400" cap="flat" cmpd="sng">
                  <a:solidFill>
                    <a:schemeClr val="tx1"/>
                  </a:solidFill>
                  <a:prstDash val="solid"/>
                  <a:round/>
                  <a:headEnd type="none" w="med" len="med"/>
                  <a:tailEnd type="none" w="med" len="med"/>
                </a:ln>
              </p:spPr>
            </p:sp>
            <p:sp>
              <p:nvSpPr>
                <p:cNvPr id="69641" name="Line 25"/>
                <p:cNvSpPr/>
                <p:nvPr/>
              </p:nvSpPr>
              <p:spPr>
                <a:xfrm>
                  <a:off x="825" y="1599"/>
                  <a:ext cx="869" cy="0"/>
                </a:xfrm>
                <a:prstGeom prst="line">
                  <a:avLst/>
                </a:prstGeom>
                <a:ln w="25400" cap="flat" cmpd="sng">
                  <a:solidFill>
                    <a:schemeClr val="tx1"/>
                  </a:solidFill>
                  <a:prstDash val="solid"/>
                  <a:round/>
                  <a:headEnd type="none" w="med" len="med"/>
                  <a:tailEnd type="none" w="med" len="med"/>
                </a:ln>
              </p:spPr>
            </p:sp>
            <p:sp>
              <p:nvSpPr>
                <p:cNvPr id="69642" name="Line 26"/>
                <p:cNvSpPr/>
                <p:nvPr/>
              </p:nvSpPr>
              <p:spPr>
                <a:xfrm>
                  <a:off x="1705" y="1600"/>
                  <a:ext cx="0" cy="1022"/>
                </a:xfrm>
                <a:prstGeom prst="line">
                  <a:avLst/>
                </a:prstGeom>
                <a:ln w="25400" cap="flat" cmpd="sng">
                  <a:solidFill>
                    <a:schemeClr val="tx1"/>
                  </a:solidFill>
                  <a:prstDash val="solid"/>
                  <a:round/>
                  <a:headEnd type="none" w="med" len="med"/>
                  <a:tailEnd type="none" w="med" len="med"/>
                </a:ln>
              </p:spPr>
            </p:sp>
            <p:sp>
              <p:nvSpPr>
                <p:cNvPr id="69643" name="Line 27"/>
                <p:cNvSpPr/>
                <p:nvPr/>
              </p:nvSpPr>
              <p:spPr>
                <a:xfrm>
                  <a:off x="825" y="1991"/>
                  <a:ext cx="869" cy="0"/>
                </a:xfrm>
                <a:prstGeom prst="line">
                  <a:avLst/>
                </a:prstGeom>
                <a:ln w="25400" cap="flat" cmpd="sng">
                  <a:solidFill>
                    <a:schemeClr val="tx1"/>
                  </a:solidFill>
                  <a:prstDash val="solid"/>
                  <a:round/>
                  <a:headEnd type="none" w="med" len="med"/>
                  <a:tailEnd type="none" w="med" len="med"/>
                </a:ln>
              </p:spPr>
            </p:sp>
            <p:sp>
              <p:nvSpPr>
                <p:cNvPr id="69644" name="Line 28"/>
                <p:cNvSpPr/>
                <p:nvPr/>
              </p:nvSpPr>
              <p:spPr>
                <a:xfrm>
                  <a:off x="836" y="2356"/>
                  <a:ext cx="869" cy="0"/>
                </a:xfrm>
                <a:prstGeom prst="line">
                  <a:avLst/>
                </a:prstGeom>
                <a:ln w="25400" cap="flat" cmpd="sng">
                  <a:solidFill>
                    <a:schemeClr val="tx1"/>
                  </a:solidFill>
                  <a:prstDash val="solid"/>
                  <a:round/>
                  <a:headEnd type="none" w="med" len="med"/>
                  <a:tailEnd type="none" w="med" len="med"/>
                </a:ln>
              </p:spPr>
            </p:sp>
            <p:sp>
              <p:nvSpPr>
                <p:cNvPr id="69645" name="Rectangle 29"/>
                <p:cNvSpPr/>
                <p:nvPr/>
              </p:nvSpPr>
              <p:spPr>
                <a:xfrm>
                  <a:off x="864" y="1637"/>
                  <a:ext cx="720" cy="286"/>
                </a:xfrm>
                <a:prstGeom prst="rect">
                  <a:avLst/>
                </a:prstGeom>
                <a:noFill/>
                <a:ln w="9525">
                  <a:noFill/>
                </a:ln>
              </p:spPr>
              <p:txBody>
                <a:bodyPr anchor="t"/>
                <a:p>
                  <a:pPr algn="just" eaLnBrk="0" hangingPunct="0"/>
                  <a:r>
                    <a:rPr lang="en-US" altLang="zh-CN" i="1" dirty="0">
                      <a:solidFill>
                        <a:srgbClr val="000066"/>
                      </a:solidFill>
                      <a:latin typeface="Times New Roman" panose="02020603050405020304" charset="0"/>
                    </a:rPr>
                    <a:t>E</a:t>
                  </a:r>
                  <a:r>
                    <a:rPr lang="en-US" altLang="zh-CN" dirty="0">
                      <a:solidFill>
                        <a:srgbClr val="000066"/>
                      </a:solidFill>
                      <a:latin typeface="Times New Roman" panose="02020603050405020304" charset="0"/>
                    </a:rPr>
                    <a:t>.</a:t>
                  </a:r>
                  <a:r>
                    <a:rPr lang="en-US" altLang="zh-CN" i="1" dirty="0">
                      <a:solidFill>
                        <a:srgbClr val="000066"/>
                      </a:solidFill>
                      <a:latin typeface="Times New Roman" panose="02020603050405020304" charset="0"/>
                    </a:rPr>
                    <a:t>code</a:t>
                  </a:r>
                  <a:endParaRPr lang="en-US" altLang="zh-CN" i="1" dirty="0">
                    <a:solidFill>
                      <a:srgbClr val="000066"/>
                    </a:solidFill>
                    <a:latin typeface="Times New Roman" panose="02020603050405020304" charset="0"/>
                  </a:endParaRPr>
                </a:p>
              </p:txBody>
            </p:sp>
            <p:sp>
              <p:nvSpPr>
                <p:cNvPr id="69646" name="Rectangle 30"/>
                <p:cNvSpPr/>
                <p:nvPr/>
              </p:nvSpPr>
              <p:spPr>
                <a:xfrm>
                  <a:off x="864" y="2012"/>
                  <a:ext cx="701" cy="285"/>
                </a:xfrm>
                <a:prstGeom prst="rect">
                  <a:avLst/>
                </a:prstGeom>
                <a:noFill/>
                <a:ln w="9525">
                  <a:noFill/>
                </a:ln>
              </p:spPr>
              <p:txBody>
                <a:bodyPr anchor="t"/>
                <a:p>
                  <a:pPr algn="just" eaLnBrk="0" hangingPunct="0"/>
                  <a:r>
                    <a:rPr lang="en-US" altLang="zh-CN" i="1" dirty="0">
                      <a:solidFill>
                        <a:srgbClr val="000066"/>
                      </a:solidFill>
                      <a:latin typeface="Times New Roman" panose="02020603050405020304" charset="0"/>
                    </a:rPr>
                    <a:t>S</a:t>
                  </a:r>
                  <a:r>
                    <a:rPr lang="en-US" altLang="zh-CN" baseline="-25000" dirty="0">
                      <a:solidFill>
                        <a:srgbClr val="000066"/>
                      </a:solidFill>
                      <a:latin typeface="Times New Roman" panose="02020603050405020304" charset="0"/>
                    </a:rPr>
                    <a:t>1</a:t>
                  </a:r>
                  <a:r>
                    <a:rPr lang="en-US" altLang="zh-CN" dirty="0">
                      <a:solidFill>
                        <a:srgbClr val="000066"/>
                      </a:solidFill>
                      <a:latin typeface="Times New Roman" panose="02020603050405020304" charset="0"/>
                    </a:rPr>
                    <a:t>.</a:t>
                  </a:r>
                  <a:r>
                    <a:rPr lang="en-US" altLang="zh-CN" i="1" dirty="0">
                      <a:solidFill>
                        <a:srgbClr val="000066"/>
                      </a:solidFill>
                      <a:latin typeface="Times New Roman" panose="02020603050405020304" charset="0"/>
                    </a:rPr>
                    <a:t>code</a:t>
                  </a:r>
                  <a:endParaRPr lang="en-US" altLang="zh-CN" i="1" dirty="0">
                    <a:solidFill>
                      <a:srgbClr val="000066"/>
                    </a:solidFill>
                    <a:latin typeface="Times New Roman" panose="02020603050405020304" charset="0"/>
                  </a:endParaRPr>
                </a:p>
              </p:txBody>
            </p:sp>
            <p:sp>
              <p:nvSpPr>
                <p:cNvPr id="69647" name="Rectangle 31"/>
                <p:cNvSpPr/>
                <p:nvPr/>
              </p:nvSpPr>
              <p:spPr>
                <a:xfrm>
                  <a:off x="192" y="1844"/>
                  <a:ext cx="704" cy="286"/>
                </a:xfrm>
                <a:prstGeom prst="rect">
                  <a:avLst/>
                </a:prstGeom>
                <a:noFill/>
                <a:ln w="9525">
                  <a:noFill/>
                </a:ln>
              </p:spPr>
              <p:txBody>
                <a:bodyPr anchor="t"/>
                <a:p>
                  <a:pPr algn="just" eaLnBrk="0" hangingPunct="0"/>
                  <a:r>
                    <a:rPr lang="en-US" altLang="zh-CN" i="1" dirty="0">
                      <a:solidFill>
                        <a:srgbClr val="000066"/>
                      </a:solidFill>
                      <a:latin typeface="Times New Roman" panose="02020603050405020304" charset="0"/>
                    </a:rPr>
                    <a:t>E</a:t>
                  </a:r>
                  <a:r>
                    <a:rPr lang="en-US" altLang="zh-CN" dirty="0">
                      <a:solidFill>
                        <a:srgbClr val="000066"/>
                      </a:solidFill>
                      <a:latin typeface="Times New Roman" panose="02020603050405020304" charset="0"/>
                    </a:rPr>
                    <a:t>.</a:t>
                  </a:r>
                  <a:r>
                    <a:rPr lang="en-US" altLang="zh-CN" i="1" dirty="0">
                      <a:solidFill>
                        <a:srgbClr val="000066"/>
                      </a:solidFill>
                      <a:latin typeface="Times New Roman" panose="02020603050405020304" charset="0"/>
                    </a:rPr>
                    <a:t>true</a:t>
                  </a:r>
                  <a:r>
                    <a:rPr lang="en-US" altLang="zh-CN" dirty="0">
                      <a:solidFill>
                        <a:srgbClr val="000066"/>
                      </a:solidFill>
                      <a:latin typeface="Times New Roman" panose="02020603050405020304" charset="0"/>
                    </a:rPr>
                    <a:t>:</a:t>
                  </a:r>
                  <a:endParaRPr lang="en-US" altLang="zh-CN" dirty="0">
                    <a:solidFill>
                      <a:srgbClr val="000066"/>
                    </a:solidFill>
                    <a:latin typeface="Times New Roman" panose="02020603050405020304" charset="0"/>
                  </a:endParaRPr>
                </a:p>
              </p:txBody>
            </p:sp>
            <p:sp>
              <p:nvSpPr>
                <p:cNvPr id="69648" name="Rectangle 32"/>
                <p:cNvSpPr/>
                <p:nvPr/>
              </p:nvSpPr>
              <p:spPr>
                <a:xfrm>
                  <a:off x="1008" y="2285"/>
                  <a:ext cx="618" cy="286"/>
                </a:xfrm>
                <a:prstGeom prst="rect">
                  <a:avLst/>
                </a:prstGeom>
                <a:noFill/>
                <a:ln w="9525">
                  <a:noFill/>
                </a:ln>
              </p:spPr>
              <p:txBody>
                <a:bodyPr anchor="t"/>
                <a:p>
                  <a:pPr algn="just" eaLnBrk="0" hangingPunct="0"/>
                  <a:r>
                    <a:rPr lang="en-US" altLang="zh-CN" dirty="0">
                      <a:solidFill>
                        <a:srgbClr val="000066"/>
                      </a:solidFill>
                      <a:latin typeface="Times New Roman" panose="02020603050405020304" charset="0"/>
                    </a:rPr>
                    <a:t>. . .</a:t>
                  </a:r>
                  <a:endParaRPr lang="en-US" altLang="zh-CN" dirty="0">
                    <a:solidFill>
                      <a:srgbClr val="000066"/>
                    </a:solidFill>
                    <a:latin typeface="Times New Roman" panose="02020603050405020304" charset="0"/>
                  </a:endParaRPr>
                </a:p>
              </p:txBody>
            </p:sp>
            <p:sp>
              <p:nvSpPr>
                <p:cNvPr id="69649" name="Rectangle 33"/>
                <p:cNvSpPr/>
                <p:nvPr/>
              </p:nvSpPr>
              <p:spPr>
                <a:xfrm>
                  <a:off x="1686" y="1442"/>
                  <a:ext cx="1002" cy="286"/>
                </a:xfrm>
                <a:prstGeom prst="rect">
                  <a:avLst/>
                </a:prstGeom>
                <a:noFill/>
                <a:ln w="9525">
                  <a:noFill/>
                </a:ln>
              </p:spPr>
              <p:txBody>
                <a:bodyPr anchor="t"/>
                <a:p>
                  <a:pPr algn="just" eaLnBrk="0" hangingPunct="0"/>
                  <a:r>
                    <a:rPr lang="zh-CN" altLang="en-US" dirty="0">
                      <a:solidFill>
                        <a:srgbClr val="000066"/>
                      </a:solidFill>
                      <a:latin typeface="Times New Roman" panose="02020603050405020304" charset="0"/>
                    </a:rPr>
                    <a:t>指向</a:t>
                  </a:r>
                  <a:r>
                    <a:rPr lang="en-US" altLang="zh-CN" i="1" dirty="0">
                      <a:solidFill>
                        <a:srgbClr val="000066"/>
                      </a:solidFill>
                      <a:latin typeface="Times New Roman" panose="02020603050405020304" charset="0"/>
                    </a:rPr>
                    <a:t>E</a:t>
                  </a:r>
                  <a:r>
                    <a:rPr lang="en-US" altLang="zh-CN" dirty="0">
                      <a:solidFill>
                        <a:srgbClr val="000066"/>
                      </a:solidFill>
                      <a:latin typeface="Times New Roman" panose="02020603050405020304" charset="0"/>
                    </a:rPr>
                    <a:t>.</a:t>
                  </a:r>
                  <a:r>
                    <a:rPr lang="en-US" altLang="zh-CN" i="1" dirty="0">
                      <a:solidFill>
                        <a:srgbClr val="000066"/>
                      </a:solidFill>
                      <a:latin typeface="Times New Roman" panose="02020603050405020304" charset="0"/>
                    </a:rPr>
                    <a:t>true</a:t>
                  </a:r>
                  <a:endParaRPr lang="en-US" altLang="zh-CN" dirty="0">
                    <a:solidFill>
                      <a:srgbClr val="000066"/>
                    </a:solidFill>
                    <a:latin typeface="Times New Roman" panose="02020603050405020304" charset="0"/>
                  </a:endParaRPr>
                </a:p>
              </p:txBody>
            </p:sp>
            <p:sp>
              <p:nvSpPr>
                <p:cNvPr id="69650" name="Rectangle 34"/>
                <p:cNvSpPr/>
                <p:nvPr/>
              </p:nvSpPr>
              <p:spPr>
                <a:xfrm>
                  <a:off x="1673" y="1684"/>
                  <a:ext cx="1111" cy="286"/>
                </a:xfrm>
                <a:prstGeom prst="rect">
                  <a:avLst/>
                </a:prstGeom>
                <a:noFill/>
                <a:ln w="9525">
                  <a:noFill/>
                </a:ln>
              </p:spPr>
              <p:txBody>
                <a:bodyPr anchor="t"/>
                <a:p>
                  <a:pPr algn="just" eaLnBrk="0" hangingPunct="0"/>
                  <a:r>
                    <a:rPr lang="zh-CN" altLang="en-US" dirty="0">
                      <a:solidFill>
                        <a:srgbClr val="000066"/>
                      </a:solidFill>
                      <a:latin typeface="Times New Roman" panose="02020603050405020304" charset="0"/>
                    </a:rPr>
                    <a:t>指向</a:t>
                  </a:r>
                  <a:r>
                    <a:rPr lang="en-US" altLang="zh-CN" i="1" dirty="0">
                      <a:solidFill>
                        <a:srgbClr val="000066"/>
                      </a:solidFill>
                      <a:latin typeface="Times New Roman" panose="02020603050405020304" charset="0"/>
                    </a:rPr>
                    <a:t>E</a:t>
                  </a:r>
                  <a:r>
                    <a:rPr lang="en-US" altLang="zh-CN" dirty="0">
                      <a:solidFill>
                        <a:srgbClr val="000066"/>
                      </a:solidFill>
                      <a:latin typeface="Times New Roman" panose="02020603050405020304" charset="0"/>
                    </a:rPr>
                    <a:t>.</a:t>
                  </a:r>
                  <a:r>
                    <a:rPr lang="en-US" altLang="zh-CN" i="1" dirty="0">
                      <a:solidFill>
                        <a:srgbClr val="000066"/>
                      </a:solidFill>
                      <a:latin typeface="Times New Roman" panose="02020603050405020304" charset="0"/>
                    </a:rPr>
                    <a:t>false</a:t>
                  </a:r>
                  <a:endParaRPr lang="en-US" altLang="zh-CN" dirty="0">
                    <a:solidFill>
                      <a:srgbClr val="000066"/>
                    </a:solidFill>
                    <a:latin typeface="Times New Roman" panose="02020603050405020304" charset="0"/>
                  </a:endParaRPr>
                </a:p>
              </p:txBody>
            </p:sp>
            <p:sp>
              <p:nvSpPr>
                <p:cNvPr id="69651" name="Line 35"/>
                <p:cNvSpPr/>
                <p:nvPr/>
              </p:nvSpPr>
              <p:spPr>
                <a:xfrm>
                  <a:off x="1623" y="1954"/>
                  <a:ext cx="395" cy="0"/>
                </a:xfrm>
                <a:prstGeom prst="line">
                  <a:avLst/>
                </a:prstGeom>
                <a:ln w="25400" cap="flat" cmpd="sng">
                  <a:solidFill>
                    <a:schemeClr val="tx1"/>
                  </a:solidFill>
                  <a:prstDash val="solid"/>
                  <a:round/>
                  <a:headEnd type="none" w="med" len="med"/>
                  <a:tailEnd type="stealth" w="med" len="lg"/>
                </a:ln>
              </p:spPr>
            </p:sp>
            <p:sp>
              <p:nvSpPr>
                <p:cNvPr id="69652" name="Line 36"/>
                <p:cNvSpPr/>
                <p:nvPr/>
              </p:nvSpPr>
              <p:spPr>
                <a:xfrm>
                  <a:off x="1644" y="1708"/>
                  <a:ext cx="395" cy="0"/>
                </a:xfrm>
                <a:prstGeom prst="line">
                  <a:avLst/>
                </a:prstGeom>
                <a:ln w="25400" cap="flat" cmpd="sng">
                  <a:solidFill>
                    <a:schemeClr val="tx1"/>
                  </a:solidFill>
                  <a:prstDash val="solid"/>
                  <a:round/>
                  <a:headEnd type="none" w="med" len="med"/>
                  <a:tailEnd type="stealth" w="med" len="lg"/>
                </a:ln>
              </p:spPr>
            </p:sp>
            <p:sp>
              <p:nvSpPr>
                <p:cNvPr id="69653" name="Rectangle 37"/>
                <p:cNvSpPr/>
                <p:nvPr/>
              </p:nvSpPr>
              <p:spPr>
                <a:xfrm>
                  <a:off x="864" y="2738"/>
                  <a:ext cx="960" cy="286"/>
                </a:xfrm>
                <a:prstGeom prst="rect">
                  <a:avLst/>
                </a:prstGeom>
                <a:noFill/>
                <a:ln w="9525">
                  <a:noFill/>
                </a:ln>
              </p:spPr>
              <p:txBody>
                <a:bodyPr anchor="t"/>
                <a:p>
                  <a:pPr algn="just" eaLnBrk="0" hangingPunct="0"/>
                  <a:r>
                    <a:rPr lang="en-US" altLang="zh-CN" dirty="0">
                      <a:solidFill>
                        <a:srgbClr val="000066"/>
                      </a:solidFill>
                      <a:latin typeface="Times New Roman" panose="02020603050405020304" charset="0"/>
                    </a:rPr>
                    <a:t>(a) if-then</a:t>
                  </a:r>
                  <a:endParaRPr lang="en-US" altLang="zh-CN" dirty="0">
                    <a:solidFill>
                      <a:srgbClr val="000066"/>
                    </a:solidFill>
                    <a:latin typeface="Times New Roman" panose="02020603050405020304" charset="0"/>
                  </a:endParaRPr>
                </a:p>
              </p:txBody>
            </p:sp>
          </p:grpSp>
          <p:sp>
            <p:nvSpPr>
              <p:cNvPr id="69654" name="Rectangle 38"/>
              <p:cNvSpPr/>
              <p:nvPr/>
            </p:nvSpPr>
            <p:spPr>
              <a:xfrm>
                <a:off x="112" y="2258"/>
                <a:ext cx="800" cy="286"/>
              </a:xfrm>
              <a:prstGeom prst="rect">
                <a:avLst/>
              </a:prstGeom>
              <a:noFill/>
              <a:ln w="9525">
                <a:noFill/>
              </a:ln>
            </p:spPr>
            <p:txBody>
              <a:bodyPr anchor="t"/>
              <a:p>
                <a:pPr algn="just" eaLnBrk="0" hangingPunct="0"/>
                <a:r>
                  <a:rPr lang="en-US" altLang="zh-CN" i="1" dirty="0">
                    <a:solidFill>
                      <a:srgbClr val="000066"/>
                    </a:solidFill>
                    <a:latin typeface="Times New Roman" panose="02020603050405020304" charset="0"/>
                  </a:rPr>
                  <a:t>E</a:t>
                </a:r>
                <a:r>
                  <a:rPr lang="en-US" altLang="zh-CN" dirty="0">
                    <a:solidFill>
                      <a:srgbClr val="000066"/>
                    </a:solidFill>
                    <a:latin typeface="Times New Roman" panose="02020603050405020304" charset="0"/>
                  </a:rPr>
                  <a:t>.</a:t>
                </a:r>
                <a:r>
                  <a:rPr lang="en-US" altLang="zh-CN" i="1" dirty="0">
                    <a:solidFill>
                      <a:srgbClr val="000066"/>
                    </a:solidFill>
                    <a:latin typeface="Times New Roman" panose="02020603050405020304" charset="0"/>
                  </a:rPr>
                  <a:t>false</a:t>
                </a:r>
                <a:r>
                  <a:rPr lang="en-US" altLang="zh-CN" dirty="0">
                    <a:solidFill>
                      <a:srgbClr val="000066"/>
                    </a:solidFill>
                    <a:latin typeface="Times New Roman" panose="02020603050405020304" charset="0"/>
                  </a:rPr>
                  <a:t>:</a:t>
                </a:r>
                <a:endParaRPr lang="en-US" altLang="zh-CN" dirty="0">
                  <a:solidFill>
                    <a:srgbClr val="000066"/>
                  </a:solidFill>
                  <a:latin typeface="Times New Roman" panose="02020603050405020304" charset="0"/>
                </a:endParaRPr>
              </a:p>
            </p:txBody>
          </p:sp>
        </p:grpSp>
        <p:sp>
          <p:nvSpPr>
            <p:cNvPr id="69655" name="矩形 59"/>
            <p:cNvSpPr/>
            <p:nvPr/>
          </p:nvSpPr>
          <p:spPr>
            <a:xfrm>
              <a:off x="928662" y="3286124"/>
              <a:ext cx="2914580" cy="461665"/>
            </a:xfrm>
            <a:prstGeom prst="rect">
              <a:avLst/>
            </a:prstGeom>
            <a:noFill/>
            <a:ln w="9525">
              <a:noFill/>
            </a:ln>
          </p:spPr>
          <p:txBody>
            <a:bodyPr wrap="none" anchor="t">
              <a:spAutoFit/>
            </a:bodyPr>
            <a:p>
              <a:pPr marL="342900" indent="-342900" algn="just">
                <a:buClr>
                  <a:schemeClr val="folHlink"/>
                </a:buClr>
                <a:buSzPct val="60000"/>
              </a:pPr>
              <a:r>
                <a:rPr lang="zh-CN" altLang="en-US" b="0" dirty="0">
                  <a:latin typeface="Times New Roman" panose="02020603050405020304" charset="0"/>
                </a:rPr>
                <a:t>（</a:t>
              </a:r>
              <a:r>
                <a:rPr lang="en-US" altLang="zh-CN" b="0" dirty="0">
                  <a:latin typeface="Times New Roman" panose="02020603050405020304" charset="0"/>
                </a:rPr>
                <a:t>S </a:t>
              </a:r>
              <a:r>
                <a:rPr lang="en-US" altLang="zh-CN" b="0" dirty="0">
                  <a:latin typeface="Times New Roman" panose="02020603050405020304" charset="0"/>
                  <a:sym typeface="Symbol" panose="05050102010706020507" pitchFamily="18" charset="2"/>
                </a:rPr>
                <a:t></a:t>
              </a:r>
              <a:r>
                <a:rPr lang="en-US" altLang="zh-CN" b="0" dirty="0">
                  <a:latin typeface="Times New Roman" panose="02020603050405020304" charset="0"/>
                </a:rPr>
                <a:t> if  E then S</a:t>
              </a:r>
              <a:r>
                <a:rPr lang="en-US" altLang="zh-CN" b="0" baseline="-30000" dirty="0">
                  <a:latin typeface="Times New Roman" panose="02020603050405020304" charset="0"/>
                </a:rPr>
                <a:t>1</a:t>
              </a:r>
              <a:r>
                <a:rPr lang="zh-CN" altLang="en-US" b="0" dirty="0">
                  <a:latin typeface="Times New Roman" panose="02020603050405020304" charset="0"/>
                </a:rPr>
                <a:t>）</a:t>
              </a:r>
              <a:endParaRPr lang="en-US" altLang="zh-CN" b="0" dirty="0">
                <a:latin typeface="Times New Roman" panose="02020603050405020304" charset="0"/>
              </a:endParaRPr>
            </a:p>
          </p:txBody>
        </p:sp>
      </p:grpSp>
      <p:grpSp>
        <p:nvGrpSpPr>
          <p:cNvPr id="5" name="组合 62"/>
          <p:cNvGrpSpPr/>
          <p:nvPr/>
        </p:nvGrpSpPr>
        <p:grpSpPr>
          <a:xfrm>
            <a:off x="7239000" y="1012825"/>
            <a:ext cx="4371975" cy="3449638"/>
            <a:chOff x="4800600" y="1012825"/>
            <a:chExt cx="4371988" cy="3449344"/>
          </a:xfrm>
        </p:grpSpPr>
        <p:grpSp>
          <p:nvGrpSpPr>
            <p:cNvPr id="69657" name="组合 61"/>
            <p:cNvGrpSpPr/>
            <p:nvPr/>
          </p:nvGrpSpPr>
          <p:grpSpPr>
            <a:xfrm>
              <a:off x="4800600" y="1012825"/>
              <a:ext cx="4267200" cy="3013075"/>
              <a:chOff x="4800600" y="1012833"/>
              <a:chExt cx="4267200" cy="3013068"/>
            </a:xfrm>
          </p:grpSpPr>
          <p:sp>
            <p:nvSpPr>
              <p:cNvPr id="69658" name="Line 3"/>
              <p:cNvSpPr/>
              <p:nvPr/>
            </p:nvSpPr>
            <p:spPr>
              <a:xfrm flipH="1">
                <a:off x="6038850" y="1265245"/>
                <a:ext cx="0" cy="2262187"/>
              </a:xfrm>
              <a:prstGeom prst="line">
                <a:avLst/>
              </a:prstGeom>
              <a:ln w="25400" cap="flat" cmpd="sng">
                <a:solidFill>
                  <a:schemeClr val="tx1"/>
                </a:solidFill>
                <a:prstDash val="solid"/>
                <a:round/>
                <a:headEnd type="none" w="med" len="med"/>
                <a:tailEnd type="none" w="med" len="med"/>
              </a:ln>
            </p:spPr>
          </p:sp>
          <p:sp>
            <p:nvSpPr>
              <p:cNvPr id="69659" name="Line 4"/>
              <p:cNvSpPr/>
              <p:nvPr/>
            </p:nvSpPr>
            <p:spPr>
              <a:xfrm>
                <a:off x="6038850" y="1262070"/>
                <a:ext cx="1379538" cy="0"/>
              </a:xfrm>
              <a:prstGeom prst="line">
                <a:avLst/>
              </a:prstGeom>
              <a:ln w="25400" cap="flat" cmpd="sng">
                <a:solidFill>
                  <a:schemeClr val="tx1"/>
                </a:solidFill>
                <a:prstDash val="solid"/>
                <a:round/>
                <a:headEnd type="none" w="med" len="med"/>
                <a:tailEnd type="none" w="med" len="med"/>
              </a:ln>
            </p:spPr>
          </p:sp>
          <p:sp>
            <p:nvSpPr>
              <p:cNvPr id="69660" name="Line 5"/>
              <p:cNvSpPr/>
              <p:nvPr/>
            </p:nvSpPr>
            <p:spPr>
              <a:xfrm flipH="1">
                <a:off x="7435850" y="1265245"/>
                <a:ext cx="0" cy="2244725"/>
              </a:xfrm>
              <a:prstGeom prst="line">
                <a:avLst/>
              </a:prstGeom>
              <a:ln w="25400" cap="flat" cmpd="sng">
                <a:solidFill>
                  <a:schemeClr val="tx1"/>
                </a:solidFill>
                <a:prstDash val="solid"/>
                <a:round/>
                <a:headEnd type="none" w="med" len="med"/>
                <a:tailEnd type="none" w="med" len="med"/>
              </a:ln>
            </p:spPr>
          </p:sp>
          <p:sp>
            <p:nvSpPr>
              <p:cNvPr id="69661" name="Line 6"/>
              <p:cNvSpPr/>
              <p:nvPr/>
            </p:nvSpPr>
            <p:spPr>
              <a:xfrm>
                <a:off x="6038850" y="1884370"/>
                <a:ext cx="1379538" cy="0"/>
              </a:xfrm>
              <a:prstGeom prst="line">
                <a:avLst/>
              </a:prstGeom>
              <a:ln w="25400" cap="flat" cmpd="sng">
                <a:solidFill>
                  <a:schemeClr val="tx1"/>
                </a:solidFill>
                <a:prstDash val="solid"/>
                <a:round/>
                <a:headEnd type="none" w="med" len="med"/>
                <a:tailEnd type="none" w="med" len="med"/>
              </a:ln>
            </p:spPr>
          </p:sp>
          <p:sp>
            <p:nvSpPr>
              <p:cNvPr id="69662" name="Line 7"/>
              <p:cNvSpPr/>
              <p:nvPr/>
            </p:nvSpPr>
            <p:spPr>
              <a:xfrm>
                <a:off x="6056313" y="2463808"/>
                <a:ext cx="1379538" cy="0"/>
              </a:xfrm>
              <a:prstGeom prst="line">
                <a:avLst/>
              </a:prstGeom>
              <a:ln w="25400" cap="flat" cmpd="sng">
                <a:solidFill>
                  <a:schemeClr val="tx1"/>
                </a:solidFill>
                <a:prstDash val="solid"/>
                <a:round/>
                <a:headEnd type="none" w="med" len="med"/>
                <a:tailEnd type="none" w="med" len="med"/>
              </a:ln>
            </p:spPr>
          </p:sp>
          <p:sp>
            <p:nvSpPr>
              <p:cNvPr id="69663" name="Rectangle 8"/>
              <p:cNvSpPr/>
              <p:nvPr/>
            </p:nvSpPr>
            <p:spPr>
              <a:xfrm>
                <a:off x="6172200" y="1322395"/>
                <a:ext cx="1071563" cy="454025"/>
              </a:xfrm>
              <a:prstGeom prst="rect">
                <a:avLst/>
              </a:prstGeom>
              <a:noFill/>
              <a:ln w="9525">
                <a:noFill/>
              </a:ln>
            </p:spPr>
            <p:txBody>
              <a:bodyPr anchor="t"/>
              <a:p>
                <a:pPr algn="just" eaLnBrk="0" hangingPunct="0"/>
                <a:r>
                  <a:rPr lang="en-US" altLang="zh-CN" i="1" dirty="0">
                    <a:solidFill>
                      <a:srgbClr val="000066"/>
                    </a:solidFill>
                    <a:latin typeface="Times New Roman" panose="02020603050405020304" charset="0"/>
                  </a:rPr>
                  <a:t>E</a:t>
                </a:r>
                <a:r>
                  <a:rPr lang="en-US" altLang="zh-CN" dirty="0">
                    <a:solidFill>
                      <a:srgbClr val="000066"/>
                    </a:solidFill>
                    <a:latin typeface="Times New Roman" panose="02020603050405020304" charset="0"/>
                  </a:rPr>
                  <a:t>.</a:t>
                </a:r>
                <a:r>
                  <a:rPr lang="en-US" altLang="zh-CN" i="1" dirty="0">
                    <a:solidFill>
                      <a:srgbClr val="000066"/>
                    </a:solidFill>
                    <a:latin typeface="Times New Roman" panose="02020603050405020304" charset="0"/>
                  </a:rPr>
                  <a:t>code</a:t>
                </a:r>
                <a:endParaRPr lang="en-US" altLang="zh-CN" i="1" dirty="0">
                  <a:solidFill>
                    <a:srgbClr val="000066"/>
                  </a:solidFill>
                  <a:latin typeface="Times New Roman" panose="02020603050405020304" charset="0"/>
                </a:endParaRPr>
              </a:p>
            </p:txBody>
          </p:sp>
          <p:sp>
            <p:nvSpPr>
              <p:cNvPr id="69664" name="Rectangle 9"/>
              <p:cNvSpPr/>
              <p:nvPr/>
            </p:nvSpPr>
            <p:spPr>
              <a:xfrm>
                <a:off x="6096000" y="1917708"/>
                <a:ext cx="1219200" cy="454025"/>
              </a:xfrm>
              <a:prstGeom prst="rect">
                <a:avLst/>
              </a:prstGeom>
              <a:noFill/>
              <a:ln w="9525">
                <a:noFill/>
              </a:ln>
            </p:spPr>
            <p:txBody>
              <a:bodyPr anchor="t"/>
              <a:p>
                <a:pPr algn="just" eaLnBrk="0" hangingPunct="0"/>
                <a:r>
                  <a:rPr lang="en-US" altLang="zh-CN" i="1" dirty="0">
                    <a:solidFill>
                      <a:srgbClr val="000066"/>
                    </a:solidFill>
                    <a:latin typeface="Times New Roman" panose="02020603050405020304" charset="0"/>
                  </a:rPr>
                  <a:t>S</a:t>
                </a:r>
                <a:r>
                  <a:rPr lang="en-US" altLang="zh-CN" baseline="-25000" dirty="0">
                    <a:solidFill>
                      <a:srgbClr val="000066"/>
                    </a:solidFill>
                    <a:latin typeface="Times New Roman" panose="02020603050405020304" charset="0"/>
                  </a:rPr>
                  <a:t>1</a:t>
                </a:r>
                <a:r>
                  <a:rPr lang="en-US" altLang="zh-CN" dirty="0">
                    <a:solidFill>
                      <a:srgbClr val="000066"/>
                    </a:solidFill>
                    <a:latin typeface="Times New Roman" panose="02020603050405020304" charset="0"/>
                  </a:rPr>
                  <a:t>.</a:t>
                </a:r>
                <a:r>
                  <a:rPr lang="en-US" altLang="zh-CN" i="1" dirty="0">
                    <a:solidFill>
                      <a:srgbClr val="000066"/>
                    </a:solidFill>
                    <a:latin typeface="Times New Roman" panose="02020603050405020304" charset="0"/>
                  </a:rPr>
                  <a:t>code</a:t>
                </a:r>
                <a:endParaRPr lang="en-US" altLang="zh-CN" i="1" dirty="0">
                  <a:solidFill>
                    <a:srgbClr val="000066"/>
                  </a:solidFill>
                  <a:latin typeface="Times New Roman" panose="02020603050405020304" charset="0"/>
                </a:endParaRPr>
              </a:p>
            </p:txBody>
          </p:sp>
          <p:sp>
            <p:nvSpPr>
              <p:cNvPr id="69665" name="Rectangle 10"/>
              <p:cNvSpPr/>
              <p:nvPr/>
            </p:nvSpPr>
            <p:spPr>
              <a:xfrm>
                <a:off x="4953000" y="1651008"/>
                <a:ext cx="1198563" cy="454025"/>
              </a:xfrm>
              <a:prstGeom prst="rect">
                <a:avLst/>
              </a:prstGeom>
              <a:noFill/>
              <a:ln w="9525">
                <a:noFill/>
              </a:ln>
            </p:spPr>
            <p:txBody>
              <a:bodyPr anchor="t"/>
              <a:p>
                <a:pPr algn="just" eaLnBrk="0" hangingPunct="0"/>
                <a:r>
                  <a:rPr lang="en-US" altLang="zh-CN" i="1" dirty="0">
                    <a:solidFill>
                      <a:srgbClr val="000066"/>
                    </a:solidFill>
                    <a:latin typeface="Times New Roman" panose="02020603050405020304" charset="0"/>
                  </a:rPr>
                  <a:t>E</a:t>
                </a:r>
                <a:r>
                  <a:rPr lang="en-US" altLang="zh-CN" dirty="0">
                    <a:solidFill>
                      <a:srgbClr val="000066"/>
                    </a:solidFill>
                    <a:latin typeface="Times New Roman" panose="02020603050405020304" charset="0"/>
                  </a:rPr>
                  <a:t>.</a:t>
                </a:r>
                <a:r>
                  <a:rPr lang="en-US" altLang="zh-CN" i="1" dirty="0">
                    <a:solidFill>
                      <a:srgbClr val="000066"/>
                    </a:solidFill>
                    <a:latin typeface="Times New Roman" panose="02020603050405020304" charset="0"/>
                  </a:rPr>
                  <a:t>true</a:t>
                </a:r>
                <a:r>
                  <a:rPr lang="en-US" altLang="zh-CN" dirty="0">
                    <a:solidFill>
                      <a:srgbClr val="000066"/>
                    </a:solidFill>
                    <a:latin typeface="Times New Roman" panose="02020603050405020304" charset="0"/>
                  </a:rPr>
                  <a:t>:</a:t>
                </a:r>
                <a:endParaRPr lang="en-US" altLang="zh-CN" dirty="0">
                  <a:solidFill>
                    <a:srgbClr val="000066"/>
                  </a:solidFill>
                  <a:latin typeface="Times New Roman" panose="02020603050405020304" charset="0"/>
                </a:endParaRPr>
              </a:p>
            </p:txBody>
          </p:sp>
          <p:sp>
            <p:nvSpPr>
              <p:cNvPr id="69666" name="Rectangle 11"/>
              <p:cNvSpPr/>
              <p:nvPr/>
            </p:nvSpPr>
            <p:spPr>
              <a:xfrm>
                <a:off x="6172200" y="3208345"/>
                <a:ext cx="981075" cy="454025"/>
              </a:xfrm>
              <a:prstGeom prst="rect">
                <a:avLst/>
              </a:prstGeom>
              <a:noFill/>
              <a:ln w="9525">
                <a:noFill/>
              </a:ln>
            </p:spPr>
            <p:txBody>
              <a:bodyPr anchor="t"/>
              <a:p>
                <a:pPr algn="just" eaLnBrk="0" hangingPunct="0"/>
                <a:r>
                  <a:rPr lang="en-US" altLang="zh-CN" dirty="0">
                    <a:solidFill>
                      <a:srgbClr val="000066"/>
                    </a:solidFill>
                    <a:latin typeface="Times New Roman" panose="02020603050405020304" charset="0"/>
                  </a:rPr>
                  <a:t>. . .</a:t>
                </a:r>
                <a:endParaRPr lang="en-US" altLang="zh-CN" dirty="0">
                  <a:solidFill>
                    <a:srgbClr val="000066"/>
                  </a:solidFill>
                  <a:latin typeface="Times New Roman" panose="02020603050405020304" charset="0"/>
                </a:endParaRPr>
              </a:p>
            </p:txBody>
          </p:sp>
          <p:sp>
            <p:nvSpPr>
              <p:cNvPr id="69667" name="Rectangle 12"/>
              <p:cNvSpPr/>
              <p:nvPr/>
            </p:nvSpPr>
            <p:spPr>
              <a:xfrm>
                <a:off x="7405688" y="1012833"/>
                <a:ext cx="1585913" cy="454025"/>
              </a:xfrm>
              <a:prstGeom prst="rect">
                <a:avLst/>
              </a:prstGeom>
              <a:noFill/>
              <a:ln w="9525">
                <a:noFill/>
              </a:ln>
            </p:spPr>
            <p:txBody>
              <a:bodyPr anchor="t"/>
              <a:p>
                <a:pPr algn="just" eaLnBrk="0" hangingPunct="0"/>
                <a:r>
                  <a:rPr lang="zh-CN" altLang="en-US" dirty="0">
                    <a:solidFill>
                      <a:srgbClr val="000066"/>
                    </a:solidFill>
                    <a:latin typeface="Times New Roman" panose="02020603050405020304" charset="0"/>
                  </a:rPr>
                  <a:t>指向</a:t>
                </a:r>
                <a:r>
                  <a:rPr lang="en-US" altLang="zh-CN" i="1" dirty="0">
                    <a:solidFill>
                      <a:srgbClr val="000066"/>
                    </a:solidFill>
                    <a:latin typeface="Times New Roman" panose="02020603050405020304" charset="0"/>
                  </a:rPr>
                  <a:t>E</a:t>
                </a:r>
                <a:r>
                  <a:rPr lang="en-US" altLang="zh-CN" dirty="0">
                    <a:solidFill>
                      <a:srgbClr val="000066"/>
                    </a:solidFill>
                    <a:latin typeface="Times New Roman" panose="02020603050405020304" charset="0"/>
                  </a:rPr>
                  <a:t>.</a:t>
                </a:r>
                <a:r>
                  <a:rPr lang="en-US" altLang="zh-CN" i="1" dirty="0">
                    <a:solidFill>
                      <a:srgbClr val="000066"/>
                    </a:solidFill>
                    <a:latin typeface="Times New Roman" panose="02020603050405020304" charset="0"/>
                  </a:rPr>
                  <a:t>true</a:t>
                </a:r>
                <a:endParaRPr lang="en-US" altLang="zh-CN" dirty="0">
                  <a:solidFill>
                    <a:srgbClr val="000066"/>
                  </a:solidFill>
                  <a:latin typeface="Times New Roman" panose="02020603050405020304" charset="0"/>
                </a:endParaRPr>
              </a:p>
            </p:txBody>
          </p:sp>
          <p:sp>
            <p:nvSpPr>
              <p:cNvPr id="69668" name="Rectangle 13"/>
              <p:cNvSpPr/>
              <p:nvPr/>
            </p:nvSpPr>
            <p:spPr>
              <a:xfrm>
                <a:off x="7385050" y="1397008"/>
                <a:ext cx="1682750" cy="454025"/>
              </a:xfrm>
              <a:prstGeom prst="rect">
                <a:avLst/>
              </a:prstGeom>
              <a:noFill/>
              <a:ln w="9525">
                <a:noFill/>
              </a:ln>
            </p:spPr>
            <p:txBody>
              <a:bodyPr anchor="t"/>
              <a:p>
                <a:pPr algn="just" eaLnBrk="0" hangingPunct="0"/>
                <a:r>
                  <a:rPr lang="zh-CN" altLang="en-US" dirty="0">
                    <a:solidFill>
                      <a:srgbClr val="000066"/>
                    </a:solidFill>
                    <a:latin typeface="Times New Roman" panose="02020603050405020304" charset="0"/>
                  </a:rPr>
                  <a:t>指向</a:t>
                </a:r>
                <a:r>
                  <a:rPr lang="en-US" altLang="zh-CN" i="1" dirty="0">
                    <a:solidFill>
                      <a:srgbClr val="000066"/>
                    </a:solidFill>
                    <a:latin typeface="Times New Roman" panose="02020603050405020304" charset="0"/>
                  </a:rPr>
                  <a:t>E</a:t>
                </a:r>
                <a:r>
                  <a:rPr lang="en-US" altLang="zh-CN" dirty="0">
                    <a:solidFill>
                      <a:srgbClr val="000066"/>
                    </a:solidFill>
                    <a:latin typeface="Times New Roman" panose="02020603050405020304" charset="0"/>
                  </a:rPr>
                  <a:t>.</a:t>
                </a:r>
                <a:r>
                  <a:rPr lang="en-US" altLang="zh-CN" i="1" dirty="0">
                    <a:solidFill>
                      <a:srgbClr val="000066"/>
                    </a:solidFill>
                    <a:latin typeface="Times New Roman" panose="02020603050405020304" charset="0"/>
                  </a:rPr>
                  <a:t>false</a:t>
                </a:r>
                <a:endParaRPr lang="en-US" altLang="zh-CN" dirty="0">
                  <a:solidFill>
                    <a:srgbClr val="000066"/>
                  </a:solidFill>
                  <a:latin typeface="Times New Roman" panose="02020603050405020304" charset="0"/>
                </a:endParaRPr>
              </a:p>
            </p:txBody>
          </p:sp>
          <p:sp>
            <p:nvSpPr>
              <p:cNvPr id="69669" name="Rectangle 14"/>
              <p:cNvSpPr/>
              <p:nvPr/>
            </p:nvSpPr>
            <p:spPr>
              <a:xfrm>
                <a:off x="4800600" y="2598745"/>
                <a:ext cx="1333500" cy="454025"/>
              </a:xfrm>
              <a:prstGeom prst="rect">
                <a:avLst/>
              </a:prstGeom>
              <a:noFill/>
              <a:ln w="9525">
                <a:noFill/>
              </a:ln>
            </p:spPr>
            <p:txBody>
              <a:bodyPr anchor="t"/>
              <a:p>
                <a:pPr algn="just" eaLnBrk="0" hangingPunct="0"/>
                <a:r>
                  <a:rPr lang="en-US" altLang="zh-CN" i="1" dirty="0">
                    <a:solidFill>
                      <a:srgbClr val="000066"/>
                    </a:solidFill>
                    <a:latin typeface="Times New Roman" panose="02020603050405020304" charset="0"/>
                  </a:rPr>
                  <a:t>E</a:t>
                </a:r>
                <a:r>
                  <a:rPr lang="en-US" altLang="zh-CN" dirty="0">
                    <a:solidFill>
                      <a:srgbClr val="000066"/>
                    </a:solidFill>
                    <a:latin typeface="Times New Roman" panose="02020603050405020304" charset="0"/>
                  </a:rPr>
                  <a:t>.</a:t>
                </a:r>
                <a:r>
                  <a:rPr lang="en-US" altLang="zh-CN" i="1" dirty="0">
                    <a:solidFill>
                      <a:srgbClr val="000066"/>
                    </a:solidFill>
                    <a:latin typeface="Times New Roman" panose="02020603050405020304" charset="0"/>
                  </a:rPr>
                  <a:t>false</a:t>
                </a:r>
                <a:r>
                  <a:rPr lang="en-US" altLang="zh-CN" dirty="0">
                    <a:solidFill>
                      <a:srgbClr val="000066"/>
                    </a:solidFill>
                    <a:latin typeface="Times New Roman" panose="02020603050405020304" charset="0"/>
                  </a:rPr>
                  <a:t>:</a:t>
                </a:r>
                <a:endParaRPr lang="en-US" altLang="zh-CN" dirty="0">
                  <a:solidFill>
                    <a:srgbClr val="000066"/>
                  </a:solidFill>
                  <a:latin typeface="Times New Roman" panose="02020603050405020304" charset="0"/>
                </a:endParaRPr>
              </a:p>
            </p:txBody>
          </p:sp>
          <p:sp>
            <p:nvSpPr>
              <p:cNvPr id="69670" name="Line 15"/>
              <p:cNvSpPr/>
              <p:nvPr/>
            </p:nvSpPr>
            <p:spPr>
              <a:xfrm>
                <a:off x="7305675" y="1825633"/>
                <a:ext cx="627063" cy="0"/>
              </a:xfrm>
              <a:prstGeom prst="line">
                <a:avLst/>
              </a:prstGeom>
              <a:ln w="25400" cap="flat" cmpd="sng">
                <a:solidFill>
                  <a:schemeClr val="tx1"/>
                </a:solidFill>
                <a:prstDash val="solid"/>
                <a:round/>
                <a:headEnd type="none" w="med" len="med"/>
                <a:tailEnd type="stealth" w="med" len="lg"/>
              </a:ln>
            </p:spPr>
          </p:sp>
          <p:sp>
            <p:nvSpPr>
              <p:cNvPr id="69671" name="Line 16"/>
              <p:cNvSpPr/>
              <p:nvPr/>
            </p:nvSpPr>
            <p:spPr>
              <a:xfrm>
                <a:off x="7339013" y="1435108"/>
                <a:ext cx="627063" cy="0"/>
              </a:xfrm>
              <a:prstGeom prst="line">
                <a:avLst/>
              </a:prstGeom>
              <a:ln w="25400" cap="flat" cmpd="sng">
                <a:solidFill>
                  <a:schemeClr val="tx1"/>
                </a:solidFill>
                <a:prstDash val="solid"/>
                <a:round/>
                <a:headEnd type="none" w="med" len="med"/>
                <a:tailEnd type="stealth" w="med" len="lg"/>
              </a:ln>
            </p:spPr>
          </p:sp>
          <p:sp>
            <p:nvSpPr>
              <p:cNvPr id="69672" name="Line 17"/>
              <p:cNvSpPr/>
              <p:nvPr/>
            </p:nvSpPr>
            <p:spPr>
              <a:xfrm>
                <a:off x="6053138" y="2790833"/>
                <a:ext cx="1381125" cy="0"/>
              </a:xfrm>
              <a:prstGeom prst="line">
                <a:avLst/>
              </a:prstGeom>
              <a:ln w="25400" cap="flat" cmpd="sng">
                <a:solidFill>
                  <a:schemeClr val="tx1"/>
                </a:solidFill>
                <a:prstDash val="solid"/>
                <a:round/>
                <a:headEnd type="none" w="med" len="med"/>
                <a:tailEnd type="none" w="med" len="med"/>
              </a:ln>
            </p:spPr>
          </p:sp>
          <p:sp>
            <p:nvSpPr>
              <p:cNvPr id="69673" name="Line 18"/>
              <p:cNvSpPr/>
              <p:nvPr/>
            </p:nvSpPr>
            <p:spPr>
              <a:xfrm>
                <a:off x="6056313" y="3338520"/>
                <a:ext cx="1379538" cy="0"/>
              </a:xfrm>
              <a:prstGeom prst="line">
                <a:avLst/>
              </a:prstGeom>
              <a:ln w="25400" cap="flat" cmpd="sng">
                <a:solidFill>
                  <a:schemeClr val="tx1"/>
                </a:solidFill>
                <a:prstDash val="solid"/>
                <a:round/>
                <a:headEnd type="none" w="med" len="med"/>
                <a:tailEnd type="none" w="med" len="med"/>
              </a:ln>
            </p:spPr>
          </p:sp>
          <p:sp>
            <p:nvSpPr>
              <p:cNvPr id="69674" name="Rectangle 19"/>
              <p:cNvSpPr/>
              <p:nvPr/>
            </p:nvSpPr>
            <p:spPr>
              <a:xfrm>
                <a:off x="5943600" y="2370145"/>
                <a:ext cx="1706563" cy="452437"/>
              </a:xfrm>
              <a:prstGeom prst="rect">
                <a:avLst/>
              </a:prstGeom>
              <a:noFill/>
              <a:ln w="9525">
                <a:noFill/>
              </a:ln>
            </p:spPr>
            <p:txBody>
              <a:bodyPr anchor="t"/>
              <a:p>
                <a:pPr algn="just" eaLnBrk="0" hangingPunct="0"/>
                <a:r>
                  <a:rPr lang="en-US" altLang="zh-CN" dirty="0">
                    <a:solidFill>
                      <a:srgbClr val="000066"/>
                    </a:solidFill>
                    <a:latin typeface="Times New Roman" panose="02020603050405020304" charset="0"/>
                  </a:rPr>
                  <a:t>goto </a:t>
                </a:r>
                <a:r>
                  <a:rPr lang="en-US" altLang="zh-CN" i="1" dirty="0">
                    <a:solidFill>
                      <a:srgbClr val="000066"/>
                    </a:solidFill>
                    <a:latin typeface="Times New Roman" panose="02020603050405020304" charset="0"/>
                  </a:rPr>
                  <a:t>S</a:t>
                </a:r>
                <a:r>
                  <a:rPr lang="en-US" altLang="zh-CN" dirty="0">
                    <a:solidFill>
                      <a:srgbClr val="000066"/>
                    </a:solidFill>
                    <a:latin typeface="Times New Roman" panose="02020603050405020304" charset="0"/>
                  </a:rPr>
                  <a:t>.</a:t>
                </a:r>
                <a:r>
                  <a:rPr lang="en-US" altLang="zh-CN" i="1" dirty="0">
                    <a:solidFill>
                      <a:srgbClr val="000066"/>
                    </a:solidFill>
                    <a:latin typeface="Times New Roman" panose="02020603050405020304" charset="0"/>
                  </a:rPr>
                  <a:t>next</a:t>
                </a:r>
                <a:endParaRPr lang="en-US" altLang="zh-CN" i="1" dirty="0">
                  <a:solidFill>
                    <a:srgbClr val="000066"/>
                  </a:solidFill>
                  <a:latin typeface="Times New Roman" panose="02020603050405020304" charset="0"/>
                </a:endParaRPr>
              </a:p>
            </p:txBody>
          </p:sp>
          <p:sp>
            <p:nvSpPr>
              <p:cNvPr id="69675" name="Rectangle 20"/>
              <p:cNvSpPr/>
              <p:nvPr/>
            </p:nvSpPr>
            <p:spPr>
              <a:xfrm>
                <a:off x="6096000" y="2805120"/>
                <a:ext cx="1135063" cy="454025"/>
              </a:xfrm>
              <a:prstGeom prst="rect">
                <a:avLst/>
              </a:prstGeom>
              <a:noFill/>
              <a:ln w="9525">
                <a:noFill/>
              </a:ln>
            </p:spPr>
            <p:txBody>
              <a:bodyPr anchor="t"/>
              <a:p>
                <a:pPr algn="just" eaLnBrk="0" hangingPunct="0"/>
                <a:r>
                  <a:rPr lang="en-US" altLang="zh-CN" i="1" dirty="0">
                    <a:solidFill>
                      <a:srgbClr val="000066"/>
                    </a:solidFill>
                    <a:latin typeface="Times New Roman" panose="02020603050405020304" charset="0"/>
                  </a:rPr>
                  <a:t>S</a:t>
                </a:r>
                <a:r>
                  <a:rPr lang="en-US" altLang="zh-CN" baseline="-25000" dirty="0">
                    <a:solidFill>
                      <a:srgbClr val="000066"/>
                    </a:solidFill>
                    <a:latin typeface="Times New Roman" panose="02020603050405020304" charset="0"/>
                  </a:rPr>
                  <a:t>2</a:t>
                </a:r>
                <a:r>
                  <a:rPr lang="en-US" altLang="zh-CN" dirty="0">
                    <a:solidFill>
                      <a:srgbClr val="000066"/>
                    </a:solidFill>
                    <a:latin typeface="Times New Roman" panose="02020603050405020304" charset="0"/>
                  </a:rPr>
                  <a:t>.</a:t>
                </a:r>
                <a:r>
                  <a:rPr lang="en-US" altLang="zh-CN" i="1" dirty="0">
                    <a:solidFill>
                      <a:srgbClr val="000066"/>
                    </a:solidFill>
                    <a:latin typeface="Times New Roman" panose="02020603050405020304" charset="0"/>
                  </a:rPr>
                  <a:t>code</a:t>
                </a:r>
                <a:endParaRPr lang="en-US" altLang="zh-CN" i="1" dirty="0">
                  <a:solidFill>
                    <a:srgbClr val="000066"/>
                  </a:solidFill>
                  <a:latin typeface="Times New Roman" panose="02020603050405020304" charset="0"/>
                </a:endParaRPr>
              </a:p>
            </p:txBody>
          </p:sp>
          <p:sp>
            <p:nvSpPr>
              <p:cNvPr id="69676" name="Rectangle 21"/>
              <p:cNvSpPr/>
              <p:nvPr/>
            </p:nvSpPr>
            <p:spPr>
              <a:xfrm>
                <a:off x="5486400" y="3571876"/>
                <a:ext cx="2286000" cy="454025"/>
              </a:xfrm>
              <a:prstGeom prst="rect">
                <a:avLst/>
              </a:prstGeom>
              <a:noFill/>
              <a:ln w="9525">
                <a:noFill/>
              </a:ln>
            </p:spPr>
            <p:txBody>
              <a:bodyPr anchor="t"/>
              <a:p>
                <a:pPr algn="just" eaLnBrk="0" hangingPunct="0"/>
                <a:r>
                  <a:rPr lang="en-US" altLang="zh-CN" dirty="0">
                    <a:solidFill>
                      <a:srgbClr val="000066"/>
                    </a:solidFill>
                    <a:latin typeface="Times New Roman" panose="02020603050405020304" charset="0"/>
                  </a:rPr>
                  <a:t>(b) if-then-else</a:t>
                </a:r>
                <a:endParaRPr lang="en-US" altLang="zh-CN" dirty="0">
                  <a:solidFill>
                    <a:srgbClr val="000066"/>
                  </a:solidFill>
                  <a:latin typeface="Times New Roman" panose="02020603050405020304" charset="0"/>
                </a:endParaRPr>
              </a:p>
            </p:txBody>
          </p:sp>
        </p:grpSp>
        <p:sp>
          <p:nvSpPr>
            <p:cNvPr id="69677" name="矩形 61"/>
            <p:cNvSpPr/>
            <p:nvPr/>
          </p:nvSpPr>
          <p:spPr>
            <a:xfrm>
              <a:off x="5429256" y="4000504"/>
              <a:ext cx="3743332" cy="461665"/>
            </a:xfrm>
            <a:prstGeom prst="rect">
              <a:avLst/>
            </a:prstGeom>
            <a:noFill/>
            <a:ln w="9525">
              <a:noFill/>
            </a:ln>
          </p:spPr>
          <p:txBody>
            <a:bodyPr wrap="none" anchor="t">
              <a:spAutoFit/>
            </a:bodyPr>
            <a:p>
              <a:pPr marL="342900" indent="-342900" algn="just">
                <a:buClr>
                  <a:schemeClr val="folHlink"/>
                </a:buClr>
                <a:buSzPct val="60000"/>
              </a:pPr>
              <a:r>
                <a:rPr lang="zh-CN" altLang="en-US" b="0" dirty="0">
                  <a:latin typeface="Times New Roman" panose="02020603050405020304" charset="0"/>
                </a:rPr>
                <a:t>（</a:t>
              </a:r>
              <a:r>
                <a:rPr lang="en-US" altLang="zh-CN" b="0" dirty="0">
                  <a:latin typeface="Times New Roman" panose="02020603050405020304" charset="0"/>
                </a:rPr>
                <a:t>S </a:t>
              </a:r>
              <a:r>
                <a:rPr lang="en-US" altLang="zh-CN" b="0" dirty="0">
                  <a:latin typeface="Times New Roman" panose="02020603050405020304" charset="0"/>
                  <a:sym typeface="Symbol" panose="05050102010706020507" pitchFamily="18" charset="2"/>
                </a:rPr>
                <a:t></a:t>
              </a:r>
              <a:r>
                <a:rPr lang="en-US" altLang="zh-CN" b="0" dirty="0">
                  <a:latin typeface="Times New Roman" panose="02020603050405020304" charset="0"/>
                </a:rPr>
                <a:t> if E then S</a:t>
              </a:r>
              <a:r>
                <a:rPr lang="en-US" altLang="zh-CN" b="0" baseline="-30000" dirty="0">
                  <a:latin typeface="Times New Roman" panose="02020603050405020304" charset="0"/>
                </a:rPr>
                <a:t>1</a:t>
              </a:r>
              <a:r>
                <a:rPr lang="en-US" altLang="zh-CN" b="0" dirty="0">
                  <a:latin typeface="Times New Roman" panose="02020603050405020304" charset="0"/>
                </a:rPr>
                <a:t> else S</a:t>
              </a:r>
              <a:r>
                <a:rPr lang="en-US" altLang="zh-CN" b="0" baseline="-30000" dirty="0">
                  <a:latin typeface="Times New Roman" panose="02020603050405020304" charset="0"/>
                </a:rPr>
                <a:t>2</a:t>
              </a:r>
              <a:r>
                <a:rPr lang="zh-CN" altLang="en-US" b="0" dirty="0">
                  <a:latin typeface="Times New Roman" panose="02020603050405020304" charset="0"/>
                </a:rPr>
                <a:t>）</a:t>
              </a:r>
              <a:endParaRPr lang="en-US" altLang="zh-CN" b="0" dirty="0">
                <a:latin typeface="Times New Roman" panose="02020603050405020304" charset="0"/>
              </a:endParaRPr>
            </a:p>
          </p:txBody>
        </p:sp>
      </p:grpSp>
      <p:grpSp>
        <p:nvGrpSpPr>
          <p:cNvPr id="7" name="组合 64"/>
          <p:cNvGrpSpPr/>
          <p:nvPr/>
        </p:nvGrpSpPr>
        <p:grpSpPr>
          <a:xfrm>
            <a:off x="2190750" y="4000500"/>
            <a:ext cx="4338638" cy="2857500"/>
            <a:chOff x="500063" y="4000500"/>
            <a:chExt cx="4338637" cy="2857500"/>
          </a:xfrm>
        </p:grpSpPr>
        <p:grpSp>
          <p:nvGrpSpPr>
            <p:cNvPr id="69679" name="Group 39"/>
            <p:cNvGrpSpPr/>
            <p:nvPr/>
          </p:nvGrpSpPr>
          <p:grpSpPr>
            <a:xfrm>
              <a:off x="500063" y="4000500"/>
              <a:ext cx="4338637" cy="2509838"/>
              <a:chOff x="2835" y="2592"/>
              <a:chExt cx="2733" cy="1581"/>
            </a:xfrm>
          </p:grpSpPr>
          <p:grpSp>
            <p:nvGrpSpPr>
              <p:cNvPr id="69680" name="Group 40"/>
              <p:cNvGrpSpPr/>
              <p:nvPr/>
            </p:nvGrpSpPr>
            <p:grpSpPr>
              <a:xfrm>
                <a:off x="2835" y="2592"/>
                <a:ext cx="2733" cy="1581"/>
                <a:chOff x="2835" y="2592"/>
                <a:chExt cx="2733" cy="1581"/>
              </a:xfrm>
            </p:grpSpPr>
            <p:sp>
              <p:nvSpPr>
                <p:cNvPr id="69681" name="Line 41"/>
                <p:cNvSpPr/>
                <p:nvPr/>
              </p:nvSpPr>
              <p:spPr>
                <a:xfrm flipH="1">
                  <a:off x="3593" y="2751"/>
                  <a:ext cx="0" cy="1061"/>
                </a:xfrm>
                <a:prstGeom prst="line">
                  <a:avLst/>
                </a:prstGeom>
                <a:ln w="25400" cap="flat" cmpd="sng">
                  <a:solidFill>
                    <a:schemeClr val="tx1"/>
                  </a:solidFill>
                  <a:prstDash val="solid"/>
                  <a:round/>
                  <a:headEnd type="none" w="med" len="med"/>
                  <a:tailEnd type="none" w="med" len="med"/>
                </a:ln>
              </p:spPr>
            </p:sp>
            <p:sp>
              <p:nvSpPr>
                <p:cNvPr id="69682" name="Line 42"/>
                <p:cNvSpPr/>
                <p:nvPr/>
              </p:nvSpPr>
              <p:spPr>
                <a:xfrm>
                  <a:off x="3593" y="2749"/>
                  <a:ext cx="870" cy="0"/>
                </a:xfrm>
                <a:prstGeom prst="line">
                  <a:avLst/>
                </a:prstGeom>
                <a:ln w="25400" cap="flat" cmpd="sng">
                  <a:solidFill>
                    <a:schemeClr val="tx1"/>
                  </a:solidFill>
                  <a:prstDash val="solid"/>
                  <a:round/>
                  <a:headEnd type="none" w="med" len="med"/>
                  <a:tailEnd type="none" w="med" len="med"/>
                </a:ln>
              </p:spPr>
            </p:sp>
            <p:sp>
              <p:nvSpPr>
                <p:cNvPr id="69683" name="Line 43"/>
                <p:cNvSpPr/>
                <p:nvPr/>
              </p:nvSpPr>
              <p:spPr>
                <a:xfrm>
                  <a:off x="4474" y="2751"/>
                  <a:ext cx="0" cy="1061"/>
                </a:xfrm>
                <a:prstGeom prst="line">
                  <a:avLst/>
                </a:prstGeom>
                <a:ln w="25400" cap="flat" cmpd="sng">
                  <a:solidFill>
                    <a:schemeClr val="tx1"/>
                  </a:solidFill>
                  <a:prstDash val="solid"/>
                  <a:round/>
                  <a:headEnd type="none" w="med" len="med"/>
                  <a:tailEnd type="none" w="med" len="med"/>
                </a:ln>
              </p:spPr>
            </p:sp>
            <p:sp>
              <p:nvSpPr>
                <p:cNvPr id="69684" name="Line 44"/>
                <p:cNvSpPr/>
                <p:nvPr/>
              </p:nvSpPr>
              <p:spPr>
                <a:xfrm>
                  <a:off x="3593" y="3141"/>
                  <a:ext cx="870" cy="0"/>
                </a:xfrm>
                <a:prstGeom prst="line">
                  <a:avLst/>
                </a:prstGeom>
                <a:ln w="25400" cap="flat" cmpd="sng">
                  <a:solidFill>
                    <a:schemeClr val="tx1"/>
                  </a:solidFill>
                  <a:prstDash val="solid"/>
                  <a:round/>
                  <a:headEnd type="none" w="med" len="med"/>
                  <a:tailEnd type="none" w="med" len="med"/>
                </a:ln>
              </p:spPr>
            </p:sp>
            <p:sp>
              <p:nvSpPr>
                <p:cNvPr id="69685" name="Line 45"/>
                <p:cNvSpPr/>
                <p:nvPr/>
              </p:nvSpPr>
              <p:spPr>
                <a:xfrm>
                  <a:off x="3604" y="3507"/>
                  <a:ext cx="870" cy="0"/>
                </a:xfrm>
                <a:prstGeom prst="line">
                  <a:avLst/>
                </a:prstGeom>
                <a:ln w="25400" cap="flat" cmpd="sng">
                  <a:solidFill>
                    <a:schemeClr val="tx1"/>
                  </a:solidFill>
                  <a:prstDash val="solid"/>
                  <a:round/>
                  <a:headEnd type="none" w="med" len="med"/>
                  <a:tailEnd type="none" w="med" len="med"/>
                </a:ln>
              </p:spPr>
            </p:sp>
            <p:sp>
              <p:nvSpPr>
                <p:cNvPr id="69686" name="Rectangle 46"/>
                <p:cNvSpPr/>
                <p:nvPr/>
              </p:nvSpPr>
              <p:spPr>
                <a:xfrm>
                  <a:off x="3648" y="2787"/>
                  <a:ext cx="705" cy="286"/>
                </a:xfrm>
                <a:prstGeom prst="rect">
                  <a:avLst/>
                </a:prstGeom>
                <a:noFill/>
                <a:ln w="9525">
                  <a:noFill/>
                </a:ln>
              </p:spPr>
              <p:txBody>
                <a:bodyPr anchor="t"/>
                <a:p>
                  <a:pPr algn="just" eaLnBrk="0" hangingPunct="0"/>
                  <a:r>
                    <a:rPr lang="en-US" altLang="zh-CN" i="1" dirty="0">
                      <a:solidFill>
                        <a:srgbClr val="000066"/>
                      </a:solidFill>
                      <a:latin typeface="Times New Roman" panose="02020603050405020304" charset="0"/>
                    </a:rPr>
                    <a:t>E</a:t>
                  </a:r>
                  <a:r>
                    <a:rPr lang="en-US" altLang="zh-CN" dirty="0">
                      <a:solidFill>
                        <a:srgbClr val="000066"/>
                      </a:solidFill>
                      <a:latin typeface="Times New Roman" panose="02020603050405020304" charset="0"/>
                    </a:rPr>
                    <a:t>.</a:t>
                  </a:r>
                  <a:r>
                    <a:rPr lang="en-US" altLang="zh-CN" i="1" dirty="0">
                      <a:solidFill>
                        <a:srgbClr val="000066"/>
                      </a:solidFill>
                      <a:latin typeface="Times New Roman" panose="02020603050405020304" charset="0"/>
                    </a:rPr>
                    <a:t>code</a:t>
                  </a:r>
                  <a:endParaRPr lang="en-US" altLang="zh-CN" i="1" dirty="0">
                    <a:solidFill>
                      <a:srgbClr val="000066"/>
                    </a:solidFill>
                    <a:latin typeface="Times New Roman" panose="02020603050405020304" charset="0"/>
                  </a:endParaRPr>
                </a:p>
              </p:txBody>
            </p:sp>
            <p:sp>
              <p:nvSpPr>
                <p:cNvPr id="69687" name="Rectangle 47"/>
                <p:cNvSpPr/>
                <p:nvPr/>
              </p:nvSpPr>
              <p:spPr>
                <a:xfrm>
                  <a:off x="3648" y="3162"/>
                  <a:ext cx="768" cy="286"/>
                </a:xfrm>
                <a:prstGeom prst="rect">
                  <a:avLst/>
                </a:prstGeom>
                <a:noFill/>
                <a:ln w="9525">
                  <a:noFill/>
                </a:ln>
              </p:spPr>
              <p:txBody>
                <a:bodyPr anchor="t"/>
                <a:p>
                  <a:pPr algn="just" eaLnBrk="0" hangingPunct="0"/>
                  <a:r>
                    <a:rPr lang="en-US" altLang="zh-CN" i="1" dirty="0">
                      <a:solidFill>
                        <a:srgbClr val="000066"/>
                      </a:solidFill>
                      <a:latin typeface="Times New Roman" panose="02020603050405020304" charset="0"/>
                    </a:rPr>
                    <a:t>S</a:t>
                  </a:r>
                  <a:r>
                    <a:rPr lang="en-US" altLang="zh-CN" baseline="-25000" dirty="0">
                      <a:solidFill>
                        <a:srgbClr val="000066"/>
                      </a:solidFill>
                      <a:latin typeface="Times New Roman" panose="02020603050405020304" charset="0"/>
                    </a:rPr>
                    <a:t>1</a:t>
                  </a:r>
                  <a:r>
                    <a:rPr lang="en-US" altLang="zh-CN" dirty="0">
                      <a:solidFill>
                        <a:srgbClr val="000066"/>
                      </a:solidFill>
                      <a:latin typeface="Times New Roman" panose="02020603050405020304" charset="0"/>
                    </a:rPr>
                    <a:t>.</a:t>
                  </a:r>
                  <a:r>
                    <a:rPr lang="en-US" altLang="zh-CN" i="1" dirty="0">
                      <a:solidFill>
                        <a:srgbClr val="000066"/>
                      </a:solidFill>
                      <a:latin typeface="Times New Roman" panose="02020603050405020304" charset="0"/>
                    </a:rPr>
                    <a:t>code</a:t>
                  </a:r>
                  <a:endParaRPr lang="en-US" altLang="zh-CN" i="1" dirty="0">
                    <a:solidFill>
                      <a:srgbClr val="000066"/>
                    </a:solidFill>
                    <a:latin typeface="Times New Roman" panose="02020603050405020304" charset="0"/>
                  </a:endParaRPr>
                </a:p>
              </p:txBody>
            </p:sp>
            <p:sp>
              <p:nvSpPr>
                <p:cNvPr id="69688" name="Rectangle 48"/>
                <p:cNvSpPr/>
                <p:nvPr/>
              </p:nvSpPr>
              <p:spPr>
                <a:xfrm>
                  <a:off x="2928" y="2994"/>
                  <a:ext cx="737" cy="286"/>
                </a:xfrm>
                <a:prstGeom prst="rect">
                  <a:avLst/>
                </a:prstGeom>
                <a:noFill/>
                <a:ln w="9525">
                  <a:noFill/>
                </a:ln>
              </p:spPr>
              <p:txBody>
                <a:bodyPr anchor="t"/>
                <a:p>
                  <a:pPr algn="just" eaLnBrk="0" hangingPunct="0"/>
                  <a:r>
                    <a:rPr lang="en-US" altLang="zh-CN" i="1" dirty="0">
                      <a:solidFill>
                        <a:srgbClr val="000066"/>
                      </a:solidFill>
                      <a:latin typeface="Times New Roman" panose="02020603050405020304" charset="0"/>
                    </a:rPr>
                    <a:t>E</a:t>
                  </a:r>
                  <a:r>
                    <a:rPr lang="en-US" altLang="zh-CN" dirty="0">
                      <a:solidFill>
                        <a:srgbClr val="000066"/>
                      </a:solidFill>
                      <a:latin typeface="Times New Roman" panose="02020603050405020304" charset="0"/>
                    </a:rPr>
                    <a:t>.</a:t>
                  </a:r>
                  <a:r>
                    <a:rPr lang="en-US" altLang="zh-CN" i="1" dirty="0">
                      <a:solidFill>
                        <a:srgbClr val="000066"/>
                      </a:solidFill>
                      <a:latin typeface="Times New Roman" panose="02020603050405020304" charset="0"/>
                    </a:rPr>
                    <a:t>true</a:t>
                  </a:r>
                  <a:r>
                    <a:rPr lang="en-US" altLang="zh-CN" dirty="0">
                      <a:solidFill>
                        <a:srgbClr val="000066"/>
                      </a:solidFill>
                      <a:latin typeface="Times New Roman" panose="02020603050405020304" charset="0"/>
                    </a:rPr>
                    <a:t>:</a:t>
                  </a:r>
                  <a:endParaRPr lang="en-US" altLang="zh-CN" dirty="0">
                    <a:solidFill>
                      <a:srgbClr val="000066"/>
                    </a:solidFill>
                    <a:latin typeface="Times New Roman" panose="02020603050405020304" charset="0"/>
                  </a:endParaRPr>
                </a:p>
              </p:txBody>
            </p:sp>
            <p:sp>
              <p:nvSpPr>
                <p:cNvPr id="69689" name="Rectangle 49"/>
                <p:cNvSpPr/>
                <p:nvPr/>
              </p:nvSpPr>
              <p:spPr>
                <a:xfrm>
                  <a:off x="3716" y="3600"/>
                  <a:ext cx="618" cy="257"/>
                </a:xfrm>
                <a:prstGeom prst="rect">
                  <a:avLst/>
                </a:prstGeom>
                <a:noFill/>
                <a:ln w="9525">
                  <a:noFill/>
                </a:ln>
              </p:spPr>
              <p:txBody>
                <a:bodyPr anchor="t"/>
                <a:p>
                  <a:pPr algn="just" eaLnBrk="0" hangingPunct="0"/>
                  <a:r>
                    <a:rPr lang="en-US" altLang="zh-CN" dirty="0">
                      <a:solidFill>
                        <a:srgbClr val="000066"/>
                      </a:solidFill>
                      <a:latin typeface="Times New Roman" panose="02020603050405020304" charset="0"/>
                    </a:rPr>
                    <a:t>. . .</a:t>
                  </a:r>
                  <a:endParaRPr lang="en-US" altLang="zh-CN" dirty="0">
                    <a:solidFill>
                      <a:srgbClr val="000066"/>
                    </a:solidFill>
                    <a:latin typeface="Times New Roman" panose="02020603050405020304" charset="0"/>
                  </a:endParaRPr>
                </a:p>
              </p:txBody>
            </p:sp>
            <p:sp>
              <p:nvSpPr>
                <p:cNvPr id="69690" name="Rectangle 50"/>
                <p:cNvSpPr/>
                <p:nvPr/>
              </p:nvSpPr>
              <p:spPr>
                <a:xfrm>
                  <a:off x="4455" y="2592"/>
                  <a:ext cx="1065" cy="286"/>
                </a:xfrm>
                <a:prstGeom prst="rect">
                  <a:avLst/>
                </a:prstGeom>
                <a:noFill/>
                <a:ln w="9525">
                  <a:noFill/>
                </a:ln>
              </p:spPr>
              <p:txBody>
                <a:bodyPr anchor="t"/>
                <a:p>
                  <a:pPr algn="just" eaLnBrk="0" hangingPunct="0"/>
                  <a:r>
                    <a:rPr lang="zh-CN" altLang="en-US" dirty="0">
                      <a:solidFill>
                        <a:srgbClr val="000066"/>
                      </a:solidFill>
                      <a:latin typeface="Times New Roman" panose="02020603050405020304" charset="0"/>
                    </a:rPr>
                    <a:t>指向</a:t>
                  </a:r>
                  <a:r>
                    <a:rPr lang="en-US" altLang="zh-CN" i="1" dirty="0">
                      <a:solidFill>
                        <a:srgbClr val="000066"/>
                      </a:solidFill>
                      <a:latin typeface="Times New Roman" panose="02020603050405020304" charset="0"/>
                    </a:rPr>
                    <a:t>E</a:t>
                  </a:r>
                  <a:r>
                    <a:rPr lang="en-US" altLang="zh-CN" dirty="0">
                      <a:solidFill>
                        <a:srgbClr val="000066"/>
                      </a:solidFill>
                      <a:latin typeface="Times New Roman" panose="02020603050405020304" charset="0"/>
                    </a:rPr>
                    <a:t>.</a:t>
                  </a:r>
                  <a:r>
                    <a:rPr lang="en-US" altLang="zh-CN" i="1" dirty="0">
                      <a:solidFill>
                        <a:srgbClr val="000066"/>
                      </a:solidFill>
                      <a:latin typeface="Times New Roman" panose="02020603050405020304" charset="0"/>
                    </a:rPr>
                    <a:t>true</a:t>
                  </a:r>
                  <a:endParaRPr lang="en-US" altLang="zh-CN" dirty="0">
                    <a:solidFill>
                      <a:srgbClr val="000066"/>
                    </a:solidFill>
                    <a:latin typeface="Times New Roman" panose="02020603050405020304" charset="0"/>
                  </a:endParaRPr>
                </a:p>
              </p:txBody>
            </p:sp>
            <p:sp>
              <p:nvSpPr>
                <p:cNvPr id="69691" name="Rectangle 51"/>
                <p:cNvSpPr/>
                <p:nvPr/>
              </p:nvSpPr>
              <p:spPr>
                <a:xfrm>
                  <a:off x="4441" y="2834"/>
                  <a:ext cx="1127" cy="286"/>
                </a:xfrm>
                <a:prstGeom prst="rect">
                  <a:avLst/>
                </a:prstGeom>
                <a:noFill/>
                <a:ln w="9525">
                  <a:noFill/>
                </a:ln>
              </p:spPr>
              <p:txBody>
                <a:bodyPr anchor="t"/>
                <a:p>
                  <a:pPr algn="just" eaLnBrk="0" hangingPunct="0"/>
                  <a:r>
                    <a:rPr lang="zh-CN" altLang="en-US" dirty="0">
                      <a:solidFill>
                        <a:srgbClr val="000066"/>
                      </a:solidFill>
                      <a:latin typeface="Times New Roman" panose="02020603050405020304" charset="0"/>
                    </a:rPr>
                    <a:t>指向</a:t>
                  </a:r>
                  <a:r>
                    <a:rPr lang="en-US" altLang="zh-CN" i="1" dirty="0">
                      <a:solidFill>
                        <a:srgbClr val="000066"/>
                      </a:solidFill>
                      <a:latin typeface="Times New Roman" panose="02020603050405020304" charset="0"/>
                    </a:rPr>
                    <a:t>E</a:t>
                  </a:r>
                  <a:r>
                    <a:rPr lang="en-US" altLang="zh-CN" dirty="0">
                      <a:solidFill>
                        <a:srgbClr val="000066"/>
                      </a:solidFill>
                      <a:latin typeface="Times New Roman" panose="02020603050405020304" charset="0"/>
                    </a:rPr>
                    <a:t>.</a:t>
                  </a:r>
                  <a:r>
                    <a:rPr lang="en-US" altLang="zh-CN" i="1" dirty="0">
                      <a:solidFill>
                        <a:srgbClr val="000066"/>
                      </a:solidFill>
                      <a:latin typeface="Times New Roman" panose="02020603050405020304" charset="0"/>
                    </a:rPr>
                    <a:t>false</a:t>
                  </a:r>
                  <a:endParaRPr lang="en-US" altLang="zh-CN" dirty="0">
                    <a:solidFill>
                      <a:srgbClr val="000066"/>
                    </a:solidFill>
                    <a:latin typeface="Times New Roman" panose="02020603050405020304" charset="0"/>
                  </a:endParaRPr>
                </a:p>
              </p:txBody>
            </p:sp>
            <p:sp>
              <p:nvSpPr>
                <p:cNvPr id="69692" name="Line 52"/>
                <p:cNvSpPr/>
                <p:nvPr/>
              </p:nvSpPr>
              <p:spPr>
                <a:xfrm>
                  <a:off x="4392" y="3104"/>
                  <a:ext cx="395" cy="0"/>
                </a:xfrm>
                <a:prstGeom prst="line">
                  <a:avLst/>
                </a:prstGeom>
                <a:ln w="25400" cap="flat" cmpd="sng">
                  <a:solidFill>
                    <a:schemeClr val="tx1"/>
                  </a:solidFill>
                  <a:prstDash val="solid"/>
                  <a:round/>
                  <a:headEnd type="none" w="med" len="med"/>
                  <a:tailEnd type="stealth" w="med" len="lg"/>
                </a:ln>
              </p:spPr>
            </p:sp>
            <p:sp>
              <p:nvSpPr>
                <p:cNvPr id="69693" name="Line 53"/>
                <p:cNvSpPr/>
                <p:nvPr/>
              </p:nvSpPr>
              <p:spPr>
                <a:xfrm>
                  <a:off x="4413" y="2858"/>
                  <a:ext cx="395" cy="0"/>
                </a:xfrm>
                <a:prstGeom prst="line">
                  <a:avLst/>
                </a:prstGeom>
                <a:ln w="25400" cap="flat" cmpd="sng">
                  <a:solidFill>
                    <a:schemeClr val="tx1"/>
                  </a:solidFill>
                  <a:prstDash val="solid"/>
                  <a:round/>
                  <a:headEnd type="none" w="med" len="med"/>
                  <a:tailEnd type="stealth" w="med" len="lg"/>
                </a:ln>
              </p:spPr>
            </p:sp>
            <p:sp>
              <p:nvSpPr>
                <p:cNvPr id="69694" name="Line 54"/>
                <p:cNvSpPr/>
                <p:nvPr/>
              </p:nvSpPr>
              <p:spPr>
                <a:xfrm>
                  <a:off x="3606" y="3713"/>
                  <a:ext cx="869" cy="0"/>
                </a:xfrm>
                <a:prstGeom prst="line">
                  <a:avLst/>
                </a:prstGeom>
                <a:ln w="25400" cap="flat" cmpd="sng">
                  <a:solidFill>
                    <a:schemeClr val="tx1"/>
                  </a:solidFill>
                  <a:prstDash val="solid"/>
                  <a:round/>
                  <a:headEnd type="none" w="med" len="med"/>
                  <a:tailEnd type="none" w="med" len="med"/>
                </a:ln>
              </p:spPr>
            </p:sp>
            <p:sp>
              <p:nvSpPr>
                <p:cNvPr id="69695" name="Rectangle 55"/>
                <p:cNvSpPr/>
                <p:nvPr/>
              </p:nvSpPr>
              <p:spPr>
                <a:xfrm>
                  <a:off x="3552" y="3456"/>
                  <a:ext cx="1112" cy="286"/>
                </a:xfrm>
                <a:prstGeom prst="rect">
                  <a:avLst/>
                </a:prstGeom>
                <a:noFill/>
                <a:ln w="9525">
                  <a:noFill/>
                </a:ln>
              </p:spPr>
              <p:txBody>
                <a:bodyPr anchor="t"/>
                <a:p>
                  <a:pPr algn="just" eaLnBrk="0" hangingPunct="0"/>
                  <a:r>
                    <a:rPr lang="en-US" altLang="zh-CN" dirty="0">
                      <a:solidFill>
                        <a:srgbClr val="000066"/>
                      </a:solidFill>
                      <a:latin typeface="Times New Roman" panose="02020603050405020304" charset="0"/>
                    </a:rPr>
                    <a:t>goto </a:t>
                  </a:r>
                  <a:r>
                    <a:rPr lang="en-US" altLang="zh-CN" i="1" dirty="0">
                      <a:solidFill>
                        <a:srgbClr val="000066"/>
                      </a:solidFill>
                      <a:latin typeface="Times New Roman" panose="02020603050405020304" charset="0"/>
                    </a:rPr>
                    <a:t>S</a:t>
                  </a:r>
                  <a:r>
                    <a:rPr lang="en-US" altLang="zh-CN" dirty="0">
                      <a:solidFill>
                        <a:srgbClr val="000066"/>
                      </a:solidFill>
                      <a:latin typeface="Times New Roman" panose="02020603050405020304" charset="0"/>
                    </a:rPr>
                    <a:t>.</a:t>
                  </a:r>
                  <a:r>
                    <a:rPr lang="en-US" altLang="zh-CN" i="1" dirty="0">
                      <a:solidFill>
                        <a:srgbClr val="000066"/>
                      </a:solidFill>
                      <a:latin typeface="Times New Roman" panose="02020603050405020304" charset="0"/>
                    </a:rPr>
                    <a:t>begin</a:t>
                  </a:r>
                  <a:endParaRPr lang="en-US" altLang="zh-CN" i="1" dirty="0">
                    <a:solidFill>
                      <a:srgbClr val="000066"/>
                    </a:solidFill>
                    <a:latin typeface="Times New Roman" panose="02020603050405020304" charset="0"/>
                  </a:endParaRPr>
                </a:p>
              </p:txBody>
            </p:sp>
            <p:sp>
              <p:nvSpPr>
                <p:cNvPr id="69696" name="Rectangle 56"/>
                <p:cNvSpPr/>
                <p:nvPr/>
              </p:nvSpPr>
              <p:spPr>
                <a:xfrm>
                  <a:off x="2835" y="2592"/>
                  <a:ext cx="909" cy="286"/>
                </a:xfrm>
                <a:prstGeom prst="rect">
                  <a:avLst/>
                </a:prstGeom>
                <a:noFill/>
                <a:ln w="9525">
                  <a:noFill/>
                </a:ln>
              </p:spPr>
              <p:txBody>
                <a:bodyPr anchor="t"/>
                <a:p>
                  <a:pPr algn="just" eaLnBrk="0" hangingPunct="0"/>
                  <a:r>
                    <a:rPr lang="en-US" altLang="zh-CN" i="1" dirty="0">
                      <a:solidFill>
                        <a:srgbClr val="000066"/>
                      </a:solidFill>
                      <a:latin typeface="Times New Roman" panose="02020603050405020304" charset="0"/>
                    </a:rPr>
                    <a:t>S</a:t>
                  </a:r>
                  <a:r>
                    <a:rPr lang="en-US" altLang="zh-CN" dirty="0">
                      <a:solidFill>
                        <a:srgbClr val="000066"/>
                      </a:solidFill>
                      <a:latin typeface="Times New Roman" panose="02020603050405020304" charset="0"/>
                    </a:rPr>
                    <a:t>.</a:t>
                  </a:r>
                  <a:r>
                    <a:rPr lang="en-US" altLang="zh-CN" i="1" dirty="0">
                      <a:solidFill>
                        <a:srgbClr val="000066"/>
                      </a:solidFill>
                      <a:latin typeface="Times New Roman" panose="02020603050405020304" charset="0"/>
                    </a:rPr>
                    <a:t>begin</a:t>
                  </a:r>
                  <a:r>
                    <a:rPr lang="en-US" altLang="zh-CN" dirty="0">
                      <a:solidFill>
                        <a:srgbClr val="000066"/>
                      </a:solidFill>
                      <a:latin typeface="Times New Roman" panose="02020603050405020304" charset="0"/>
                    </a:rPr>
                    <a:t>:</a:t>
                  </a:r>
                  <a:endParaRPr lang="en-US" altLang="zh-CN" dirty="0">
                    <a:solidFill>
                      <a:srgbClr val="000066"/>
                    </a:solidFill>
                    <a:latin typeface="Times New Roman" panose="02020603050405020304" charset="0"/>
                  </a:endParaRPr>
                </a:p>
              </p:txBody>
            </p:sp>
            <p:sp>
              <p:nvSpPr>
                <p:cNvPr id="69697" name="Rectangle 57"/>
                <p:cNvSpPr/>
                <p:nvPr/>
              </p:nvSpPr>
              <p:spPr>
                <a:xfrm>
                  <a:off x="3360" y="3888"/>
                  <a:ext cx="1248" cy="285"/>
                </a:xfrm>
                <a:prstGeom prst="rect">
                  <a:avLst/>
                </a:prstGeom>
                <a:noFill/>
                <a:ln w="9525">
                  <a:noFill/>
                </a:ln>
              </p:spPr>
              <p:txBody>
                <a:bodyPr anchor="t"/>
                <a:p>
                  <a:pPr algn="just" eaLnBrk="0" hangingPunct="0"/>
                  <a:r>
                    <a:rPr lang="en-US" altLang="zh-CN" dirty="0">
                      <a:solidFill>
                        <a:srgbClr val="000066"/>
                      </a:solidFill>
                      <a:latin typeface="Times New Roman" panose="02020603050405020304" charset="0"/>
                    </a:rPr>
                    <a:t>(c) while-do</a:t>
                  </a:r>
                  <a:endParaRPr lang="en-US" altLang="zh-CN" dirty="0">
                    <a:solidFill>
                      <a:srgbClr val="000066"/>
                    </a:solidFill>
                    <a:latin typeface="Times New Roman" panose="02020603050405020304" charset="0"/>
                  </a:endParaRPr>
                </a:p>
              </p:txBody>
            </p:sp>
          </p:grpSp>
          <p:sp>
            <p:nvSpPr>
              <p:cNvPr id="69698" name="Rectangle 58"/>
              <p:cNvSpPr/>
              <p:nvPr/>
            </p:nvSpPr>
            <p:spPr>
              <a:xfrm>
                <a:off x="2896" y="3600"/>
                <a:ext cx="800" cy="286"/>
              </a:xfrm>
              <a:prstGeom prst="rect">
                <a:avLst/>
              </a:prstGeom>
              <a:noFill/>
              <a:ln w="9525">
                <a:noFill/>
              </a:ln>
            </p:spPr>
            <p:txBody>
              <a:bodyPr anchor="t"/>
              <a:p>
                <a:pPr algn="just" eaLnBrk="0" hangingPunct="0"/>
                <a:r>
                  <a:rPr lang="en-US" altLang="zh-CN" i="1" dirty="0">
                    <a:solidFill>
                      <a:srgbClr val="000066"/>
                    </a:solidFill>
                    <a:latin typeface="Times New Roman" panose="02020603050405020304" charset="0"/>
                  </a:rPr>
                  <a:t>E</a:t>
                </a:r>
                <a:r>
                  <a:rPr lang="en-US" altLang="zh-CN" dirty="0">
                    <a:solidFill>
                      <a:srgbClr val="000066"/>
                    </a:solidFill>
                    <a:latin typeface="Times New Roman" panose="02020603050405020304" charset="0"/>
                  </a:rPr>
                  <a:t>.</a:t>
                </a:r>
                <a:r>
                  <a:rPr lang="en-US" altLang="zh-CN" i="1" dirty="0">
                    <a:solidFill>
                      <a:srgbClr val="000066"/>
                    </a:solidFill>
                    <a:latin typeface="Times New Roman" panose="02020603050405020304" charset="0"/>
                  </a:rPr>
                  <a:t>false</a:t>
                </a:r>
                <a:r>
                  <a:rPr lang="en-US" altLang="zh-CN" dirty="0">
                    <a:solidFill>
                      <a:srgbClr val="000066"/>
                    </a:solidFill>
                    <a:latin typeface="Times New Roman" panose="02020603050405020304" charset="0"/>
                  </a:rPr>
                  <a:t>:</a:t>
                </a:r>
                <a:endParaRPr lang="en-US" altLang="zh-CN" dirty="0">
                  <a:solidFill>
                    <a:srgbClr val="000066"/>
                  </a:solidFill>
                  <a:latin typeface="Times New Roman" panose="02020603050405020304" charset="0"/>
                </a:endParaRPr>
              </a:p>
            </p:txBody>
          </p:sp>
        </p:grpSp>
        <p:sp>
          <p:nvSpPr>
            <p:cNvPr id="69699" name="矩形 63"/>
            <p:cNvSpPr/>
            <p:nvPr/>
          </p:nvSpPr>
          <p:spPr>
            <a:xfrm>
              <a:off x="571472" y="6396335"/>
              <a:ext cx="3188693" cy="461665"/>
            </a:xfrm>
            <a:prstGeom prst="rect">
              <a:avLst/>
            </a:prstGeom>
            <a:noFill/>
            <a:ln w="9525">
              <a:noFill/>
            </a:ln>
          </p:spPr>
          <p:txBody>
            <a:bodyPr wrap="none" anchor="t">
              <a:spAutoFit/>
            </a:bodyPr>
            <a:p>
              <a:pPr marL="342900" indent="-342900" algn="just">
                <a:buClr>
                  <a:schemeClr val="folHlink"/>
                </a:buClr>
                <a:buSzPct val="60000"/>
              </a:pPr>
              <a:r>
                <a:rPr lang="zh-CN" altLang="en-US" b="0" dirty="0">
                  <a:latin typeface="Times New Roman" panose="02020603050405020304" charset="0"/>
                </a:rPr>
                <a:t>（</a:t>
              </a:r>
              <a:r>
                <a:rPr lang="en-US" altLang="zh-CN" b="0" dirty="0">
                  <a:latin typeface="Times New Roman" panose="02020603050405020304" charset="0"/>
                </a:rPr>
                <a:t>S </a:t>
              </a:r>
              <a:r>
                <a:rPr lang="en-US" altLang="zh-CN" b="0" dirty="0">
                  <a:latin typeface="Times New Roman" panose="02020603050405020304" charset="0"/>
                  <a:sym typeface="Symbol" panose="05050102010706020507" pitchFamily="18" charset="2"/>
                </a:rPr>
                <a:t></a:t>
              </a:r>
              <a:r>
                <a:rPr lang="en-US" altLang="zh-CN" b="0" dirty="0">
                  <a:latin typeface="Times New Roman" panose="02020603050405020304" charset="0"/>
                </a:rPr>
                <a:t> while E do S</a:t>
              </a:r>
              <a:r>
                <a:rPr lang="en-US" altLang="zh-CN" b="0" baseline="-30000" dirty="0">
                  <a:latin typeface="Times New Roman" panose="02020603050405020304" charset="0"/>
                </a:rPr>
                <a:t>1</a:t>
              </a:r>
              <a:r>
                <a:rPr lang="en-US" altLang="zh-CN" b="0" dirty="0">
                  <a:latin typeface="Times New Roman" panose="02020603050405020304" charset="0"/>
                </a:rPr>
                <a:t> </a:t>
              </a:r>
              <a:r>
                <a:rPr lang="zh-CN" altLang="en-US" b="0" dirty="0">
                  <a:latin typeface="Times New Roman" panose="02020603050405020304" charset="0"/>
                </a:rPr>
                <a:t>）</a:t>
              </a:r>
              <a:endParaRPr lang="en-US" altLang="zh-CN" b="0" dirty="0">
                <a:latin typeface="Times New Roman" panose="02020603050405020304" charset="0"/>
              </a:endParaRPr>
            </a:p>
          </p:txBody>
        </p:sp>
      </p:grpSp>
      <p:sp>
        <p:nvSpPr>
          <p:cNvPr id="6" name="标题 5"/>
          <p:cNvSpPr>
            <a:spLocks noGrp="1" noChangeArrowheads="1"/>
          </p:cNvSpPr>
          <p:nvPr>
            <p:ph type="title"/>
          </p:nvPr>
        </p:nvSpPr>
        <p:spPr/>
        <p:txBody>
          <a:bodyPr/>
          <a:p>
            <a:r>
              <a:rPr lang="zh-CN" altLang="en-US"/>
              <a:t>控制流语句的翻译</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5" name="Rectangle 3"/>
          <p:cNvSpPr txBox="1"/>
          <p:nvPr/>
        </p:nvSpPr>
        <p:spPr>
          <a:xfrm>
            <a:off x="1695450" y="828675"/>
            <a:ext cx="4343400" cy="2668588"/>
          </a:xfrm>
          <a:prstGeom prst="rect">
            <a:avLst/>
          </a:prstGeom>
          <a:noFill/>
          <a:ln w="9525">
            <a:noFill/>
          </a:ln>
        </p:spPr>
        <p:txBody>
          <a:bodyPr anchor="t"/>
          <a:p>
            <a:pPr marL="0" indent="0" eaLnBrk="0" hangingPunct="0">
              <a:spcBef>
                <a:spcPct val="20000"/>
              </a:spcBef>
              <a:buNone/>
            </a:pPr>
            <a:r>
              <a:rPr lang="zh-CN" altLang="en-US" sz="3200" dirty="0">
                <a:latin typeface="华文新魏" panose="02010800040101010101" pitchFamily="2" charset="-122"/>
                <a:ea typeface="华文新魏" panose="02010800040101010101" pitchFamily="2" charset="-122"/>
                <a:cs typeface="华文新魏" panose="02010800040101010101" pitchFamily="2" charset="-122"/>
              </a:rPr>
              <a:t>控制流语句</a:t>
            </a:r>
            <a:endParaRPr lang="zh-CN" altLang="en-US" sz="3200" dirty="0">
              <a:latin typeface="华文新魏" panose="02010800040101010101" pitchFamily="2" charset="-122"/>
              <a:ea typeface="华文新魏" panose="02010800040101010101" pitchFamily="2" charset="-122"/>
              <a:cs typeface="华文新魏" panose="02010800040101010101" pitchFamily="2" charset="-122"/>
            </a:endParaRPr>
          </a:p>
          <a:p>
            <a:pPr marL="742950" lvl="1" indent="-285750" algn="just" rtl="0" eaLnBrk="0" fontAlgn="base" hangingPunct="0">
              <a:spcBef>
                <a:spcPct val="20000"/>
              </a:spcBef>
              <a:spcAft>
                <a:spcPct val="0"/>
              </a:spcAft>
              <a:buClr>
                <a:schemeClr val="accent1"/>
              </a:buClr>
              <a:buFont typeface="Wingdings" panose="05000000000000000000" pitchFamily="2" charset="2"/>
              <a:buNone/>
            </a:pP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S</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sym typeface="Symbol" panose="05050102010706020507" pitchFamily="18" charset="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if E then S</a:t>
            </a:r>
            <a:r>
              <a:rPr lang="en-US" altLang="zh-CN" sz="2800" baseline="-250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1</a:t>
            </a:r>
            <a:endPar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marL="742950" lvl="1" indent="-285750" algn="just" rtl="0" eaLnBrk="0" fontAlgn="base" hangingPunct="0">
              <a:spcBef>
                <a:spcPct val="20000"/>
              </a:spcBef>
              <a:spcAft>
                <a:spcPct val="0"/>
              </a:spcAft>
              <a:buClr>
                <a:schemeClr val="accent1"/>
              </a:buClr>
              <a:buFont typeface="Wingdings" panose="05000000000000000000" pitchFamily="2" charset="2"/>
              <a:buNone/>
            </a:pP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 if E then S</a:t>
            </a:r>
            <a:r>
              <a:rPr lang="en-US" altLang="zh-CN" sz="2800" baseline="-250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1</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else S</a:t>
            </a:r>
            <a:r>
              <a:rPr lang="en-US" altLang="zh-CN" sz="2800" baseline="-250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2</a:t>
            </a:r>
            <a:endPar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marL="742950" lvl="1" indent="-285750" algn="l" rtl="0" eaLnBrk="0" fontAlgn="base" hangingPunct="0">
              <a:spcBef>
                <a:spcPct val="20000"/>
              </a:spcBef>
              <a:spcAft>
                <a:spcPct val="0"/>
              </a:spcAft>
              <a:buClr>
                <a:schemeClr val="accent1"/>
              </a:buClr>
              <a:buFont typeface="Wingdings" panose="05000000000000000000" pitchFamily="2" charset="2"/>
              <a:buNone/>
            </a:pP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 while E do S</a:t>
            </a:r>
            <a:r>
              <a:rPr lang="en-US" altLang="zh-CN" sz="2800" baseline="-250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1</a:t>
            </a:r>
            <a:endPar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marL="0" indent="0" eaLnBrk="0" hangingPunct="0">
              <a:spcBef>
                <a:spcPct val="20000"/>
              </a:spcBef>
              <a:buNone/>
            </a:pPr>
            <a:r>
              <a:rPr lang="zh-CN" altLang="en-US" sz="3200" dirty="0">
                <a:latin typeface="华文新魏" panose="02010800040101010101" pitchFamily="2" charset="-122"/>
                <a:ea typeface="华文新魏" panose="02010800040101010101" pitchFamily="2" charset="-122"/>
                <a:cs typeface="华文新魏" panose="02010800040101010101" pitchFamily="2" charset="-122"/>
              </a:rPr>
              <a:t>代码结构</a:t>
            </a:r>
            <a:endParaRPr lang="zh-CN" altLang="en-US" sz="32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6" name="Line 12"/>
          <p:cNvSpPr/>
          <p:nvPr/>
        </p:nvSpPr>
        <p:spPr>
          <a:xfrm flipV="1">
            <a:off x="4800600" y="1735138"/>
            <a:ext cx="1371600" cy="0"/>
          </a:xfrm>
          <a:prstGeom prst="line">
            <a:avLst/>
          </a:prstGeom>
          <a:ln w="28575" cap="flat" cmpd="sng">
            <a:solidFill>
              <a:srgbClr val="0000FF"/>
            </a:solidFill>
            <a:prstDash val="solid"/>
            <a:round/>
            <a:headEnd type="none" w="med" len="med"/>
            <a:tailEnd type="triangle" w="med" len="med"/>
          </a:ln>
        </p:spPr>
      </p:sp>
      <p:grpSp>
        <p:nvGrpSpPr>
          <p:cNvPr id="2" name="Group 15"/>
          <p:cNvGrpSpPr/>
          <p:nvPr/>
        </p:nvGrpSpPr>
        <p:grpSpPr>
          <a:xfrm>
            <a:off x="7008813" y="1106488"/>
            <a:ext cx="763587" cy="522287"/>
            <a:chOff x="3551" y="774"/>
            <a:chExt cx="481" cy="618"/>
          </a:xfrm>
        </p:grpSpPr>
        <p:sp>
          <p:nvSpPr>
            <p:cNvPr id="70661" name="Arc 13"/>
            <p:cNvSpPr/>
            <p:nvPr/>
          </p:nvSpPr>
          <p:spPr>
            <a:xfrm flipH="1">
              <a:off x="3730" y="1104"/>
              <a:ext cx="302" cy="288"/>
            </a:xfrm>
            <a:custGeom>
              <a:avLst/>
              <a:gdLst/>
              <a:ahLst/>
              <a:cxnLst>
                <a:cxn ang="0">
                  <a:pos x="0" y="0"/>
                </a:cxn>
                <a:cxn ang="0">
                  <a:pos x="0" y="0"/>
                </a:cxn>
                <a:cxn ang="0">
                  <a:pos x="0" y="0"/>
                </a:cxn>
              </a:cxnLst>
              <a:pathLst>
                <a:path w="27125" h="43200" fill="none">
                  <a:moveTo>
                    <a:pt x="-1" y="718"/>
                  </a:moveTo>
                  <a:cubicBezTo>
                    <a:pt x="1802" y="241"/>
                    <a:pt x="3659" y="-1"/>
                    <a:pt x="5525" y="0"/>
                  </a:cubicBezTo>
                  <a:cubicBezTo>
                    <a:pt x="17454" y="0"/>
                    <a:pt x="27125" y="9670"/>
                    <a:pt x="27125" y="21600"/>
                  </a:cubicBezTo>
                  <a:cubicBezTo>
                    <a:pt x="27125" y="33529"/>
                    <a:pt x="17454" y="43200"/>
                    <a:pt x="5525" y="43200"/>
                  </a:cubicBezTo>
                  <a:cubicBezTo>
                    <a:pt x="5387" y="43200"/>
                    <a:pt x="5250" y="43198"/>
                    <a:pt x="5112" y="43196"/>
                  </a:cubicBezTo>
                </a:path>
                <a:path w="27125" h="43200" stroke="0">
                  <a:moveTo>
                    <a:pt x="-1" y="718"/>
                  </a:moveTo>
                  <a:cubicBezTo>
                    <a:pt x="1802" y="241"/>
                    <a:pt x="3659" y="-1"/>
                    <a:pt x="5525" y="0"/>
                  </a:cubicBezTo>
                  <a:cubicBezTo>
                    <a:pt x="17454" y="0"/>
                    <a:pt x="27125" y="9670"/>
                    <a:pt x="27125" y="21600"/>
                  </a:cubicBezTo>
                  <a:cubicBezTo>
                    <a:pt x="27125" y="33529"/>
                    <a:pt x="17454" y="43200"/>
                    <a:pt x="5525" y="43200"/>
                  </a:cubicBezTo>
                  <a:cubicBezTo>
                    <a:pt x="5387" y="43200"/>
                    <a:pt x="5250" y="43198"/>
                    <a:pt x="5112" y="43196"/>
                  </a:cubicBezTo>
                  <a:lnTo>
                    <a:pt x="5525" y="21600"/>
                  </a:lnTo>
                  <a:lnTo>
                    <a:pt x="-1" y="718"/>
                  </a:lnTo>
                  <a:close/>
                </a:path>
              </a:pathLst>
            </a:custGeom>
            <a:noFill/>
            <a:ln w="19050" cap="flat" cmpd="sng">
              <a:solidFill>
                <a:schemeClr val="tx1"/>
              </a:solidFill>
              <a:prstDash val="solid"/>
              <a:round/>
              <a:headEnd type="none" w="med" len="med"/>
              <a:tailEnd type="triangle" w="med" len="med"/>
            </a:ln>
          </p:spPr>
          <p:txBody>
            <a:bodyPr/>
            <a:p>
              <a:endParaRPr lang="zh-CN" altLang="en-US"/>
            </a:p>
          </p:txBody>
        </p:sp>
        <p:sp>
          <p:nvSpPr>
            <p:cNvPr id="70662" name="Text Box 14"/>
            <p:cNvSpPr txBox="1"/>
            <p:nvPr/>
          </p:nvSpPr>
          <p:spPr>
            <a:xfrm>
              <a:off x="3551" y="774"/>
              <a:ext cx="364" cy="470"/>
            </a:xfrm>
            <a:prstGeom prst="rect">
              <a:avLst/>
            </a:prstGeom>
            <a:noFill/>
            <a:ln w="9525">
              <a:noFill/>
            </a:ln>
          </p:spPr>
          <p:txBody>
            <a:bodyPr wrap="none" anchor="ctr">
              <a:spAutoFit/>
            </a:bodyPr>
            <a:p>
              <a:pPr algn="ctr"/>
              <a:r>
                <a:rPr lang="en-US" altLang="zh-CN" sz="2000" dirty="0">
                  <a:latin typeface="Times New Roman" panose="02020603050405020304" charset="0"/>
                </a:rPr>
                <a:t>true</a:t>
              </a:r>
              <a:endParaRPr lang="en-US" altLang="zh-CN" dirty="0">
                <a:latin typeface="Times New Roman" panose="02020603050405020304" charset="0"/>
              </a:endParaRPr>
            </a:p>
          </p:txBody>
        </p:sp>
      </p:grpSp>
      <p:grpSp>
        <p:nvGrpSpPr>
          <p:cNvPr id="7" name="Group 30"/>
          <p:cNvGrpSpPr/>
          <p:nvPr/>
        </p:nvGrpSpPr>
        <p:grpSpPr>
          <a:xfrm>
            <a:off x="9220200" y="1060450"/>
            <a:ext cx="865188" cy="1558925"/>
            <a:chOff x="4944" y="1135"/>
            <a:chExt cx="545" cy="881"/>
          </a:xfrm>
        </p:grpSpPr>
        <p:sp>
          <p:nvSpPr>
            <p:cNvPr id="70664" name="Arc 16"/>
            <p:cNvSpPr/>
            <p:nvPr/>
          </p:nvSpPr>
          <p:spPr>
            <a:xfrm>
              <a:off x="4944" y="1296"/>
              <a:ext cx="288" cy="720"/>
            </a:xfrm>
            <a:custGeom>
              <a:avLst/>
              <a:gdLst/>
              <a:ahLst/>
              <a:cxnLst>
                <a:cxn ang="0">
                  <a:pos x="0" y="0"/>
                </a:cxn>
                <a:cxn ang="0">
                  <a:pos x="0" y="0"/>
                </a:cxn>
                <a:cxn ang="0">
                  <a:pos x="0" y="0"/>
                </a:cxn>
              </a:cxnLst>
              <a:pathLst>
                <a:path w="21600" h="42106" fill="none">
                  <a:moveTo>
                    <a:pt x="-1" y="0"/>
                  </a:moveTo>
                  <a:cubicBezTo>
                    <a:pt x="11929" y="0"/>
                    <a:pt x="21600" y="9670"/>
                    <a:pt x="21600" y="21600"/>
                  </a:cubicBezTo>
                  <a:cubicBezTo>
                    <a:pt x="21600" y="30914"/>
                    <a:pt x="15629" y="39179"/>
                    <a:pt x="6787" y="42106"/>
                  </a:cubicBezTo>
                </a:path>
                <a:path w="21600" h="42106" stroke="0">
                  <a:moveTo>
                    <a:pt x="-1" y="0"/>
                  </a:moveTo>
                  <a:cubicBezTo>
                    <a:pt x="11929" y="0"/>
                    <a:pt x="21600" y="9670"/>
                    <a:pt x="21600" y="21600"/>
                  </a:cubicBezTo>
                  <a:cubicBezTo>
                    <a:pt x="21600" y="30914"/>
                    <a:pt x="15629" y="39179"/>
                    <a:pt x="6787" y="42106"/>
                  </a:cubicBezTo>
                  <a:lnTo>
                    <a:pt x="0" y="21600"/>
                  </a:lnTo>
                  <a:lnTo>
                    <a:pt x="-1" y="0"/>
                  </a:lnTo>
                  <a:close/>
                </a:path>
              </a:pathLst>
            </a:custGeom>
            <a:noFill/>
            <a:ln w="19050" cap="flat" cmpd="sng">
              <a:solidFill>
                <a:schemeClr val="tx1"/>
              </a:solidFill>
              <a:prstDash val="solid"/>
              <a:round/>
              <a:headEnd type="none" w="med" len="med"/>
              <a:tailEnd type="triangle" w="med" len="med"/>
            </a:ln>
          </p:spPr>
          <p:txBody>
            <a:bodyPr/>
            <a:p>
              <a:endParaRPr lang="zh-CN" altLang="en-US"/>
            </a:p>
          </p:txBody>
        </p:sp>
        <p:sp>
          <p:nvSpPr>
            <p:cNvPr id="70665" name="Text Box 17"/>
            <p:cNvSpPr txBox="1"/>
            <p:nvPr/>
          </p:nvSpPr>
          <p:spPr>
            <a:xfrm>
              <a:off x="5072" y="1135"/>
              <a:ext cx="417" cy="224"/>
            </a:xfrm>
            <a:prstGeom prst="rect">
              <a:avLst/>
            </a:prstGeom>
            <a:noFill/>
            <a:ln w="9525">
              <a:noFill/>
            </a:ln>
          </p:spPr>
          <p:txBody>
            <a:bodyPr wrap="none" anchor="ctr">
              <a:spAutoFit/>
            </a:bodyPr>
            <a:p>
              <a:pPr algn="ctr"/>
              <a:r>
                <a:rPr lang="en-US" altLang="zh-CN" sz="2000" dirty="0">
                  <a:latin typeface="Times New Roman" panose="02020603050405020304" charset="0"/>
                </a:rPr>
                <a:t>false</a:t>
              </a:r>
              <a:endParaRPr lang="en-US" altLang="zh-CN" dirty="0">
                <a:latin typeface="Times New Roman" panose="02020603050405020304" charset="0"/>
              </a:endParaRPr>
            </a:p>
          </p:txBody>
        </p:sp>
      </p:grpSp>
      <p:grpSp>
        <p:nvGrpSpPr>
          <p:cNvPr id="8" name="Group 115"/>
          <p:cNvGrpSpPr/>
          <p:nvPr/>
        </p:nvGrpSpPr>
        <p:grpSpPr>
          <a:xfrm>
            <a:off x="7677150" y="1019175"/>
            <a:ext cx="1682750" cy="1858963"/>
            <a:chOff x="3972" y="845"/>
            <a:chExt cx="1060" cy="1171"/>
          </a:xfrm>
        </p:grpSpPr>
        <p:sp>
          <p:nvSpPr>
            <p:cNvPr id="70667" name="Line 7"/>
            <p:cNvSpPr/>
            <p:nvPr/>
          </p:nvSpPr>
          <p:spPr>
            <a:xfrm>
              <a:off x="3984" y="1181"/>
              <a:ext cx="1008" cy="0"/>
            </a:xfrm>
            <a:prstGeom prst="line">
              <a:avLst/>
            </a:prstGeom>
            <a:ln w="9525" cap="flat" cmpd="sng">
              <a:solidFill>
                <a:schemeClr val="tx1"/>
              </a:solidFill>
              <a:prstDash val="solid"/>
              <a:round/>
              <a:headEnd type="none" w="med" len="med"/>
              <a:tailEnd type="none" w="med" len="med"/>
            </a:ln>
          </p:spPr>
        </p:sp>
        <p:sp>
          <p:nvSpPr>
            <p:cNvPr id="70668" name="Rectangle 8"/>
            <p:cNvSpPr/>
            <p:nvPr/>
          </p:nvSpPr>
          <p:spPr>
            <a:xfrm>
              <a:off x="3984" y="845"/>
              <a:ext cx="1008" cy="912"/>
            </a:xfrm>
            <a:prstGeom prst="rect">
              <a:avLst/>
            </a:prstGeom>
            <a:noFill/>
            <a:ln w="9525" cap="flat" cmpd="sng">
              <a:solidFill>
                <a:schemeClr val="tx1"/>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70669" name="Text Box 10"/>
            <p:cNvSpPr txBox="1"/>
            <p:nvPr/>
          </p:nvSpPr>
          <p:spPr>
            <a:xfrm>
              <a:off x="4087" y="893"/>
              <a:ext cx="809" cy="288"/>
            </a:xfrm>
            <a:prstGeom prst="rect">
              <a:avLst/>
            </a:prstGeom>
            <a:noFill/>
            <a:ln w="9525">
              <a:noFill/>
            </a:ln>
          </p:spPr>
          <p:txBody>
            <a:bodyPr wrap="none" anchor="ctr">
              <a:spAutoFit/>
            </a:bodyPr>
            <a:p>
              <a:pPr algn="ctr"/>
              <a:r>
                <a:rPr lang="en-US" altLang="zh-CN" dirty="0">
                  <a:latin typeface="Times New Roman" panose="02020603050405020304" charset="0"/>
                </a:rPr>
                <a:t>E</a:t>
              </a:r>
              <a:r>
                <a:rPr lang="zh-CN" altLang="en-US" dirty="0">
                  <a:latin typeface="Times New Roman" panose="02020603050405020304" charset="0"/>
                </a:rPr>
                <a:t>的代码</a:t>
              </a:r>
              <a:endParaRPr lang="zh-CN" altLang="en-US" dirty="0">
                <a:latin typeface="Times New Roman" panose="02020603050405020304" charset="0"/>
              </a:endParaRPr>
            </a:p>
          </p:txBody>
        </p:sp>
        <p:sp>
          <p:nvSpPr>
            <p:cNvPr id="70670" name="Text Box 11"/>
            <p:cNvSpPr txBox="1"/>
            <p:nvPr/>
          </p:nvSpPr>
          <p:spPr>
            <a:xfrm>
              <a:off x="4081" y="1373"/>
              <a:ext cx="863" cy="288"/>
            </a:xfrm>
            <a:prstGeom prst="rect">
              <a:avLst/>
            </a:prstGeom>
            <a:noFill/>
            <a:ln w="9525">
              <a:noFill/>
            </a:ln>
          </p:spPr>
          <p:txBody>
            <a:bodyPr wrap="none" anchor="ctr">
              <a:spAutoFit/>
            </a:bodyPr>
            <a:p>
              <a:pPr algn="ctr"/>
              <a:r>
                <a:rPr lang="en-US" altLang="zh-CN" dirty="0">
                  <a:latin typeface="Times New Roman" panose="02020603050405020304" charset="0"/>
                </a:rPr>
                <a:t>S</a:t>
              </a:r>
              <a:r>
                <a:rPr lang="en-US" altLang="zh-CN" baseline="-25000" dirty="0">
                  <a:latin typeface="Times New Roman" panose="02020603050405020304" charset="0"/>
                </a:rPr>
                <a:t>1</a:t>
              </a:r>
              <a:r>
                <a:rPr lang="zh-CN" altLang="en-US" dirty="0">
                  <a:latin typeface="Times New Roman" panose="02020603050405020304" charset="0"/>
                </a:rPr>
                <a:t>的代码</a:t>
              </a:r>
              <a:endParaRPr lang="zh-CN" altLang="en-US" dirty="0">
                <a:latin typeface="Times New Roman" panose="02020603050405020304" charset="0"/>
              </a:endParaRPr>
            </a:p>
          </p:txBody>
        </p:sp>
        <p:sp>
          <p:nvSpPr>
            <p:cNvPr id="70671" name="Text Box 19"/>
            <p:cNvSpPr txBox="1"/>
            <p:nvPr/>
          </p:nvSpPr>
          <p:spPr>
            <a:xfrm>
              <a:off x="3972" y="1785"/>
              <a:ext cx="1060" cy="231"/>
            </a:xfrm>
            <a:prstGeom prst="rect">
              <a:avLst/>
            </a:prstGeom>
            <a:noFill/>
            <a:ln w="9525">
              <a:noFill/>
            </a:ln>
          </p:spPr>
          <p:txBody>
            <a:bodyPr wrap="none" anchor="ctr">
              <a:spAutoFit/>
            </a:bodyPr>
            <a:p>
              <a:pPr algn="ctr"/>
              <a:r>
                <a:rPr lang="en-US" altLang="zh-CN" sz="1800" dirty="0">
                  <a:latin typeface="Times New Roman" panose="02020603050405020304" charset="0"/>
                </a:rPr>
                <a:t>S</a:t>
              </a:r>
              <a:r>
                <a:rPr lang="zh-CN" altLang="en-US" sz="1800" dirty="0">
                  <a:latin typeface="Times New Roman" panose="02020603050405020304" charset="0"/>
                </a:rPr>
                <a:t>的下一条语句</a:t>
              </a:r>
              <a:endParaRPr lang="zh-CN" altLang="en-US" sz="2000" dirty="0">
                <a:latin typeface="Times New Roman" panose="02020603050405020304" charset="0"/>
              </a:endParaRPr>
            </a:p>
          </p:txBody>
        </p:sp>
        <p:grpSp>
          <p:nvGrpSpPr>
            <p:cNvPr id="70672" name="Group 22"/>
            <p:cNvGrpSpPr/>
            <p:nvPr/>
          </p:nvGrpSpPr>
          <p:grpSpPr>
            <a:xfrm>
              <a:off x="3984" y="1757"/>
              <a:ext cx="1008" cy="240"/>
              <a:chOff x="3984" y="1920"/>
              <a:chExt cx="1008" cy="192"/>
            </a:xfrm>
          </p:grpSpPr>
          <p:sp>
            <p:nvSpPr>
              <p:cNvPr id="70673" name="Line 20"/>
              <p:cNvSpPr/>
              <p:nvPr/>
            </p:nvSpPr>
            <p:spPr>
              <a:xfrm>
                <a:off x="3984" y="1920"/>
                <a:ext cx="0" cy="192"/>
              </a:xfrm>
              <a:prstGeom prst="line">
                <a:avLst/>
              </a:prstGeom>
              <a:ln w="9525" cap="flat" cmpd="sng">
                <a:solidFill>
                  <a:schemeClr val="tx1"/>
                </a:solidFill>
                <a:prstDash val="solid"/>
                <a:round/>
                <a:headEnd type="none" w="med" len="med"/>
                <a:tailEnd type="none" w="med" len="med"/>
              </a:ln>
            </p:spPr>
          </p:sp>
          <p:sp>
            <p:nvSpPr>
              <p:cNvPr id="70674" name="Line 21"/>
              <p:cNvSpPr/>
              <p:nvPr/>
            </p:nvSpPr>
            <p:spPr>
              <a:xfrm>
                <a:off x="4992" y="1920"/>
                <a:ext cx="0" cy="192"/>
              </a:xfrm>
              <a:prstGeom prst="line">
                <a:avLst/>
              </a:prstGeom>
              <a:ln w="9525" cap="flat" cmpd="sng">
                <a:solidFill>
                  <a:schemeClr val="tx1"/>
                </a:solidFill>
                <a:prstDash val="solid"/>
                <a:round/>
                <a:headEnd type="none" w="med" len="med"/>
                <a:tailEnd type="none" w="med" len="med"/>
              </a:ln>
            </p:spPr>
          </p:sp>
        </p:grpSp>
      </p:grpSp>
      <p:grpSp>
        <p:nvGrpSpPr>
          <p:cNvPr id="9" name="Group 118"/>
          <p:cNvGrpSpPr/>
          <p:nvPr/>
        </p:nvGrpSpPr>
        <p:grpSpPr>
          <a:xfrm>
            <a:off x="6518275" y="1582738"/>
            <a:ext cx="1177925" cy="396875"/>
            <a:chOff x="3242" y="1200"/>
            <a:chExt cx="742" cy="250"/>
          </a:xfrm>
        </p:grpSpPr>
        <p:sp>
          <p:nvSpPr>
            <p:cNvPr id="70676" name="Line 24"/>
            <p:cNvSpPr/>
            <p:nvPr/>
          </p:nvSpPr>
          <p:spPr>
            <a:xfrm>
              <a:off x="3552" y="1229"/>
              <a:ext cx="432" cy="0"/>
            </a:xfrm>
            <a:prstGeom prst="line">
              <a:avLst/>
            </a:prstGeom>
            <a:ln w="28575" cap="flat" cmpd="sng">
              <a:solidFill>
                <a:srgbClr val="0000FF"/>
              </a:solidFill>
              <a:prstDash val="solid"/>
              <a:round/>
              <a:headEnd type="none" w="med" len="med"/>
              <a:tailEnd type="triangle" w="med" len="med"/>
            </a:ln>
          </p:spPr>
        </p:sp>
        <p:sp>
          <p:nvSpPr>
            <p:cNvPr id="70677" name="Text Box 25"/>
            <p:cNvSpPr txBox="1"/>
            <p:nvPr/>
          </p:nvSpPr>
          <p:spPr>
            <a:xfrm>
              <a:off x="3242" y="1200"/>
              <a:ext cx="502" cy="250"/>
            </a:xfrm>
            <a:prstGeom prst="rect">
              <a:avLst/>
            </a:prstGeom>
            <a:noFill/>
            <a:ln w="9525">
              <a:noFill/>
            </a:ln>
          </p:spPr>
          <p:txBody>
            <a:bodyPr wrap="none" anchor="ctr">
              <a:spAutoFit/>
            </a:bodyPr>
            <a:p>
              <a:pPr algn="ctr"/>
              <a:r>
                <a:rPr lang="en-US" altLang="zh-CN" sz="2000" dirty="0">
                  <a:solidFill>
                    <a:srgbClr val="0000FF"/>
                  </a:solidFill>
                  <a:latin typeface="Times New Roman" panose="02020603050405020304" charset="0"/>
                </a:rPr>
                <a:t>E.true</a:t>
              </a:r>
              <a:endParaRPr lang="en-US" altLang="zh-CN" dirty="0">
                <a:solidFill>
                  <a:srgbClr val="0000FF"/>
                </a:solidFill>
                <a:latin typeface="Times New Roman" panose="02020603050405020304" charset="0"/>
              </a:endParaRPr>
            </a:p>
          </p:txBody>
        </p:sp>
      </p:grpSp>
      <p:grpSp>
        <p:nvGrpSpPr>
          <p:cNvPr id="10" name="Group 119"/>
          <p:cNvGrpSpPr/>
          <p:nvPr/>
        </p:nvGrpSpPr>
        <p:grpSpPr>
          <a:xfrm>
            <a:off x="6477000" y="2192338"/>
            <a:ext cx="1185863" cy="701675"/>
            <a:chOff x="3237" y="1613"/>
            <a:chExt cx="747" cy="442"/>
          </a:xfrm>
        </p:grpSpPr>
        <p:sp>
          <p:nvSpPr>
            <p:cNvPr id="70679" name="Line 28"/>
            <p:cNvSpPr/>
            <p:nvPr/>
          </p:nvSpPr>
          <p:spPr>
            <a:xfrm>
              <a:off x="3552" y="1834"/>
              <a:ext cx="432" cy="0"/>
            </a:xfrm>
            <a:prstGeom prst="line">
              <a:avLst/>
            </a:prstGeom>
            <a:ln w="28575" cap="flat" cmpd="sng">
              <a:solidFill>
                <a:srgbClr val="0000FF"/>
              </a:solidFill>
              <a:prstDash val="solid"/>
              <a:round/>
              <a:headEnd type="none" w="med" len="med"/>
              <a:tailEnd type="triangle" w="med" len="med"/>
            </a:ln>
          </p:spPr>
        </p:sp>
        <p:sp>
          <p:nvSpPr>
            <p:cNvPr id="70680" name="Text Box 29"/>
            <p:cNvSpPr txBox="1"/>
            <p:nvPr/>
          </p:nvSpPr>
          <p:spPr>
            <a:xfrm>
              <a:off x="3237" y="1613"/>
              <a:ext cx="555" cy="442"/>
            </a:xfrm>
            <a:prstGeom prst="rect">
              <a:avLst/>
            </a:prstGeom>
            <a:noFill/>
            <a:ln w="9525">
              <a:noFill/>
            </a:ln>
          </p:spPr>
          <p:txBody>
            <a:bodyPr wrap="none" anchor="ctr">
              <a:spAutoFit/>
            </a:bodyPr>
            <a:p>
              <a:pPr algn="ctr"/>
              <a:r>
                <a:rPr lang="en-US" altLang="zh-CN" sz="2000" dirty="0">
                  <a:solidFill>
                    <a:srgbClr val="0000FF"/>
                  </a:solidFill>
                  <a:latin typeface="Times New Roman" panose="02020603050405020304" charset="0"/>
                </a:rPr>
                <a:t>E.false</a:t>
              </a:r>
              <a:endParaRPr lang="en-US" altLang="zh-CN" sz="2000" dirty="0">
                <a:solidFill>
                  <a:srgbClr val="0000FF"/>
                </a:solidFill>
                <a:latin typeface="Times New Roman" panose="02020603050405020304" charset="0"/>
              </a:endParaRPr>
            </a:p>
            <a:p>
              <a:pPr algn="ctr"/>
              <a:r>
                <a:rPr lang="en-US" altLang="zh-CN" sz="2000" dirty="0">
                  <a:solidFill>
                    <a:srgbClr val="0000FF"/>
                  </a:solidFill>
                  <a:latin typeface="Times New Roman" panose="02020603050405020304" charset="0"/>
                </a:rPr>
                <a:t>S.next</a:t>
              </a:r>
              <a:endParaRPr lang="en-US" altLang="zh-CN" dirty="0">
                <a:solidFill>
                  <a:srgbClr val="0000FF"/>
                </a:solidFill>
                <a:latin typeface="Times New Roman" panose="02020603050405020304" charset="0"/>
              </a:endParaRPr>
            </a:p>
          </p:txBody>
        </p:sp>
      </p:grpSp>
      <p:cxnSp>
        <p:nvCxnSpPr>
          <p:cNvPr id="28" name="AutoShape 34"/>
          <p:cNvCxnSpPr/>
          <p:nvPr/>
        </p:nvCxnSpPr>
        <p:spPr>
          <a:xfrm rot="-5400000" flipH="1">
            <a:off x="5491163" y="2433638"/>
            <a:ext cx="1371600" cy="901700"/>
          </a:xfrm>
          <a:prstGeom prst="curvedConnector3">
            <a:avLst>
              <a:gd name="adj1" fmla="val 50000"/>
            </a:avLst>
          </a:prstGeom>
          <a:ln w="28575" cap="flat" cmpd="sng">
            <a:solidFill>
              <a:srgbClr val="FF0000"/>
            </a:solidFill>
            <a:prstDash val="solid"/>
            <a:round/>
            <a:headEnd type="none" w="med" len="med"/>
            <a:tailEnd type="triangle" w="med" len="med"/>
          </a:ln>
        </p:spPr>
      </p:cxnSp>
      <p:grpSp>
        <p:nvGrpSpPr>
          <p:cNvPr id="11" name="Group 116"/>
          <p:cNvGrpSpPr/>
          <p:nvPr/>
        </p:nvGrpSpPr>
        <p:grpSpPr>
          <a:xfrm>
            <a:off x="7689850" y="3335338"/>
            <a:ext cx="1682750" cy="2849562"/>
            <a:chOff x="3980" y="2304"/>
            <a:chExt cx="1060" cy="1795"/>
          </a:xfrm>
        </p:grpSpPr>
        <p:grpSp>
          <p:nvGrpSpPr>
            <p:cNvPr id="70683" name="Group 55"/>
            <p:cNvGrpSpPr/>
            <p:nvPr/>
          </p:nvGrpSpPr>
          <p:grpSpPr>
            <a:xfrm>
              <a:off x="3984" y="2304"/>
              <a:ext cx="1008" cy="1536"/>
              <a:chOff x="3984" y="2304"/>
              <a:chExt cx="1008" cy="1536"/>
            </a:xfrm>
          </p:grpSpPr>
          <p:sp>
            <p:nvSpPr>
              <p:cNvPr id="70684" name="Rectangle 39"/>
              <p:cNvSpPr/>
              <p:nvPr/>
            </p:nvSpPr>
            <p:spPr>
              <a:xfrm>
                <a:off x="3984" y="2304"/>
                <a:ext cx="1008" cy="1536"/>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70685" name="Line 40"/>
              <p:cNvSpPr/>
              <p:nvPr/>
            </p:nvSpPr>
            <p:spPr>
              <a:xfrm>
                <a:off x="3984" y="2688"/>
                <a:ext cx="1008" cy="0"/>
              </a:xfrm>
              <a:prstGeom prst="line">
                <a:avLst/>
              </a:prstGeom>
              <a:ln w="9525" cap="flat" cmpd="sng">
                <a:solidFill>
                  <a:schemeClr val="tx1"/>
                </a:solidFill>
                <a:prstDash val="solid"/>
                <a:round/>
                <a:headEnd type="none" w="med" len="med"/>
                <a:tailEnd type="none" w="med" len="med"/>
              </a:ln>
            </p:spPr>
          </p:sp>
          <p:sp>
            <p:nvSpPr>
              <p:cNvPr id="70686" name="Line 41"/>
              <p:cNvSpPr/>
              <p:nvPr/>
            </p:nvSpPr>
            <p:spPr>
              <a:xfrm>
                <a:off x="3984" y="3120"/>
                <a:ext cx="1008" cy="0"/>
              </a:xfrm>
              <a:prstGeom prst="line">
                <a:avLst/>
              </a:prstGeom>
              <a:ln w="9525" cap="flat" cmpd="sng">
                <a:solidFill>
                  <a:schemeClr val="tx1"/>
                </a:solidFill>
                <a:prstDash val="solid"/>
                <a:round/>
                <a:headEnd type="none" w="med" len="med"/>
                <a:tailEnd type="none" w="med" len="med"/>
              </a:ln>
            </p:spPr>
          </p:sp>
        </p:grpSp>
        <p:sp>
          <p:nvSpPr>
            <p:cNvPr id="70687" name="Text Box 42"/>
            <p:cNvSpPr txBox="1"/>
            <p:nvPr/>
          </p:nvSpPr>
          <p:spPr>
            <a:xfrm>
              <a:off x="4087" y="2352"/>
              <a:ext cx="809" cy="288"/>
            </a:xfrm>
            <a:prstGeom prst="rect">
              <a:avLst/>
            </a:prstGeom>
            <a:noFill/>
            <a:ln w="9525">
              <a:noFill/>
            </a:ln>
          </p:spPr>
          <p:txBody>
            <a:bodyPr wrap="none" anchor="ctr">
              <a:spAutoFit/>
            </a:bodyPr>
            <a:p>
              <a:pPr algn="ctr"/>
              <a:r>
                <a:rPr lang="en-US" altLang="zh-CN" dirty="0">
                  <a:latin typeface="Times New Roman" panose="02020603050405020304" charset="0"/>
                </a:rPr>
                <a:t>E</a:t>
              </a:r>
              <a:r>
                <a:rPr lang="zh-CN" altLang="en-US" dirty="0">
                  <a:latin typeface="Times New Roman" panose="02020603050405020304" charset="0"/>
                </a:rPr>
                <a:t>的代码</a:t>
              </a:r>
              <a:endParaRPr lang="zh-CN" altLang="en-US" dirty="0">
                <a:latin typeface="Times New Roman" panose="02020603050405020304" charset="0"/>
              </a:endParaRPr>
            </a:p>
          </p:txBody>
        </p:sp>
        <p:sp>
          <p:nvSpPr>
            <p:cNvPr id="70688" name="Text Box 43"/>
            <p:cNvSpPr txBox="1"/>
            <p:nvPr/>
          </p:nvSpPr>
          <p:spPr>
            <a:xfrm>
              <a:off x="4081" y="2784"/>
              <a:ext cx="863" cy="288"/>
            </a:xfrm>
            <a:prstGeom prst="rect">
              <a:avLst/>
            </a:prstGeom>
            <a:noFill/>
            <a:ln w="9525">
              <a:noFill/>
            </a:ln>
          </p:spPr>
          <p:txBody>
            <a:bodyPr wrap="none" anchor="ctr">
              <a:spAutoFit/>
            </a:bodyPr>
            <a:p>
              <a:pPr algn="ctr"/>
              <a:r>
                <a:rPr lang="en-US" altLang="zh-CN" dirty="0">
                  <a:latin typeface="Times New Roman" panose="02020603050405020304" charset="0"/>
                </a:rPr>
                <a:t>S</a:t>
              </a:r>
              <a:r>
                <a:rPr lang="en-US" altLang="zh-CN" baseline="-25000" dirty="0">
                  <a:latin typeface="Times New Roman" panose="02020603050405020304" charset="0"/>
                </a:rPr>
                <a:t>1</a:t>
              </a:r>
              <a:r>
                <a:rPr lang="zh-CN" altLang="en-US" dirty="0">
                  <a:latin typeface="Times New Roman" panose="02020603050405020304" charset="0"/>
                </a:rPr>
                <a:t>的代码</a:t>
              </a:r>
              <a:endParaRPr lang="zh-CN" altLang="en-US" dirty="0">
                <a:latin typeface="Times New Roman" panose="02020603050405020304" charset="0"/>
              </a:endParaRPr>
            </a:p>
          </p:txBody>
        </p:sp>
        <p:sp>
          <p:nvSpPr>
            <p:cNvPr id="70689" name="Text Box 45"/>
            <p:cNvSpPr txBox="1"/>
            <p:nvPr/>
          </p:nvSpPr>
          <p:spPr>
            <a:xfrm>
              <a:off x="4081" y="3504"/>
              <a:ext cx="863" cy="288"/>
            </a:xfrm>
            <a:prstGeom prst="rect">
              <a:avLst/>
            </a:prstGeom>
            <a:noFill/>
            <a:ln w="9525">
              <a:noFill/>
            </a:ln>
          </p:spPr>
          <p:txBody>
            <a:bodyPr wrap="none" anchor="ctr">
              <a:spAutoFit/>
            </a:bodyPr>
            <a:p>
              <a:pPr algn="ctr"/>
              <a:r>
                <a:rPr lang="en-US" altLang="zh-CN" dirty="0">
                  <a:latin typeface="Times New Roman" panose="02020603050405020304" charset="0"/>
                </a:rPr>
                <a:t>S</a:t>
              </a:r>
              <a:r>
                <a:rPr lang="en-US" altLang="zh-CN" baseline="-25000" dirty="0">
                  <a:latin typeface="Times New Roman" panose="02020603050405020304" charset="0"/>
                </a:rPr>
                <a:t>2</a:t>
              </a:r>
              <a:r>
                <a:rPr lang="zh-CN" altLang="en-US" dirty="0">
                  <a:latin typeface="Times New Roman" panose="02020603050405020304" charset="0"/>
                </a:rPr>
                <a:t>的代码</a:t>
              </a:r>
              <a:endParaRPr lang="zh-CN" altLang="en-US" dirty="0">
                <a:latin typeface="Times New Roman" panose="02020603050405020304" charset="0"/>
              </a:endParaRPr>
            </a:p>
          </p:txBody>
        </p:sp>
        <p:grpSp>
          <p:nvGrpSpPr>
            <p:cNvPr id="70690" name="Group 54"/>
            <p:cNvGrpSpPr/>
            <p:nvPr/>
          </p:nvGrpSpPr>
          <p:grpSpPr>
            <a:xfrm>
              <a:off x="3984" y="3120"/>
              <a:ext cx="1008" cy="288"/>
              <a:chOff x="3984" y="3120"/>
              <a:chExt cx="1008" cy="288"/>
            </a:xfrm>
          </p:grpSpPr>
          <p:sp>
            <p:nvSpPr>
              <p:cNvPr id="70691" name="Text Box 52"/>
              <p:cNvSpPr txBox="1"/>
              <p:nvPr/>
            </p:nvSpPr>
            <p:spPr>
              <a:xfrm>
                <a:off x="4002" y="3120"/>
                <a:ext cx="990" cy="288"/>
              </a:xfrm>
              <a:prstGeom prst="rect">
                <a:avLst/>
              </a:prstGeom>
              <a:noFill/>
              <a:ln w="9525">
                <a:noFill/>
              </a:ln>
            </p:spPr>
            <p:txBody>
              <a:bodyPr wrap="none" anchor="ctr">
                <a:spAutoFit/>
              </a:bodyPr>
              <a:p>
                <a:pPr algn="ctr"/>
                <a:r>
                  <a:rPr lang="en-US" altLang="zh-CN" dirty="0">
                    <a:latin typeface="Times New Roman" panose="02020603050405020304" charset="0"/>
                  </a:rPr>
                  <a:t>goto S.next</a:t>
                </a:r>
                <a:endParaRPr lang="en-US" altLang="zh-CN" dirty="0">
                  <a:latin typeface="Times New Roman" panose="02020603050405020304" charset="0"/>
                </a:endParaRPr>
              </a:p>
            </p:txBody>
          </p:sp>
          <p:sp>
            <p:nvSpPr>
              <p:cNvPr id="70692" name="Line 53"/>
              <p:cNvSpPr/>
              <p:nvPr/>
            </p:nvSpPr>
            <p:spPr>
              <a:xfrm>
                <a:off x="3984" y="3408"/>
                <a:ext cx="1008" cy="0"/>
              </a:xfrm>
              <a:prstGeom prst="line">
                <a:avLst/>
              </a:prstGeom>
              <a:ln w="9525" cap="flat" cmpd="sng">
                <a:solidFill>
                  <a:schemeClr val="tx1"/>
                </a:solidFill>
                <a:prstDash val="solid"/>
                <a:round/>
                <a:headEnd type="none" w="med" len="med"/>
                <a:tailEnd type="none" w="med" len="med"/>
              </a:ln>
            </p:spPr>
          </p:sp>
        </p:grpSp>
        <p:grpSp>
          <p:nvGrpSpPr>
            <p:cNvPr id="70693" name="Group 114"/>
            <p:cNvGrpSpPr/>
            <p:nvPr/>
          </p:nvGrpSpPr>
          <p:grpSpPr>
            <a:xfrm>
              <a:off x="3980" y="3840"/>
              <a:ext cx="1060" cy="259"/>
              <a:chOff x="3980" y="3840"/>
              <a:chExt cx="1060" cy="259"/>
            </a:xfrm>
          </p:grpSpPr>
          <p:sp>
            <p:nvSpPr>
              <p:cNvPr id="70694" name="Text Box 57"/>
              <p:cNvSpPr txBox="1"/>
              <p:nvPr/>
            </p:nvSpPr>
            <p:spPr>
              <a:xfrm>
                <a:off x="3980" y="3868"/>
                <a:ext cx="1060" cy="231"/>
              </a:xfrm>
              <a:prstGeom prst="rect">
                <a:avLst/>
              </a:prstGeom>
              <a:noFill/>
              <a:ln w="9525">
                <a:noFill/>
              </a:ln>
            </p:spPr>
            <p:txBody>
              <a:bodyPr wrap="none" anchor="ctr">
                <a:spAutoFit/>
              </a:bodyPr>
              <a:p>
                <a:pPr algn="ctr"/>
                <a:r>
                  <a:rPr lang="en-US" altLang="zh-CN" sz="1800" dirty="0">
                    <a:latin typeface="Times New Roman" panose="02020603050405020304" charset="0"/>
                  </a:rPr>
                  <a:t>S</a:t>
                </a:r>
                <a:r>
                  <a:rPr lang="zh-CN" altLang="en-US" sz="1800" dirty="0">
                    <a:latin typeface="Times New Roman" panose="02020603050405020304" charset="0"/>
                  </a:rPr>
                  <a:t>的下一条语句</a:t>
                </a:r>
                <a:endParaRPr lang="zh-CN" altLang="en-US" sz="2000" dirty="0">
                  <a:latin typeface="Times New Roman" panose="02020603050405020304" charset="0"/>
                </a:endParaRPr>
              </a:p>
            </p:txBody>
          </p:sp>
          <p:grpSp>
            <p:nvGrpSpPr>
              <p:cNvPr id="70695" name="Group 58"/>
              <p:cNvGrpSpPr/>
              <p:nvPr/>
            </p:nvGrpSpPr>
            <p:grpSpPr>
              <a:xfrm>
                <a:off x="3984" y="3840"/>
                <a:ext cx="1008" cy="240"/>
                <a:chOff x="3984" y="1920"/>
                <a:chExt cx="1008" cy="192"/>
              </a:xfrm>
            </p:grpSpPr>
            <p:sp>
              <p:nvSpPr>
                <p:cNvPr id="70696" name="Line 59"/>
                <p:cNvSpPr/>
                <p:nvPr/>
              </p:nvSpPr>
              <p:spPr>
                <a:xfrm>
                  <a:off x="3984" y="1920"/>
                  <a:ext cx="0" cy="192"/>
                </a:xfrm>
                <a:prstGeom prst="line">
                  <a:avLst/>
                </a:prstGeom>
                <a:ln w="9525" cap="flat" cmpd="sng">
                  <a:solidFill>
                    <a:schemeClr val="tx1"/>
                  </a:solidFill>
                  <a:prstDash val="solid"/>
                  <a:round/>
                  <a:headEnd type="none" w="med" len="med"/>
                  <a:tailEnd type="none" w="med" len="med"/>
                </a:ln>
              </p:spPr>
            </p:sp>
            <p:sp>
              <p:nvSpPr>
                <p:cNvPr id="70697" name="Line 60"/>
                <p:cNvSpPr/>
                <p:nvPr/>
              </p:nvSpPr>
              <p:spPr>
                <a:xfrm>
                  <a:off x="4992" y="1920"/>
                  <a:ext cx="0" cy="192"/>
                </a:xfrm>
                <a:prstGeom prst="line">
                  <a:avLst/>
                </a:prstGeom>
                <a:ln w="9525" cap="flat" cmpd="sng">
                  <a:solidFill>
                    <a:schemeClr val="tx1"/>
                  </a:solidFill>
                  <a:prstDash val="solid"/>
                  <a:round/>
                  <a:headEnd type="none" w="med" len="med"/>
                  <a:tailEnd type="none" w="med" len="med"/>
                </a:ln>
              </p:spPr>
            </p:sp>
          </p:grpSp>
        </p:grpSp>
      </p:grpSp>
      <p:grpSp>
        <p:nvGrpSpPr>
          <p:cNvPr id="15" name="Group 64"/>
          <p:cNvGrpSpPr/>
          <p:nvPr/>
        </p:nvGrpSpPr>
        <p:grpSpPr>
          <a:xfrm>
            <a:off x="9144000" y="3497263"/>
            <a:ext cx="838200" cy="1743075"/>
            <a:chOff x="4896" y="2392"/>
            <a:chExt cx="528" cy="1496"/>
          </a:xfrm>
        </p:grpSpPr>
        <p:sp>
          <p:nvSpPr>
            <p:cNvPr id="70699" name="Arc 62"/>
            <p:cNvSpPr/>
            <p:nvPr/>
          </p:nvSpPr>
          <p:spPr>
            <a:xfrm>
              <a:off x="4896" y="2592"/>
              <a:ext cx="384" cy="1296"/>
            </a:xfrm>
            <a:custGeom>
              <a:avLst/>
              <a:gdLst/>
              <a:ahLst/>
              <a:cxnLst>
                <a:cxn ang="0">
                  <a:pos x="0" y="0"/>
                </a:cxn>
                <a:cxn ang="0">
                  <a:pos x="0" y="0"/>
                </a:cxn>
                <a:cxn ang="0">
                  <a:pos x="0" y="0"/>
                </a:cxn>
              </a:cxnLst>
              <a:pathLst>
                <a:path w="21600" h="42106" fill="none">
                  <a:moveTo>
                    <a:pt x="-1" y="0"/>
                  </a:moveTo>
                  <a:cubicBezTo>
                    <a:pt x="11929" y="0"/>
                    <a:pt x="21600" y="9670"/>
                    <a:pt x="21600" y="21600"/>
                  </a:cubicBezTo>
                  <a:cubicBezTo>
                    <a:pt x="21600" y="30914"/>
                    <a:pt x="15629" y="39179"/>
                    <a:pt x="6787" y="42106"/>
                  </a:cubicBezTo>
                </a:path>
                <a:path w="21600" h="42106" stroke="0">
                  <a:moveTo>
                    <a:pt x="-1" y="0"/>
                  </a:moveTo>
                  <a:cubicBezTo>
                    <a:pt x="11929" y="0"/>
                    <a:pt x="21600" y="9670"/>
                    <a:pt x="21600" y="21600"/>
                  </a:cubicBezTo>
                  <a:cubicBezTo>
                    <a:pt x="21600" y="30914"/>
                    <a:pt x="15629" y="39179"/>
                    <a:pt x="6787" y="42106"/>
                  </a:cubicBezTo>
                  <a:lnTo>
                    <a:pt x="0" y="21600"/>
                  </a:lnTo>
                  <a:lnTo>
                    <a:pt x="-1" y="0"/>
                  </a:lnTo>
                  <a:close/>
                </a:path>
              </a:pathLst>
            </a:custGeom>
            <a:noFill/>
            <a:ln w="19050" cap="flat" cmpd="sng">
              <a:solidFill>
                <a:schemeClr val="tx1"/>
              </a:solidFill>
              <a:prstDash val="solid"/>
              <a:round/>
              <a:headEnd type="none" w="med" len="med"/>
              <a:tailEnd type="triangle" w="med" len="med"/>
            </a:ln>
          </p:spPr>
          <p:txBody>
            <a:bodyPr/>
            <a:p>
              <a:endParaRPr lang="zh-CN" altLang="en-US"/>
            </a:p>
          </p:txBody>
        </p:sp>
        <p:sp>
          <p:nvSpPr>
            <p:cNvPr id="70700" name="Text Box 63"/>
            <p:cNvSpPr txBox="1"/>
            <p:nvPr/>
          </p:nvSpPr>
          <p:spPr>
            <a:xfrm>
              <a:off x="5007" y="2392"/>
              <a:ext cx="417" cy="340"/>
            </a:xfrm>
            <a:prstGeom prst="rect">
              <a:avLst/>
            </a:prstGeom>
            <a:noFill/>
            <a:ln w="9525">
              <a:noFill/>
            </a:ln>
          </p:spPr>
          <p:txBody>
            <a:bodyPr wrap="none" anchor="ctr">
              <a:spAutoFit/>
            </a:bodyPr>
            <a:p>
              <a:pPr algn="ctr"/>
              <a:r>
                <a:rPr lang="en-US" altLang="zh-CN" sz="2000" dirty="0">
                  <a:latin typeface="Times New Roman" panose="02020603050405020304" charset="0"/>
                </a:rPr>
                <a:t>false</a:t>
              </a:r>
              <a:endParaRPr lang="en-US" altLang="zh-CN" dirty="0">
                <a:latin typeface="Times New Roman" panose="02020603050405020304" charset="0"/>
              </a:endParaRPr>
            </a:p>
          </p:txBody>
        </p:sp>
      </p:grpSp>
      <p:grpSp>
        <p:nvGrpSpPr>
          <p:cNvPr id="16" name="Group 121"/>
          <p:cNvGrpSpPr/>
          <p:nvPr/>
        </p:nvGrpSpPr>
        <p:grpSpPr>
          <a:xfrm>
            <a:off x="6434138" y="4783138"/>
            <a:ext cx="1262062" cy="396875"/>
            <a:chOff x="3189" y="3216"/>
            <a:chExt cx="795" cy="250"/>
          </a:xfrm>
        </p:grpSpPr>
        <p:sp>
          <p:nvSpPr>
            <p:cNvPr id="70702" name="Line 67"/>
            <p:cNvSpPr/>
            <p:nvPr/>
          </p:nvSpPr>
          <p:spPr>
            <a:xfrm>
              <a:off x="3552" y="3456"/>
              <a:ext cx="432" cy="0"/>
            </a:xfrm>
            <a:prstGeom prst="line">
              <a:avLst/>
            </a:prstGeom>
            <a:ln w="28575" cap="flat" cmpd="sng">
              <a:solidFill>
                <a:srgbClr val="0000FF"/>
              </a:solidFill>
              <a:prstDash val="solid"/>
              <a:round/>
              <a:headEnd type="none" w="med" len="med"/>
              <a:tailEnd type="triangle" w="med" len="med"/>
            </a:ln>
          </p:spPr>
        </p:sp>
        <p:sp>
          <p:nvSpPr>
            <p:cNvPr id="70703" name="Text Box 68"/>
            <p:cNvSpPr txBox="1"/>
            <p:nvPr/>
          </p:nvSpPr>
          <p:spPr>
            <a:xfrm>
              <a:off x="3189" y="3216"/>
              <a:ext cx="555" cy="250"/>
            </a:xfrm>
            <a:prstGeom prst="rect">
              <a:avLst/>
            </a:prstGeom>
            <a:noFill/>
            <a:ln w="9525">
              <a:noFill/>
            </a:ln>
          </p:spPr>
          <p:txBody>
            <a:bodyPr wrap="none" anchor="ctr">
              <a:spAutoFit/>
            </a:bodyPr>
            <a:p>
              <a:pPr algn="ctr"/>
              <a:r>
                <a:rPr lang="en-US" altLang="zh-CN" sz="2000" dirty="0">
                  <a:solidFill>
                    <a:srgbClr val="0000FF"/>
                  </a:solidFill>
                  <a:latin typeface="Times New Roman" panose="02020603050405020304" charset="0"/>
                </a:rPr>
                <a:t>E.false</a:t>
              </a:r>
              <a:endParaRPr lang="en-US" altLang="zh-CN" dirty="0">
                <a:solidFill>
                  <a:srgbClr val="0000FF"/>
                </a:solidFill>
                <a:latin typeface="Times New Roman" panose="02020603050405020304" charset="0"/>
              </a:endParaRPr>
            </a:p>
          </p:txBody>
        </p:sp>
      </p:grpSp>
      <p:sp>
        <p:nvSpPr>
          <p:cNvPr id="51" name="Arc 74"/>
          <p:cNvSpPr/>
          <p:nvPr/>
        </p:nvSpPr>
        <p:spPr>
          <a:xfrm>
            <a:off x="4953000" y="2727325"/>
            <a:ext cx="609600" cy="1141413"/>
          </a:xfrm>
          <a:custGeom>
            <a:avLst/>
            <a:gdLst/>
            <a:ahLst/>
            <a:cxnLst>
              <a:cxn ang="0">
                <a:pos x="0" y="0"/>
              </a:cxn>
              <a:cxn ang="0">
                <a:pos x="2147483647" y="2147483647"/>
              </a:cxn>
              <a:cxn ang="0">
                <a:pos x="0" y="2147483647"/>
              </a:cxn>
            </a:cxnLst>
            <a:pathLst>
              <a:path w="21600" h="42767" fill="none">
                <a:moveTo>
                  <a:pt x="-1" y="0"/>
                </a:moveTo>
                <a:cubicBezTo>
                  <a:pt x="11929" y="0"/>
                  <a:pt x="21600" y="9670"/>
                  <a:pt x="21600" y="21600"/>
                </a:cubicBezTo>
                <a:cubicBezTo>
                  <a:pt x="21600" y="31870"/>
                  <a:pt x="14368" y="40720"/>
                  <a:pt x="4303" y="42766"/>
                </a:cubicBezTo>
              </a:path>
              <a:path w="21600" h="42767" stroke="0">
                <a:moveTo>
                  <a:pt x="-1" y="0"/>
                </a:moveTo>
                <a:cubicBezTo>
                  <a:pt x="11929" y="0"/>
                  <a:pt x="21600" y="9670"/>
                  <a:pt x="21600" y="21600"/>
                </a:cubicBezTo>
                <a:cubicBezTo>
                  <a:pt x="21600" y="31870"/>
                  <a:pt x="14368" y="40720"/>
                  <a:pt x="4303" y="42766"/>
                </a:cubicBezTo>
                <a:lnTo>
                  <a:pt x="0" y="21600"/>
                </a:lnTo>
                <a:lnTo>
                  <a:pt x="-1" y="0"/>
                </a:lnTo>
                <a:close/>
              </a:path>
            </a:pathLst>
          </a:custGeom>
          <a:noFill/>
          <a:ln w="28575" cap="flat" cmpd="sng">
            <a:solidFill>
              <a:srgbClr val="993300"/>
            </a:solidFill>
            <a:prstDash val="solid"/>
            <a:round/>
            <a:headEnd type="none" w="med" len="med"/>
            <a:tailEnd type="triangle" w="med" len="med"/>
          </a:ln>
        </p:spPr>
        <p:txBody>
          <a:bodyPr/>
          <a:p>
            <a:endParaRPr lang="zh-CN" altLang="en-US"/>
          </a:p>
        </p:txBody>
      </p:sp>
      <p:grpSp>
        <p:nvGrpSpPr>
          <p:cNvPr id="17" name="Group 117"/>
          <p:cNvGrpSpPr/>
          <p:nvPr/>
        </p:nvGrpSpPr>
        <p:grpSpPr>
          <a:xfrm>
            <a:off x="3270250" y="3640138"/>
            <a:ext cx="1682750" cy="2316162"/>
            <a:chOff x="1196" y="2496"/>
            <a:chExt cx="1060" cy="1459"/>
          </a:xfrm>
        </p:grpSpPr>
        <p:grpSp>
          <p:nvGrpSpPr>
            <p:cNvPr id="70706" name="Group 79"/>
            <p:cNvGrpSpPr/>
            <p:nvPr/>
          </p:nvGrpSpPr>
          <p:grpSpPr>
            <a:xfrm>
              <a:off x="1200" y="2496"/>
              <a:ext cx="1008" cy="1200"/>
              <a:chOff x="1200" y="2496"/>
              <a:chExt cx="1008" cy="1200"/>
            </a:xfrm>
          </p:grpSpPr>
          <p:sp>
            <p:nvSpPr>
              <p:cNvPr id="70707" name="Rectangle 75"/>
              <p:cNvSpPr/>
              <p:nvPr/>
            </p:nvSpPr>
            <p:spPr>
              <a:xfrm>
                <a:off x="1200" y="2496"/>
                <a:ext cx="1008" cy="1200"/>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70708" name="Line 76"/>
              <p:cNvSpPr/>
              <p:nvPr/>
            </p:nvSpPr>
            <p:spPr>
              <a:xfrm>
                <a:off x="1200" y="2880"/>
                <a:ext cx="1008" cy="0"/>
              </a:xfrm>
              <a:prstGeom prst="line">
                <a:avLst/>
              </a:prstGeom>
              <a:ln w="9525" cap="flat" cmpd="sng">
                <a:solidFill>
                  <a:schemeClr val="tx1"/>
                </a:solidFill>
                <a:prstDash val="solid"/>
                <a:round/>
                <a:headEnd type="none" w="med" len="med"/>
                <a:tailEnd type="none" w="med" len="med"/>
              </a:ln>
            </p:spPr>
          </p:sp>
        </p:grpSp>
        <p:sp>
          <p:nvSpPr>
            <p:cNvPr id="70709" name="Text Box 77"/>
            <p:cNvSpPr txBox="1"/>
            <p:nvPr/>
          </p:nvSpPr>
          <p:spPr>
            <a:xfrm>
              <a:off x="1296" y="2544"/>
              <a:ext cx="809" cy="288"/>
            </a:xfrm>
            <a:prstGeom prst="rect">
              <a:avLst/>
            </a:prstGeom>
            <a:noFill/>
            <a:ln w="9525">
              <a:noFill/>
            </a:ln>
          </p:spPr>
          <p:txBody>
            <a:bodyPr wrap="none" anchor="ctr">
              <a:spAutoFit/>
            </a:bodyPr>
            <a:p>
              <a:pPr algn="ctr"/>
              <a:r>
                <a:rPr lang="en-US" altLang="zh-CN" dirty="0">
                  <a:latin typeface="Times New Roman" panose="02020603050405020304" charset="0"/>
                </a:rPr>
                <a:t>E</a:t>
              </a:r>
              <a:r>
                <a:rPr lang="zh-CN" altLang="en-US" dirty="0">
                  <a:latin typeface="Times New Roman" panose="02020603050405020304" charset="0"/>
                </a:rPr>
                <a:t>的代码</a:t>
              </a:r>
              <a:endParaRPr lang="zh-CN" altLang="en-US" dirty="0">
                <a:latin typeface="Times New Roman" panose="02020603050405020304" charset="0"/>
              </a:endParaRPr>
            </a:p>
          </p:txBody>
        </p:sp>
        <p:sp>
          <p:nvSpPr>
            <p:cNvPr id="70710" name="Text Box 78"/>
            <p:cNvSpPr txBox="1"/>
            <p:nvPr/>
          </p:nvSpPr>
          <p:spPr>
            <a:xfrm>
              <a:off x="1297" y="3024"/>
              <a:ext cx="863" cy="288"/>
            </a:xfrm>
            <a:prstGeom prst="rect">
              <a:avLst/>
            </a:prstGeom>
            <a:noFill/>
            <a:ln w="9525">
              <a:noFill/>
            </a:ln>
          </p:spPr>
          <p:txBody>
            <a:bodyPr wrap="none" anchor="ctr">
              <a:spAutoFit/>
            </a:bodyPr>
            <a:p>
              <a:pPr algn="ctr"/>
              <a:r>
                <a:rPr lang="en-US" altLang="zh-CN" dirty="0">
                  <a:latin typeface="Times New Roman" panose="02020603050405020304" charset="0"/>
                </a:rPr>
                <a:t>S</a:t>
              </a:r>
              <a:r>
                <a:rPr lang="en-US" altLang="zh-CN" baseline="-25000" dirty="0">
                  <a:latin typeface="Times New Roman" panose="02020603050405020304" charset="0"/>
                </a:rPr>
                <a:t>1</a:t>
              </a:r>
              <a:r>
                <a:rPr lang="zh-CN" altLang="en-US" dirty="0">
                  <a:latin typeface="Times New Roman" panose="02020603050405020304" charset="0"/>
                </a:rPr>
                <a:t>的代码</a:t>
              </a:r>
              <a:endParaRPr lang="zh-CN" altLang="en-US" dirty="0">
                <a:latin typeface="Times New Roman" panose="02020603050405020304" charset="0"/>
              </a:endParaRPr>
            </a:p>
          </p:txBody>
        </p:sp>
        <p:grpSp>
          <p:nvGrpSpPr>
            <p:cNvPr id="70711" name="Group 99"/>
            <p:cNvGrpSpPr/>
            <p:nvPr/>
          </p:nvGrpSpPr>
          <p:grpSpPr>
            <a:xfrm>
              <a:off x="1196" y="3696"/>
              <a:ext cx="1060" cy="259"/>
              <a:chOff x="1196" y="3696"/>
              <a:chExt cx="1060" cy="259"/>
            </a:xfrm>
          </p:grpSpPr>
          <p:sp>
            <p:nvSpPr>
              <p:cNvPr id="70712" name="Text Box 95"/>
              <p:cNvSpPr txBox="1"/>
              <p:nvPr/>
            </p:nvSpPr>
            <p:spPr>
              <a:xfrm>
                <a:off x="1196" y="3724"/>
                <a:ext cx="1060" cy="231"/>
              </a:xfrm>
              <a:prstGeom prst="rect">
                <a:avLst/>
              </a:prstGeom>
              <a:noFill/>
              <a:ln w="9525">
                <a:noFill/>
              </a:ln>
            </p:spPr>
            <p:txBody>
              <a:bodyPr wrap="none" anchor="ctr">
                <a:spAutoFit/>
              </a:bodyPr>
              <a:p>
                <a:pPr algn="ctr"/>
                <a:r>
                  <a:rPr lang="en-US" altLang="zh-CN" sz="1800" dirty="0">
                    <a:latin typeface="Times New Roman" panose="02020603050405020304" charset="0"/>
                  </a:rPr>
                  <a:t>S</a:t>
                </a:r>
                <a:r>
                  <a:rPr lang="zh-CN" altLang="en-US" sz="1800" dirty="0">
                    <a:latin typeface="Times New Roman" panose="02020603050405020304" charset="0"/>
                  </a:rPr>
                  <a:t>的下一条语句</a:t>
                </a:r>
                <a:endParaRPr lang="zh-CN" altLang="en-US" sz="2000" dirty="0">
                  <a:latin typeface="Times New Roman" panose="02020603050405020304" charset="0"/>
                </a:endParaRPr>
              </a:p>
            </p:txBody>
          </p:sp>
          <p:grpSp>
            <p:nvGrpSpPr>
              <p:cNvPr id="70713" name="Group 96"/>
              <p:cNvGrpSpPr/>
              <p:nvPr/>
            </p:nvGrpSpPr>
            <p:grpSpPr>
              <a:xfrm>
                <a:off x="1200" y="3696"/>
                <a:ext cx="1008" cy="240"/>
                <a:chOff x="3984" y="1920"/>
                <a:chExt cx="1008" cy="192"/>
              </a:xfrm>
            </p:grpSpPr>
            <p:sp>
              <p:nvSpPr>
                <p:cNvPr id="70714" name="Line 97"/>
                <p:cNvSpPr/>
                <p:nvPr/>
              </p:nvSpPr>
              <p:spPr>
                <a:xfrm>
                  <a:off x="3984" y="1920"/>
                  <a:ext cx="0" cy="192"/>
                </a:xfrm>
                <a:prstGeom prst="line">
                  <a:avLst/>
                </a:prstGeom>
                <a:ln w="9525" cap="flat" cmpd="sng">
                  <a:solidFill>
                    <a:schemeClr val="tx1"/>
                  </a:solidFill>
                  <a:prstDash val="solid"/>
                  <a:round/>
                  <a:headEnd type="none" w="med" len="med"/>
                  <a:tailEnd type="none" w="med" len="med"/>
                </a:ln>
              </p:spPr>
            </p:sp>
            <p:sp>
              <p:nvSpPr>
                <p:cNvPr id="70715" name="Line 98"/>
                <p:cNvSpPr/>
                <p:nvPr/>
              </p:nvSpPr>
              <p:spPr>
                <a:xfrm>
                  <a:off x="4992" y="1920"/>
                  <a:ext cx="0" cy="192"/>
                </a:xfrm>
                <a:prstGeom prst="line">
                  <a:avLst/>
                </a:prstGeom>
                <a:ln w="9525" cap="flat" cmpd="sng">
                  <a:solidFill>
                    <a:schemeClr val="tx1"/>
                  </a:solidFill>
                  <a:prstDash val="solid"/>
                  <a:round/>
                  <a:headEnd type="none" w="med" len="med"/>
                  <a:tailEnd type="none" w="med" len="med"/>
                </a:ln>
              </p:spPr>
            </p:sp>
          </p:grpSp>
        </p:grpSp>
        <p:grpSp>
          <p:nvGrpSpPr>
            <p:cNvPr id="70716" name="Group 107"/>
            <p:cNvGrpSpPr/>
            <p:nvPr/>
          </p:nvGrpSpPr>
          <p:grpSpPr>
            <a:xfrm>
              <a:off x="1200" y="3408"/>
              <a:ext cx="1008" cy="269"/>
              <a:chOff x="1200" y="3408"/>
              <a:chExt cx="1008" cy="269"/>
            </a:xfrm>
          </p:grpSpPr>
          <p:sp>
            <p:nvSpPr>
              <p:cNvPr id="70717" name="Text Box 105"/>
              <p:cNvSpPr txBox="1"/>
              <p:nvPr/>
            </p:nvSpPr>
            <p:spPr>
              <a:xfrm>
                <a:off x="1251" y="3427"/>
                <a:ext cx="924" cy="250"/>
              </a:xfrm>
              <a:prstGeom prst="rect">
                <a:avLst/>
              </a:prstGeom>
              <a:noFill/>
              <a:ln w="9525">
                <a:noFill/>
              </a:ln>
            </p:spPr>
            <p:txBody>
              <a:bodyPr wrap="none" anchor="ctr">
                <a:spAutoFit/>
              </a:bodyPr>
              <a:p>
                <a:pPr algn="ctr"/>
                <a:r>
                  <a:rPr lang="en-US" altLang="zh-CN" sz="2000" dirty="0">
                    <a:latin typeface="Times New Roman" panose="02020603050405020304" charset="0"/>
                  </a:rPr>
                  <a:t>goto S.begin</a:t>
                </a:r>
                <a:endParaRPr lang="en-US" altLang="zh-CN" sz="2000" dirty="0">
                  <a:latin typeface="Times New Roman" panose="02020603050405020304" charset="0"/>
                </a:endParaRPr>
              </a:p>
            </p:txBody>
          </p:sp>
          <p:sp>
            <p:nvSpPr>
              <p:cNvPr id="70718" name="Line 106"/>
              <p:cNvSpPr/>
              <p:nvPr/>
            </p:nvSpPr>
            <p:spPr>
              <a:xfrm>
                <a:off x="1200" y="3408"/>
                <a:ext cx="1008" cy="0"/>
              </a:xfrm>
              <a:prstGeom prst="line">
                <a:avLst/>
              </a:prstGeom>
              <a:ln w="9525" cap="flat" cmpd="sng">
                <a:solidFill>
                  <a:schemeClr val="tx1"/>
                </a:solidFill>
                <a:prstDash val="solid"/>
                <a:round/>
                <a:headEnd type="none" w="med" len="med"/>
                <a:tailEnd type="none" w="med" len="med"/>
              </a:ln>
            </p:spPr>
          </p:sp>
        </p:grpSp>
      </p:grpSp>
      <p:grpSp>
        <p:nvGrpSpPr>
          <p:cNvPr id="22" name="Group 125"/>
          <p:cNvGrpSpPr/>
          <p:nvPr/>
        </p:nvGrpSpPr>
        <p:grpSpPr>
          <a:xfrm>
            <a:off x="1752600" y="5240338"/>
            <a:ext cx="1550988" cy="701675"/>
            <a:chOff x="223" y="3552"/>
            <a:chExt cx="977" cy="442"/>
          </a:xfrm>
        </p:grpSpPr>
        <p:sp>
          <p:nvSpPr>
            <p:cNvPr id="70720" name="Line 110"/>
            <p:cNvSpPr/>
            <p:nvPr/>
          </p:nvSpPr>
          <p:spPr>
            <a:xfrm>
              <a:off x="768" y="3792"/>
              <a:ext cx="432" cy="0"/>
            </a:xfrm>
            <a:prstGeom prst="line">
              <a:avLst/>
            </a:prstGeom>
            <a:ln w="28575" cap="flat" cmpd="sng">
              <a:solidFill>
                <a:srgbClr val="0000FF"/>
              </a:solidFill>
              <a:prstDash val="solid"/>
              <a:round/>
              <a:headEnd type="none" w="med" len="med"/>
              <a:tailEnd type="triangle" w="med" len="med"/>
            </a:ln>
          </p:spPr>
        </p:sp>
        <p:sp>
          <p:nvSpPr>
            <p:cNvPr id="70721" name="Text Box 113"/>
            <p:cNvSpPr txBox="1"/>
            <p:nvPr/>
          </p:nvSpPr>
          <p:spPr>
            <a:xfrm>
              <a:off x="223" y="3552"/>
              <a:ext cx="555" cy="442"/>
            </a:xfrm>
            <a:prstGeom prst="rect">
              <a:avLst/>
            </a:prstGeom>
            <a:noFill/>
            <a:ln w="9525">
              <a:noFill/>
            </a:ln>
          </p:spPr>
          <p:txBody>
            <a:bodyPr wrap="none" anchor="ctr">
              <a:spAutoFit/>
            </a:bodyPr>
            <a:p>
              <a:pPr algn="ctr"/>
              <a:r>
                <a:rPr lang="en-US" altLang="zh-CN" sz="2000" dirty="0">
                  <a:solidFill>
                    <a:srgbClr val="0000FF"/>
                  </a:solidFill>
                  <a:latin typeface="Times New Roman" panose="02020603050405020304" charset="0"/>
                </a:rPr>
                <a:t>E.false</a:t>
              </a:r>
              <a:endParaRPr lang="en-US" altLang="zh-CN" sz="2000" dirty="0">
                <a:solidFill>
                  <a:srgbClr val="0000FF"/>
                </a:solidFill>
                <a:latin typeface="Times New Roman" panose="02020603050405020304" charset="0"/>
              </a:endParaRPr>
            </a:p>
            <a:p>
              <a:pPr algn="ctr"/>
              <a:r>
                <a:rPr lang="en-US" altLang="zh-CN" sz="2000" dirty="0">
                  <a:solidFill>
                    <a:srgbClr val="0000FF"/>
                  </a:solidFill>
                  <a:latin typeface="Times New Roman" panose="02020603050405020304" charset="0"/>
                </a:rPr>
                <a:t>S.next</a:t>
              </a:r>
              <a:endParaRPr lang="en-US" altLang="zh-CN" sz="2000" dirty="0">
                <a:solidFill>
                  <a:srgbClr val="0000FF"/>
                </a:solidFill>
                <a:latin typeface="Times New Roman" panose="02020603050405020304" charset="0"/>
              </a:endParaRPr>
            </a:p>
          </p:txBody>
        </p:sp>
      </p:grpSp>
      <p:grpSp>
        <p:nvGrpSpPr>
          <p:cNvPr id="23" name="Group 46"/>
          <p:cNvGrpSpPr/>
          <p:nvPr/>
        </p:nvGrpSpPr>
        <p:grpSpPr>
          <a:xfrm>
            <a:off x="7010400" y="3465513"/>
            <a:ext cx="763588" cy="555625"/>
            <a:chOff x="3551" y="795"/>
            <a:chExt cx="481" cy="597"/>
          </a:xfrm>
        </p:grpSpPr>
        <p:sp>
          <p:nvSpPr>
            <p:cNvPr id="70723" name="Arc 47"/>
            <p:cNvSpPr/>
            <p:nvPr/>
          </p:nvSpPr>
          <p:spPr>
            <a:xfrm flipH="1">
              <a:off x="3730" y="1104"/>
              <a:ext cx="302" cy="288"/>
            </a:xfrm>
            <a:custGeom>
              <a:avLst/>
              <a:gdLst/>
              <a:ahLst/>
              <a:cxnLst>
                <a:cxn ang="0">
                  <a:pos x="0" y="0"/>
                </a:cxn>
                <a:cxn ang="0">
                  <a:pos x="0" y="0"/>
                </a:cxn>
                <a:cxn ang="0">
                  <a:pos x="0" y="0"/>
                </a:cxn>
              </a:cxnLst>
              <a:pathLst>
                <a:path w="27125" h="43200" fill="none">
                  <a:moveTo>
                    <a:pt x="-1" y="718"/>
                  </a:moveTo>
                  <a:cubicBezTo>
                    <a:pt x="1802" y="241"/>
                    <a:pt x="3659" y="-1"/>
                    <a:pt x="5525" y="0"/>
                  </a:cubicBezTo>
                  <a:cubicBezTo>
                    <a:pt x="17454" y="0"/>
                    <a:pt x="27125" y="9670"/>
                    <a:pt x="27125" y="21600"/>
                  </a:cubicBezTo>
                  <a:cubicBezTo>
                    <a:pt x="27125" y="33529"/>
                    <a:pt x="17454" y="43200"/>
                    <a:pt x="5525" y="43200"/>
                  </a:cubicBezTo>
                  <a:cubicBezTo>
                    <a:pt x="5387" y="43200"/>
                    <a:pt x="5250" y="43198"/>
                    <a:pt x="5112" y="43196"/>
                  </a:cubicBezTo>
                </a:path>
                <a:path w="27125" h="43200" stroke="0">
                  <a:moveTo>
                    <a:pt x="-1" y="718"/>
                  </a:moveTo>
                  <a:cubicBezTo>
                    <a:pt x="1802" y="241"/>
                    <a:pt x="3659" y="-1"/>
                    <a:pt x="5525" y="0"/>
                  </a:cubicBezTo>
                  <a:cubicBezTo>
                    <a:pt x="17454" y="0"/>
                    <a:pt x="27125" y="9670"/>
                    <a:pt x="27125" y="21600"/>
                  </a:cubicBezTo>
                  <a:cubicBezTo>
                    <a:pt x="27125" y="33529"/>
                    <a:pt x="17454" y="43200"/>
                    <a:pt x="5525" y="43200"/>
                  </a:cubicBezTo>
                  <a:cubicBezTo>
                    <a:pt x="5387" y="43200"/>
                    <a:pt x="5250" y="43198"/>
                    <a:pt x="5112" y="43196"/>
                  </a:cubicBezTo>
                  <a:lnTo>
                    <a:pt x="5525" y="21600"/>
                  </a:lnTo>
                  <a:lnTo>
                    <a:pt x="-1" y="718"/>
                  </a:lnTo>
                  <a:close/>
                </a:path>
              </a:pathLst>
            </a:custGeom>
            <a:noFill/>
            <a:ln w="19050" cap="flat" cmpd="sng">
              <a:solidFill>
                <a:schemeClr val="tx1"/>
              </a:solidFill>
              <a:prstDash val="solid"/>
              <a:round/>
              <a:headEnd type="none" w="med" len="med"/>
              <a:tailEnd type="triangle" w="med" len="med"/>
            </a:ln>
          </p:spPr>
          <p:txBody>
            <a:bodyPr/>
            <a:p>
              <a:endParaRPr lang="zh-CN" altLang="en-US"/>
            </a:p>
          </p:txBody>
        </p:sp>
        <p:sp>
          <p:nvSpPr>
            <p:cNvPr id="70724" name="Text Box 48"/>
            <p:cNvSpPr txBox="1"/>
            <p:nvPr/>
          </p:nvSpPr>
          <p:spPr>
            <a:xfrm>
              <a:off x="3551" y="795"/>
              <a:ext cx="364" cy="426"/>
            </a:xfrm>
            <a:prstGeom prst="rect">
              <a:avLst/>
            </a:prstGeom>
            <a:noFill/>
            <a:ln w="9525">
              <a:noFill/>
            </a:ln>
          </p:spPr>
          <p:txBody>
            <a:bodyPr wrap="none" anchor="ctr">
              <a:spAutoFit/>
            </a:bodyPr>
            <a:p>
              <a:pPr algn="ctr"/>
              <a:r>
                <a:rPr lang="en-US" altLang="zh-CN" sz="2000" dirty="0">
                  <a:latin typeface="Times New Roman" panose="02020603050405020304" charset="0"/>
                </a:rPr>
                <a:t>true</a:t>
              </a:r>
              <a:endParaRPr lang="en-US" altLang="zh-CN" dirty="0">
                <a:latin typeface="Times New Roman" panose="02020603050405020304" charset="0"/>
              </a:endParaRPr>
            </a:p>
          </p:txBody>
        </p:sp>
      </p:grpSp>
      <p:grpSp>
        <p:nvGrpSpPr>
          <p:cNvPr id="24" name="Group 80"/>
          <p:cNvGrpSpPr/>
          <p:nvPr/>
        </p:nvGrpSpPr>
        <p:grpSpPr>
          <a:xfrm>
            <a:off x="2590800" y="3792538"/>
            <a:ext cx="763588" cy="539750"/>
            <a:chOff x="3551" y="785"/>
            <a:chExt cx="481" cy="607"/>
          </a:xfrm>
        </p:grpSpPr>
        <p:sp>
          <p:nvSpPr>
            <p:cNvPr id="70726" name="Arc 81"/>
            <p:cNvSpPr/>
            <p:nvPr/>
          </p:nvSpPr>
          <p:spPr>
            <a:xfrm flipH="1">
              <a:off x="3730" y="1104"/>
              <a:ext cx="302" cy="288"/>
            </a:xfrm>
            <a:custGeom>
              <a:avLst/>
              <a:gdLst/>
              <a:ahLst/>
              <a:cxnLst>
                <a:cxn ang="0">
                  <a:pos x="0" y="0"/>
                </a:cxn>
                <a:cxn ang="0">
                  <a:pos x="0" y="0"/>
                </a:cxn>
                <a:cxn ang="0">
                  <a:pos x="0" y="0"/>
                </a:cxn>
              </a:cxnLst>
              <a:pathLst>
                <a:path w="27125" h="43200" fill="none">
                  <a:moveTo>
                    <a:pt x="-1" y="718"/>
                  </a:moveTo>
                  <a:cubicBezTo>
                    <a:pt x="1802" y="241"/>
                    <a:pt x="3659" y="-1"/>
                    <a:pt x="5525" y="0"/>
                  </a:cubicBezTo>
                  <a:cubicBezTo>
                    <a:pt x="17454" y="0"/>
                    <a:pt x="27125" y="9670"/>
                    <a:pt x="27125" y="21600"/>
                  </a:cubicBezTo>
                  <a:cubicBezTo>
                    <a:pt x="27125" y="33529"/>
                    <a:pt x="17454" y="43200"/>
                    <a:pt x="5525" y="43200"/>
                  </a:cubicBezTo>
                  <a:cubicBezTo>
                    <a:pt x="5387" y="43200"/>
                    <a:pt x="5250" y="43198"/>
                    <a:pt x="5112" y="43196"/>
                  </a:cubicBezTo>
                </a:path>
                <a:path w="27125" h="43200" stroke="0">
                  <a:moveTo>
                    <a:pt x="-1" y="718"/>
                  </a:moveTo>
                  <a:cubicBezTo>
                    <a:pt x="1802" y="241"/>
                    <a:pt x="3659" y="-1"/>
                    <a:pt x="5525" y="0"/>
                  </a:cubicBezTo>
                  <a:cubicBezTo>
                    <a:pt x="17454" y="0"/>
                    <a:pt x="27125" y="9670"/>
                    <a:pt x="27125" y="21600"/>
                  </a:cubicBezTo>
                  <a:cubicBezTo>
                    <a:pt x="27125" y="33529"/>
                    <a:pt x="17454" y="43200"/>
                    <a:pt x="5525" y="43200"/>
                  </a:cubicBezTo>
                  <a:cubicBezTo>
                    <a:pt x="5387" y="43200"/>
                    <a:pt x="5250" y="43198"/>
                    <a:pt x="5112" y="43196"/>
                  </a:cubicBezTo>
                  <a:lnTo>
                    <a:pt x="5525" y="21600"/>
                  </a:lnTo>
                  <a:lnTo>
                    <a:pt x="-1" y="718"/>
                  </a:lnTo>
                  <a:close/>
                </a:path>
              </a:pathLst>
            </a:custGeom>
            <a:noFill/>
            <a:ln w="19050" cap="flat" cmpd="sng">
              <a:solidFill>
                <a:schemeClr val="tx1"/>
              </a:solidFill>
              <a:prstDash val="solid"/>
              <a:round/>
              <a:headEnd type="none" w="med" len="med"/>
              <a:tailEnd type="triangle" w="med" len="med"/>
            </a:ln>
          </p:spPr>
          <p:txBody>
            <a:bodyPr/>
            <a:p>
              <a:endParaRPr lang="zh-CN" altLang="en-US"/>
            </a:p>
          </p:txBody>
        </p:sp>
        <p:sp>
          <p:nvSpPr>
            <p:cNvPr id="70727" name="Text Box 82"/>
            <p:cNvSpPr txBox="1"/>
            <p:nvPr/>
          </p:nvSpPr>
          <p:spPr>
            <a:xfrm>
              <a:off x="3551" y="785"/>
              <a:ext cx="364" cy="446"/>
            </a:xfrm>
            <a:prstGeom prst="rect">
              <a:avLst/>
            </a:prstGeom>
            <a:noFill/>
            <a:ln w="9525">
              <a:noFill/>
            </a:ln>
          </p:spPr>
          <p:txBody>
            <a:bodyPr wrap="none" anchor="ctr">
              <a:spAutoFit/>
            </a:bodyPr>
            <a:p>
              <a:pPr algn="ctr"/>
              <a:r>
                <a:rPr lang="en-US" altLang="zh-CN" sz="2000" dirty="0">
                  <a:latin typeface="Times New Roman" panose="02020603050405020304" charset="0"/>
                </a:rPr>
                <a:t>true</a:t>
              </a:r>
              <a:endParaRPr lang="en-US" altLang="zh-CN" dirty="0">
                <a:latin typeface="Times New Roman" panose="02020603050405020304" charset="0"/>
              </a:endParaRPr>
            </a:p>
          </p:txBody>
        </p:sp>
      </p:grpSp>
      <p:grpSp>
        <p:nvGrpSpPr>
          <p:cNvPr id="25" name="Group 86"/>
          <p:cNvGrpSpPr/>
          <p:nvPr/>
        </p:nvGrpSpPr>
        <p:grpSpPr>
          <a:xfrm>
            <a:off x="4724400" y="3878263"/>
            <a:ext cx="838200" cy="1819275"/>
            <a:chOff x="4896" y="2400"/>
            <a:chExt cx="528" cy="1488"/>
          </a:xfrm>
        </p:grpSpPr>
        <p:sp>
          <p:nvSpPr>
            <p:cNvPr id="70729" name="Arc 87"/>
            <p:cNvSpPr/>
            <p:nvPr/>
          </p:nvSpPr>
          <p:spPr>
            <a:xfrm>
              <a:off x="4896" y="2592"/>
              <a:ext cx="384" cy="1296"/>
            </a:xfrm>
            <a:custGeom>
              <a:avLst/>
              <a:gdLst/>
              <a:ahLst/>
              <a:cxnLst>
                <a:cxn ang="0">
                  <a:pos x="0" y="0"/>
                </a:cxn>
                <a:cxn ang="0">
                  <a:pos x="0" y="0"/>
                </a:cxn>
                <a:cxn ang="0">
                  <a:pos x="0" y="0"/>
                </a:cxn>
              </a:cxnLst>
              <a:pathLst>
                <a:path w="21600" h="42106" fill="none">
                  <a:moveTo>
                    <a:pt x="-1" y="0"/>
                  </a:moveTo>
                  <a:cubicBezTo>
                    <a:pt x="11929" y="0"/>
                    <a:pt x="21600" y="9670"/>
                    <a:pt x="21600" y="21600"/>
                  </a:cubicBezTo>
                  <a:cubicBezTo>
                    <a:pt x="21600" y="30914"/>
                    <a:pt x="15629" y="39179"/>
                    <a:pt x="6787" y="42106"/>
                  </a:cubicBezTo>
                </a:path>
                <a:path w="21600" h="42106" stroke="0">
                  <a:moveTo>
                    <a:pt x="-1" y="0"/>
                  </a:moveTo>
                  <a:cubicBezTo>
                    <a:pt x="11929" y="0"/>
                    <a:pt x="21600" y="9670"/>
                    <a:pt x="21600" y="21600"/>
                  </a:cubicBezTo>
                  <a:cubicBezTo>
                    <a:pt x="21600" y="30914"/>
                    <a:pt x="15629" y="39179"/>
                    <a:pt x="6787" y="42106"/>
                  </a:cubicBezTo>
                  <a:lnTo>
                    <a:pt x="0" y="21600"/>
                  </a:lnTo>
                  <a:lnTo>
                    <a:pt x="-1" y="0"/>
                  </a:lnTo>
                  <a:close/>
                </a:path>
              </a:pathLst>
            </a:custGeom>
            <a:noFill/>
            <a:ln w="19050" cap="flat" cmpd="sng">
              <a:solidFill>
                <a:schemeClr val="tx1"/>
              </a:solidFill>
              <a:prstDash val="solid"/>
              <a:round/>
              <a:headEnd type="none" w="med" len="med"/>
              <a:tailEnd type="triangle" w="med" len="med"/>
            </a:ln>
          </p:spPr>
          <p:txBody>
            <a:bodyPr/>
            <a:p>
              <a:endParaRPr lang="zh-CN" altLang="en-US"/>
            </a:p>
          </p:txBody>
        </p:sp>
        <p:sp>
          <p:nvSpPr>
            <p:cNvPr id="70730" name="Text Box 88"/>
            <p:cNvSpPr txBox="1"/>
            <p:nvPr/>
          </p:nvSpPr>
          <p:spPr>
            <a:xfrm>
              <a:off x="5007" y="2400"/>
              <a:ext cx="417" cy="324"/>
            </a:xfrm>
            <a:prstGeom prst="rect">
              <a:avLst/>
            </a:prstGeom>
            <a:noFill/>
            <a:ln w="9525">
              <a:noFill/>
            </a:ln>
          </p:spPr>
          <p:txBody>
            <a:bodyPr wrap="none" anchor="ctr">
              <a:spAutoFit/>
            </a:bodyPr>
            <a:p>
              <a:pPr algn="ctr"/>
              <a:r>
                <a:rPr lang="en-US" altLang="zh-CN" sz="2000" dirty="0">
                  <a:latin typeface="Times New Roman" panose="02020603050405020304" charset="0"/>
                </a:rPr>
                <a:t>false</a:t>
              </a:r>
              <a:endParaRPr lang="en-US" altLang="zh-CN" dirty="0">
                <a:latin typeface="Times New Roman" panose="02020603050405020304" charset="0"/>
              </a:endParaRPr>
            </a:p>
          </p:txBody>
        </p:sp>
      </p:grpSp>
      <p:sp>
        <p:nvSpPr>
          <p:cNvPr id="78" name="Arc 50"/>
          <p:cNvSpPr/>
          <p:nvPr/>
        </p:nvSpPr>
        <p:spPr>
          <a:xfrm flipH="1">
            <a:off x="7289800" y="4783138"/>
            <a:ext cx="541338" cy="1049337"/>
          </a:xfrm>
          <a:custGeom>
            <a:avLst/>
            <a:gdLst/>
            <a:ahLst/>
            <a:cxnLst>
              <a:cxn ang="0">
                <a:pos x="2147483647" y="0"/>
              </a:cxn>
              <a:cxn ang="0">
                <a:pos x="2147483647" y="2147483647"/>
              </a:cxn>
              <a:cxn ang="0">
                <a:pos x="0" y="2147483647"/>
              </a:cxn>
            </a:cxnLst>
            <a:pathLst>
              <a:path w="21600" h="42563" fill="none">
                <a:moveTo>
                  <a:pt x="835" y="0"/>
                </a:moveTo>
                <a:cubicBezTo>
                  <a:pt x="12431" y="449"/>
                  <a:pt x="21600" y="9979"/>
                  <a:pt x="21600" y="21584"/>
                </a:cubicBezTo>
                <a:cubicBezTo>
                  <a:pt x="21600" y="31532"/>
                  <a:pt x="14804" y="40194"/>
                  <a:pt x="5142" y="42563"/>
                </a:cubicBezTo>
              </a:path>
              <a:path w="21600" h="42563" stroke="0">
                <a:moveTo>
                  <a:pt x="835" y="0"/>
                </a:moveTo>
                <a:cubicBezTo>
                  <a:pt x="12431" y="449"/>
                  <a:pt x="21600" y="9979"/>
                  <a:pt x="21600" y="21584"/>
                </a:cubicBezTo>
                <a:cubicBezTo>
                  <a:pt x="21600" y="31532"/>
                  <a:pt x="14804" y="40194"/>
                  <a:pt x="5142" y="42563"/>
                </a:cubicBezTo>
                <a:lnTo>
                  <a:pt x="0" y="21584"/>
                </a:lnTo>
                <a:lnTo>
                  <a:pt x="835" y="0"/>
                </a:lnTo>
                <a:close/>
              </a:path>
            </a:pathLst>
          </a:custGeom>
          <a:noFill/>
          <a:ln w="19050" cap="flat" cmpd="sng">
            <a:solidFill>
              <a:schemeClr val="tx1"/>
            </a:solidFill>
            <a:prstDash val="solid"/>
            <a:round/>
            <a:headEnd type="none" w="med" len="med"/>
            <a:tailEnd type="triangle" w="med" len="med"/>
          </a:ln>
        </p:spPr>
        <p:txBody>
          <a:bodyPr/>
          <a:p>
            <a:endParaRPr lang="zh-CN" altLang="en-US"/>
          </a:p>
        </p:txBody>
      </p:sp>
      <p:grpSp>
        <p:nvGrpSpPr>
          <p:cNvPr id="26" name="Group 104"/>
          <p:cNvGrpSpPr/>
          <p:nvPr/>
        </p:nvGrpSpPr>
        <p:grpSpPr>
          <a:xfrm>
            <a:off x="2514600" y="3716338"/>
            <a:ext cx="914400" cy="1752600"/>
            <a:chOff x="720" y="2496"/>
            <a:chExt cx="576" cy="1153"/>
          </a:xfrm>
        </p:grpSpPr>
        <p:sp>
          <p:nvSpPr>
            <p:cNvPr id="70733" name="Arc 100"/>
            <p:cNvSpPr/>
            <p:nvPr/>
          </p:nvSpPr>
          <p:spPr>
            <a:xfrm flipH="1" flipV="1">
              <a:off x="720" y="2784"/>
              <a:ext cx="576" cy="865"/>
            </a:xfrm>
            <a:custGeom>
              <a:avLst/>
              <a:gdLst/>
              <a:ahLst/>
              <a:cxnLst>
                <a:cxn ang="0">
                  <a:pos x="0" y="0"/>
                </a:cxn>
                <a:cxn ang="0">
                  <a:pos x="0" y="0"/>
                </a:cxn>
                <a:cxn ang="0">
                  <a:pos x="0" y="0"/>
                </a:cxn>
              </a:cxnLst>
              <a:pathLst>
                <a:path w="21600" h="23354" fill="none">
                  <a:moveTo>
                    <a:pt x="-1" y="0"/>
                  </a:moveTo>
                  <a:cubicBezTo>
                    <a:pt x="11929" y="0"/>
                    <a:pt x="21600" y="9670"/>
                    <a:pt x="21600" y="21600"/>
                  </a:cubicBezTo>
                  <a:cubicBezTo>
                    <a:pt x="21600" y="22185"/>
                    <a:pt x="21576" y="22770"/>
                    <a:pt x="21528" y="23353"/>
                  </a:cubicBezTo>
                </a:path>
                <a:path w="21600" h="23354" stroke="0">
                  <a:moveTo>
                    <a:pt x="-1" y="0"/>
                  </a:moveTo>
                  <a:cubicBezTo>
                    <a:pt x="11929" y="0"/>
                    <a:pt x="21600" y="9670"/>
                    <a:pt x="21600" y="21600"/>
                  </a:cubicBezTo>
                  <a:cubicBezTo>
                    <a:pt x="21600" y="22185"/>
                    <a:pt x="21576" y="22770"/>
                    <a:pt x="21528" y="23353"/>
                  </a:cubicBezTo>
                  <a:lnTo>
                    <a:pt x="0" y="21600"/>
                  </a:lnTo>
                  <a:lnTo>
                    <a:pt x="-1" y="0"/>
                  </a:lnTo>
                  <a:close/>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70734" name="Arc 103"/>
            <p:cNvSpPr/>
            <p:nvPr/>
          </p:nvSpPr>
          <p:spPr>
            <a:xfrm flipH="1" flipV="1">
              <a:off x="720" y="2496"/>
              <a:ext cx="480" cy="288"/>
            </a:xfrm>
            <a:custGeom>
              <a:avLst/>
              <a:gdLst/>
              <a:ahLst/>
              <a:cxnLst>
                <a:cxn ang="0">
                  <a:pos x="0" y="0"/>
                </a:cxn>
                <a:cxn ang="0">
                  <a:pos x="0" y="0"/>
                </a:cxn>
                <a:cxn ang="0">
                  <a:pos x="0" y="0"/>
                </a:cxn>
              </a:cxnLst>
              <a:pathLst>
                <a:path w="24653" h="21600" fill="none">
                  <a:moveTo>
                    <a:pt x="24652" y="294"/>
                  </a:moveTo>
                  <a:cubicBezTo>
                    <a:pt x="24491" y="12108"/>
                    <a:pt x="14869" y="21599"/>
                    <a:pt x="3055" y="21600"/>
                  </a:cubicBezTo>
                  <a:cubicBezTo>
                    <a:pt x="2032" y="21600"/>
                    <a:pt x="1011" y="21527"/>
                    <a:pt x="0" y="21382"/>
                  </a:cubicBezTo>
                </a:path>
                <a:path w="24653" h="21600" stroke="0">
                  <a:moveTo>
                    <a:pt x="24652" y="294"/>
                  </a:moveTo>
                  <a:cubicBezTo>
                    <a:pt x="24491" y="12108"/>
                    <a:pt x="14869" y="21599"/>
                    <a:pt x="3055" y="21600"/>
                  </a:cubicBezTo>
                  <a:cubicBezTo>
                    <a:pt x="2032" y="21600"/>
                    <a:pt x="1011" y="21527"/>
                    <a:pt x="0" y="21382"/>
                  </a:cubicBezTo>
                  <a:lnTo>
                    <a:pt x="3055" y="0"/>
                  </a:lnTo>
                  <a:lnTo>
                    <a:pt x="24652" y="294"/>
                  </a:lnTo>
                  <a:close/>
                </a:path>
              </a:pathLst>
            </a:custGeom>
            <a:noFill/>
            <a:ln w="19050" cap="flat" cmpd="sng">
              <a:solidFill>
                <a:schemeClr val="tx1"/>
              </a:solidFill>
              <a:prstDash val="solid"/>
              <a:round/>
              <a:headEnd type="none" w="med" len="med"/>
              <a:tailEnd type="triangle" w="med" len="med"/>
            </a:ln>
          </p:spPr>
          <p:txBody>
            <a:bodyPr/>
            <a:p>
              <a:endParaRPr lang="zh-CN" altLang="en-US"/>
            </a:p>
          </p:txBody>
        </p:sp>
      </p:grpSp>
      <p:grpSp>
        <p:nvGrpSpPr>
          <p:cNvPr id="27" name="Group 120"/>
          <p:cNvGrpSpPr/>
          <p:nvPr/>
        </p:nvGrpSpPr>
        <p:grpSpPr>
          <a:xfrm>
            <a:off x="6553200" y="3929063"/>
            <a:ext cx="1143000" cy="396875"/>
            <a:chOff x="3264" y="2678"/>
            <a:chExt cx="720" cy="250"/>
          </a:xfrm>
        </p:grpSpPr>
        <p:sp>
          <p:nvSpPr>
            <p:cNvPr id="70736" name="Line 65"/>
            <p:cNvSpPr/>
            <p:nvPr/>
          </p:nvSpPr>
          <p:spPr>
            <a:xfrm>
              <a:off x="3552" y="2736"/>
              <a:ext cx="432" cy="0"/>
            </a:xfrm>
            <a:prstGeom prst="line">
              <a:avLst/>
            </a:prstGeom>
            <a:ln w="28575" cap="flat" cmpd="sng">
              <a:solidFill>
                <a:srgbClr val="0000FF"/>
              </a:solidFill>
              <a:prstDash val="solid"/>
              <a:round/>
              <a:headEnd type="none" w="med" len="med"/>
              <a:tailEnd type="triangle" w="med" len="med"/>
            </a:ln>
          </p:spPr>
        </p:sp>
        <p:sp>
          <p:nvSpPr>
            <p:cNvPr id="70737" name="Text Box 66"/>
            <p:cNvSpPr txBox="1"/>
            <p:nvPr/>
          </p:nvSpPr>
          <p:spPr>
            <a:xfrm>
              <a:off x="3264" y="2678"/>
              <a:ext cx="502" cy="250"/>
            </a:xfrm>
            <a:prstGeom prst="rect">
              <a:avLst/>
            </a:prstGeom>
            <a:noFill/>
            <a:ln w="9525">
              <a:noFill/>
            </a:ln>
          </p:spPr>
          <p:txBody>
            <a:bodyPr wrap="none" anchor="ctr">
              <a:spAutoFit/>
            </a:bodyPr>
            <a:p>
              <a:pPr algn="ctr"/>
              <a:r>
                <a:rPr lang="en-US" altLang="zh-CN" sz="2000" dirty="0">
                  <a:solidFill>
                    <a:srgbClr val="0000FF"/>
                  </a:solidFill>
                  <a:latin typeface="Times New Roman" panose="02020603050405020304" charset="0"/>
                </a:rPr>
                <a:t>E.true</a:t>
              </a:r>
              <a:endParaRPr lang="en-US" altLang="zh-CN" dirty="0">
                <a:solidFill>
                  <a:srgbClr val="0000FF"/>
                </a:solidFill>
                <a:latin typeface="Times New Roman" panose="02020603050405020304" charset="0"/>
              </a:endParaRPr>
            </a:p>
          </p:txBody>
        </p:sp>
      </p:grpSp>
      <p:grpSp>
        <p:nvGrpSpPr>
          <p:cNvPr id="29" name="Group 122"/>
          <p:cNvGrpSpPr/>
          <p:nvPr/>
        </p:nvGrpSpPr>
        <p:grpSpPr>
          <a:xfrm>
            <a:off x="6489700" y="5803900"/>
            <a:ext cx="1206500" cy="396875"/>
            <a:chOff x="3224" y="3859"/>
            <a:chExt cx="760" cy="250"/>
          </a:xfrm>
        </p:grpSpPr>
        <p:sp>
          <p:nvSpPr>
            <p:cNvPr id="70739" name="Text Box 69"/>
            <p:cNvSpPr txBox="1"/>
            <p:nvPr/>
          </p:nvSpPr>
          <p:spPr>
            <a:xfrm>
              <a:off x="3224" y="3859"/>
              <a:ext cx="520" cy="250"/>
            </a:xfrm>
            <a:prstGeom prst="rect">
              <a:avLst/>
            </a:prstGeom>
            <a:noFill/>
            <a:ln w="9525">
              <a:noFill/>
            </a:ln>
          </p:spPr>
          <p:txBody>
            <a:bodyPr wrap="none" anchor="ctr">
              <a:spAutoFit/>
            </a:bodyPr>
            <a:p>
              <a:pPr algn="ctr"/>
              <a:r>
                <a:rPr lang="en-US" altLang="zh-CN" sz="2000" dirty="0">
                  <a:solidFill>
                    <a:srgbClr val="0000FF"/>
                  </a:solidFill>
                  <a:latin typeface="Times New Roman" panose="02020603050405020304" charset="0"/>
                </a:rPr>
                <a:t>S.next</a:t>
              </a:r>
              <a:endParaRPr lang="en-US" altLang="zh-CN" sz="2000" dirty="0">
                <a:solidFill>
                  <a:srgbClr val="0000FF"/>
                </a:solidFill>
                <a:latin typeface="Times New Roman" panose="02020603050405020304" charset="0"/>
              </a:endParaRPr>
            </a:p>
          </p:txBody>
        </p:sp>
        <p:sp>
          <p:nvSpPr>
            <p:cNvPr id="70740" name="Line 70"/>
            <p:cNvSpPr/>
            <p:nvPr/>
          </p:nvSpPr>
          <p:spPr>
            <a:xfrm>
              <a:off x="3552" y="3888"/>
              <a:ext cx="432" cy="0"/>
            </a:xfrm>
            <a:prstGeom prst="line">
              <a:avLst/>
            </a:prstGeom>
            <a:ln w="28575" cap="flat" cmpd="sng">
              <a:solidFill>
                <a:srgbClr val="0000FF"/>
              </a:solidFill>
              <a:prstDash val="solid"/>
              <a:round/>
              <a:headEnd type="none" w="med" len="med"/>
              <a:tailEnd type="triangle" w="med" len="med"/>
            </a:ln>
          </p:spPr>
        </p:sp>
      </p:grpSp>
      <p:grpSp>
        <p:nvGrpSpPr>
          <p:cNvPr id="30" name="Group 123"/>
          <p:cNvGrpSpPr/>
          <p:nvPr/>
        </p:nvGrpSpPr>
        <p:grpSpPr>
          <a:xfrm>
            <a:off x="1749425" y="3335338"/>
            <a:ext cx="1527175" cy="396875"/>
            <a:chOff x="238" y="2304"/>
            <a:chExt cx="962" cy="250"/>
          </a:xfrm>
        </p:grpSpPr>
        <p:sp>
          <p:nvSpPr>
            <p:cNvPr id="70742" name="Line 108"/>
            <p:cNvSpPr/>
            <p:nvPr/>
          </p:nvSpPr>
          <p:spPr>
            <a:xfrm>
              <a:off x="768" y="2544"/>
              <a:ext cx="432" cy="0"/>
            </a:xfrm>
            <a:prstGeom prst="line">
              <a:avLst/>
            </a:prstGeom>
            <a:ln w="28575" cap="flat" cmpd="sng">
              <a:solidFill>
                <a:srgbClr val="0000FF"/>
              </a:solidFill>
              <a:prstDash val="solid"/>
              <a:round/>
              <a:headEnd type="none" w="med" len="med"/>
              <a:tailEnd type="triangle" w="med" len="med"/>
            </a:ln>
          </p:spPr>
        </p:sp>
        <p:sp>
          <p:nvSpPr>
            <p:cNvPr id="70743" name="Text Box 112"/>
            <p:cNvSpPr txBox="1"/>
            <p:nvPr/>
          </p:nvSpPr>
          <p:spPr>
            <a:xfrm>
              <a:off x="238" y="2304"/>
              <a:ext cx="600" cy="250"/>
            </a:xfrm>
            <a:prstGeom prst="rect">
              <a:avLst/>
            </a:prstGeom>
            <a:noFill/>
            <a:ln w="9525">
              <a:noFill/>
            </a:ln>
          </p:spPr>
          <p:txBody>
            <a:bodyPr wrap="none" anchor="ctr">
              <a:spAutoFit/>
            </a:bodyPr>
            <a:p>
              <a:pPr algn="ctr"/>
              <a:r>
                <a:rPr lang="en-US" altLang="zh-CN" sz="2000" dirty="0">
                  <a:solidFill>
                    <a:srgbClr val="0000FF"/>
                  </a:solidFill>
                  <a:latin typeface="Times New Roman" panose="02020603050405020304" charset="0"/>
                </a:rPr>
                <a:t>S.begin</a:t>
              </a:r>
              <a:endParaRPr lang="en-US" altLang="zh-CN" dirty="0">
                <a:solidFill>
                  <a:srgbClr val="0000FF"/>
                </a:solidFill>
                <a:latin typeface="Times New Roman" panose="02020603050405020304" charset="0"/>
              </a:endParaRPr>
            </a:p>
          </p:txBody>
        </p:sp>
      </p:grpSp>
      <p:grpSp>
        <p:nvGrpSpPr>
          <p:cNvPr id="31" name="Group 124"/>
          <p:cNvGrpSpPr/>
          <p:nvPr/>
        </p:nvGrpSpPr>
        <p:grpSpPr>
          <a:xfrm>
            <a:off x="1793875" y="4097338"/>
            <a:ext cx="1482725" cy="396875"/>
            <a:chOff x="266" y="2784"/>
            <a:chExt cx="934" cy="250"/>
          </a:xfrm>
        </p:grpSpPr>
        <p:sp>
          <p:nvSpPr>
            <p:cNvPr id="70745" name="Line 109"/>
            <p:cNvSpPr/>
            <p:nvPr/>
          </p:nvSpPr>
          <p:spPr>
            <a:xfrm>
              <a:off x="768" y="2928"/>
              <a:ext cx="432" cy="0"/>
            </a:xfrm>
            <a:prstGeom prst="line">
              <a:avLst/>
            </a:prstGeom>
            <a:ln w="28575" cap="flat" cmpd="sng">
              <a:solidFill>
                <a:srgbClr val="0000FF"/>
              </a:solidFill>
              <a:prstDash val="solid"/>
              <a:round/>
              <a:headEnd type="none" w="med" len="med"/>
              <a:tailEnd type="triangle" w="med" len="med"/>
            </a:ln>
          </p:spPr>
        </p:sp>
        <p:sp>
          <p:nvSpPr>
            <p:cNvPr id="70746" name="Text Box 111"/>
            <p:cNvSpPr txBox="1"/>
            <p:nvPr/>
          </p:nvSpPr>
          <p:spPr>
            <a:xfrm>
              <a:off x="266" y="2784"/>
              <a:ext cx="502" cy="250"/>
            </a:xfrm>
            <a:prstGeom prst="rect">
              <a:avLst/>
            </a:prstGeom>
            <a:noFill/>
            <a:ln w="9525">
              <a:noFill/>
            </a:ln>
          </p:spPr>
          <p:txBody>
            <a:bodyPr wrap="none" anchor="ctr">
              <a:spAutoFit/>
            </a:bodyPr>
            <a:p>
              <a:pPr algn="ctr"/>
              <a:r>
                <a:rPr lang="en-US" altLang="zh-CN" sz="2000" dirty="0">
                  <a:solidFill>
                    <a:srgbClr val="0000FF"/>
                  </a:solidFill>
                  <a:latin typeface="Times New Roman" panose="02020603050405020304" charset="0"/>
                </a:rPr>
                <a:t>E.true</a:t>
              </a:r>
              <a:endParaRPr lang="en-US" altLang="zh-CN" dirty="0">
                <a:solidFill>
                  <a:srgbClr val="0000FF"/>
                </a:solidFill>
                <a:latin typeface="Times New Roman" panose="02020603050405020304" charset="0"/>
              </a:endParaRPr>
            </a:p>
          </p:txBody>
        </p:sp>
      </p:grpSp>
      <p:sp>
        <p:nvSpPr>
          <p:cNvPr id="12" name="标题 11"/>
          <p:cNvSpPr>
            <a:spLocks noGrp="1" noChangeArrowheads="1"/>
          </p:cNvSpPr>
          <p:nvPr>
            <p:ph type="title"/>
          </p:nvPr>
        </p:nvSpPr>
        <p:spPr/>
        <p:txBody>
          <a:bodyPr/>
          <a:p>
            <a:r>
              <a:rPr lang="zh-CN" altLang="en-US"/>
              <a:t>控制流语句的翻译</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xEl>
                                              <p:charRg st="0" end="6"/>
                                            </p:txEl>
                                          </p:spTgt>
                                        </p:tgtEl>
                                        <p:attrNameLst>
                                          <p:attrName>style.visibility</p:attrName>
                                        </p:attrNameLst>
                                      </p:cBhvr>
                                      <p:to>
                                        <p:strVal val="visible"/>
                                      </p:to>
                                    </p:set>
                                    <p:animEffect transition="in" filter="wipe(up)">
                                      <p:cBhvr>
                                        <p:cTn id="7" dur="500"/>
                                        <p:tgtEl>
                                          <p:spTgt spid="5">
                                            <p:txEl>
                                              <p:charRg st="0" end="6"/>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
                                            <p:txEl>
                                              <p:charRg st="6" end="23"/>
                                            </p:txEl>
                                          </p:spTgt>
                                        </p:tgtEl>
                                        <p:attrNameLst>
                                          <p:attrName>style.visibility</p:attrName>
                                        </p:attrNameLst>
                                      </p:cBhvr>
                                      <p:to>
                                        <p:strVal val="visible"/>
                                      </p:to>
                                    </p:set>
                                    <p:animEffect transition="in" filter="wipe(up)">
                                      <p:cBhvr>
                                        <p:cTn id="10" dur="500"/>
                                        <p:tgtEl>
                                          <p:spTgt spid="5">
                                            <p:txEl>
                                              <p:charRg st="6" end="23"/>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
                                            <p:txEl>
                                              <p:charRg st="23" end="52"/>
                                            </p:txEl>
                                          </p:spTgt>
                                        </p:tgtEl>
                                        <p:attrNameLst>
                                          <p:attrName>style.visibility</p:attrName>
                                        </p:attrNameLst>
                                      </p:cBhvr>
                                      <p:to>
                                        <p:strVal val="visible"/>
                                      </p:to>
                                    </p:set>
                                    <p:animEffect transition="in" filter="wipe(up)">
                                      <p:cBhvr>
                                        <p:cTn id="13" dur="500"/>
                                        <p:tgtEl>
                                          <p:spTgt spid="5">
                                            <p:txEl>
                                              <p:charRg st="23" end="5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
                                            <p:txEl>
                                              <p:charRg st="52" end="74"/>
                                            </p:txEl>
                                          </p:spTgt>
                                        </p:tgtEl>
                                        <p:attrNameLst>
                                          <p:attrName>style.visibility</p:attrName>
                                        </p:attrNameLst>
                                      </p:cBhvr>
                                      <p:to>
                                        <p:strVal val="visible"/>
                                      </p:to>
                                    </p:set>
                                    <p:animEffect transition="in" filter="wipe(up)">
                                      <p:cBhvr>
                                        <p:cTn id="16" dur="500"/>
                                        <p:tgtEl>
                                          <p:spTgt spid="5">
                                            <p:txEl>
                                              <p:charRg st="52" end="7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5">
                                            <p:txEl>
                                              <p:charRg st="74" end="79"/>
                                            </p:txEl>
                                          </p:spTgt>
                                        </p:tgtEl>
                                        <p:attrNameLst>
                                          <p:attrName>style.visibility</p:attrName>
                                        </p:attrNameLst>
                                      </p:cBhvr>
                                      <p:to>
                                        <p:strVal val="visible"/>
                                      </p:to>
                                    </p:set>
                                    <p:animEffect transition="in" filter="wipe(up)">
                                      <p:cBhvr>
                                        <p:cTn id="21" dur="500"/>
                                        <p:tgtEl>
                                          <p:spTgt spid="5">
                                            <p:txEl>
                                              <p:charRg st="74" end="7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up)">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up)">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up)">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left)">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left)">
                                      <p:cBhvr>
                                        <p:cTn id="55" dur="500"/>
                                        <p:tgtEl>
                                          <p:spTgt spid="28"/>
                                        </p:tgtEl>
                                      </p:cBhvr>
                                    </p:animEffect>
                                  </p:childTnLst>
                                </p:cTn>
                              </p:par>
                            </p:childTnLst>
                          </p:cTn>
                        </p:par>
                        <p:par>
                          <p:cTn id="56" fill="hold">
                            <p:stCondLst>
                              <p:cond delay="500"/>
                            </p:stCondLst>
                            <p:childTnLst>
                              <p:par>
                                <p:cTn id="57" presetID="22" presetClass="entr" presetSubtype="1" fill="hold"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wipe(up)">
                                      <p:cBhvr>
                                        <p:cTn id="59" dur="500"/>
                                        <p:tgtEl>
                                          <p:spTgt spid="1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wipe(up)">
                                      <p:cBhvr>
                                        <p:cTn id="64" dur="500"/>
                                        <p:tgtEl>
                                          <p:spTgt spid="2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wipe(up)">
                                      <p:cBhvr>
                                        <p:cTn id="69" dur="500"/>
                                        <p:tgtEl>
                                          <p:spTgt spid="1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78"/>
                                        </p:tgtEl>
                                        <p:attrNameLst>
                                          <p:attrName>style.visibility</p:attrName>
                                        </p:attrNameLst>
                                      </p:cBhvr>
                                      <p:to>
                                        <p:strVal val="visible"/>
                                      </p:to>
                                    </p:set>
                                    <p:animEffect transition="in" filter="wipe(up)">
                                      <p:cBhvr>
                                        <p:cTn id="74" dur="500"/>
                                        <p:tgtEl>
                                          <p:spTgt spid="78"/>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left)">
                                      <p:cBhvr>
                                        <p:cTn id="79" dur="500"/>
                                        <p:tgtEl>
                                          <p:spTgt spid="27"/>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wipe(up)">
                                      <p:cBhvr>
                                        <p:cTn id="84" dur="500"/>
                                        <p:tgtEl>
                                          <p:spTgt spid="16"/>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nodeType="click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wipe(up)">
                                      <p:cBhvr>
                                        <p:cTn id="89" dur="500"/>
                                        <p:tgtEl>
                                          <p:spTgt spid="29"/>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51"/>
                                        </p:tgtEl>
                                        <p:attrNameLst>
                                          <p:attrName>style.visibility</p:attrName>
                                        </p:attrNameLst>
                                      </p:cBhvr>
                                      <p:to>
                                        <p:strVal val="visible"/>
                                      </p:to>
                                    </p:set>
                                    <p:animEffect transition="in" filter="wipe(up)">
                                      <p:cBhvr>
                                        <p:cTn id="94" dur="500"/>
                                        <p:tgtEl>
                                          <p:spTgt spid="51"/>
                                        </p:tgtEl>
                                      </p:cBhvr>
                                    </p:animEffect>
                                  </p:childTnLst>
                                </p:cTn>
                              </p:par>
                            </p:childTnLst>
                          </p:cTn>
                        </p:par>
                        <p:par>
                          <p:cTn id="95" fill="hold">
                            <p:stCondLst>
                              <p:cond delay="500"/>
                            </p:stCondLst>
                            <p:childTnLst>
                              <p:par>
                                <p:cTn id="96" presetID="22" presetClass="entr" presetSubtype="1" fill="hold" nodeType="afterEffect">
                                  <p:stCondLst>
                                    <p:cond delay="0"/>
                                  </p:stCondLst>
                                  <p:childTnLst>
                                    <p:set>
                                      <p:cBhvr>
                                        <p:cTn id="97" dur="1" fill="hold">
                                          <p:stCondLst>
                                            <p:cond delay="0"/>
                                          </p:stCondLst>
                                        </p:cTn>
                                        <p:tgtEl>
                                          <p:spTgt spid="17"/>
                                        </p:tgtEl>
                                        <p:attrNameLst>
                                          <p:attrName>style.visibility</p:attrName>
                                        </p:attrNameLst>
                                      </p:cBhvr>
                                      <p:to>
                                        <p:strVal val="visible"/>
                                      </p:to>
                                    </p:set>
                                    <p:animEffect transition="in" filter="wipe(up)">
                                      <p:cBhvr>
                                        <p:cTn id="98" dur="500"/>
                                        <p:tgtEl>
                                          <p:spTgt spid="17"/>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nodeType="clickEffect">
                                  <p:stCondLst>
                                    <p:cond delay="0"/>
                                  </p:stCondLst>
                                  <p:childTnLst>
                                    <p:set>
                                      <p:cBhvr>
                                        <p:cTn id="102" dur="1" fill="hold">
                                          <p:stCondLst>
                                            <p:cond delay="0"/>
                                          </p:stCondLst>
                                        </p:cTn>
                                        <p:tgtEl>
                                          <p:spTgt spid="24"/>
                                        </p:tgtEl>
                                        <p:attrNameLst>
                                          <p:attrName>style.visibility</p:attrName>
                                        </p:attrNameLst>
                                      </p:cBhvr>
                                      <p:to>
                                        <p:strVal val="visible"/>
                                      </p:to>
                                    </p:set>
                                    <p:animEffect transition="in" filter="wipe(up)">
                                      <p:cBhvr>
                                        <p:cTn id="103" dur="500"/>
                                        <p:tgtEl>
                                          <p:spTgt spid="24"/>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nodeType="clickEffect">
                                  <p:stCondLst>
                                    <p:cond delay="0"/>
                                  </p:stCondLst>
                                  <p:childTnLst>
                                    <p:set>
                                      <p:cBhvr>
                                        <p:cTn id="107" dur="1" fill="hold">
                                          <p:stCondLst>
                                            <p:cond delay="0"/>
                                          </p:stCondLst>
                                        </p:cTn>
                                        <p:tgtEl>
                                          <p:spTgt spid="25"/>
                                        </p:tgtEl>
                                        <p:attrNameLst>
                                          <p:attrName>style.visibility</p:attrName>
                                        </p:attrNameLst>
                                      </p:cBhvr>
                                      <p:to>
                                        <p:strVal val="visible"/>
                                      </p:to>
                                    </p:set>
                                    <p:animEffect transition="in" filter="wipe(up)">
                                      <p:cBhvr>
                                        <p:cTn id="108" dur="500"/>
                                        <p:tgtEl>
                                          <p:spTgt spid="25"/>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nodeType="clickEffect">
                                  <p:stCondLst>
                                    <p:cond delay="0"/>
                                  </p:stCondLst>
                                  <p:childTnLst>
                                    <p:set>
                                      <p:cBhvr>
                                        <p:cTn id="112" dur="1" fill="hold">
                                          <p:stCondLst>
                                            <p:cond delay="0"/>
                                          </p:stCondLst>
                                        </p:cTn>
                                        <p:tgtEl>
                                          <p:spTgt spid="26"/>
                                        </p:tgtEl>
                                        <p:attrNameLst>
                                          <p:attrName>style.visibility</p:attrName>
                                        </p:attrNameLst>
                                      </p:cBhvr>
                                      <p:to>
                                        <p:strVal val="visible"/>
                                      </p:to>
                                    </p:set>
                                    <p:animEffect transition="in" filter="wipe(down)">
                                      <p:cBhvr>
                                        <p:cTn id="113" dur="500"/>
                                        <p:tgtEl>
                                          <p:spTgt spid="26"/>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31"/>
                                        </p:tgtEl>
                                        <p:attrNameLst>
                                          <p:attrName>style.visibility</p:attrName>
                                        </p:attrNameLst>
                                      </p:cBhvr>
                                      <p:to>
                                        <p:strVal val="visible"/>
                                      </p:to>
                                    </p:set>
                                    <p:animEffect transition="in" filter="wipe(left)">
                                      <p:cBhvr>
                                        <p:cTn id="118" dur="500"/>
                                        <p:tgtEl>
                                          <p:spTgt spid="31"/>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wipe(left)">
                                      <p:cBhvr>
                                        <p:cTn id="123" dur="500"/>
                                        <p:tgtEl>
                                          <p:spTgt spid="22"/>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nodeType="click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wipe(left)">
                                      <p:cBhvr>
                                        <p:cTn id="12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pic>
        <p:nvPicPr>
          <p:cNvPr id="9219" name="图片 1"/>
          <p:cNvPicPr>
            <a:picLocks noChangeAspect="1"/>
          </p:cNvPicPr>
          <p:nvPr/>
        </p:nvPicPr>
        <p:blipFill>
          <a:blip r:embed="rId1"/>
          <a:stretch>
            <a:fillRect/>
          </a:stretch>
        </p:blipFill>
        <p:spPr>
          <a:xfrm>
            <a:off x="2101215" y="791845"/>
            <a:ext cx="7336155" cy="5274945"/>
          </a:xfrm>
          <a:prstGeom prst="rect">
            <a:avLst/>
          </a:prstGeom>
          <a:noFill/>
          <a:ln w="9525">
            <a:noFill/>
          </a:ln>
        </p:spPr>
      </p:pic>
      <p:sp>
        <p:nvSpPr>
          <p:cNvPr id="6" name="标题 5"/>
          <p:cNvSpPr>
            <a:spLocks noGrp="1" noChangeArrowheads="1"/>
          </p:cNvSpPr>
          <p:nvPr>
            <p:ph type="title"/>
          </p:nvPr>
        </p:nvSpPr>
        <p:spPr/>
        <p:txBody>
          <a:bodyPr/>
          <a:p>
            <a:r>
              <a:rPr lang="zh-CN" altLang="en-US"/>
              <a:t>控制流语句的翻译</a:t>
            </a:r>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内容占位符 1"/>
          <p:cNvSpPr>
            <a:spLocks noGrp="1"/>
          </p:cNvSpPr>
          <p:nvPr>
            <p:ph idx="1"/>
          </p:nvPr>
        </p:nvSpPr>
        <p:spPr>
          <a:xfrm>
            <a:off x="1113155" y="826770"/>
            <a:ext cx="10012680" cy="5377180"/>
          </a:xfrm>
        </p:spPr>
        <p:txBody>
          <a:bodyPr vert="horz" wrap="square" lIns="91440" tIns="45720" rIns="91440" bIns="45720" anchor="t"/>
          <a:p>
            <a:pPr>
              <a:lnSpc>
                <a:spcPct val="120000"/>
              </a:lnSpc>
            </a:pPr>
            <a:r>
              <a:rPr lang="zh-CN" altLang="en-US" dirty="0"/>
              <a:t>属性说明</a:t>
            </a:r>
            <a:endParaRPr lang="en-US" altLang="zh-CN" dirty="0"/>
          </a:p>
          <a:p>
            <a:pPr lvl="1">
              <a:lnSpc>
                <a:spcPct val="120000"/>
              </a:lnSpc>
            </a:pPr>
            <a:r>
              <a:rPr lang="zh-CN" altLang="en-US" sz="3200" dirty="0">
                <a:latin typeface="宋体" panose="02010600030101010101" pitchFamily="2" charset="-122"/>
              </a:rPr>
              <a:t>继承属性：三地址语句标号</a:t>
            </a:r>
            <a:endParaRPr lang="zh-CN" altLang="en-US" sz="3200" dirty="0">
              <a:latin typeface="宋体" panose="02010600030101010101" pitchFamily="2" charset="-122"/>
            </a:endParaRPr>
          </a:p>
          <a:p>
            <a:pPr lvl="2">
              <a:lnSpc>
                <a:spcPct val="120000"/>
              </a:lnSpc>
              <a:buNone/>
            </a:pPr>
            <a:r>
              <a:rPr lang="en-US" altLang="zh-CN" sz="2800" dirty="0">
                <a:latin typeface="宋体" panose="02010600030101010101" pitchFamily="2" charset="-122"/>
              </a:rPr>
              <a:t>E.true</a:t>
            </a:r>
            <a:r>
              <a:rPr lang="zh-CN" altLang="en-US" sz="2800" dirty="0">
                <a:latin typeface="宋体" panose="02010600030101010101" pitchFamily="2" charset="-122"/>
              </a:rPr>
              <a:t>：</a:t>
            </a:r>
            <a:r>
              <a:rPr lang="en-US" altLang="zh-CN" sz="2800" dirty="0">
                <a:latin typeface="宋体" panose="02010600030101010101" pitchFamily="2" charset="-122"/>
              </a:rPr>
              <a:t>E</a:t>
            </a:r>
            <a:r>
              <a:rPr lang="zh-CN" altLang="en-US" sz="2800" dirty="0">
                <a:latin typeface="宋体" panose="02010600030101010101" pitchFamily="2" charset="-122"/>
              </a:rPr>
              <a:t>值为真时应执行的第一条语句的标号</a:t>
            </a:r>
            <a:endParaRPr lang="zh-CN" altLang="en-US" sz="2800" dirty="0">
              <a:latin typeface="宋体" panose="02010600030101010101" pitchFamily="2" charset="-122"/>
            </a:endParaRPr>
          </a:p>
          <a:p>
            <a:pPr lvl="2">
              <a:lnSpc>
                <a:spcPct val="120000"/>
              </a:lnSpc>
              <a:buNone/>
            </a:pPr>
            <a:r>
              <a:rPr lang="en-US" altLang="zh-CN" sz="2800" dirty="0">
                <a:latin typeface="宋体" panose="02010600030101010101" pitchFamily="2" charset="-122"/>
              </a:rPr>
              <a:t>E.false</a:t>
            </a:r>
            <a:r>
              <a:rPr lang="zh-CN" altLang="en-US" sz="2800" dirty="0">
                <a:latin typeface="宋体" panose="02010600030101010101" pitchFamily="2" charset="-122"/>
              </a:rPr>
              <a:t>： </a:t>
            </a:r>
            <a:r>
              <a:rPr lang="en-US" altLang="zh-CN" sz="2800" dirty="0">
                <a:latin typeface="宋体" panose="02010600030101010101" pitchFamily="2" charset="-122"/>
              </a:rPr>
              <a:t>E</a:t>
            </a:r>
            <a:r>
              <a:rPr lang="zh-CN" altLang="en-US" sz="2800" dirty="0">
                <a:latin typeface="宋体" panose="02010600030101010101" pitchFamily="2" charset="-122"/>
              </a:rPr>
              <a:t>值为假时应执行的第一条语句的标号</a:t>
            </a:r>
            <a:endParaRPr lang="zh-CN" altLang="en-US" sz="2800" dirty="0">
              <a:latin typeface="宋体" panose="02010600030101010101" pitchFamily="2" charset="-122"/>
            </a:endParaRPr>
          </a:p>
          <a:p>
            <a:pPr lvl="2">
              <a:lnSpc>
                <a:spcPct val="120000"/>
              </a:lnSpc>
              <a:buNone/>
            </a:pPr>
            <a:r>
              <a:rPr lang="en-US" altLang="zh-CN" sz="2800" dirty="0">
                <a:latin typeface="宋体" panose="02010600030101010101" pitchFamily="2" charset="-122"/>
              </a:rPr>
              <a:t>S.next</a:t>
            </a:r>
            <a:r>
              <a:rPr lang="zh-CN" altLang="en-US" sz="2800" dirty="0">
                <a:latin typeface="宋体" panose="02010600030101010101" pitchFamily="2" charset="-122"/>
              </a:rPr>
              <a:t>：紧跟在语句</a:t>
            </a:r>
            <a:r>
              <a:rPr lang="en-US" altLang="zh-CN" sz="2800" dirty="0">
                <a:latin typeface="宋体" panose="02010600030101010101" pitchFamily="2" charset="-122"/>
              </a:rPr>
              <a:t>S</a:t>
            </a:r>
            <a:r>
              <a:rPr lang="zh-CN" altLang="en-US" sz="2800" dirty="0">
                <a:latin typeface="宋体" panose="02010600030101010101" pitchFamily="2" charset="-122"/>
              </a:rPr>
              <a:t>之后的三地址语句的标号</a:t>
            </a:r>
            <a:endParaRPr lang="zh-CN" altLang="en-US" sz="2800" dirty="0">
              <a:latin typeface="宋体" panose="02010600030101010101" pitchFamily="2" charset="-122"/>
            </a:endParaRPr>
          </a:p>
          <a:p>
            <a:pPr lvl="2">
              <a:lnSpc>
                <a:spcPct val="120000"/>
              </a:lnSpc>
              <a:buNone/>
            </a:pPr>
            <a:r>
              <a:rPr lang="en-US" altLang="zh-CN" sz="2800" dirty="0">
                <a:latin typeface="宋体" panose="02010600030101010101" pitchFamily="2" charset="-122"/>
              </a:rPr>
              <a:t>S.begin</a:t>
            </a:r>
            <a:r>
              <a:rPr lang="zh-CN" altLang="en-US" sz="2800" dirty="0">
                <a:latin typeface="宋体" panose="02010600030101010101" pitchFamily="2" charset="-122"/>
              </a:rPr>
              <a:t>：语句</a:t>
            </a:r>
            <a:r>
              <a:rPr lang="en-US" altLang="zh-CN" sz="2800" dirty="0">
                <a:latin typeface="宋体" panose="02010600030101010101" pitchFamily="2" charset="-122"/>
              </a:rPr>
              <a:t>S</a:t>
            </a:r>
            <a:r>
              <a:rPr lang="zh-CN" altLang="en-US" sz="2800" dirty="0">
                <a:latin typeface="宋体" panose="02010600030101010101" pitchFamily="2" charset="-122"/>
              </a:rPr>
              <a:t>的第一条三地址语句的标号</a:t>
            </a:r>
            <a:endParaRPr lang="zh-CN" altLang="en-US" sz="2800" dirty="0">
              <a:latin typeface="宋体" panose="02010600030101010101" pitchFamily="2" charset="-122"/>
            </a:endParaRPr>
          </a:p>
          <a:p>
            <a:pPr lvl="1">
              <a:lnSpc>
                <a:spcPct val="120000"/>
              </a:lnSpc>
            </a:pPr>
            <a:r>
              <a:rPr lang="zh-CN" altLang="en-US" sz="3200" dirty="0">
                <a:latin typeface="宋体" panose="02010600030101010101" pitchFamily="2" charset="-122"/>
              </a:rPr>
              <a:t>综合属性：三地址代码</a:t>
            </a:r>
            <a:endParaRPr lang="zh-CN" altLang="en-US" sz="3200" dirty="0">
              <a:latin typeface="宋体" panose="02010600030101010101" pitchFamily="2" charset="-122"/>
            </a:endParaRPr>
          </a:p>
          <a:p>
            <a:pPr lvl="2">
              <a:lnSpc>
                <a:spcPct val="120000"/>
              </a:lnSpc>
              <a:buNone/>
            </a:pPr>
            <a:r>
              <a:rPr lang="en-US" altLang="zh-CN" sz="2800" dirty="0">
                <a:latin typeface="宋体" panose="02010600030101010101" pitchFamily="2" charset="-122"/>
              </a:rPr>
              <a:t>E.code</a:t>
            </a:r>
            <a:r>
              <a:rPr lang="zh-CN" altLang="en-US" sz="2800" dirty="0">
                <a:latin typeface="宋体" panose="02010600030101010101" pitchFamily="2" charset="-122"/>
              </a:rPr>
              <a:t>：布尔表达式</a:t>
            </a:r>
            <a:r>
              <a:rPr lang="en-US" altLang="zh-CN" sz="2800" dirty="0">
                <a:latin typeface="宋体" panose="02010600030101010101" pitchFamily="2" charset="-122"/>
              </a:rPr>
              <a:t>E</a:t>
            </a:r>
            <a:r>
              <a:rPr lang="zh-CN" altLang="en-US" sz="2800" dirty="0">
                <a:latin typeface="宋体" panose="02010600030101010101" pitchFamily="2" charset="-122"/>
              </a:rPr>
              <a:t>的三地址代码</a:t>
            </a:r>
            <a:endParaRPr lang="zh-CN" altLang="en-US" sz="2800" dirty="0">
              <a:latin typeface="宋体" panose="02010600030101010101" pitchFamily="2" charset="-122"/>
            </a:endParaRPr>
          </a:p>
          <a:p>
            <a:pPr lvl="2">
              <a:lnSpc>
                <a:spcPct val="120000"/>
              </a:lnSpc>
              <a:buNone/>
            </a:pPr>
            <a:r>
              <a:rPr lang="en-US" altLang="zh-CN" sz="2800" dirty="0">
                <a:latin typeface="宋体" panose="02010600030101010101" pitchFamily="2" charset="-122"/>
              </a:rPr>
              <a:t>S.code</a:t>
            </a:r>
            <a:r>
              <a:rPr lang="zh-CN" altLang="en-US" sz="2800" dirty="0">
                <a:latin typeface="宋体" panose="02010600030101010101" pitchFamily="2" charset="-122"/>
              </a:rPr>
              <a:t>：语句</a:t>
            </a:r>
            <a:r>
              <a:rPr lang="en-US" altLang="zh-CN" sz="2800" dirty="0">
                <a:latin typeface="宋体" panose="02010600030101010101" pitchFamily="2" charset="-122"/>
              </a:rPr>
              <a:t>S</a:t>
            </a:r>
            <a:r>
              <a:rPr lang="zh-CN" altLang="en-US" sz="2800" dirty="0">
                <a:latin typeface="宋体" panose="02010600030101010101" pitchFamily="2" charset="-122"/>
              </a:rPr>
              <a:t>的三地址代码</a:t>
            </a:r>
            <a:endParaRPr lang="zh-CN" altLang="en-US" sz="2800" dirty="0">
              <a:latin typeface="宋体" panose="02010600030101010101" pitchFamily="2" charset="-122"/>
            </a:endParaRPr>
          </a:p>
        </p:txBody>
      </p:sp>
      <p:sp>
        <p:nvSpPr>
          <p:cNvPr id="6" name="标题 5"/>
          <p:cNvSpPr>
            <a:spLocks noGrp="1" noChangeArrowheads="1"/>
          </p:cNvSpPr>
          <p:nvPr>
            <p:ph type="title"/>
          </p:nvPr>
        </p:nvSpPr>
        <p:spPr/>
        <p:txBody>
          <a:bodyPr/>
          <a:p>
            <a:r>
              <a:rPr lang="zh-CN" altLang="en-US"/>
              <a:t>控制流语句的翻译</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xEl>
                                              <p:charRg st="0" end="5"/>
                                            </p:txEl>
                                          </p:spTgt>
                                        </p:tgtEl>
                                        <p:attrNameLst>
                                          <p:attrName>style.visibility</p:attrName>
                                        </p:attrNameLst>
                                      </p:cBhvr>
                                      <p:to>
                                        <p:strVal val="visible"/>
                                      </p:to>
                                    </p:set>
                                    <p:animEffect transition="in" filter="blinds(horizontal)">
                                      <p:cBhvr>
                                        <p:cTn id="7" dur="500"/>
                                        <p:tgtEl>
                                          <p:spTgt spid="2">
                                            <p:txEl>
                                              <p:charRg st="0" end="5"/>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xEl>
                                              <p:charRg st="5" end="18"/>
                                            </p:txEl>
                                          </p:spTgt>
                                        </p:tgtEl>
                                        <p:attrNameLst>
                                          <p:attrName>style.visibility</p:attrName>
                                        </p:attrNameLst>
                                      </p:cBhvr>
                                      <p:to>
                                        <p:strVal val="visible"/>
                                      </p:to>
                                    </p:set>
                                    <p:animEffect transition="in" filter="blinds(horizontal)">
                                      <p:cBhvr>
                                        <p:cTn id="10" dur="500"/>
                                        <p:tgtEl>
                                          <p:spTgt spid="2">
                                            <p:txEl>
                                              <p:charRg st="5" end="18"/>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xEl>
                                              <p:charRg st="18" end="43"/>
                                            </p:txEl>
                                          </p:spTgt>
                                        </p:tgtEl>
                                        <p:attrNameLst>
                                          <p:attrName>style.visibility</p:attrName>
                                        </p:attrNameLst>
                                      </p:cBhvr>
                                      <p:to>
                                        <p:strVal val="visible"/>
                                      </p:to>
                                    </p:set>
                                    <p:animEffect transition="in" filter="blinds(horizontal)">
                                      <p:cBhvr>
                                        <p:cTn id="13" dur="500"/>
                                        <p:tgtEl>
                                          <p:spTgt spid="2">
                                            <p:txEl>
                                              <p:charRg st="18" end="43"/>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
                                            <p:txEl>
                                              <p:charRg st="43" end="70"/>
                                            </p:txEl>
                                          </p:spTgt>
                                        </p:tgtEl>
                                        <p:attrNameLst>
                                          <p:attrName>style.visibility</p:attrName>
                                        </p:attrNameLst>
                                      </p:cBhvr>
                                      <p:to>
                                        <p:strVal val="visible"/>
                                      </p:to>
                                    </p:set>
                                    <p:animEffect transition="in" filter="blinds(horizontal)">
                                      <p:cBhvr>
                                        <p:cTn id="16" dur="500"/>
                                        <p:tgtEl>
                                          <p:spTgt spid="2">
                                            <p:txEl>
                                              <p:charRg st="43" end="70"/>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
                                            <p:txEl>
                                              <p:charRg st="70" end="95"/>
                                            </p:txEl>
                                          </p:spTgt>
                                        </p:tgtEl>
                                        <p:attrNameLst>
                                          <p:attrName>style.visibility</p:attrName>
                                        </p:attrNameLst>
                                      </p:cBhvr>
                                      <p:to>
                                        <p:strVal val="visible"/>
                                      </p:to>
                                    </p:set>
                                    <p:animEffect transition="in" filter="blinds(horizontal)">
                                      <p:cBhvr>
                                        <p:cTn id="19" dur="500"/>
                                        <p:tgtEl>
                                          <p:spTgt spid="2">
                                            <p:txEl>
                                              <p:charRg st="70" end="95"/>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
                                            <p:txEl>
                                              <p:charRg st="95" end="119"/>
                                            </p:txEl>
                                          </p:spTgt>
                                        </p:tgtEl>
                                        <p:attrNameLst>
                                          <p:attrName>style.visibility</p:attrName>
                                        </p:attrNameLst>
                                      </p:cBhvr>
                                      <p:to>
                                        <p:strVal val="visible"/>
                                      </p:to>
                                    </p:set>
                                    <p:animEffect transition="in" filter="blinds(horizontal)">
                                      <p:cBhvr>
                                        <p:cTn id="22" dur="500"/>
                                        <p:tgtEl>
                                          <p:spTgt spid="2">
                                            <p:txEl>
                                              <p:charRg st="95" end="11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charRg st="119" end="130"/>
                                            </p:txEl>
                                          </p:spTgt>
                                        </p:tgtEl>
                                        <p:attrNameLst>
                                          <p:attrName>style.visibility</p:attrName>
                                        </p:attrNameLst>
                                      </p:cBhvr>
                                      <p:to>
                                        <p:strVal val="visible"/>
                                      </p:to>
                                    </p:set>
                                    <p:animEffect transition="in" filter="blinds(horizontal)">
                                      <p:cBhvr>
                                        <p:cTn id="27" dur="500"/>
                                        <p:tgtEl>
                                          <p:spTgt spid="2">
                                            <p:txEl>
                                              <p:charRg st="119" end="130"/>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
                                            <p:txEl>
                                              <p:charRg st="130" end="150"/>
                                            </p:txEl>
                                          </p:spTgt>
                                        </p:tgtEl>
                                        <p:attrNameLst>
                                          <p:attrName>style.visibility</p:attrName>
                                        </p:attrNameLst>
                                      </p:cBhvr>
                                      <p:to>
                                        <p:strVal val="visible"/>
                                      </p:to>
                                    </p:set>
                                    <p:animEffect transition="in" filter="blinds(horizontal)">
                                      <p:cBhvr>
                                        <p:cTn id="30" dur="500"/>
                                        <p:tgtEl>
                                          <p:spTgt spid="2">
                                            <p:txEl>
                                              <p:charRg st="130" end="150"/>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
                                            <p:txEl>
                                              <p:charRg st="150" end="167"/>
                                            </p:txEl>
                                          </p:spTgt>
                                        </p:tgtEl>
                                        <p:attrNameLst>
                                          <p:attrName>style.visibility</p:attrName>
                                        </p:attrNameLst>
                                      </p:cBhvr>
                                      <p:to>
                                        <p:strVal val="visible"/>
                                      </p:to>
                                    </p:set>
                                    <p:animEffect transition="in" filter="blinds(horizontal)">
                                      <p:cBhvr>
                                        <p:cTn id="33" dur="500"/>
                                        <p:tgtEl>
                                          <p:spTgt spid="2">
                                            <p:txEl>
                                              <p:charRg st="150" end="1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72707" name="Rectangle 3"/>
          <p:cNvSpPr txBox="1"/>
          <p:nvPr/>
        </p:nvSpPr>
        <p:spPr>
          <a:xfrm>
            <a:off x="549910" y="1135380"/>
            <a:ext cx="8137525" cy="622300"/>
          </a:xfrm>
          <a:prstGeom prst="rect">
            <a:avLst/>
          </a:prstGeom>
          <a:noFill/>
          <a:ln w="9525">
            <a:noFill/>
          </a:ln>
        </p:spPr>
        <p:txBody>
          <a:bodyPr anchor="t"/>
          <a:p>
            <a:pPr marL="457200" indent="-457200" defTabSz="914400" eaLnBrk="0" hangingPunct="0">
              <a:buFont typeface="Wingdings" panose="05000000000000000000" charset="0"/>
              <a:buChar char="l"/>
            </a:pPr>
            <a:r>
              <a:rPr lang="zh-CN" altLang="en-US" sz="2800" b="0" dirty="0">
                <a:latin typeface="华文新魏" panose="02010800040101010101" pitchFamily="2" charset="-122"/>
                <a:ea typeface="华文新魏" panose="02010800040101010101" pitchFamily="2" charset="-122"/>
              </a:rPr>
              <a:t>分析控制流语句的语法制导定义</a:t>
            </a:r>
            <a:endParaRPr lang="zh-CN" altLang="en-US" sz="2800" b="0" dirty="0">
              <a:latin typeface="华文新魏" panose="02010800040101010101" pitchFamily="2" charset="-122"/>
              <a:ea typeface="华文新魏" panose="02010800040101010101" pitchFamily="2" charset="-122"/>
            </a:endParaRPr>
          </a:p>
        </p:txBody>
      </p:sp>
      <p:sp>
        <p:nvSpPr>
          <p:cNvPr id="6" name="标题 5"/>
          <p:cNvSpPr>
            <a:spLocks noGrp="1" noChangeArrowheads="1"/>
          </p:cNvSpPr>
          <p:nvPr>
            <p:ph type="title"/>
          </p:nvPr>
        </p:nvSpPr>
        <p:spPr/>
        <p:txBody>
          <a:bodyPr/>
          <a:p>
            <a:r>
              <a:rPr lang="zh-CN" altLang="en-US"/>
              <a:t>控制流语句的翻译</a:t>
            </a:r>
            <a:endParaRPr lang="zh-CN" altLang="en-US"/>
          </a:p>
        </p:txBody>
      </p:sp>
      <p:pic>
        <p:nvPicPr>
          <p:cNvPr id="7" name="图片 6"/>
          <p:cNvPicPr>
            <a:picLocks noChangeAspect="1"/>
          </p:cNvPicPr>
          <p:nvPr>
            <p:custDataLst>
              <p:tags r:id="rId1"/>
            </p:custDataLst>
          </p:nvPr>
        </p:nvPicPr>
        <p:blipFill>
          <a:blip r:embed="rId2"/>
          <a:stretch>
            <a:fillRect/>
          </a:stretch>
        </p:blipFill>
        <p:spPr>
          <a:xfrm>
            <a:off x="2023110" y="1694815"/>
            <a:ext cx="8145780" cy="4198620"/>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6" name="标题 5"/>
          <p:cNvSpPr>
            <a:spLocks noGrp="1" noChangeArrowheads="1"/>
          </p:cNvSpPr>
          <p:nvPr>
            <p:ph type="title"/>
          </p:nvPr>
        </p:nvSpPr>
        <p:spPr/>
        <p:txBody>
          <a:bodyPr/>
          <a:p>
            <a:r>
              <a:rPr lang="zh-CN" altLang="en-US"/>
              <a:t>控制流语句的翻译</a:t>
            </a:r>
            <a:endParaRPr lang="zh-CN" altLang="en-US"/>
          </a:p>
        </p:txBody>
      </p:sp>
      <p:pic>
        <p:nvPicPr>
          <p:cNvPr id="5" name="图片 4"/>
          <p:cNvPicPr>
            <a:picLocks noChangeAspect="1"/>
          </p:cNvPicPr>
          <p:nvPr/>
        </p:nvPicPr>
        <p:blipFill>
          <a:blip r:embed="rId1"/>
          <a:stretch>
            <a:fillRect/>
          </a:stretch>
        </p:blipFill>
        <p:spPr>
          <a:xfrm>
            <a:off x="1760220" y="710565"/>
            <a:ext cx="8266430" cy="5716905"/>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6" name="标题 5"/>
          <p:cNvSpPr>
            <a:spLocks noGrp="1" noChangeArrowheads="1"/>
          </p:cNvSpPr>
          <p:nvPr>
            <p:ph type="title"/>
          </p:nvPr>
        </p:nvSpPr>
        <p:spPr/>
        <p:txBody>
          <a:bodyPr/>
          <a:p>
            <a:r>
              <a:rPr lang="zh-CN" altLang="en-US"/>
              <a:t>控制流语句的翻译</a:t>
            </a:r>
            <a:endParaRPr lang="zh-CN" altLang="en-US"/>
          </a:p>
        </p:txBody>
      </p:sp>
      <p:pic>
        <p:nvPicPr>
          <p:cNvPr id="2" name="图片 1"/>
          <p:cNvPicPr>
            <a:picLocks noChangeAspect="1"/>
          </p:cNvPicPr>
          <p:nvPr/>
        </p:nvPicPr>
        <p:blipFill>
          <a:blip r:embed="rId1"/>
          <a:stretch>
            <a:fillRect/>
          </a:stretch>
        </p:blipFill>
        <p:spPr>
          <a:xfrm>
            <a:off x="1642110" y="887730"/>
            <a:ext cx="8907780" cy="508254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7" name="标题 6"/>
          <p:cNvSpPr>
            <a:spLocks noGrp="1" noChangeArrowheads="1"/>
          </p:cNvSpPr>
          <p:nvPr>
            <p:ph type="title"/>
          </p:nvPr>
        </p:nvSpPr>
        <p:spPr/>
        <p:txBody>
          <a:bodyPr/>
          <a:p>
            <a:r>
              <a:rPr lang="zh-CN" altLang="en-US"/>
              <a:t>控制流语句的翻译</a:t>
            </a:r>
            <a:endParaRPr lang="zh-CN" altLang="en-US"/>
          </a:p>
        </p:txBody>
      </p:sp>
      <p:sp>
        <p:nvSpPr>
          <p:cNvPr id="8" name="Rectangle 3"/>
          <p:cNvSpPr txBox="1">
            <a:spLocks noChangeArrowheads="1"/>
          </p:cNvSpPr>
          <p:nvPr/>
        </p:nvSpPr>
        <p:spPr bwMode="auto">
          <a:xfrm>
            <a:off x="610870" y="1082993"/>
            <a:ext cx="8137525" cy="1225550"/>
          </a:xfrm>
          <a:prstGeom prst="rect">
            <a:avLst/>
          </a:prstGeom>
          <a:noFill/>
          <a:ln w="9525">
            <a:noFill/>
            <a:miter lim="800000"/>
          </a:ln>
        </p:spPr>
        <p:txBody>
          <a:bodyPr/>
          <a:p>
            <a:pPr marL="457200" marR="0" indent="-457200" defTabSz="914400" eaLnBrk="0" hangingPunct="0">
              <a:lnSpc>
                <a:spcPct val="130000"/>
              </a:lnSpc>
              <a:spcBef>
                <a:spcPct val="20000"/>
              </a:spcBef>
              <a:buSzTx/>
              <a:buFont typeface="Wingdings" panose="05000000000000000000" charset="0"/>
              <a:buChar char="l"/>
              <a:defRPr/>
            </a:pPr>
            <a:r>
              <a:rPr kumimoji="0" lang="zh-CN" altLang="en-US" sz="3200" kern="0" cap="none" spc="0" normalizeH="0" baseline="0" noProof="0">
                <a:solidFill>
                  <a:schemeClr val="tx2"/>
                </a:solidFill>
                <a:latin typeface="华文新魏" panose="02010800040101010101" pitchFamily="2" charset="-122"/>
                <a:ea typeface="华文新魏" panose="02010800040101010101" pitchFamily="2" charset="-122"/>
                <a:cs typeface="+mn-cs"/>
                <a:sym typeface="+mn-ea"/>
              </a:rPr>
              <a:t>控制流语句中布尔表达式的翻译</a:t>
            </a:r>
            <a:endParaRPr kumimoji="0" lang="zh-CN" altLang="en-US" sz="3200" kern="0" cap="none" spc="0" normalizeH="0" baseline="0" noProof="0">
              <a:solidFill>
                <a:schemeClr val="tx2"/>
              </a:solidFill>
              <a:latin typeface="华文新魏" panose="02010800040101010101" pitchFamily="2" charset="-122"/>
              <a:ea typeface="华文新魏" panose="02010800040101010101" pitchFamily="2" charset="-122"/>
              <a:cs typeface="+mn-cs"/>
              <a:sym typeface="+mn-ea"/>
            </a:endParaRPr>
          </a:p>
          <a:p>
            <a:pPr marL="742950" marR="0" lvl="1" indent="-285750" algn="l" defTabSz="914400" rtl="0" eaLnBrk="0" fontAlgn="base" latinLnBrk="0" hangingPunct="0">
              <a:lnSpc>
                <a:spcPct val="130000"/>
              </a:lnSpc>
              <a:spcBef>
                <a:spcPct val="20000"/>
              </a:spcBef>
              <a:spcAft>
                <a:spcPct val="0"/>
              </a:spcAft>
              <a:buClr>
                <a:schemeClr val="accent1"/>
              </a:buClr>
              <a:buSzTx/>
              <a:buFont typeface="Wingdings" panose="05000000000000000000" pitchFamily="2" charset="2"/>
              <a:buChar char="§"/>
              <a:defRPr/>
            </a:pPr>
            <a:r>
              <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产生布尔表达式的文法</a:t>
            </a:r>
            <a:endPar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p:txBody>
      </p:sp>
      <p:sp>
        <p:nvSpPr>
          <p:cNvPr id="9219" name="Rectangle 4"/>
          <p:cNvSpPr/>
          <p:nvPr/>
        </p:nvSpPr>
        <p:spPr>
          <a:xfrm>
            <a:off x="4225608" y="2820670"/>
            <a:ext cx="5688012" cy="1403350"/>
          </a:xfrm>
          <a:prstGeom prst="rect">
            <a:avLst/>
          </a:prstGeom>
          <a:noFill/>
          <a:ln w="9525">
            <a:noFill/>
          </a:ln>
        </p:spPr>
        <p:txBody>
          <a:bodyPr anchor="t"/>
          <a:p>
            <a:pPr marL="342900" indent="-342900" algn="just">
              <a:lnSpc>
                <a:spcPct val="125000"/>
              </a:lnSpc>
              <a:buClr>
                <a:schemeClr val="folHlink"/>
              </a:buClr>
              <a:buSzPct val="60000"/>
            </a:pPr>
            <a:r>
              <a:rPr lang="en-US" altLang="zh-CN" i="1" dirty="0">
                <a:latin typeface="Times New Roman" panose="02020603050405020304" charset="0"/>
              </a:rPr>
              <a:t>E </a:t>
            </a:r>
            <a:r>
              <a:rPr lang="en-US" altLang="zh-CN" dirty="0">
                <a:latin typeface="Times New Roman" panose="02020603050405020304" charset="0"/>
                <a:sym typeface="Symbol" panose="05050102010706020507" pitchFamily="18" charset="2"/>
              </a:rPr>
              <a:t></a:t>
            </a:r>
            <a:r>
              <a:rPr lang="en-US" altLang="zh-CN" dirty="0">
                <a:latin typeface="Times New Roman" panose="02020603050405020304" charset="0"/>
              </a:rPr>
              <a:t> </a:t>
            </a:r>
            <a:r>
              <a:rPr lang="en-US" altLang="zh-CN" i="1" dirty="0">
                <a:latin typeface="Times New Roman" panose="02020603050405020304" charset="0"/>
              </a:rPr>
              <a:t>E </a:t>
            </a:r>
            <a:r>
              <a:rPr lang="en-US" altLang="zh-CN" dirty="0">
                <a:latin typeface="Times New Roman" panose="02020603050405020304" charset="0"/>
              </a:rPr>
              <a:t>or </a:t>
            </a:r>
            <a:r>
              <a:rPr lang="en-US" altLang="zh-CN" i="1" dirty="0">
                <a:latin typeface="Times New Roman" panose="02020603050405020304" charset="0"/>
              </a:rPr>
              <a:t>E</a:t>
            </a:r>
            <a:r>
              <a:rPr lang="en-US" altLang="zh-CN" dirty="0">
                <a:latin typeface="Times New Roman" panose="02020603050405020304" charset="0"/>
              </a:rPr>
              <a:t> | </a:t>
            </a:r>
            <a:r>
              <a:rPr lang="en-US" altLang="zh-CN" i="1" dirty="0">
                <a:latin typeface="Times New Roman" panose="02020603050405020304" charset="0"/>
              </a:rPr>
              <a:t>E </a:t>
            </a:r>
            <a:r>
              <a:rPr lang="en-US" altLang="zh-CN" dirty="0">
                <a:latin typeface="Times New Roman" panose="02020603050405020304" charset="0"/>
              </a:rPr>
              <a:t>and </a:t>
            </a:r>
            <a:r>
              <a:rPr lang="en-US" altLang="zh-CN" i="1" dirty="0">
                <a:latin typeface="Times New Roman" panose="02020603050405020304" charset="0"/>
              </a:rPr>
              <a:t>E</a:t>
            </a:r>
            <a:r>
              <a:rPr lang="en-US" altLang="zh-CN" dirty="0">
                <a:latin typeface="Times New Roman" panose="02020603050405020304" charset="0"/>
              </a:rPr>
              <a:t> | not </a:t>
            </a:r>
            <a:r>
              <a:rPr lang="en-US" altLang="zh-CN" i="1" dirty="0">
                <a:latin typeface="Times New Roman" panose="02020603050405020304" charset="0"/>
              </a:rPr>
              <a:t>E</a:t>
            </a:r>
            <a:r>
              <a:rPr lang="en-US" altLang="zh-CN" dirty="0">
                <a:latin typeface="Times New Roman" panose="02020603050405020304" charset="0"/>
              </a:rPr>
              <a:t> | ( </a:t>
            </a:r>
            <a:r>
              <a:rPr lang="en-US" altLang="zh-CN" i="1" dirty="0">
                <a:latin typeface="Times New Roman" panose="02020603050405020304" charset="0"/>
              </a:rPr>
              <a:t>E</a:t>
            </a:r>
            <a:r>
              <a:rPr lang="en-US" altLang="zh-CN" dirty="0">
                <a:latin typeface="Times New Roman" panose="02020603050405020304" charset="0"/>
              </a:rPr>
              <a:t> ) </a:t>
            </a:r>
            <a:endParaRPr lang="en-US" altLang="zh-CN" dirty="0">
              <a:latin typeface="Times New Roman" panose="02020603050405020304" charset="0"/>
            </a:endParaRPr>
          </a:p>
          <a:p>
            <a:pPr marL="342900" indent="-342900" algn="just">
              <a:lnSpc>
                <a:spcPct val="125000"/>
              </a:lnSpc>
              <a:buClr>
                <a:schemeClr val="folHlink"/>
              </a:buClr>
              <a:buSzPct val="60000"/>
            </a:pPr>
            <a:r>
              <a:rPr lang="en-US" altLang="zh-CN" dirty="0">
                <a:latin typeface="Times New Roman" panose="02020603050405020304" charset="0"/>
              </a:rPr>
              <a:t>		       | id relop id | true | false</a:t>
            </a:r>
            <a:endParaRPr lang="en-US" altLang="zh-CN" dirty="0">
              <a:latin typeface="Times New Roman" panose="02020603050405020304" charset="0"/>
            </a:endParaRPr>
          </a:p>
          <a:p>
            <a:pPr marL="1143000" lvl="2" indent="-228600" algn="l" rtl="0" eaLnBrk="1" fontAlgn="base" hangingPunct="1">
              <a:lnSpc>
                <a:spcPct val="90000"/>
              </a:lnSpc>
              <a:spcBef>
                <a:spcPct val="20000"/>
              </a:spcBef>
              <a:spcAft>
                <a:spcPct val="0"/>
              </a:spcAft>
              <a:buClr>
                <a:schemeClr val="folHlink"/>
              </a:buClr>
              <a:buSzPct val="50000"/>
              <a:buChar char="n"/>
            </a:pPr>
            <a:endParaRPr lang="zh-CN" altLang="en-US" sz="2400" dirty="0">
              <a:solidFill>
                <a:schemeClr val="tx1"/>
              </a:solidFill>
              <a:latin typeface="Tahoma" panose="020B0604030504040204" charset="0"/>
            </a:endParaRPr>
          </a:p>
        </p:txBody>
      </p:sp>
      <p:sp>
        <p:nvSpPr>
          <p:cNvPr id="9220" name="Rectangle 5"/>
          <p:cNvSpPr/>
          <p:nvPr/>
        </p:nvSpPr>
        <p:spPr>
          <a:xfrm>
            <a:off x="323850" y="4588828"/>
            <a:ext cx="8137525" cy="833437"/>
          </a:xfrm>
          <a:prstGeom prst="rect">
            <a:avLst/>
          </a:prstGeom>
          <a:noFill/>
          <a:ln w="9525">
            <a:noFill/>
          </a:ln>
        </p:spPr>
        <p:txBody>
          <a:bodyPr anchor="t"/>
          <a:p>
            <a:pPr marL="1257300" lvl="2" indent="-342900" algn="l" rtl="0" eaLnBrk="1" fontAlgn="base" hangingPunct="1">
              <a:lnSpc>
                <a:spcPct val="110000"/>
              </a:lnSpc>
              <a:spcBef>
                <a:spcPct val="20000"/>
              </a:spcBef>
              <a:spcAft>
                <a:spcPct val="0"/>
              </a:spcAft>
              <a:buClr>
                <a:schemeClr val="folHlink"/>
              </a:buClr>
              <a:buSzPct val="50000"/>
              <a:buFont typeface="Wingdings" panose="05000000000000000000" charset="0"/>
              <a:buChar char="ü"/>
            </a:pPr>
            <a:r>
              <a:rPr lang="zh-CN" altLang="zh-CN"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逻辑运算符</a:t>
            </a:r>
            <a:r>
              <a:rPr lang="en-US" altLang="zh-CN"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or</a:t>
            </a:r>
            <a:r>
              <a:rPr lang="zh-CN" altLang="en-US"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and</a:t>
            </a:r>
            <a:r>
              <a:rPr lang="zh-CN" altLang="en-US"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not</a:t>
            </a:r>
            <a:r>
              <a:rPr lang="zh-CN" altLang="zh-CN"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的运算规则</a:t>
            </a:r>
            <a:endParaRPr lang="zh-CN" altLang="en-US"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7" name="标题 6"/>
          <p:cNvSpPr>
            <a:spLocks noGrp="1" noChangeArrowheads="1"/>
          </p:cNvSpPr>
          <p:nvPr>
            <p:ph type="title"/>
          </p:nvPr>
        </p:nvSpPr>
        <p:spPr/>
        <p:txBody>
          <a:bodyPr/>
          <a:p>
            <a:r>
              <a:rPr lang="zh-CN" altLang="en-US"/>
              <a:t>控制流语句的翻译</a:t>
            </a:r>
            <a:endParaRPr lang="zh-CN" altLang="en-US"/>
          </a:p>
        </p:txBody>
      </p:sp>
      <p:sp>
        <p:nvSpPr>
          <p:cNvPr id="2" name="Rectangle 3"/>
          <p:cNvSpPr txBox="1">
            <a:spLocks noChangeArrowheads="1"/>
          </p:cNvSpPr>
          <p:nvPr/>
        </p:nvSpPr>
        <p:spPr bwMode="auto">
          <a:xfrm>
            <a:off x="322263" y="831850"/>
            <a:ext cx="8137525" cy="781050"/>
          </a:xfrm>
          <a:prstGeom prst="rect">
            <a:avLst/>
          </a:prstGeom>
          <a:noFill/>
          <a:ln w="9525">
            <a:noFill/>
            <a:miter lim="800000"/>
          </a:ln>
        </p:spPr>
        <p:txBody>
          <a:bodyPr/>
          <a:p>
            <a:pPr marL="742950" marR="0" lvl="1" indent="-285750" algn="l" defTabSz="914400" rtl="0" eaLnBrk="0" fontAlgn="base" latinLnBrk="0" hangingPunct="0">
              <a:lnSpc>
                <a:spcPct val="130000"/>
              </a:lnSpc>
              <a:spcBef>
                <a:spcPct val="20000"/>
              </a:spcBef>
              <a:spcAft>
                <a:spcPct val="0"/>
              </a:spcAft>
              <a:buClr>
                <a:schemeClr val="accent1"/>
              </a:buClr>
              <a:buSzTx/>
              <a:buFont typeface="Wingdings" panose="05000000000000000000" pitchFamily="2" charset="2"/>
              <a:buChar char="§"/>
              <a:defRPr/>
            </a:pPr>
            <a:r>
              <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三类布尔表达式的代码结构</a:t>
            </a:r>
            <a:endPar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p:txBody>
      </p:sp>
      <p:pic>
        <p:nvPicPr>
          <p:cNvPr id="5" name="图片 4"/>
          <p:cNvPicPr>
            <a:picLocks noChangeAspect="1"/>
          </p:cNvPicPr>
          <p:nvPr/>
        </p:nvPicPr>
        <p:blipFill>
          <a:blip r:embed="rId1"/>
          <a:stretch>
            <a:fillRect/>
          </a:stretch>
        </p:blipFill>
        <p:spPr>
          <a:xfrm>
            <a:off x="2135505" y="1715135"/>
            <a:ext cx="8244840" cy="4381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zh-CN" altLang="en-US" dirty="0">
                <a:sym typeface="+mn-ea"/>
              </a:rPr>
              <a:t>类型检查</a:t>
            </a:r>
            <a:endParaRPr lang="zh-CN" altLang="en-US" dirty="0"/>
          </a:p>
        </p:txBody>
      </p:sp>
      <p:sp>
        <p:nvSpPr>
          <p:cNvPr id="1051651" name="内容占位符 1051650"/>
          <p:cNvSpPr>
            <a:spLocks noGrp="1"/>
          </p:cNvSpPr>
          <p:nvPr>
            <p:ph idx="1"/>
          </p:nvPr>
        </p:nvSpPr>
        <p:spPr>
          <a:xfrm>
            <a:off x="250825" y="1303655"/>
            <a:ext cx="10873105" cy="1945005"/>
          </a:xfrm>
        </p:spPr>
        <p:txBody>
          <a:bodyPr anchor="t"/>
          <a:p>
            <a:pPr lvl="2" fontAlgn="base"/>
            <a:r>
              <a:rPr lang="en-US" altLang="zh-CN" strike="noStrike" noProof="1"/>
              <a:t>4</a:t>
            </a:r>
            <a:r>
              <a:rPr lang="zh-CN" altLang="en-US" strike="noStrike" noProof="1"/>
              <a:t>、</a:t>
            </a:r>
            <a:r>
              <a:rPr lang="en-US" altLang="zh-CN" strike="noStrike" noProof="1"/>
              <a:t>E → E</a:t>
            </a:r>
            <a:r>
              <a:rPr lang="en-US" altLang="zh-CN" strike="noStrike" baseline="-25000" noProof="1"/>
              <a:t>1 </a:t>
            </a:r>
            <a:r>
              <a:rPr lang="en-US" altLang="zh-CN" strike="noStrike" noProof="1"/>
              <a:t>[ E</a:t>
            </a:r>
            <a:r>
              <a:rPr lang="en-US" altLang="zh-CN" strike="noStrike" baseline="-25000" noProof="1"/>
              <a:t>2 </a:t>
            </a:r>
            <a:r>
              <a:rPr lang="en-US" altLang="zh-CN" strike="noStrike" noProof="1"/>
              <a:t>]</a:t>
            </a:r>
            <a:endParaRPr lang="en-US" altLang="zh-CN" strike="noStrike" noProof="1"/>
          </a:p>
          <a:p>
            <a:pPr lvl="2" fontAlgn="base">
              <a:buNone/>
            </a:pPr>
            <a:r>
              <a:rPr lang="en-US" altLang="zh-CN" strike="noStrike" noProof="1"/>
              <a:t>  </a:t>
            </a:r>
            <a:r>
              <a:rPr lang="en-US" altLang="zh-CN" strike="noStrike" noProof="1">
                <a:solidFill>
                  <a:schemeClr val="tx1"/>
                </a:solidFill>
                <a:effectLst>
                  <a:outerShdw blurRad="38100" dist="19050" dir="2700000" algn="tl" rotWithShape="0">
                    <a:schemeClr val="dk1">
                      <a:alpha val="40000"/>
                    </a:schemeClr>
                  </a:outerShdw>
                </a:effectLst>
              </a:rPr>
              <a:t> { E.type := if E</a:t>
            </a:r>
            <a:r>
              <a:rPr lang="en-US" altLang="zh-CN" strike="noStrike" baseline="-25000" noProof="1">
                <a:solidFill>
                  <a:schemeClr val="tx1"/>
                </a:solidFill>
                <a:effectLst>
                  <a:outerShdw blurRad="38100" dist="19050" dir="2700000" algn="tl" rotWithShape="0">
                    <a:schemeClr val="dk1">
                      <a:alpha val="40000"/>
                    </a:schemeClr>
                  </a:outerShdw>
                </a:effectLst>
              </a:rPr>
              <a:t>2</a:t>
            </a:r>
            <a:r>
              <a:rPr lang="en-US" altLang="zh-CN" strike="noStrike" noProof="1">
                <a:solidFill>
                  <a:schemeClr val="tx1"/>
                </a:solidFill>
                <a:effectLst>
                  <a:outerShdw blurRad="38100" dist="19050" dir="2700000" algn="tl" rotWithShape="0">
                    <a:schemeClr val="dk1">
                      <a:alpha val="40000"/>
                    </a:schemeClr>
                  </a:outerShdw>
                </a:effectLst>
              </a:rPr>
              <a:t>.type=integer and E</a:t>
            </a:r>
            <a:r>
              <a:rPr lang="en-US" altLang="zh-CN" strike="noStrike" baseline="-25000" noProof="1">
                <a:solidFill>
                  <a:schemeClr val="tx1"/>
                </a:solidFill>
                <a:effectLst>
                  <a:outerShdw blurRad="38100" dist="19050" dir="2700000" algn="tl" rotWithShape="0">
                    <a:schemeClr val="dk1">
                      <a:alpha val="40000"/>
                    </a:schemeClr>
                  </a:outerShdw>
                </a:effectLst>
              </a:rPr>
              <a:t>1</a:t>
            </a:r>
            <a:r>
              <a:rPr lang="en-US" altLang="zh-CN" strike="noStrike" noProof="1">
                <a:solidFill>
                  <a:schemeClr val="tx1"/>
                </a:solidFill>
                <a:effectLst>
                  <a:outerShdw blurRad="38100" dist="19050" dir="2700000" algn="tl" rotWithShape="0">
                    <a:schemeClr val="dk1">
                      <a:alpha val="40000"/>
                    </a:schemeClr>
                  </a:outerShdw>
                </a:effectLst>
              </a:rPr>
              <a:t>.type=array(s,t) </a:t>
            </a:r>
            <a:endParaRPr lang="en-US" altLang="zh-CN" strike="noStrike" noProof="1">
              <a:solidFill>
                <a:schemeClr val="tx1"/>
              </a:solidFill>
              <a:effectLst>
                <a:outerShdw blurRad="38100" dist="19050" dir="2700000" algn="tl" rotWithShape="0">
                  <a:schemeClr val="dk1">
                    <a:alpha val="40000"/>
                  </a:schemeClr>
                </a:outerShdw>
              </a:effectLst>
            </a:endParaRPr>
          </a:p>
          <a:p>
            <a:pPr lvl="2" fontAlgn="base">
              <a:buNone/>
            </a:pPr>
            <a:r>
              <a:rPr lang="en-US" altLang="zh-CN" strike="noStrike" noProof="1">
                <a:solidFill>
                  <a:schemeClr val="tx1"/>
                </a:solidFill>
                <a:effectLst>
                  <a:outerShdw blurRad="38100" dist="19050" dir="2700000" algn="tl" rotWithShape="0">
                    <a:schemeClr val="dk1">
                      <a:alpha val="40000"/>
                    </a:schemeClr>
                  </a:outerShdw>
                </a:effectLst>
              </a:rPr>
              <a:t>                      then t</a:t>
            </a:r>
            <a:endParaRPr lang="en-US" altLang="zh-CN" strike="noStrike" noProof="1">
              <a:solidFill>
                <a:schemeClr val="tx1"/>
              </a:solidFill>
              <a:effectLst>
                <a:outerShdw blurRad="38100" dist="19050" dir="2700000" algn="tl" rotWithShape="0">
                  <a:schemeClr val="dk1">
                    <a:alpha val="40000"/>
                  </a:schemeClr>
                </a:outerShdw>
              </a:effectLst>
            </a:endParaRPr>
          </a:p>
          <a:p>
            <a:pPr lvl="2" fontAlgn="base">
              <a:buNone/>
            </a:pPr>
            <a:r>
              <a:rPr lang="en-US" altLang="zh-CN" strike="noStrike" noProof="1">
                <a:solidFill>
                  <a:schemeClr val="tx1"/>
                </a:solidFill>
                <a:effectLst>
                  <a:outerShdw blurRad="38100" dist="19050" dir="2700000" algn="tl" rotWithShape="0">
                    <a:schemeClr val="dk1">
                      <a:alpha val="40000"/>
                    </a:schemeClr>
                  </a:outerShdw>
                </a:effectLst>
              </a:rPr>
              <a:t>                      else type-error }</a:t>
            </a:r>
            <a:endParaRPr lang="en-US" altLang="zh-CN" strike="noStrike" noProof="1">
              <a:solidFill>
                <a:schemeClr val="tx1"/>
              </a:solidFill>
              <a:effectLst>
                <a:outerShdw blurRad="38100" dist="19050" dir="2700000" algn="tl" rotWithShape="0">
                  <a:schemeClr val="dk1">
                    <a:alpha val="40000"/>
                  </a:schemeClr>
                </a:outerShdw>
              </a:effectLst>
            </a:endParaRPr>
          </a:p>
        </p:txBody>
      </p:sp>
      <p:sp>
        <p:nvSpPr>
          <p:cNvPr id="1051652" name="矩形 1051651"/>
          <p:cNvSpPr/>
          <p:nvPr/>
        </p:nvSpPr>
        <p:spPr>
          <a:xfrm>
            <a:off x="250825" y="3619500"/>
            <a:ext cx="10873105" cy="2160905"/>
          </a:xfrm>
          <a:prstGeom prst="rect">
            <a:avLst/>
          </a:prstGeom>
          <a:noFill/>
          <a:ln w="9525">
            <a:noFill/>
          </a:ln>
        </p:spPr>
        <p:txBody>
          <a:bodyPr anchor="t"/>
          <a:p>
            <a:pPr marL="1143000" lvl="2" indent="-228600" algn="l"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pPr>
            <a:r>
              <a:rPr lang="en-US" altLang="zh-CN" sz="2400" b="0" u="none" strike="noStrike" baseline="0" noProof="1">
                <a:solidFill>
                  <a:schemeClr val="tx1"/>
                </a:solidFill>
                <a:latin typeface="Tahoma" panose="020B0604030504040204" charset="0"/>
                <a:ea typeface="宋体" panose="02010600030101010101" pitchFamily="2" charset="-122"/>
                <a:cs typeface="+mn-cs"/>
              </a:rPr>
              <a:t>5</a:t>
            </a:r>
            <a:r>
              <a:rPr lang="zh-CN" altLang="en-US" sz="2400" b="0" u="none" strike="noStrike" baseline="0" noProof="1">
                <a:solidFill>
                  <a:schemeClr val="tx1"/>
                </a:solidFill>
                <a:latin typeface="Tahoma" panose="020B0604030504040204" charset="0"/>
                <a:ea typeface="宋体" panose="02010600030101010101" pitchFamily="2" charset="-122"/>
                <a:cs typeface="+mn-cs"/>
              </a:rPr>
              <a:t>、</a:t>
            </a:r>
            <a:r>
              <a:rPr lang="en-US" altLang="zh-CN" sz="2400" b="0" u="none" strike="noStrike" baseline="0" noProof="1">
                <a:solidFill>
                  <a:schemeClr val="tx1"/>
                </a:solidFill>
                <a:latin typeface="Tahoma" panose="020B0604030504040204" charset="0"/>
                <a:ea typeface="宋体" panose="02010600030101010101" pitchFamily="2" charset="-122"/>
                <a:cs typeface="+mn-cs"/>
              </a:rPr>
              <a:t>E → E</a:t>
            </a:r>
            <a:r>
              <a:rPr lang="en-US" altLang="zh-CN" sz="2400" b="0" u="none" strike="noStrike" baseline="-25000" noProof="1">
                <a:solidFill>
                  <a:schemeClr val="tx1"/>
                </a:solidFill>
                <a:latin typeface="Tahoma" panose="020B0604030504040204" charset="0"/>
                <a:ea typeface="宋体" panose="02010600030101010101" pitchFamily="2" charset="-122"/>
                <a:cs typeface="+mn-cs"/>
              </a:rPr>
              <a:t>1</a:t>
            </a:r>
            <a:r>
              <a:rPr lang="en-US" altLang="zh-CN" sz="2400" b="0" u="none" strike="noStrike" baseline="0" noProof="1">
                <a:solidFill>
                  <a:schemeClr val="tx1"/>
                </a:solidFill>
                <a:latin typeface="Tahoma" panose="020B0604030504040204" charset="0"/>
                <a:ea typeface="宋体" panose="02010600030101010101" pitchFamily="2" charset="-122"/>
                <a:cs typeface="+mn-cs"/>
              </a:rPr>
              <a:t>↑</a:t>
            </a:r>
            <a:endParaRPr lang="en-US" altLang="zh-CN" sz="2400" b="0" u="none" strike="noStrike" baseline="0" noProof="1">
              <a:solidFill>
                <a:schemeClr val="tx1"/>
              </a:solidFill>
              <a:latin typeface="Tahoma" panose="020B0604030504040204" charset="0"/>
              <a:ea typeface="宋体" panose="02010600030101010101" pitchFamily="2" charset="-122"/>
            </a:endParaRPr>
          </a:p>
          <a:p>
            <a:pPr marL="1143000" lvl="2" indent="-228600" algn="l"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None/>
            </a:pPr>
            <a:r>
              <a:rPr lang="en-US" altLang="zh-CN" sz="2400" b="0" u="none" strike="noStrike" baseline="0" noProof="1">
                <a:solidFill>
                  <a:schemeClr val="tx1"/>
                </a:solidFill>
                <a:latin typeface="Tahoma" panose="020B0604030504040204" charset="0"/>
                <a:ea typeface="宋体" panose="02010600030101010101" pitchFamily="2" charset="-122"/>
                <a:cs typeface="+mn-cs"/>
              </a:rPr>
              <a:t>             </a:t>
            </a:r>
            <a:r>
              <a:rPr lang="en-US" altLang="zh-CN" sz="24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cs typeface="+mn-cs"/>
              </a:rPr>
              <a:t>  { E.type := if E</a:t>
            </a:r>
            <a:r>
              <a:rPr lang="en-US" altLang="zh-CN" sz="2400" b="0" u="none" strike="noStrike" baseline="-2500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cs typeface="+mn-cs"/>
              </a:rPr>
              <a:t>1</a:t>
            </a:r>
            <a:r>
              <a:rPr lang="en-US" altLang="zh-CN" sz="24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cs typeface="+mn-cs"/>
              </a:rPr>
              <a:t>.type=pointer(t)</a:t>
            </a:r>
            <a:endParaRPr lang="en-US" altLang="zh-CN" sz="24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endParaRPr>
          </a:p>
          <a:p>
            <a:pPr marL="1143000" lvl="2" indent="-228600" algn="l"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None/>
            </a:pPr>
            <a:r>
              <a:rPr lang="en-US" altLang="zh-CN" sz="24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cs typeface="+mn-cs"/>
              </a:rPr>
              <a:t>                                  then t</a:t>
            </a:r>
            <a:endParaRPr lang="en-US" altLang="zh-CN" sz="24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endParaRPr>
          </a:p>
          <a:p>
            <a:pPr marL="1143000" lvl="2" indent="-228600" algn="l"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None/>
            </a:pPr>
            <a:r>
              <a:rPr lang="en-US" altLang="zh-CN" sz="24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cs typeface="+mn-cs"/>
              </a:rPr>
              <a:t>                                  else type-error }</a:t>
            </a:r>
            <a:endParaRPr lang="en-US" altLang="zh-CN" sz="24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51651">
                                            <p:txEl>
                                              <p:charRg st="16" end="74"/>
                                            </p:txEl>
                                          </p:spTgt>
                                        </p:tgtEl>
                                        <p:attrNameLst>
                                          <p:attrName>style.visibility</p:attrName>
                                        </p:attrNameLst>
                                      </p:cBhvr>
                                      <p:to>
                                        <p:strVal val="visible"/>
                                      </p:to>
                                    </p:set>
                                    <p:animEffect transition="in" filter="checkerboard(across)">
                                      <p:cBhvr>
                                        <p:cTn id="7" dur="500"/>
                                        <p:tgtEl>
                                          <p:spTgt spid="1051651">
                                            <p:txEl>
                                              <p:charRg st="16" end="74"/>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051651">
                                            <p:txEl>
                                              <p:charRg st="74" end="103"/>
                                            </p:txEl>
                                          </p:spTgt>
                                        </p:tgtEl>
                                        <p:attrNameLst>
                                          <p:attrName>style.visibility</p:attrName>
                                        </p:attrNameLst>
                                      </p:cBhvr>
                                      <p:to>
                                        <p:strVal val="visible"/>
                                      </p:to>
                                    </p:set>
                                    <p:animEffect transition="in" filter="checkerboard(across)">
                                      <p:cBhvr>
                                        <p:cTn id="10" dur="500"/>
                                        <p:tgtEl>
                                          <p:spTgt spid="1051651">
                                            <p:txEl>
                                              <p:charRg st="74" end="10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051651">
                                            <p:txEl>
                                              <p:charRg st="103" end="143"/>
                                            </p:txEl>
                                          </p:spTgt>
                                        </p:tgtEl>
                                        <p:attrNameLst>
                                          <p:attrName>style.visibility</p:attrName>
                                        </p:attrNameLst>
                                      </p:cBhvr>
                                      <p:to>
                                        <p:strVal val="visible"/>
                                      </p:to>
                                    </p:set>
                                    <p:animEffect transition="in" filter="checkerboard(across)">
                                      <p:cBhvr>
                                        <p:cTn id="13" dur="500"/>
                                        <p:tgtEl>
                                          <p:spTgt spid="1051651">
                                            <p:txEl>
                                              <p:charRg st="103" end="14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1051652">
                                            <p:txEl>
                                              <p:charRg st="10" end="59"/>
                                            </p:txEl>
                                          </p:spTgt>
                                        </p:tgtEl>
                                        <p:attrNameLst>
                                          <p:attrName>style.visibility</p:attrName>
                                        </p:attrNameLst>
                                      </p:cBhvr>
                                      <p:to>
                                        <p:strVal val="visible"/>
                                      </p:to>
                                    </p:set>
                                    <p:animEffect transition="in" filter="checkerboard(across)">
                                      <p:cBhvr>
                                        <p:cTn id="18" dur="500"/>
                                        <p:tgtEl>
                                          <p:spTgt spid="1051652">
                                            <p:txEl>
                                              <p:charRg st="10" end="59"/>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1051652">
                                            <p:txEl>
                                              <p:charRg st="59" end="100"/>
                                            </p:txEl>
                                          </p:spTgt>
                                        </p:tgtEl>
                                        <p:attrNameLst>
                                          <p:attrName>style.visibility</p:attrName>
                                        </p:attrNameLst>
                                      </p:cBhvr>
                                      <p:to>
                                        <p:strVal val="visible"/>
                                      </p:to>
                                    </p:set>
                                    <p:animEffect transition="in" filter="checkerboard(across)">
                                      <p:cBhvr>
                                        <p:cTn id="21" dur="500"/>
                                        <p:tgtEl>
                                          <p:spTgt spid="1051652">
                                            <p:txEl>
                                              <p:charRg st="59" end="100"/>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1051652">
                                            <p:txEl>
                                              <p:charRg st="100" end="152"/>
                                            </p:txEl>
                                          </p:spTgt>
                                        </p:tgtEl>
                                        <p:attrNameLst>
                                          <p:attrName>style.visibility</p:attrName>
                                        </p:attrNameLst>
                                      </p:cBhvr>
                                      <p:to>
                                        <p:strVal val="visible"/>
                                      </p:to>
                                    </p:set>
                                    <p:animEffect transition="in" filter="checkerboard(across)">
                                      <p:cBhvr>
                                        <p:cTn id="24" dur="500"/>
                                        <p:tgtEl>
                                          <p:spTgt spid="1051652">
                                            <p:txEl>
                                              <p:charRg st="100" end="1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7" name="标题 6"/>
          <p:cNvSpPr>
            <a:spLocks noGrp="1" noChangeArrowheads="1"/>
          </p:cNvSpPr>
          <p:nvPr>
            <p:ph type="title"/>
          </p:nvPr>
        </p:nvSpPr>
        <p:spPr/>
        <p:txBody>
          <a:bodyPr/>
          <a:p>
            <a:r>
              <a:rPr lang="zh-CN" altLang="en-US"/>
              <a:t>控制流语句的翻译</a:t>
            </a:r>
            <a:endParaRPr lang="zh-CN" altLang="en-US"/>
          </a:p>
        </p:txBody>
      </p:sp>
      <p:pic>
        <p:nvPicPr>
          <p:cNvPr id="2" name="图片 1"/>
          <p:cNvPicPr>
            <a:picLocks noChangeAspect="1"/>
          </p:cNvPicPr>
          <p:nvPr/>
        </p:nvPicPr>
        <p:blipFill>
          <a:blip r:embed="rId1"/>
          <a:stretch>
            <a:fillRect/>
          </a:stretch>
        </p:blipFill>
        <p:spPr>
          <a:xfrm>
            <a:off x="884555" y="1190625"/>
            <a:ext cx="8801100" cy="2590800"/>
          </a:xfrm>
          <a:prstGeom prst="rect">
            <a:avLst/>
          </a:prstGeom>
        </p:spPr>
      </p:pic>
      <p:pic>
        <p:nvPicPr>
          <p:cNvPr id="5" name="图片 2"/>
          <p:cNvPicPr>
            <a:picLocks noChangeAspect="1"/>
          </p:cNvPicPr>
          <p:nvPr/>
        </p:nvPicPr>
        <p:blipFill>
          <a:blip r:embed="rId2"/>
          <a:stretch>
            <a:fillRect/>
          </a:stretch>
        </p:blipFill>
        <p:spPr>
          <a:xfrm>
            <a:off x="4888548" y="4060508"/>
            <a:ext cx="6516687" cy="2016125"/>
          </a:xfrm>
          <a:prstGeom prst="rect">
            <a:avLst/>
          </a:prstGeom>
          <a:noFill/>
          <a:ln w="9525" cap="flat" cmpd="sng">
            <a:solidFill>
              <a:schemeClr val="accent1"/>
            </a:solidFill>
            <a:prstDash val="solid"/>
            <a:round/>
            <a:headEnd type="none" w="med" len="med"/>
            <a:tailEnd type="none" w="med" len="me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9" name="标题 8"/>
          <p:cNvSpPr>
            <a:spLocks noGrp="1" noChangeArrowheads="1"/>
          </p:cNvSpPr>
          <p:nvPr>
            <p:ph type="title"/>
          </p:nvPr>
        </p:nvSpPr>
        <p:spPr/>
        <p:txBody>
          <a:bodyPr/>
          <a:p>
            <a:r>
              <a:rPr lang="zh-CN" altLang="en-US"/>
              <a:t>控制流语句的翻译</a:t>
            </a:r>
            <a:endParaRPr lang="zh-CN" altLang="en-US"/>
          </a:p>
        </p:txBody>
      </p:sp>
      <p:pic>
        <p:nvPicPr>
          <p:cNvPr id="10" name="图片 9"/>
          <p:cNvPicPr>
            <a:picLocks noChangeAspect="1"/>
          </p:cNvPicPr>
          <p:nvPr/>
        </p:nvPicPr>
        <p:blipFill>
          <a:blip r:embed="rId1"/>
          <a:stretch>
            <a:fillRect/>
          </a:stretch>
        </p:blipFill>
        <p:spPr>
          <a:xfrm>
            <a:off x="337820" y="1134745"/>
            <a:ext cx="8656320" cy="2499360"/>
          </a:xfrm>
          <a:prstGeom prst="rect">
            <a:avLst/>
          </a:prstGeom>
        </p:spPr>
      </p:pic>
      <p:pic>
        <p:nvPicPr>
          <p:cNvPr id="12311" name="图片 1"/>
          <p:cNvPicPr>
            <a:picLocks noChangeAspect="1"/>
          </p:cNvPicPr>
          <p:nvPr/>
        </p:nvPicPr>
        <p:blipFill>
          <a:blip r:embed="rId2"/>
          <a:stretch>
            <a:fillRect/>
          </a:stretch>
        </p:blipFill>
        <p:spPr>
          <a:xfrm>
            <a:off x="4099560" y="3764280"/>
            <a:ext cx="7102475" cy="2036763"/>
          </a:xfrm>
          <a:prstGeom prst="rect">
            <a:avLst/>
          </a:prstGeom>
          <a:noFill/>
          <a:ln w="9525" cap="flat" cmpd="sng">
            <a:solidFill>
              <a:schemeClr val="accent1"/>
            </a:solidFill>
            <a:prstDash val="solid"/>
            <a:round/>
            <a:headEnd type="none" w="med" len="med"/>
            <a:tailEnd type="none" w="med" len="me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9" name="标题 8"/>
          <p:cNvSpPr>
            <a:spLocks noGrp="1" noChangeArrowheads="1"/>
          </p:cNvSpPr>
          <p:nvPr>
            <p:ph type="title"/>
          </p:nvPr>
        </p:nvSpPr>
        <p:spPr/>
        <p:txBody>
          <a:bodyPr/>
          <a:p>
            <a:r>
              <a:rPr lang="zh-CN" altLang="en-US"/>
              <a:t>控制流语句的翻译</a:t>
            </a:r>
            <a:endParaRPr lang="zh-CN" altLang="en-US"/>
          </a:p>
        </p:txBody>
      </p:sp>
      <p:pic>
        <p:nvPicPr>
          <p:cNvPr id="2" name="图片 1"/>
          <p:cNvPicPr>
            <a:picLocks noChangeAspect="1"/>
          </p:cNvPicPr>
          <p:nvPr/>
        </p:nvPicPr>
        <p:blipFill>
          <a:blip r:embed="rId1"/>
          <a:stretch>
            <a:fillRect/>
          </a:stretch>
        </p:blipFill>
        <p:spPr>
          <a:xfrm>
            <a:off x="1078230" y="1295400"/>
            <a:ext cx="8229600" cy="1508760"/>
          </a:xfrm>
          <a:prstGeom prst="rect">
            <a:avLst/>
          </a:prstGeom>
        </p:spPr>
      </p:pic>
      <p:pic>
        <p:nvPicPr>
          <p:cNvPr id="13326" name="图片 2"/>
          <p:cNvPicPr>
            <a:picLocks noChangeAspect="1"/>
          </p:cNvPicPr>
          <p:nvPr/>
        </p:nvPicPr>
        <p:blipFill>
          <a:blip r:embed="rId2"/>
          <a:stretch>
            <a:fillRect/>
          </a:stretch>
        </p:blipFill>
        <p:spPr>
          <a:xfrm>
            <a:off x="4969193" y="3496945"/>
            <a:ext cx="5864225" cy="1046163"/>
          </a:xfrm>
          <a:prstGeom prst="rect">
            <a:avLst/>
          </a:prstGeom>
          <a:noFill/>
          <a:ln w="9525" cap="flat" cmpd="sng">
            <a:solidFill>
              <a:schemeClr val="accent1"/>
            </a:solidFill>
            <a:prstDash val="solid"/>
            <a:round/>
            <a:headEnd type="none" w="med" len="med"/>
            <a:tailEnd type="none" w="med" len="me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9" name="标题 8"/>
          <p:cNvSpPr>
            <a:spLocks noGrp="1" noChangeArrowheads="1"/>
          </p:cNvSpPr>
          <p:nvPr>
            <p:ph type="title"/>
          </p:nvPr>
        </p:nvSpPr>
        <p:spPr/>
        <p:txBody>
          <a:bodyPr/>
          <a:p>
            <a:r>
              <a:rPr lang="zh-CN" altLang="en-US"/>
              <a:t>控制流语句的翻译</a:t>
            </a:r>
            <a:endParaRPr lang="zh-CN" altLang="en-US"/>
          </a:p>
        </p:txBody>
      </p:sp>
      <p:pic>
        <p:nvPicPr>
          <p:cNvPr id="2" name="图片 1"/>
          <p:cNvPicPr>
            <a:picLocks noChangeAspect="1"/>
          </p:cNvPicPr>
          <p:nvPr/>
        </p:nvPicPr>
        <p:blipFill>
          <a:blip r:embed="rId1"/>
          <a:stretch>
            <a:fillRect/>
          </a:stretch>
        </p:blipFill>
        <p:spPr>
          <a:xfrm>
            <a:off x="1786890" y="1028700"/>
            <a:ext cx="8618220" cy="4800600"/>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9" name="标题 8"/>
          <p:cNvSpPr>
            <a:spLocks noGrp="1" noChangeArrowheads="1"/>
          </p:cNvSpPr>
          <p:nvPr>
            <p:ph type="title"/>
          </p:nvPr>
        </p:nvSpPr>
        <p:spPr/>
        <p:txBody>
          <a:bodyPr/>
          <a:p>
            <a:r>
              <a:rPr lang="zh-CN" altLang="en-US" dirty="0">
                <a:sym typeface="+mn-ea"/>
              </a:rPr>
              <a:t>例</a:t>
            </a:r>
            <a:r>
              <a:rPr lang="en-US" altLang="zh-CN" dirty="0">
                <a:sym typeface="+mn-ea"/>
              </a:rPr>
              <a:t>:</a:t>
            </a:r>
            <a:r>
              <a:rPr lang="zh-CN" altLang="en-US" dirty="0">
                <a:sym typeface="+mn-ea"/>
              </a:rPr>
              <a:t>用控制流方法翻译布尔表达式</a:t>
            </a:r>
            <a:endParaRPr lang="zh-CN" altLang="en-US"/>
          </a:p>
        </p:txBody>
      </p:sp>
      <p:sp>
        <p:nvSpPr>
          <p:cNvPr id="15365" name="Rectangle 2"/>
          <p:cNvSpPr txBox="1"/>
          <p:nvPr/>
        </p:nvSpPr>
        <p:spPr>
          <a:xfrm>
            <a:off x="851535" y="931228"/>
            <a:ext cx="5686425" cy="793750"/>
          </a:xfrm>
          <a:prstGeom prst="rect">
            <a:avLst/>
          </a:prstGeom>
          <a:noFill/>
          <a:ln w="9525">
            <a:noFill/>
          </a:ln>
        </p:spPr>
        <p:txBody>
          <a:bodyPr anchor="ctr"/>
          <a:p>
            <a:pPr eaLnBrk="0" hangingPunct="0"/>
            <a:r>
              <a:rPr lang="en-US" altLang="zh-CN" sz="3600" dirty="0">
                <a:solidFill>
                  <a:srgbClr val="0000FF"/>
                </a:solidFill>
                <a:latin typeface="华文新魏" panose="02010800040101010101" pitchFamily="2" charset="-122"/>
              </a:rPr>
              <a:t>a&lt;b or c&lt;d and e&lt;f</a:t>
            </a:r>
            <a:endParaRPr lang="en-US" altLang="zh-CN" sz="3600" dirty="0">
              <a:solidFill>
                <a:srgbClr val="0000FF"/>
              </a:solidFill>
              <a:latin typeface="华文新魏" panose="02010800040101010101" pitchFamily="2" charset="-122"/>
            </a:endParaRPr>
          </a:p>
        </p:txBody>
      </p:sp>
      <p:sp>
        <p:nvSpPr>
          <p:cNvPr id="15361" name="Text Box 4"/>
          <p:cNvSpPr txBox="1"/>
          <p:nvPr/>
        </p:nvSpPr>
        <p:spPr>
          <a:xfrm>
            <a:off x="2771775" y="5867400"/>
            <a:ext cx="3505200" cy="460375"/>
          </a:xfrm>
          <a:prstGeom prst="rect">
            <a:avLst/>
          </a:prstGeom>
          <a:noFill/>
          <a:ln w="9525">
            <a:noFill/>
          </a:ln>
        </p:spPr>
        <p:txBody>
          <a:bodyPr anchor="t">
            <a:spAutoFit/>
          </a:bodyPr>
          <a:p>
            <a:pPr>
              <a:spcBef>
                <a:spcPct val="50000"/>
              </a:spcBef>
            </a:pPr>
            <a:r>
              <a:rPr lang="en-US" altLang="zh-CN" sz="2000" dirty="0">
                <a:latin typeface="华文新魏" panose="02010800040101010101" pitchFamily="2" charset="-122"/>
                <a:ea typeface="华文新魏" panose="02010800040101010101" pitchFamily="2" charset="-122"/>
                <a:cs typeface="华文新魏" panose="02010800040101010101" pitchFamily="2" charset="-122"/>
              </a:rPr>
              <a:t>*  </a:t>
            </a:r>
            <a:r>
              <a:rPr lang="zh-CN" altLang="en-US" dirty="0">
                <a:latin typeface="华文新魏" panose="02010800040101010101" pitchFamily="2" charset="-122"/>
                <a:ea typeface="华文新魏" panose="02010800040101010101" pitchFamily="2" charset="-122"/>
                <a:cs typeface="华文新魏" panose="02010800040101010101" pitchFamily="2" charset="-122"/>
              </a:rPr>
              <a:t>深度优先执行语义规则</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pic>
        <p:nvPicPr>
          <p:cNvPr id="15362" name="图片 1"/>
          <p:cNvPicPr>
            <a:picLocks noChangeAspect="1"/>
          </p:cNvPicPr>
          <p:nvPr>
            <p:custDataLst>
              <p:tags r:id="rId1"/>
            </p:custDataLst>
          </p:nvPr>
        </p:nvPicPr>
        <p:blipFill>
          <a:blip r:embed="rId2"/>
          <a:stretch>
            <a:fillRect/>
          </a:stretch>
        </p:blipFill>
        <p:spPr>
          <a:xfrm>
            <a:off x="2338705" y="1724978"/>
            <a:ext cx="8229600" cy="3795712"/>
          </a:xfrm>
          <a:prstGeom prst="rect">
            <a:avLst/>
          </a:prstGeom>
          <a:noFill/>
          <a:ln w="9525">
            <a:noFill/>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3"/>
          <p:cNvSpPr txBox="1"/>
          <p:nvPr/>
        </p:nvSpPr>
        <p:spPr>
          <a:xfrm>
            <a:off x="815023" y="1182053"/>
            <a:ext cx="2786062" cy="904875"/>
          </a:xfrm>
          <a:prstGeom prst="rect">
            <a:avLst/>
          </a:prstGeom>
          <a:solidFill>
            <a:srgbClr val="FFC000"/>
          </a:solidFill>
          <a:ln w="9525">
            <a:noFill/>
          </a:ln>
        </p:spPr>
        <p:txBody>
          <a:bodyPr lIns="0" anchor="t"/>
          <a:p>
            <a:pPr marL="228600" indent="-228600" eaLnBrk="0" hangingPunct="0">
              <a:spcBef>
                <a:spcPct val="20000"/>
              </a:spcBef>
              <a:buClr>
                <a:schemeClr val="tx1"/>
              </a:buClr>
            </a:pPr>
            <a:r>
              <a:rPr lang="en-US" altLang="zh-CN" dirty="0">
                <a:solidFill>
                  <a:srgbClr val="000066"/>
                </a:solidFill>
                <a:latin typeface="华文新魏" panose="02010800040101010101" pitchFamily="2" charset="-122"/>
              </a:rPr>
              <a:t>1</a:t>
            </a:r>
            <a:r>
              <a:rPr lang="zh-CN" altLang="en-US" dirty="0">
                <a:solidFill>
                  <a:srgbClr val="000066"/>
                </a:solidFill>
                <a:latin typeface="华文新魏" panose="02010800040101010101" pitchFamily="2" charset="-122"/>
              </a:rPr>
              <a:t>、</a:t>
            </a:r>
            <a:r>
              <a:rPr lang="en-US" altLang="zh-CN" dirty="0">
                <a:solidFill>
                  <a:srgbClr val="000066"/>
                </a:solidFill>
                <a:latin typeface="华文新魏" panose="02010800040101010101" pitchFamily="2" charset="-122"/>
              </a:rPr>
              <a:t>E</a:t>
            </a:r>
            <a:r>
              <a:rPr lang="en-US" altLang="zh-CN" baseline="-25000" dirty="0">
                <a:solidFill>
                  <a:srgbClr val="000066"/>
                </a:solidFill>
                <a:latin typeface="华文新魏" panose="02010800040101010101" pitchFamily="2" charset="-122"/>
              </a:rPr>
              <a:t>1</a:t>
            </a:r>
            <a:r>
              <a:rPr lang="en-US" altLang="zh-CN" dirty="0">
                <a:solidFill>
                  <a:srgbClr val="000066"/>
                </a:solidFill>
                <a:latin typeface="华文新魏" panose="02010800040101010101" pitchFamily="2" charset="-122"/>
              </a:rPr>
              <a:t>.true := </a:t>
            </a:r>
            <a:r>
              <a:rPr lang="en-US" altLang="zh-CN" dirty="0" err="1">
                <a:solidFill>
                  <a:srgbClr val="000066"/>
                </a:solidFill>
                <a:latin typeface="华文新魏" panose="02010800040101010101" pitchFamily="2" charset="-122"/>
              </a:rPr>
              <a:t>Ltrue</a:t>
            </a:r>
            <a:endParaRPr lang="en-US" altLang="zh-CN" dirty="0">
              <a:solidFill>
                <a:srgbClr val="000066"/>
              </a:solidFill>
              <a:latin typeface="华文新魏" panose="02010800040101010101" pitchFamily="2" charset="-122"/>
            </a:endParaRPr>
          </a:p>
          <a:p>
            <a:pPr marL="228600" indent="-228600" eaLnBrk="0" hangingPunct="0">
              <a:spcBef>
                <a:spcPct val="20000"/>
              </a:spcBef>
              <a:buClr>
                <a:schemeClr val="tx1"/>
              </a:buClr>
            </a:pPr>
            <a:r>
              <a:rPr lang="en-US" altLang="zh-CN" dirty="0">
                <a:solidFill>
                  <a:srgbClr val="000066"/>
                </a:solidFill>
                <a:latin typeface="华文新魏" panose="02010800040101010101" pitchFamily="2" charset="-122"/>
              </a:rPr>
              <a:t>      E</a:t>
            </a:r>
            <a:r>
              <a:rPr lang="en-US" altLang="zh-CN" baseline="-25000" dirty="0">
                <a:solidFill>
                  <a:srgbClr val="000066"/>
                </a:solidFill>
                <a:latin typeface="华文新魏" panose="02010800040101010101" pitchFamily="2" charset="-122"/>
              </a:rPr>
              <a:t>1</a:t>
            </a:r>
            <a:r>
              <a:rPr lang="en-US" altLang="zh-CN" dirty="0">
                <a:solidFill>
                  <a:srgbClr val="000066"/>
                </a:solidFill>
                <a:latin typeface="华文新魏" panose="02010800040101010101" pitchFamily="2" charset="-122"/>
              </a:rPr>
              <a:t>.false := L</a:t>
            </a:r>
            <a:r>
              <a:rPr lang="en-US" altLang="zh-CN" baseline="-25000" dirty="0">
                <a:solidFill>
                  <a:srgbClr val="000066"/>
                </a:solidFill>
                <a:latin typeface="华文新魏" panose="02010800040101010101" pitchFamily="2" charset="-122"/>
              </a:rPr>
              <a:t>1</a:t>
            </a:r>
            <a:endParaRPr lang="en-US" altLang="zh-CN" dirty="0">
              <a:solidFill>
                <a:srgbClr val="000066"/>
              </a:solidFill>
              <a:latin typeface="华文新魏" panose="02010800040101010101" pitchFamily="2" charset="-122"/>
            </a:endParaRPr>
          </a:p>
        </p:txBody>
      </p:sp>
      <p:sp>
        <p:nvSpPr>
          <p:cNvPr id="16386" name="Rectangle 3"/>
          <p:cNvSpPr txBox="1"/>
          <p:nvPr/>
        </p:nvSpPr>
        <p:spPr>
          <a:xfrm>
            <a:off x="284480" y="3416935"/>
            <a:ext cx="4643438" cy="928688"/>
          </a:xfrm>
          <a:prstGeom prst="rect">
            <a:avLst/>
          </a:prstGeom>
          <a:solidFill>
            <a:srgbClr val="FFC000"/>
          </a:solidFill>
          <a:ln w="9525">
            <a:noFill/>
          </a:ln>
        </p:spPr>
        <p:txBody>
          <a:bodyPr anchor="t"/>
          <a:p>
            <a:pPr marL="228600" indent="-228600" eaLnBrk="0" hangingPunct="0">
              <a:spcBef>
                <a:spcPct val="20000"/>
              </a:spcBef>
              <a:buClr>
                <a:schemeClr val="tx1"/>
              </a:buClr>
            </a:pPr>
            <a:r>
              <a:rPr lang="en-US" altLang="zh-CN" dirty="0">
                <a:solidFill>
                  <a:srgbClr val="000066"/>
                </a:solidFill>
                <a:latin typeface="华文新魏" panose="02010800040101010101" pitchFamily="2" charset="-122"/>
              </a:rPr>
              <a:t>2</a:t>
            </a:r>
            <a:r>
              <a:rPr lang="zh-CN" altLang="en-US" dirty="0">
                <a:solidFill>
                  <a:srgbClr val="000066"/>
                </a:solidFill>
                <a:latin typeface="华文新魏" panose="02010800040101010101" pitchFamily="2" charset="-122"/>
              </a:rPr>
              <a:t>、</a:t>
            </a:r>
            <a:r>
              <a:rPr lang="en-US" altLang="zh-CN" dirty="0">
                <a:solidFill>
                  <a:srgbClr val="000066"/>
                </a:solidFill>
                <a:latin typeface="华文新魏" panose="02010800040101010101" pitchFamily="2" charset="-122"/>
              </a:rPr>
              <a:t>E</a:t>
            </a:r>
            <a:r>
              <a:rPr lang="en-US" altLang="zh-CN" baseline="-25000" dirty="0">
                <a:solidFill>
                  <a:srgbClr val="000066"/>
                </a:solidFill>
                <a:latin typeface="华文新魏" panose="02010800040101010101" pitchFamily="2" charset="-122"/>
              </a:rPr>
              <a:t>1</a:t>
            </a:r>
            <a:r>
              <a:rPr lang="en-US" altLang="zh-CN" dirty="0">
                <a:solidFill>
                  <a:srgbClr val="000066"/>
                </a:solidFill>
                <a:latin typeface="华文新魏" panose="02010800040101010101" pitchFamily="2" charset="-122"/>
              </a:rPr>
              <a:t>.code := { if a&lt;b </a:t>
            </a:r>
            <a:r>
              <a:rPr lang="en-US" altLang="zh-CN" dirty="0" err="1">
                <a:solidFill>
                  <a:srgbClr val="000066"/>
                </a:solidFill>
                <a:latin typeface="华文新魏" panose="02010800040101010101" pitchFamily="2" charset="-122"/>
              </a:rPr>
              <a:t>goto</a:t>
            </a:r>
            <a:r>
              <a:rPr lang="en-US" altLang="zh-CN" dirty="0">
                <a:solidFill>
                  <a:srgbClr val="000066"/>
                </a:solidFill>
                <a:latin typeface="华文新魏" panose="02010800040101010101" pitchFamily="2" charset="-122"/>
              </a:rPr>
              <a:t> </a:t>
            </a:r>
            <a:r>
              <a:rPr lang="en-US" altLang="zh-CN" dirty="0" err="1">
                <a:solidFill>
                  <a:srgbClr val="000066"/>
                </a:solidFill>
                <a:latin typeface="华文新魏" panose="02010800040101010101" pitchFamily="2" charset="-122"/>
              </a:rPr>
              <a:t>Ltrue</a:t>
            </a:r>
            <a:endParaRPr lang="en-US" altLang="zh-CN" dirty="0">
              <a:solidFill>
                <a:srgbClr val="000066"/>
              </a:solidFill>
              <a:latin typeface="华文新魏" panose="02010800040101010101" pitchFamily="2" charset="-122"/>
            </a:endParaRPr>
          </a:p>
          <a:p>
            <a:pPr marL="228600" indent="-228600" eaLnBrk="0" hangingPunct="0">
              <a:spcBef>
                <a:spcPct val="20000"/>
              </a:spcBef>
              <a:buClr>
                <a:schemeClr val="tx1"/>
              </a:buClr>
            </a:pPr>
            <a:r>
              <a:rPr lang="en-US" altLang="zh-CN" dirty="0">
                <a:solidFill>
                  <a:srgbClr val="000066"/>
                </a:solidFill>
                <a:latin typeface="华文新魏" panose="02010800040101010101" pitchFamily="2" charset="-122"/>
              </a:rPr>
              <a:t>                            </a:t>
            </a:r>
            <a:r>
              <a:rPr lang="en-US" altLang="zh-CN" dirty="0" err="1">
                <a:solidFill>
                  <a:srgbClr val="000066"/>
                </a:solidFill>
                <a:latin typeface="华文新魏" panose="02010800040101010101" pitchFamily="2" charset="-122"/>
              </a:rPr>
              <a:t>goto</a:t>
            </a:r>
            <a:r>
              <a:rPr lang="en-US" altLang="zh-CN" dirty="0">
                <a:solidFill>
                  <a:srgbClr val="000066"/>
                </a:solidFill>
                <a:latin typeface="华文新魏" panose="02010800040101010101" pitchFamily="2" charset="-122"/>
              </a:rPr>
              <a:t> L</a:t>
            </a:r>
            <a:r>
              <a:rPr lang="en-US" altLang="zh-CN" baseline="-25000" dirty="0">
                <a:solidFill>
                  <a:srgbClr val="000066"/>
                </a:solidFill>
                <a:latin typeface="华文新魏" panose="02010800040101010101" pitchFamily="2" charset="-122"/>
              </a:rPr>
              <a:t>1</a:t>
            </a:r>
            <a:r>
              <a:rPr lang="en-US" altLang="zh-CN" dirty="0">
                <a:solidFill>
                  <a:srgbClr val="000066"/>
                </a:solidFill>
                <a:latin typeface="华文新魏" panose="02010800040101010101" pitchFamily="2" charset="-122"/>
              </a:rPr>
              <a:t> }</a:t>
            </a:r>
            <a:endParaRPr lang="en-US" altLang="zh-CN" dirty="0">
              <a:solidFill>
                <a:srgbClr val="000066"/>
              </a:solidFill>
              <a:latin typeface="华文新魏" panose="02010800040101010101" pitchFamily="2" charset="-122"/>
            </a:endParaRPr>
          </a:p>
        </p:txBody>
      </p:sp>
      <p:sp>
        <p:nvSpPr>
          <p:cNvPr id="16387" name="Rectangle 3"/>
          <p:cNvSpPr txBox="1"/>
          <p:nvPr/>
        </p:nvSpPr>
        <p:spPr>
          <a:xfrm>
            <a:off x="446405" y="5033963"/>
            <a:ext cx="3071813" cy="1071562"/>
          </a:xfrm>
          <a:prstGeom prst="rect">
            <a:avLst/>
          </a:prstGeom>
          <a:solidFill>
            <a:srgbClr val="FFC000"/>
          </a:solidFill>
          <a:ln w="9525">
            <a:noFill/>
          </a:ln>
        </p:spPr>
        <p:txBody>
          <a:bodyPr anchor="t"/>
          <a:p>
            <a:pPr marL="228600" indent="-228600" eaLnBrk="0" hangingPunct="0">
              <a:spcBef>
                <a:spcPct val="20000"/>
              </a:spcBef>
              <a:buClr>
                <a:schemeClr val="tx1"/>
              </a:buClr>
            </a:pPr>
            <a:r>
              <a:rPr lang="en-US" altLang="zh-CN" dirty="0">
                <a:solidFill>
                  <a:srgbClr val="000066"/>
                </a:solidFill>
                <a:latin typeface="华文新魏" panose="02010800040101010101" pitchFamily="2" charset="-122"/>
              </a:rPr>
              <a:t>3</a:t>
            </a:r>
            <a:r>
              <a:rPr lang="zh-CN" altLang="en-US" dirty="0">
                <a:solidFill>
                  <a:srgbClr val="000066"/>
                </a:solidFill>
                <a:latin typeface="华文新魏" panose="02010800040101010101" pitchFamily="2" charset="-122"/>
              </a:rPr>
              <a:t>、</a:t>
            </a:r>
            <a:r>
              <a:rPr lang="en-US" altLang="zh-CN" dirty="0">
                <a:solidFill>
                  <a:srgbClr val="000066"/>
                </a:solidFill>
                <a:latin typeface="华文新魏" panose="02010800040101010101" pitchFamily="2" charset="-122"/>
              </a:rPr>
              <a:t>E</a:t>
            </a:r>
            <a:r>
              <a:rPr lang="en-US" altLang="zh-CN" baseline="-25000" dirty="0">
                <a:solidFill>
                  <a:srgbClr val="000066"/>
                </a:solidFill>
                <a:latin typeface="华文新魏" panose="02010800040101010101" pitchFamily="2" charset="-122"/>
              </a:rPr>
              <a:t>2</a:t>
            </a:r>
            <a:r>
              <a:rPr lang="en-US" altLang="zh-CN" dirty="0">
                <a:solidFill>
                  <a:srgbClr val="000066"/>
                </a:solidFill>
                <a:latin typeface="华文新魏" panose="02010800040101010101" pitchFamily="2" charset="-122"/>
              </a:rPr>
              <a:t>.true := </a:t>
            </a:r>
            <a:r>
              <a:rPr lang="en-US" altLang="zh-CN" dirty="0" err="1">
                <a:solidFill>
                  <a:srgbClr val="000066"/>
                </a:solidFill>
                <a:latin typeface="华文新魏" panose="02010800040101010101" pitchFamily="2" charset="-122"/>
              </a:rPr>
              <a:t>Ltrue</a:t>
            </a:r>
            <a:endParaRPr lang="en-US" altLang="zh-CN" dirty="0">
              <a:solidFill>
                <a:srgbClr val="000066"/>
              </a:solidFill>
              <a:latin typeface="华文新魏" panose="02010800040101010101" pitchFamily="2" charset="-122"/>
            </a:endParaRPr>
          </a:p>
          <a:p>
            <a:pPr marL="228600" indent="-228600" eaLnBrk="0" hangingPunct="0">
              <a:spcBef>
                <a:spcPct val="20000"/>
              </a:spcBef>
              <a:buClr>
                <a:schemeClr val="tx1"/>
              </a:buClr>
            </a:pPr>
            <a:r>
              <a:rPr lang="en-US" altLang="zh-CN" dirty="0">
                <a:solidFill>
                  <a:srgbClr val="000066"/>
                </a:solidFill>
                <a:latin typeface="华文新魏" panose="02010800040101010101" pitchFamily="2" charset="-122"/>
              </a:rPr>
              <a:t>      E</a:t>
            </a:r>
            <a:r>
              <a:rPr lang="en-US" altLang="zh-CN" baseline="-25000" dirty="0">
                <a:solidFill>
                  <a:srgbClr val="000066"/>
                </a:solidFill>
                <a:latin typeface="华文新魏" panose="02010800040101010101" pitchFamily="2" charset="-122"/>
              </a:rPr>
              <a:t>2</a:t>
            </a:r>
            <a:r>
              <a:rPr lang="en-US" altLang="zh-CN" dirty="0">
                <a:solidFill>
                  <a:srgbClr val="000066"/>
                </a:solidFill>
                <a:latin typeface="华文新魏" panose="02010800040101010101" pitchFamily="2" charset="-122"/>
              </a:rPr>
              <a:t>.false := </a:t>
            </a:r>
            <a:r>
              <a:rPr lang="en-US" altLang="zh-CN" dirty="0" err="1">
                <a:solidFill>
                  <a:srgbClr val="000066"/>
                </a:solidFill>
                <a:latin typeface="华文新魏" panose="02010800040101010101" pitchFamily="2" charset="-122"/>
              </a:rPr>
              <a:t>Lfalse</a:t>
            </a:r>
            <a:endParaRPr lang="en-US" altLang="zh-CN" dirty="0">
              <a:solidFill>
                <a:srgbClr val="000066"/>
              </a:solidFill>
              <a:latin typeface="华文新魏" panose="02010800040101010101" pitchFamily="2" charset="-122"/>
            </a:endParaRPr>
          </a:p>
        </p:txBody>
      </p:sp>
      <p:sp>
        <p:nvSpPr>
          <p:cNvPr id="16388" name="Rectangle 3"/>
          <p:cNvSpPr txBox="1"/>
          <p:nvPr/>
        </p:nvSpPr>
        <p:spPr>
          <a:xfrm>
            <a:off x="8017510" y="4136390"/>
            <a:ext cx="3000375" cy="965200"/>
          </a:xfrm>
          <a:prstGeom prst="rect">
            <a:avLst/>
          </a:prstGeom>
          <a:solidFill>
            <a:srgbClr val="FFC000"/>
          </a:solidFill>
          <a:ln w="9525">
            <a:noFill/>
          </a:ln>
        </p:spPr>
        <p:txBody>
          <a:bodyPr anchor="t"/>
          <a:p>
            <a:pPr marL="228600" indent="-228600" eaLnBrk="0" hangingPunct="0">
              <a:spcBef>
                <a:spcPct val="20000"/>
              </a:spcBef>
              <a:buClr>
                <a:schemeClr val="tx1"/>
              </a:buClr>
            </a:pPr>
            <a:r>
              <a:rPr lang="en-US" altLang="zh-CN" dirty="0">
                <a:solidFill>
                  <a:srgbClr val="000066"/>
                </a:solidFill>
                <a:latin typeface="华文新魏" panose="02010800040101010101" pitchFamily="2" charset="-122"/>
              </a:rPr>
              <a:t>4</a:t>
            </a:r>
            <a:r>
              <a:rPr lang="zh-CN" altLang="en-US" dirty="0">
                <a:solidFill>
                  <a:srgbClr val="000066"/>
                </a:solidFill>
                <a:latin typeface="华文新魏" panose="02010800040101010101" pitchFamily="2" charset="-122"/>
              </a:rPr>
              <a:t>、</a:t>
            </a:r>
            <a:r>
              <a:rPr lang="en-US" altLang="zh-CN" dirty="0">
                <a:solidFill>
                  <a:srgbClr val="000066"/>
                </a:solidFill>
                <a:latin typeface="华文新魏" panose="02010800040101010101" pitchFamily="2" charset="-122"/>
              </a:rPr>
              <a:t>E</a:t>
            </a:r>
            <a:r>
              <a:rPr lang="en-US" altLang="zh-CN" baseline="-25000" dirty="0">
                <a:solidFill>
                  <a:srgbClr val="000066"/>
                </a:solidFill>
                <a:latin typeface="华文新魏" panose="02010800040101010101" pitchFamily="2" charset="-122"/>
              </a:rPr>
              <a:t>3</a:t>
            </a:r>
            <a:r>
              <a:rPr lang="en-US" altLang="zh-CN" dirty="0">
                <a:solidFill>
                  <a:srgbClr val="000066"/>
                </a:solidFill>
                <a:latin typeface="华文新魏" panose="02010800040101010101" pitchFamily="2" charset="-122"/>
              </a:rPr>
              <a:t>.true := L</a:t>
            </a:r>
            <a:r>
              <a:rPr lang="en-US" altLang="zh-CN" baseline="-25000" dirty="0">
                <a:solidFill>
                  <a:srgbClr val="000066"/>
                </a:solidFill>
                <a:latin typeface="华文新魏" panose="02010800040101010101" pitchFamily="2" charset="-122"/>
              </a:rPr>
              <a:t>2</a:t>
            </a:r>
            <a:endParaRPr lang="en-US" altLang="zh-CN" baseline="-25000" dirty="0">
              <a:solidFill>
                <a:srgbClr val="000066"/>
              </a:solidFill>
              <a:latin typeface="华文新魏" panose="02010800040101010101" pitchFamily="2" charset="-122"/>
            </a:endParaRPr>
          </a:p>
          <a:p>
            <a:pPr marL="228600" indent="-228600" eaLnBrk="0" hangingPunct="0">
              <a:spcBef>
                <a:spcPct val="20000"/>
              </a:spcBef>
              <a:buClr>
                <a:schemeClr val="tx1"/>
              </a:buClr>
            </a:pPr>
            <a:r>
              <a:rPr lang="en-US" altLang="zh-CN" dirty="0">
                <a:solidFill>
                  <a:srgbClr val="000066"/>
                </a:solidFill>
                <a:latin typeface="华文新魏" panose="02010800040101010101" pitchFamily="2" charset="-122"/>
              </a:rPr>
              <a:t>      E</a:t>
            </a:r>
            <a:r>
              <a:rPr lang="en-US" altLang="zh-CN" baseline="-25000" dirty="0">
                <a:solidFill>
                  <a:srgbClr val="000066"/>
                </a:solidFill>
                <a:latin typeface="华文新魏" panose="02010800040101010101" pitchFamily="2" charset="-122"/>
              </a:rPr>
              <a:t>3</a:t>
            </a:r>
            <a:r>
              <a:rPr lang="en-US" altLang="zh-CN" dirty="0">
                <a:solidFill>
                  <a:srgbClr val="000066"/>
                </a:solidFill>
                <a:latin typeface="华文新魏" panose="02010800040101010101" pitchFamily="2" charset="-122"/>
              </a:rPr>
              <a:t>.false := </a:t>
            </a:r>
            <a:r>
              <a:rPr lang="en-US" altLang="zh-CN" dirty="0" err="1">
                <a:solidFill>
                  <a:srgbClr val="000066"/>
                </a:solidFill>
                <a:latin typeface="华文新魏" panose="02010800040101010101" pitchFamily="2" charset="-122"/>
              </a:rPr>
              <a:t>Lfalse</a:t>
            </a:r>
            <a:endParaRPr lang="en-US" altLang="zh-CN" dirty="0">
              <a:solidFill>
                <a:srgbClr val="000066"/>
              </a:solidFill>
              <a:latin typeface="华文新魏" panose="02010800040101010101" pitchFamily="2" charset="-122"/>
            </a:endParaRPr>
          </a:p>
        </p:txBody>
      </p:sp>
      <p:sp>
        <p:nvSpPr>
          <p:cNvPr id="16389" name="Rectangle 3"/>
          <p:cNvSpPr txBox="1"/>
          <p:nvPr/>
        </p:nvSpPr>
        <p:spPr>
          <a:xfrm>
            <a:off x="4100513" y="5218430"/>
            <a:ext cx="4318000" cy="965200"/>
          </a:xfrm>
          <a:prstGeom prst="rect">
            <a:avLst/>
          </a:prstGeom>
          <a:solidFill>
            <a:srgbClr val="FFC000"/>
          </a:solidFill>
          <a:ln w="9525">
            <a:noFill/>
          </a:ln>
        </p:spPr>
        <p:txBody>
          <a:bodyPr anchor="t"/>
          <a:p>
            <a:pPr marL="228600" indent="-228600" eaLnBrk="0" hangingPunct="0">
              <a:spcBef>
                <a:spcPct val="20000"/>
              </a:spcBef>
              <a:buClr>
                <a:schemeClr val="tx1"/>
              </a:buClr>
            </a:pPr>
            <a:r>
              <a:rPr lang="en-US" altLang="zh-CN" dirty="0">
                <a:solidFill>
                  <a:srgbClr val="000066"/>
                </a:solidFill>
                <a:latin typeface="华文新魏" panose="02010800040101010101" pitchFamily="2" charset="-122"/>
              </a:rPr>
              <a:t>5</a:t>
            </a:r>
            <a:r>
              <a:rPr lang="zh-CN" altLang="en-US" dirty="0">
                <a:solidFill>
                  <a:srgbClr val="000066"/>
                </a:solidFill>
                <a:latin typeface="华文新魏" panose="02010800040101010101" pitchFamily="2" charset="-122"/>
              </a:rPr>
              <a:t>、</a:t>
            </a:r>
            <a:r>
              <a:rPr lang="en-US" altLang="zh-CN" dirty="0">
                <a:solidFill>
                  <a:srgbClr val="000066"/>
                </a:solidFill>
                <a:latin typeface="华文新魏" panose="02010800040101010101" pitchFamily="2" charset="-122"/>
              </a:rPr>
              <a:t>E</a:t>
            </a:r>
            <a:r>
              <a:rPr lang="en-US" altLang="zh-CN" baseline="-25000" dirty="0">
                <a:solidFill>
                  <a:srgbClr val="000066"/>
                </a:solidFill>
                <a:latin typeface="华文新魏" panose="02010800040101010101" pitchFamily="2" charset="-122"/>
              </a:rPr>
              <a:t>3</a:t>
            </a:r>
            <a:r>
              <a:rPr lang="en-US" altLang="zh-CN" dirty="0">
                <a:solidFill>
                  <a:srgbClr val="000066"/>
                </a:solidFill>
                <a:latin typeface="华文新魏" panose="02010800040101010101" pitchFamily="2" charset="-122"/>
              </a:rPr>
              <a:t>.code := { if c&lt;d </a:t>
            </a:r>
            <a:r>
              <a:rPr lang="en-US" altLang="zh-CN" dirty="0" err="1">
                <a:solidFill>
                  <a:srgbClr val="000066"/>
                </a:solidFill>
                <a:latin typeface="华文新魏" panose="02010800040101010101" pitchFamily="2" charset="-122"/>
              </a:rPr>
              <a:t>goto</a:t>
            </a:r>
            <a:r>
              <a:rPr lang="en-US" altLang="zh-CN" dirty="0">
                <a:solidFill>
                  <a:srgbClr val="000066"/>
                </a:solidFill>
                <a:latin typeface="华文新魏" panose="02010800040101010101" pitchFamily="2" charset="-122"/>
              </a:rPr>
              <a:t> L</a:t>
            </a:r>
            <a:r>
              <a:rPr lang="en-US" altLang="zh-CN" baseline="-25000" dirty="0">
                <a:solidFill>
                  <a:srgbClr val="000066"/>
                </a:solidFill>
                <a:latin typeface="华文新魏" panose="02010800040101010101" pitchFamily="2" charset="-122"/>
              </a:rPr>
              <a:t>2</a:t>
            </a:r>
            <a:r>
              <a:rPr lang="en-US" altLang="zh-CN" dirty="0">
                <a:solidFill>
                  <a:srgbClr val="000066"/>
                </a:solidFill>
                <a:latin typeface="华文新魏" panose="02010800040101010101" pitchFamily="2" charset="-122"/>
              </a:rPr>
              <a:t> </a:t>
            </a:r>
            <a:endParaRPr lang="en-US" altLang="zh-CN" dirty="0">
              <a:solidFill>
                <a:srgbClr val="000066"/>
              </a:solidFill>
              <a:latin typeface="华文新魏" panose="02010800040101010101" pitchFamily="2" charset="-122"/>
            </a:endParaRPr>
          </a:p>
          <a:p>
            <a:pPr marL="228600" indent="-228600" eaLnBrk="0" hangingPunct="0">
              <a:spcBef>
                <a:spcPct val="20000"/>
              </a:spcBef>
              <a:buClr>
                <a:schemeClr val="tx1"/>
              </a:buClr>
            </a:pPr>
            <a:r>
              <a:rPr lang="en-US" altLang="zh-CN" dirty="0">
                <a:solidFill>
                  <a:srgbClr val="000066"/>
                </a:solidFill>
                <a:latin typeface="华文新魏" panose="02010800040101010101" pitchFamily="2" charset="-122"/>
              </a:rPr>
              <a:t>                            </a:t>
            </a:r>
            <a:r>
              <a:rPr lang="en-US" altLang="zh-CN" dirty="0" err="1">
                <a:solidFill>
                  <a:srgbClr val="000066"/>
                </a:solidFill>
                <a:latin typeface="华文新魏" panose="02010800040101010101" pitchFamily="2" charset="-122"/>
              </a:rPr>
              <a:t>goto</a:t>
            </a:r>
            <a:r>
              <a:rPr lang="en-US" altLang="zh-CN" dirty="0">
                <a:solidFill>
                  <a:srgbClr val="000066"/>
                </a:solidFill>
                <a:latin typeface="华文新魏" panose="02010800040101010101" pitchFamily="2" charset="-122"/>
              </a:rPr>
              <a:t> </a:t>
            </a:r>
            <a:r>
              <a:rPr lang="en-US" altLang="zh-CN" dirty="0" err="1">
                <a:solidFill>
                  <a:srgbClr val="000066"/>
                </a:solidFill>
                <a:latin typeface="华文新魏" panose="02010800040101010101" pitchFamily="2" charset="-122"/>
              </a:rPr>
              <a:t>Lfalse</a:t>
            </a:r>
            <a:r>
              <a:rPr lang="en-US" altLang="zh-CN" dirty="0">
                <a:solidFill>
                  <a:srgbClr val="000066"/>
                </a:solidFill>
                <a:latin typeface="华文新魏" panose="02010800040101010101" pitchFamily="2" charset="-122"/>
              </a:rPr>
              <a:t> }</a:t>
            </a:r>
            <a:endParaRPr lang="en-US" altLang="zh-CN" dirty="0">
              <a:solidFill>
                <a:srgbClr val="000066"/>
              </a:solidFill>
              <a:latin typeface="华文新魏" panose="02010800040101010101" pitchFamily="2" charset="-122"/>
            </a:endParaRPr>
          </a:p>
        </p:txBody>
      </p:sp>
      <p:pic>
        <p:nvPicPr>
          <p:cNvPr id="16390" name="图片 1"/>
          <p:cNvPicPr>
            <a:picLocks noChangeAspect="1"/>
          </p:cNvPicPr>
          <p:nvPr>
            <p:custDataLst>
              <p:tags r:id="rId1"/>
            </p:custDataLst>
          </p:nvPr>
        </p:nvPicPr>
        <p:blipFill>
          <a:blip r:embed="rId2"/>
          <a:stretch>
            <a:fillRect/>
          </a:stretch>
        </p:blipFill>
        <p:spPr>
          <a:xfrm>
            <a:off x="4643438" y="918528"/>
            <a:ext cx="6157912" cy="2840037"/>
          </a:xfrm>
          <a:prstGeom prst="rect">
            <a:avLst/>
          </a:prstGeom>
          <a:noFill/>
          <a:ln w="9525">
            <a:noFill/>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3"/>
          <p:cNvSpPr txBox="1"/>
          <p:nvPr/>
        </p:nvSpPr>
        <p:spPr>
          <a:xfrm>
            <a:off x="1026795" y="878205"/>
            <a:ext cx="2928938" cy="1000125"/>
          </a:xfrm>
          <a:prstGeom prst="rect">
            <a:avLst/>
          </a:prstGeom>
          <a:solidFill>
            <a:srgbClr val="FFC000"/>
          </a:solidFill>
          <a:ln w="9525">
            <a:noFill/>
          </a:ln>
        </p:spPr>
        <p:txBody>
          <a:bodyPr anchor="t"/>
          <a:p>
            <a:pPr marL="228600" indent="-228600" eaLnBrk="0" hangingPunct="0">
              <a:spcBef>
                <a:spcPct val="20000"/>
              </a:spcBef>
              <a:buClr>
                <a:schemeClr val="tx1"/>
              </a:buClr>
            </a:pPr>
            <a:r>
              <a:rPr lang="en-US" altLang="zh-CN" dirty="0">
                <a:solidFill>
                  <a:srgbClr val="000066"/>
                </a:solidFill>
                <a:latin typeface="华文新魏" panose="02010800040101010101" pitchFamily="2" charset="-122"/>
              </a:rPr>
              <a:t>6</a:t>
            </a:r>
            <a:r>
              <a:rPr lang="zh-CN" altLang="en-US" dirty="0">
                <a:solidFill>
                  <a:srgbClr val="000066"/>
                </a:solidFill>
                <a:latin typeface="华文新魏" panose="02010800040101010101" pitchFamily="2" charset="-122"/>
              </a:rPr>
              <a:t>、</a:t>
            </a:r>
            <a:r>
              <a:rPr lang="en-US" altLang="zh-CN" dirty="0">
                <a:solidFill>
                  <a:srgbClr val="000066"/>
                </a:solidFill>
                <a:latin typeface="华文新魏" panose="02010800040101010101" pitchFamily="2" charset="-122"/>
              </a:rPr>
              <a:t>E</a:t>
            </a:r>
            <a:r>
              <a:rPr lang="en-US" altLang="zh-CN" baseline="-25000" dirty="0">
                <a:solidFill>
                  <a:srgbClr val="000066"/>
                </a:solidFill>
                <a:latin typeface="华文新魏" panose="02010800040101010101" pitchFamily="2" charset="-122"/>
              </a:rPr>
              <a:t>4</a:t>
            </a:r>
            <a:r>
              <a:rPr lang="en-US" altLang="zh-CN" dirty="0">
                <a:solidFill>
                  <a:srgbClr val="000066"/>
                </a:solidFill>
                <a:latin typeface="华文新魏" panose="02010800040101010101" pitchFamily="2" charset="-122"/>
              </a:rPr>
              <a:t>.true := </a:t>
            </a:r>
            <a:r>
              <a:rPr lang="en-US" altLang="zh-CN" dirty="0" err="1">
                <a:solidFill>
                  <a:srgbClr val="000066"/>
                </a:solidFill>
                <a:latin typeface="华文新魏" panose="02010800040101010101" pitchFamily="2" charset="-122"/>
              </a:rPr>
              <a:t>Ltrue</a:t>
            </a:r>
            <a:endParaRPr lang="en-US" altLang="zh-CN" dirty="0">
              <a:solidFill>
                <a:srgbClr val="000066"/>
              </a:solidFill>
              <a:latin typeface="华文新魏" panose="02010800040101010101" pitchFamily="2" charset="-122"/>
            </a:endParaRPr>
          </a:p>
          <a:p>
            <a:pPr marL="228600" indent="-228600" eaLnBrk="0" hangingPunct="0">
              <a:spcBef>
                <a:spcPct val="20000"/>
              </a:spcBef>
              <a:buClr>
                <a:schemeClr val="tx1"/>
              </a:buClr>
            </a:pPr>
            <a:r>
              <a:rPr lang="en-US" altLang="zh-CN" dirty="0">
                <a:solidFill>
                  <a:srgbClr val="000066"/>
                </a:solidFill>
                <a:latin typeface="华文新魏" panose="02010800040101010101" pitchFamily="2" charset="-122"/>
              </a:rPr>
              <a:t>      E</a:t>
            </a:r>
            <a:r>
              <a:rPr lang="en-US" altLang="zh-CN" baseline="-25000" dirty="0">
                <a:solidFill>
                  <a:srgbClr val="000066"/>
                </a:solidFill>
                <a:latin typeface="华文新魏" panose="02010800040101010101" pitchFamily="2" charset="-122"/>
              </a:rPr>
              <a:t>4</a:t>
            </a:r>
            <a:r>
              <a:rPr lang="en-US" altLang="zh-CN" dirty="0">
                <a:solidFill>
                  <a:srgbClr val="000066"/>
                </a:solidFill>
                <a:latin typeface="华文新魏" panose="02010800040101010101" pitchFamily="2" charset="-122"/>
              </a:rPr>
              <a:t>.false := </a:t>
            </a:r>
            <a:r>
              <a:rPr lang="en-US" altLang="zh-CN" dirty="0" err="1">
                <a:solidFill>
                  <a:srgbClr val="000066"/>
                </a:solidFill>
                <a:latin typeface="华文新魏" panose="02010800040101010101" pitchFamily="2" charset="-122"/>
              </a:rPr>
              <a:t>Lfalse</a:t>
            </a:r>
            <a:endParaRPr lang="en-US" altLang="zh-CN" dirty="0">
              <a:solidFill>
                <a:srgbClr val="000066"/>
              </a:solidFill>
              <a:latin typeface="华文新魏" panose="02010800040101010101" pitchFamily="2" charset="-122"/>
            </a:endParaRPr>
          </a:p>
        </p:txBody>
      </p:sp>
      <p:sp>
        <p:nvSpPr>
          <p:cNvPr id="17410" name="Rectangle 3"/>
          <p:cNvSpPr txBox="1"/>
          <p:nvPr/>
        </p:nvSpPr>
        <p:spPr>
          <a:xfrm>
            <a:off x="426085" y="3057843"/>
            <a:ext cx="4643438" cy="928687"/>
          </a:xfrm>
          <a:prstGeom prst="rect">
            <a:avLst/>
          </a:prstGeom>
          <a:solidFill>
            <a:srgbClr val="FFC000"/>
          </a:solidFill>
          <a:ln w="9525">
            <a:noFill/>
          </a:ln>
        </p:spPr>
        <p:txBody>
          <a:bodyPr anchor="t"/>
          <a:p>
            <a:pPr marL="228600" indent="-228600" eaLnBrk="0" hangingPunct="0">
              <a:spcBef>
                <a:spcPct val="20000"/>
              </a:spcBef>
              <a:buClr>
                <a:schemeClr val="tx1"/>
              </a:buClr>
            </a:pPr>
            <a:r>
              <a:rPr lang="en-US" altLang="zh-CN" dirty="0">
                <a:solidFill>
                  <a:srgbClr val="000066"/>
                </a:solidFill>
                <a:latin typeface="华文新魏" panose="02010800040101010101" pitchFamily="2" charset="-122"/>
              </a:rPr>
              <a:t>7</a:t>
            </a:r>
            <a:r>
              <a:rPr lang="zh-CN" altLang="en-US" dirty="0">
                <a:solidFill>
                  <a:srgbClr val="000066"/>
                </a:solidFill>
                <a:latin typeface="华文新魏" panose="02010800040101010101" pitchFamily="2" charset="-122"/>
              </a:rPr>
              <a:t>、</a:t>
            </a:r>
            <a:r>
              <a:rPr lang="en-US" altLang="zh-CN" dirty="0">
                <a:solidFill>
                  <a:srgbClr val="000066"/>
                </a:solidFill>
                <a:latin typeface="华文新魏" panose="02010800040101010101" pitchFamily="2" charset="-122"/>
              </a:rPr>
              <a:t>E</a:t>
            </a:r>
            <a:r>
              <a:rPr lang="en-US" altLang="zh-CN" baseline="-25000" dirty="0">
                <a:solidFill>
                  <a:srgbClr val="000066"/>
                </a:solidFill>
                <a:latin typeface="华文新魏" panose="02010800040101010101" pitchFamily="2" charset="-122"/>
              </a:rPr>
              <a:t>4</a:t>
            </a:r>
            <a:r>
              <a:rPr lang="en-US" altLang="zh-CN" dirty="0">
                <a:solidFill>
                  <a:srgbClr val="000066"/>
                </a:solidFill>
                <a:latin typeface="华文新魏" panose="02010800040101010101" pitchFamily="2" charset="-122"/>
              </a:rPr>
              <a:t>.code := { if e&lt;f </a:t>
            </a:r>
            <a:r>
              <a:rPr lang="en-US" altLang="zh-CN" dirty="0" err="1">
                <a:solidFill>
                  <a:srgbClr val="000066"/>
                </a:solidFill>
                <a:latin typeface="华文新魏" panose="02010800040101010101" pitchFamily="2" charset="-122"/>
              </a:rPr>
              <a:t>goto</a:t>
            </a:r>
            <a:r>
              <a:rPr lang="en-US" altLang="zh-CN" dirty="0">
                <a:solidFill>
                  <a:srgbClr val="000066"/>
                </a:solidFill>
                <a:latin typeface="华文新魏" panose="02010800040101010101" pitchFamily="2" charset="-122"/>
              </a:rPr>
              <a:t> </a:t>
            </a:r>
            <a:r>
              <a:rPr lang="en-US" altLang="zh-CN" dirty="0" err="1">
                <a:solidFill>
                  <a:srgbClr val="000066"/>
                </a:solidFill>
                <a:latin typeface="华文新魏" panose="02010800040101010101" pitchFamily="2" charset="-122"/>
              </a:rPr>
              <a:t>Ltrue</a:t>
            </a:r>
            <a:endParaRPr lang="en-US" altLang="zh-CN" dirty="0">
              <a:solidFill>
                <a:srgbClr val="000066"/>
              </a:solidFill>
              <a:latin typeface="华文新魏" panose="02010800040101010101" pitchFamily="2" charset="-122"/>
            </a:endParaRPr>
          </a:p>
          <a:p>
            <a:pPr marL="228600" indent="-228600" eaLnBrk="0" hangingPunct="0">
              <a:spcBef>
                <a:spcPct val="20000"/>
              </a:spcBef>
              <a:buClr>
                <a:schemeClr val="tx1"/>
              </a:buClr>
            </a:pPr>
            <a:r>
              <a:rPr lang="en-US" altLang="zh-CN" dirty="0">
                <a:solidFill>
                  <a:srgbClr val="000066"/>
                </a:solidFill>
                <a:latin typeface="华文新魏" panose="02010800040101010101" pitchFamily="2" charset="-122"/>
              </a:rPr>
              <a:t>                            </a:t>
            </a:r>
            <a:r>
              <a:rPr lang="en-US" altLang="zh-CN" dirty="0" err="1">
                <a:solidFill>
                  <a:srgbClr val="000066"/>
                </a:solidFill>
                <a:latin typeface="华文新魏" panose="02010800040101010101" pitchFamily="2" charset="-122"/>
              </a:rPr>
              <a:t>goto</a:t>
            </a:r>
            <a:r>
              <a:rPr lang="en-US" altLang="zh-CN" dirty="0">
                <a:solidFill>
                  <a:srgbClr val="000066"/>
                </a:solidFill>
                <a:latin typeface="华文新魏" panose="02010800040101010101" pitchFamily="2" charset="-122"/>
              </a:rPr>
              <a:t> </a:t>
            </a:r>
            <a:r>
              <a:rPr lang="en-US" altLang="zh-CN" dirty="0" err="1">
                <a:solidFill>
                  <a:srgbClr val="000066"/>
                </a:solidFill>
                <a:latin typeface="华文新魏" panose="02010800040101010101" pitchFamily="2" charset="-122"/>
              </a:rPr>
              <a:t>Lfalse</a:t>
            </a:r>
            <a:r>
              <a:rPr lang="en-US" altLang="zh-CN" dirty="0">
                <a:solidFill>
                  <a:srgbClr val="000066"/>
                </a:solidFill>
                <a:latin typeface="华文新魏" panose="02010800040101010101" pitchFamily="2" charset="-122"/>
              </a:rPr>
              <a:t> }</a:t>
            </a:r>
            <a:endParaRPr lang="en-US" altLang="zh-CN" dirty="0">
              <a:solidFill>
                <a:srgbClr val="000066"/>
              </a:solidFill>
              <a:latin typeface="华文新魏" panose="02010800040101010101" pitchFamily="2" charset="-122"/>
            </a:endParaRPr>
          </a:p>
        </p:txBody>
      </p:sp>
      <p:sp>
        <p:nvSpPr>
          <p:cNvPr id="17411" name="Rectangle 3"/>
          <p:cNvSpPr txBox="1"/>
          <p:nvPr/>
        </p:nvSpPr>
        <p:spPr>
          <a:xfrm>
            <a:off x="500380" y="4454843"/>
            <a:ext cx="4286250" cy="1071562"/>
          </a:xfrm>
          <a:prstGeom prst="rect">
            <a:avLst/>
          </a:prstGeom>
          <a:solidFill>
            <a:srgbClr val="FFC000"/>
          </a:solidFill>
          <a:ln w="9525">
            <a:noFill/>
          </a:ln>
        </p:spPr>
        <p:txBody>
          <a:bodyPr anchor="t"/>
          <a:p>
            <a:pPr marL="228600" indent="-228600" eaLnBrk="0" hangingPunct="0">
              <a:spcBef>
                <a:spcPct val="20000"/>
              </a:spcBef>
              <a:buClr>
                <a:schemeClr val="tx1"/>
              </a:buClr>
            </a:pPr>
            <a:r>
              <a:rPr lang="en-US" altLang="zh-CN" dirty="0">
                <a:solidFill>
                  <a:srgbClr val="000066"/>
                </a:solidFill>
                <a:latin typeface="华文新魏" panose="02010800040101010101" pitchFamily="2" charset="-122"/>
              </a:rPr>
              <a:t>8</a:t>
            </a:r>
            <a:r>
              <a:rPr lang="zh-CN" altLang="en-US" dirty="0">
                <a:solidFill>
                  <a:srgbClr val="000066"/>
                </a:solidFill>
                <a:latin typeface="华文新魏" panose="02010800040101010101" pitchFamily="2" charset="-122"/>
              </a:rPr>
              <a:t>、</a:t>
            </a:r>
            <a:r>
              <a:rPr lang="en-US" altLang="zh-CN" dirty="0">
                <a:solidFill>
                  <a:srgbClr val="000066"/>
                </a:solidFill>
                <a:latin typeface="华文新魏" panose="02010800040101010101" pitchFamily="2" charset="-122"/>
              </a:rPr>
              <a:t>E</a:t>
            </a:r>
            <a:r>
              <a:rPr lang="en-US" altLang="zh-CN" baseline="-25000" dirty="0">
                <a:solidFill>
                  <a:srgbClr val="000066"/>
                </a:solidFill>
                <a:latin typeface="华文新魏" panose="02010800040101010101" pitchFamily="2" charset="-122"/>
              </a:rPr>
              <a:t>2</a:t>
            </a:r>
            <a:r>
              <a:rPr lang="en-US" altLang="zh-CN" dirty="0">
                <a:solidFill>
                  <a:srgbClr val="000066"/>
                </a:solidFill>
                <a:latin typeface="华文新魏" panose="02010800040101010101" pitchFamily="2" charset="-122"/>
              </a:rPr>
              <a:t>.code := {      (E</a:t>
            </a:r>
            <a:r>
              <a:rPr lang="en-US" altLang="zh-CN" baseline="-25000" dirty="0">
                <a:solidFill>
                  <a:srgbClr val="000066"/>
                </a:solidFill>
                <a:latin typeface="华文新魏" panose="02010800040101010101" pitchFamily="2" charset="-122"/>
              </a:rPr>
              <a:t>3</a:t>
            </a:r>
            <a:r>
              <a:rPr lang="en-US" altLang="zh-CN" dirty="0">
                <a:solidFill>
                  <a:srgbClr val="000066"/>
                </a:solidFill>
                <a:latin typeface="华文新魏" panose="02010800040101010101" pitchFamily="2" charset="-122"/>
              </a:rPr>
              <a:t>.code)</a:t>
            </a:r>
            <a:endParaRPr lang="en-US" altLang="zh-CN" dirty="0">
              <a:solidFill>
                <a:srgbClr val="000066"/>
              </a:solidFill>
              <a:latin typeface="华文新魏" panose="02010800040101010101" pitchFamily="2" charset="-122"/>
            </a:endParaRPr>
          </a:p>
          <a:p>
            <a:pPr marL="228600" indent="-228600" eaLnBrk="0" hangingPunct="0">
              <a:spcBef>
                <a:spcPct val="20000"/>
              </a:spcBef>
              <a:buClr>
                <a:schemeClr val="tx1"/>
              </a:buClr>
            </a:pPr>
            <a:r>
              <a:rPr lang="en-US" altLang="zh-CN" dirty="0">
                <a:solidFill>
                  <a:srgbClr val="000066"/>
                </a:solidFill>
                <a:latin typeface="华文新魏" panose="02010800040101010101" pitchFamily="2" charset="-122"/>
              </a:rPr>
              <a:t>                            L</a:t>
            </a:r>
            <a:r>
              <a:rPr lang="en-US" altLang="zh-CN" baseline="-25000" dirty="0">
                <a:solidFill>
                  <a:srgbClr val="000066"/>
                </a:solidFill>
                <a:latin typeface="华文新魏" panose="02010800040101010101" pitchFamily="2" charset="-122"/>
              </a:rPr>
              <a:t>2</a:t>
            </a:r>
            <a:r>
              <a:rPr lang="en-US" altLang="zh-CN" dirty="0">
                <a:solidFill>
                  <a:srgbClr val="000066"/>
                </a:solidFill>
                <a:latin typeface="华文新魏" panose="02010800040101010101" pitchFamily="2" charset="-122"/>
              </a:rPr>
              <a:t>:(E</a:t>
            </a:r>
            <a:r>
              <a:rPr lang="en-US" altLang="zh-CN" baseline="-25000" dirty="0">
                <a:solidFill>
                  <a:srgbClr val="000066"/>
                </a:solidFill>
                <a:latin typeface="华文新魏" panose="02010800040101010101" pitchFamily="2" charset="-122"/>
              </a:rPr>
              <a:t>4</a:t>
            </a:r>
            <a:r>
              <a:rPr lang="en-US" altLang="zh-CN" dirty="0">
                <a:solidFill>
                  <a:srgbClr val="000066"/>
                </a:solidFill>
                <a:latin typeface="华文新魏" panose="02010800040101010101" pitchFamily="2" charset="-122"/>
              </a:rPr>
              <a:t>.code)  }</a:t>
            </a:r>
            <a:endParaRPr lang="en-US" altLang="zh-CN" dirty="0">
              <a:solidFill>
                <a:srgbClr val="000066"/>
              </a:solidFill>
              <a:latin typeface="华文新魏" panose="02010800040101010101" pitchFamily="2" charset="-122"/>
            </a:endParaRPr>
          </a:p>
        </p:txBody>
      </p:sp>
      <p:sp>
        <p:nvSpPr>
          <p:cNvPr id="17412" name="Rectangle 3"/>
          <p:cNvSpPr txBox="1"/>
          <p:nvPr/>
        </p:nvSpPr>
        <p:spPr>
          <a:xfrm>
            <a:off x="6550978" y="4371658"/>
            <a:ext cx="4286250" cy="965200"/>
          </a:xfrm>
          <a:prstGeom prst="rect">
            <a:avLst/>
          </a:prstGeom>
          <a:solidFill>
            <a:srgbClr val="FFC000"/>
          </a:solidFill>
          <a:ln w="9525">
            <a:noFill/>
          </a:ln>
        </p:spPr>
        <p:txBody>
          <a:bodyPr anchor="t"/>
          <a:p>
            <a:pPr marL="228600" indent="-228600" eaLnBrk="0" hangingPunct="0">
              <a:spcBef>
                <a:spcPct val="20000"/>
              </a:spcBef>
              <a:buClr>
                <a:schemeClr val="tx1"/>
              </a:buClr>
            </a:pPr>
            <a:r>
              <a:rPr lang="en-US" altLang="zh-CN" dirty="0">
                <a:solidFill>
                  <a:srgbClr val="000066"/>
                </a:solidFill>
                <a:latin typeface="华文新魏" panose="02010800040101010101" pitchFamily="2" charset="-122"/>
              </a:rPr>
              <a:t>9</a:t>
            </a:r>
            <a:r>
              <a:rPr lang="zh-CN" altLang="en-US" dirty="0">
                <a:solidFill>
                  <a:srgbClr val="000066"/>
                </a:solidFill>
                <a:latin typeface="华文新魏" panose="02010800040101010101" pitchFamily="2" charset="-122"/>
              </a:rPr>
              <a:t>、</a:t>
            </a:r>
            <a:r>
              <a:rPr lang="en-US" altLang="zh-CN" dirty="0" err="1">
                <a:solidFill>
                  <a:srgbClr val="000066"/>
                </a:solidFill>
                <a:latin typeface="华文新魏" panose="02010800040101010101" pitchFamily="2" charset="-122"/>
              </a:rPr>
              <a:t>E.code</a:t>
            </a:r>
            <a:r>
              <a:rPr lang="en-US" altLang="zh-CN" dirty="0">
                <a:solidFill>
                  <a:srgbClr val="000066"/>
                </a:solidFill>
                <a:latin typeface="华文新魏" panose="02010800040101010101" pitchFamily="2" charset="-122"/>
              </a:rPr>
              <a:t> := {        (E</a:t>
            </a:r>
            <a:r>
              <a:rPr lang="en-US" altLang="zh-CN" baseline="-25000" dirty="0">
                <a:solidFill>
                  <a:srgbClr val="000066"/>
                </a:solidFill>
                <a:latin typeface="华文新魏" panose="02010800040101010101" pitchFamily="2" charset="-122"/>
              </a:rPr>
              <a:t>1</a:t>
            </a:r>
            <a:r>
              <a:rPr lang="en-US" altLang="zh-CN" dirty="0">
                <a:solidFill>
                  <a:srgbClr val="000066"/>
                </a:solidFill>
                <a:latin typeface="华文新魏" panose="02010800040101010101" pitchFamily="2" charset="-122"/>
              </a:rPr>
              <a:t>.code)</a:t>
            </a:r>
            <a:endParaRPr lang="en-US" altLang="zh-CN" dirty="0">
              <a:solidFill>
                <a:srgbClr val="000066"/>
              </a:solidFill>
              <a:latin typeface="华文新魏" panose="02010800040101010101" pitchFamily="2" charset="-122"/>
            </a:endParaRPr>
          </a:p>
          <a:p>
            <a:pPr marL="228600" indent="-228600" eaLnBrk="0" hangingPunct="0">
              <a:spcBef>
                <a:spcPct val="20000"/>
              </a:spcBef>
              <a:buClr>
                <a:schemeClr val="tx1"/>
              </a:buClr>
            </a:pPr>
            <a:r>
              <a:rPr lang="en-US" altLang="zh-CN" dirty="0">
                <a:solidFill>
                  <a:srgbClr val="000066"/>
                </a:solidFill>
                <a:latin typeface="华文新魏" panose="02010800040101010101" pitchFamily="2" charset="-122"/>
              </a:rPr>
              <a:t>                            L</a:t>
            </a:r>
            <a:r>
              <a:rPr lang="en-US" altLang="zh-CN" baseline="-25000" dirty="0">
                <a:solidFill>
                  <a:srgbClr val="000066"/>
                </a:solidFill>
                <a:latin typeface="华文新魏" panose="02010800040101010101" pitchFamily="2" charset="-122"/>
              </a:rPr>
              <a:t>1</a:t>
            </a:r>
            <a:r>
              <a:rPr lang="en-US" altLang="zh-CN" dirty="0">
                <a:solidFill>
                  <a:srgbClr val="000066"/>
                </a:solidFill>
                <a:latin typeface="华文新魏" panose="02010800040101010101" pitchFamily="2" charset="-122"/>
              </a:rPr>
              <a:t>:(</a:t>
            </a:r>
            <a:r>
              <a:rPr lang="en-US" altLang="zh-CN" dirty="0">
                <a:solidFill>
                  <a:srgbClr val="000066"/>
                </a:solidFill>
                <a:latin typeface="华文新魏" panose="02010800040101010101" pitchFamily="2" charset="-122"/>
                <a:sym typeface="Wingdings" panose="05000000000000000000" pitchFamily="2" charset="2"/>
              </a:rPr>
              <a:t>E</a:t>
            </a:r>
            <a:r>
              <a:rPr lang="en-US" altLang="zh-CN" baseline="-25000" dirty="0">
                <a:solidFill>
                  <a:srgbClr val="000066"/>
                </a:solidFill>
                <a:latin typeface="华文新魏" panose="02010800040101010101" pitchFamily="2" charset="-122"/>
                <a:sym typeface="Wingdings" panose="05000000000000000000" pitchFamily="2" charset="2"/>
              </a:rPr>
              <a:t>2</a:t>
            </a:r>
            <a:r>
              <a:rPr lang="en-US" altLang="zh-CN" dirty="0">
                <a:solidFill>
                  <a:srgbClr val="000066"/>
                </a:solidFill>
                <a:latin typeface="华文新魏" panose="02010800040101010101" pitchFamily="2" charset="-122"/>
                <a:sym typeface="Wingdings" panose="05000000000000000000" pitchFamily="2" charset="2"/>
              </a:rPr>
              <a:t>.code)</a:t>
            </a:r>
            <a:endParaRPr lang="en-US" altLang="zh-CN" dirty="0">
              <a:solidFill>
                <a:srgbClr val="000066"/>
              </a:solidFill>
              <a:latin typeface="华文新魏" panose="02010800040101010101" pitchFamily="2" charset="-122"/>
              <a:sym typeface="Wingdings" panose="05000000000000000000" pitchFamily="2" charset="2"/>
            </a:endParaRPr>
          </a:p>
        </p:txBody>
      </p:sp>
      <p:pic>
        <p:nvPicPr>
          <p:cNvPr id="17413" name="图片 1"/>
          <p:cNvPicPr>
            <a:picLocks noChangeAspect="1"/>
          </p:cNvPicPr>
          <p:nvPr>
            <p:custDataLst>
              <p:tags r:id="rId1"/>
            </p:custDataLst>
          </p:nvPr>
        </p:nvPicPr>
        <p:blipFill>
          <a:blip r:embed="rId2"/>
          <a:stretch>
            <a:fillRect/>
          </a:stretch>
        </p:blipFill>
        <p:spPr>
          <a:xfrm>
            <a:off x="5407343" y="877888"/>
            <a:ext cx="6157912" cy="2840037"/>
          </a:xfrm>
          <a:prstGeom prst="rect">
            <a:avLst/>
          </a:prstGeom>
          <a:noFill/>
          <a:ln w="9525">
            <a:noFill/>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3" name="标题 2"/>
          <p:cNvSpPr>
            <a:spLocks noGrp="1" noChangeArrowheads="1"/>
          </p:cNvSpPr>
          <p:nvPr>
            <p:ph type="title"/>
          </p:nvPr>
        </p:nvSpPr>
        <p:spPr/>
        <p:txBody>
          <a:bodyPr/>
          <a:p>
            <a:r>
              <a:rPr lang="zh-CN" altLang="en-US" dirty="0">
                <a:sym typeface="+mn-ea"/>
              </a:rPr>
              <a:t>例</a:t>
            </a:r>
            <a:r>
              <a:rPr lang="en-US" altLang="zh-CN" dirty="0">
                <a:sym typeface="+mn-ea"/>
              </a:rPr>
              <a:t>:</a:t>
            </a:r>
            <a:r>
              <a:rPr lang="zh-CN" altLang="en-US" dirty="0">
                <a:sym typeface="+mn-ea"/>
              </a:rPr>
              <a:t>用控制流方法翻译布尔表达式</a:t>
            </a:r>
            <a:endParaRPr lang="zh-CN" altLang="en-US"/>
          </a:p>
        </p:txBody>
      </p:sp>
      <p:sp>
        <p:nvSpPr>
          <p:cNvPr id="15365" name="Rectangle 2"/>
          <p:cNvSpPr txBox="1"/>
          <p:nvPr/>
        </p:nvSpPr>
        <p:spPr>
          <a:xfrm>
            <a:off x="851535" y="931228"/>
            <a:ext cx="5686425" cy="793750"/>
          </a:xfrm>
          <a:prstGeom prst="rect">
            <a:avLst/>
          </a:prstGeom>
          <a:noFill/>
          <a:ln w="9525">
            <a:noFill/>
          </a:ln>
        </p:spPr>
        <p:txBody>
          <a:bodyPr anchor="ctr"/>
          <a:p>
            <a:pPr eaLnBrk="0" hangingPunct="0"/>
            <a:r>
              <a:rPr lang="en-US" altLang="zh-CN" sz="3600" dirty="0">
                <a:solidFill>
                  <a:srgbClr val="0000FF"/>
                </a:solidFill>
                <a:latin typeface="华文新魏" panose="02010800040101010101" pitchFamily="2" charset="-122"/>
              </a:rPr>
              <a:t>a&lt;b or c&lt;d and e&lt;f</a:t>
            </a:r>
            <a:endParaRPr lang="en-US" altLang="zh-CN" sz="3600" dirty="0">
              <a:solidFill>
                <a:srgbClr val="0000FF"/>
              </a:solidFill>
              <a:latin typeface="华文新魏" panose="02010800040101010101" pitchFamily="2" charset="-122"/>
            </a:endParaRPr>
          </a:p>
        </p:txBody>
      </p:sp>
      <p:grpSp>
        <p:nvGrpSpPr>
          <p:cNvPr id="18436" name="Group 10"/>
          <p:cNvGrpSpPr/>
          <p:nvPr/>
        </p:nvGrpSpPr>
        <p:grpSpPr>
          <a:xfrm>
            <a:off x="2855913" y="2276475"/>
            <a:ext cx="1905000" cy="2286000"/>
            <a:chOff x="864" y="1104"/>
            <a:chExt cx="1200" cy="1440"/>
          </a:xfrm>
        </p:grpSpPr>
        <p:sp>
          <p:nvSpPr>
            <p:cNvPr id="18437" name="Rectangle 4"/>
            <p:cNvSpPr/>
            <p:nvPr/>
          </p:nvSpPr>
          <p:spPr>
            <a:xfrm>
              <a:off x="864" y="1104"/>
              <a:ext cx="1200" cy="14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18438" name="Line 5"/>
            <p:cNvSpPr/>
            <p:nvPr/>
          </p:nvSpPr>
          <p:spPr>
            <a:xfrm>
              <a:off x="864" y="1584"/>
              <a:ext cx="1200" cy="0"/>
            </a:xfrm>
            <a:prstGeom prst="line">
              <a:avLst/>
            </a:prstGeom>
            <a:ln w="9525" cap="flat" cmpd="sng">
              <a:solidFill>
                <a:schemeClr val="tx1"/>
              </a:solidFill>
              <a:prstDash val="solid"/>
              <a:round/>
              <a:headEnd type="none" w="med" len="med"/>
              <a:tailEnd type="none" w="med" len="med"/>
            </a:ln>
          </p:spPr>
        </p:sp>
        <p:sp>
          <p:nvSpPr>
            <p:cNvPr id="18439" name="Line 6"/>
            <p:cNvSpPr/>
            <p:nvPr/>
          </p:nvSpPr>
          <p:spPr>
            <a:xfrm>
              <a:off x="864" y="2064"/>
              <a:ext cx="1200" cy="0"/>
            </a:xfrm>
            <a:prstGeom prst="line">
              <a:avLst/>
            </a:prstGeom>
            <a:ln w="9525" cap="flat" cmpd="sng">
              <a:solidFill>
                <a:schemeClr val="tx1"/>
              </a:solidFill>
              <a:prstDash val="solid"/>
              <a:round/>
              <a:headEnd type="none" w="med" len="med"/>
              <a:tailEnd type="none" w="med" len="med"/>
            </a:ln>
          </p:spPr>
        </p:sp>
      </p:grpSp>
      <p:grpSp>
        <p:nvGrpSpPr>
          <p:cNvPr id="18440" name="Group 32"/>
          <p:cNvGrpSpPr/>
          <p:nvPr/>
        </p:nvGrpSpPr>
        <p:grpSpPr>
          <a:xfrm>
            <a:off x="2855913" y="3114675"/>
            <a:ext cx="1905000" cy="1371600"/>
            <a:chOff x="1200" y="1584"/>
            <a:chExt cx="1200" cy="864"/>
          </a:xfrm>
        </p:grpSpPr>
        <p:sp>
          <p:nvSpPr>
            <p:cNvPr id="18441" name="Rectangle 30"/>
            <p:cNvSpPr/>
            <p:nvPr/>
          </p:nvSpPr>
          <p:spPr>
            <a:xfrm>
              <a:off x="1248" y="1584"/>
              <a:ext cx="1104" cy="864"/>
            </a:xfrm>
            <a:prstGeom prst="rect">
              <a:avLst/>
            </a:prstGeom>
            <a:solidFill>
              <a:srgbClr val="FFFF00"/>
            </a:solidFill>
            <a:ln w="9525">
              <a:noFill/>
            </a:ln>
          </p:spPr>
          <p:txBody>
            <a:bodyPr wrap="none" anchor="ctr"/>
            <a:p>
              <a:pPr algn="ctr"/>
              <a:endParaRPr lang="zh-CN" altLang="en-US" dirty="0">
                <a:latin typeface="华文新魏" panose="02010800040101010101" pitchFamily="2" charset="-122"/>
              </a:endParaRPr>
            </a:p>
          </p:txBody>
        </p:sp>
        <p:sp>
          <p:nvSpPr>
            <p:cNvPr id="18442" name="Line 31"/>
            <p:cNvSpPr/>
            <p:nvPr/>
          </p:nvSpPr>
          <p:spPr>
            <a:xfrm>
              <a:off x="1200" y="2016"/>
              <a:ext cx="1200" cy="0"/>
            </a:xfrm>
            <a:prstGeom prst="line">
              <a:avLst/>
            </a:prstGeom>
            <a:ln w="9525" cap="flat" cmpd="sng">
              <a:solidFill>
                <a:schemeClr val="tx1"/>
              </a:solidFill>
              <a:prstDash val="solid"/>
              <a:round/>
              <a:headEnd type="none" w="med" len="med"/>
              <a:tailEnd type="none" w="med" len="med"/>
            </a:ln>
          </p:spPr>
        </p:sp>
      </p:grpSp>
      <p:sp>
        <p:nvSpPr>
          <p:cNvPr id="18443" name="Text Box 7"/>
          <p:cNvSpPr txBox="1"/>
          <p:nvPr/>
        </p:nvSpPr>
        <p:spPr>
          <a:xfrm>
            <a:off x="3051175" y="2428875"/>
            <a:ext cx="1557338" cy="457200"/>
          </a:xfrm>
          <a:prstGeom prst="rect">
            <a:avLst/>
          </a:prstGeom>
          <a:noFill/>
          <a:ln w="9525">
            <a:noFill/>
          </a:ln>
        </p:spPr>
        <p:txBody>
          <a:bodyPr wrap="none" anchor="ctr">
            <a:spAutoFit/>
          </a:bodyPr>
          <a:p>
            <a:pPr algn="ctr"/>
            <a:r>
              <a:rPr lang="en-US" altLang="zh-CN" dirty="0">
                <a:latin typeface="Times New Roman" panose="02020603050405020304" charset="0"/>
              </a:rPr>
              <a:t>a&lt;b</a:t>
            </a:r>
            <a:r>
              <a:rPr lang="zh-CN" altLang="en-US" dirty="0">
                <a:latin typeface="Times New Roman" panose="02020603050405020304" charset="0"/>
              </a:rPr>
              <a:t>的代码</a:t>
            </a:r>
            <a:endParaRPr lang="zh-CN" altLang="en-US" dirty="0">
              <a:latin typeface="Times New Roman" panose="02020603050405020304" charset="0"/>
            </a:endParaRPr>
          </a:p>
        </p:txBody>
      </p:sp>
      <p:sp>
        <p:nvSpPr>
          <p:cNvPr id="18444" name="Text Box 8"/>
          <p:cNvSpPr txBox="1"/>
          <p:nvPr/>
        </p:nvSpPr>
        <p:spPr>
          <a:xfrm>
            <a:off x="3008313" y="3190875"/>
            <a:ext cx="1557337" cy="457200"/>
          </a:xfrm>
          <a:prstGeom prst="rect">
            <a:avLst/>
          </a:prstGeom>
          <a:noFill/>
          <a:ln w="9525">
            <a:noFill/>
          </a:ln>
        </p:spPr>
        <p:txBody>
          <a:bodyPr wrap="none" anchor="ctr">
            <a:spAutoFit/>
          </a:bodyPr>
          <a:p>
            <a:pPr algn="ctr"/>
            <a:r>
              <a:rPr lang="en-US" altLang="zh-CN" dirty="0">
                <a:latin typeface="Times New Roman" panose="02020603050405020304" charset="0"/>
              </a:rPr>
              <a:t>c&lt;d</a:t>
            </a:r>
            <a:r>
              <a:rPr lang="zh-CN" altLang="en-US" dirty="0">
                <a:latin typeface="Times New Roman" panose="02020603050405020304" charset="0"/>
              </a:rPr>
              <a:t>的代码</a:t>
            </a:r>
            <a:endParaRPr lang="zh-CN" altLang="en-US" dirty="0">
              <a:latin typeface="Times New Roman" panose="02020603050405020304" charset="0"/>
            </a:endParaRPr>
          </a:p>
        </p:txBody>
      </p:sp>
      <p:sp>
        <p:nvSpPr>
          <p:cNvPr id="18445" name="Text Box 9"/>
          <p:cNvSpPr txBox="1"/>
          <p:nvPr/>
        </p:nvSpPr>
        <p:spPr>
          <a:xfrm>
            <a:off x="3033713" y="3876675"/>
            <a:ext cx="1506537" cy="457200"/>
          </a:xfrm>
          <a:prstGeom prst="rect">
            <a:avLst/>
          </a:prstGeom>
          <a:noFill/>
          <a:ln w="9525">
            <a:noFill/>
          </a:ln>
        </p:spPr>
        <p:txBody>
          <a:bodyPr wrap="none" anchor="ctr">
            <a:spAutoFit/>
          </a:bodyPr>
          <a:p>
            <a:pPr algn="ctr"/>
            <a:r>
              <a:rPr lang="en-US" altLang="zh-CN" dirty="0">
                <a:latin typeface="Times New Roman" panose="02020603050405020304" charset="0"/>
              </a:rPr>
              <a:t>e&lt;f</a:t>
            </a:r>
            <a:r>
              <a:rPr lang="zh-CN" altLang="en-US" dirty="0">
                <a:latin typeface="Times New Roman" panose="02020603050405020304" charset="0"/>
              </a:rPr>
              <a:t>的代码</a:t>
            </a:r>
            <a:endParaRPr lang="zh-CN" altLang="en-US" dirty="0">
              <a:latin typeface="Times New Roman" panose="02020603050405020304" charset="0"/>
            </a:endParaRPr>
          </a:p>
        </p:txBody>
      </p:sp>
      <p:sp>
        <p:nvSpPr>
          <p:cNvPr id="18446" name="Text Box 11"/>
          <p:cNvSpPr txBox="1"/>
          <p:nvPr/>
        </p:nvSpPr>
        <p:spPr>
          <a:xfrm>
            <a:off x="1789113" y="4714875"/>
            <a:ext cx="3813175" cy="457200"/>
          </a:xfrm>
          <a:prstGeom prst="rect">
            <a:avLst/>
          </a:prstGeom>
          <a:noFill/>
          <a:ln w="9525">
            <a:noFill/>
          </a:ln>
        </p:spPr>
        <p:txBody>
          <a:bodyPr wrap="none" anchor="ctr">
            <a:spAutoFit/>
          </a:bodyPr>
          <a:p>
            <a:r>
              <a:rPr lang="en-US" altLang="zh-CN" dirty="0">
                <a:latin typeface="Times New Roman" panose="02020603050405020304" charset="0"/>
              </a:rPr>
              <a:t>Ltrue                             Lfalse</a:t>
            </a:r>
            <a:endParaRPr lang="en-US" altLang="zh-CN" dirty="0">
              <a:latin typeface="Times New Roman" panose="02020603050405020304" charset="0"/>
            </a:endParaRPr>
          </a:p>
        </p:txBody>
      </p:sp>
      <p:grpSp>
        <p:nvGrpSpPr>
          <p:cNvPr id="18447" name="Group 24"/>
          <p:cNvGrpSpPr/>
          <p:nvPr/>
        </p:nvGrpSpPr>
        <p:grpSpPr>
          <a:xfrm>
            <a:off x="2017713" y="2276475"/>
            <a:ext cx="914400" cy="2438400"/>
            <a:chOff x="672" y="1056"/>
            <a:chExt cx="576" cy="1536"/>
          </a:xfrm>
        </p:grpSpPr>
        <p:sp>
          <p:nvSpPr>
            <p:cNvPr id="18448" name="Arc 12"/>
            <p:cNvSpPr/>
            <p:nvPr/>
          </p:nvSpPr>
          <p:spPr>
            <a:xfrm flipH="1">
              <a:off x="672" y="1247"/>
              <a:ext cx="576" cy="1345"/>
            </a:xfrm>
            <a:custGeom>
              <a:avLst/>
              <a:gdLst/>
              <a:ahLst/>
              <a:cxnLst>
                <a:cxn ang="0">
                  <a:pos x="0" y="0"/>
                </a:cxn>
                <a:cxn ang="0">
                  <a:pos x="0" y="0"/>
                </a:cxn>
                <a:cxn ang="0">
                  <a:pos x="0" y="0"/>
                </a:cxn>
              </a:cxnLst>
              <a:pathLst>
                <a:path w="21600" h="22984" fill="none">
                  <a:moveTo>
                    <a:pt x="-1" y="0"/>
                  </a:moveTo>
                  <a:cubicBezTo>
                    <a:pt x="11929" y="0"/>
                    <a:pt x="21600" y="9670"/>
                    <a:pt x="21600" y="21600"/>
                  </a:cubicBezTo>
                  <a:cubicBezTo>
                    <a:pt x="21600" y="22061"/>
                    <a:pt x="21585" y="22523"/>
                    <a:pt x="21555" y="22983"/>
                  </a:cubicBezTo>
                </a:path>
                <a:path w="21600" h="22984" stroke="0">
                  <a:moveTo>
                    <a:pt x="-1" y="0"/>
                  </a:moveTo>
                  <a:cubicBezTo>
                    <a:pt x="11929" y="0"/>
                    <a:pt x="21600" y="9670"/>
                    <a:pt x="21600" y="21600"/>
                  </a:cubicBezTo>
                  <a:cubicBezTo>
                    <a:pt x="21600" y="22061"/>
                    <a:pt x="21585" y="22523"/>
                    <a:pt x="21555" y="22983"/>
                  </a:cubicBezTo>
                  <a:lnTo>
                    <a:pt x="0" y="21600"/>
                  </a:lnTo>
                  <a:lnTo>
                    <a:pt x="-1" y="0"/>
                  </a:lnTo>
                  <a:close/>
                </a:path>
              </a:pathLst>
            </a:custGeom>
            <a:noFill/>
            <a:ln w="19050" cap="flat" cmpd="sng">
              <a:solidFill>
                <a:schemeClr val="tx1"/>
              </a:solidFill>
              <a:prstDash val="solid"/>
              <a:round/>
              <a:headEnd type="none" w="med" len="med"/>
              <a:tailEnd type="triangle" w="med" len="med"/>
            </a:ln>
          </p:spPr>
          <p:txBody>
            <a:bodyPr/>
            <a:p>
              <a:endParaRPr lang="zh-CN" altLang="en-US"/>
            </a:p>
          </p:txBody>
        </p:sp>
        <p:sp>
          <p:nvSpPr>
            <p:cNvPr id="18449" name="Text Box 18"/>
            <p:cNvSpPr txBox="1"/>
            <p:nvPr/>
          </p:nvSpPr>
          <p:spPr>
            <a:xfrm>
              <a:off x="935" y="1056"/>
              <a:ext cx="169" cy="288"/>
            </a:xfrm>
            <a:prstGeom prst="rect">
              <a:avLst/>
            </a:prstGeom>
            <a:noFill/>
            <a:ln w="9525">
              <a:noFill/>
            </a:ln>
          </p:spPr>
          <p:txBody>
            <a:bodyPr wrap="none" anchor="ctr">
              <a:spAutoFit/>
            </a:bodyPr>
            <a:p>
              <a:pPr algn="ctr"/>
              <a:r>
                <a:rPr lang="en-US" altLang="zh-CN" dirty="0">
                  <a:latin typeface="Times New Roman" panose="02020603050405020304" charset="0"/>
                </a:rPr>
                <a:t>t</a:t>
              </a:r>
              <a:endParaRPr lang="en-US" altLang="zh-CN" dirty="0">
                <a:latin typeface="Times New Roman" panose="02020603050405020304" charset="0"/>
              </a:endParaRPr>
            </a:p>
          </p:txBody>
        </p:sp>
      </p:grpSp>
      <p:grpSp>
        <p:nvGrpSpPr>
          <p:cNvPr id="18450" name="Group 25"/>
          <p:cNvGrpSpPr/>
          <p:nvPr/>
        </p:nvGrpSpPr>
        <p:grpSpPr>
          <a:xfrm>
            <a:off x="2322513" y="2886075"/>
            <a:ext cx="609600" cy="992188"/>
            <a:chOff x="864" y="1440"/>
            <a:chExt cx="384" cy="625"/>
          </a:xfrm>
        </p:grpSpPr>
        <p:sp>
          <p:nvSpPr>
            <p:cNvPr id="18451" name="Arc 14"/>
            <p:cNvSpPr/>
            <p:nvPr/>
          </p:nvSpPr>
          <p:spPr>
            <a:xfrm flipH="1">
              <a:off x="864" y="1680"/>
              <a:ext cx="384" cy="385"/>
            </a:xfrm>
            <a:custGeom>
              <a:avLst/>
              <a:gdLst/>
              <a:ahLst/>
              <a:cxnLst>
                <a:cxn ang="0">
                  <a:pos x="0" y="0"/>
                </a:cxn>
                <a:cxn ang="0">
                  <a:pos x="0" y="0"/>
                </a:cxn>
                <a:cxn ang="0">
                  <a:pos x="0" y="0"/>
                </a:cxn>
              </a:cxnLst>
              <a:pathLst>
                <a:path w="21600" h="42982" fill="none">
                  <a:moveTo>
                    <a:pt x="-1" y="0"/>
                  </a:moveTo>
                  <a:cubicBezTo>
                    <a:pt x="11929" y="0"/>
                    <a:pt x="21600" y="9670"/>
                    <a:pt x="21600" y="21600"/>
                  </a:cubicBezTo>
                  <a:cubicBezTo>
                    <a:pt x="21600" y="32347"/>
                    <a:pt x="13698" y="41459"/>
                    <a:pt x="3060" y="42982"/>
                  </a:cubicBezTo>
                </a:path>
                <a:path w="21600" h="42982" stroke="0">
                  <a:moveTo>
                    <a:pt x="-1" y="0"/>
                  </a:moveTo>
                  <a:cubicBezTo>
                    <a:pt x="11929" y="0"/>
                    <a:pt x="21600" y="9670"/>
                    <a:pt x="21600" y="21600"/>
                  </a:cubicBezTo>
                  <a:cubicBezTo>
                    <a:pt x="21600" y="32347"/>
                    <a:pt x="13698" y="41459"/>
                    <a:pt x="3060" y="42982"/>
                  </a:cubicBezTo>
                  <a:lnTo>
                    <a:pt x="0" y="21600"/>
                  </a:lnTo>
                  <a:lnTo>
                    <a:pt x="-1" y="0"/>
                  </a:lnTo>
                  <a:close/>
                </a:path>
              </a:pathLst>
            </a:custGeom>
            <a:noFill/>
            <a:ln w="19050" cap="flat" cmpd="sng">
              <a:solidFill>
                <a:schemeClr val="tx1"/>
              </a:solidFill>
              <a:prstDash val="solid"/>
              <a:round/>
              <a:headEnd type="none" w="med" len="med"/>
              <a:tailEnd type="triangle" w="med" len="med"/>
            </a:ln>
          </p:spPr>
          <p:txBody>
            <a:bodyPr/>
            <a:p>
              <a:endParaRPr lang="zh-CN" altLang="en-US"/>
            </a:p>
          </p:txBody>
        </p:sp>
        <p:sp>
          <p:nvSpPr>
            <p:cNvPr id="18452" name="Text Box 19"/>
            <p:cNvSpPr txBox="1"/>
            <p:nvPr/>
          </p:nvSpPr>
          <p:spPr>
            <a:xfrm>
              <a:off x="935" y="1440"/>
              <a:ext cx="169" cy="288"/>
            </a:xfrm>
            <a:prstGeom prst="rect">
              <a:avLst/>
            </a:prstGeom>
            <a:noFill/>
            <a:ln w="9525">
              <a:noFill/>
            </a:ln>
          </p:spPr>
          <p:txBody>
            <a:bodyPr wrap="none" anchor="ctr">
              <a:spAutoFit/>
            </a:bodyPr>
            <a:p>
              <a:pPr algn="ctr"/>
              <a:r>
                <a:rPr lang="en-US" altLang="zh-CN" dirty="0">
                  <a:latin typeface="Times New Roman" panose="02020603050405020304" charset="0"/>
                </a:rPr>
                <a:t>t</a:t>
              </a:r>
              <a:endParaRPr lang="en-US" altLang="zh-CN" dirty="0">
                <a:latin typeface="Times New Roman" panose="02020603050405020304" charset="0"/>
              </a:endParaRPr>
            </a:p>
          </p:txBody>
        </p:sp>
      </p:grpSp>
      <p:grpSp>
        <p:nvGrpSpPr>
          <p:cNvPr id="18453" name="Group 26"/>
          <p:cNvGrpSpPr/>
          <p:nvPr/>
        </p:nvGrpSpPr>
        <p:grpSpPr>
          <a:xfrm>
            <a:off x="2398713" y="3800475"/>
            <a:ext cx="533400" cy="914400"/>
            <a:chOff x="912" y="2016"/>
            <a:chExt cx="336" cy="576"/>
          </a:xfrm>
        </p:grpSpPr>
        <p:sp>
          <p:nvSpPr>
            <p:cNvPr id="18454" name="Arc 16"/>
            <p:cNvSpPr/>
            <p:nvPr/>
          </p:nvSpPr>
          <p:spPr>
            <a:xfrm flipH="1">
              <a:off x="912" y="2208"/>
              <a:ext cx="336" cy="384"/>
            </a:xfrm>
            <a:custGeom>
              <a:avLst/>
              <a:gdLst/>
              <a:ahLst/>
              <a:cxnLst>
                <a:cxn ang="0">
                  <a:pos x="0" y="0"/>
                </a:cxn>
                <a:cxn ang="0">
                  <a:pos x="0" y="0"/>
                </a:cxn>
                <a:cxn ang="0">
                  <a:pos x="0" y="0"/>
                </a:cxn>
              </a:cxnLst>
              <a:pathLst>
                <a:path w="21600" h="22984" fill="none">
                  <a:moveTo>
                    <a:pt x="-1" y="0"/>
                  </a:moveTo>
                  <a:cubicBezTo>
                    <a:pt x="11929" y="0"/>
                    <a:pt x="21600" y="9670"/>
                    <a:pt x="21600" y="21600"/>
                  </a:cubicBezTo>
                  <a:cubicBezTo>
                    <a:pt x="21600" y="22061"/>
                    <a:pt x="21585" y="22523"/>
                    <a:pt x="21555" y="22983"/>
                  </a:cubicBezTo>
                </a:path>
                <a:path w="21600" h="22984" stroke="0">
                  <a:moveTo>
                    <a:pt x="-1" y="0"/>
                  </a:moveTo>
                  <a:cubicBezTo>
                    <a:pt x="11929" y="0"/>
                    <a:pt x="21600" y="9670"/>
                    <a:pt x="21600" y="21600"/>
                  </a:cubicBezTo>
                  <a:cubicBezTo>
                    <a:pt x="21600" y="22061"/>
                    <a:pt x="21585" y="22523"/>
                    <a:pt x="21555" y="22983"/>
                  </a:cubicBezTo>
                  <a:lnTo>
                    <a:pt x="0" y="21600"/>
                  </a:lnTo>
                  <a:lnTo>
                    <a:pt x="-1" y="0"/>
                  </a:lnTo>
                  <a:close/>
                </a:path>
              </a:pathLst>
            </a:custGeom>
            <a:noFill/>
            <a:ln w="19050" cap="flat" cmpd="sng">
              <a:solidFill>
                <a:schemeClr val="tx1"/>
              </a:solidFill>
              <a:prstDash val="solid"/>
              <a:round/>
              <a:headEnd type="none" w="med" len="med"/>
              <a:tailEnd type="triangle" w="med" len="med"/>
            </a:ln>
          </p:spPr>
          <p:txBody>
            <a:bodyPr/>
            <a:p>
              <a:endParaRPr lang="zh-CN" altLang="en-US"/>
            </a:p>
          </p:txBody>
        </p:sp>
        <p:sp>
          <p:nvSpPr>
            <p:cNvPr id="18455" name="Text Box 20"/>
            <p:cNvSpPr txBox="1"/>
            <p:nvPr/>
          </p:nvSpPr>
          <p:spPr>
            <a:xfrm>
              <a:off x="935" y="2016"/>
              <a:ext cx="169" cy="288"/>
            </a:xfrm>
            <a:prstGeom prst="rect">
              <a:avLst/>
            </a:prstGeom>
            <a:noFill/>
            <a:ln w="9525">
              <a:noFill/>
            </a:ln>
          </p:spPr>
          <p:txBody>
            <a:bodyPr wrap="none" anchor="ctr">
              <a:spAutoFit/>
            </a:bodyPr>
            <a:p>
              <a:pPr algn="ctr"/>
              <a:r>
                <a:rPr lang="en-US" altLang="zh-CN" dirty="0">
                  <a:latin typeface="Times New Roman" panose="02020603050405020304" charset="0"/>
                </a:rPr>
                <a:t>t</a:t>
              </a:r>
              <a:endParaRPr lang="en-US" altLang="zh-CN" dirty="0">
                <a:latin typeface="Times New Roman" panose="02020603050405020304" charset="0"/>
              </a:endParaRPr>
            </a:p>
          </p:txBody>
        </p:sp>
      </p:grpSp>
      <p:grpSp>
        <p:nvGrpSpPr>
          <p:cNvPr id="18456" name="Group 27"/>
          <p:cNvGrpSpPr/>
          <p:nvPr/>
        </p:nvGrpSpPr>
        <p:grpSpPr>
          <a:xfrm>
            <a:off x="4684713" y="2352675"/>
            <a:ext cx="533400" cy="757238"/>
            <a:chOff x="2352" y="1104"/>
            <a:chExt cx="336" cy="477"/>
          </a:xfrm>
        </p:grpSpPr>
        <p:sp>
          <p:nvSpPr>
            <p:cNvPr id="18457" name="Arc 13"/>
            <p:cNvSpPr/>
            <p:nvPr/>
          </p:nvSpPr>
          <p:spPr>
            <a:xfrm>
              <a:off x="2352" y="1297"/>
              <a:ext cx="192" cy="284"/>
            </a:xfrm>
            <a:custGeom>
              <a:avLst/>
              <a:gdLst/>
              <a:ahLst/>
              <a:cxnLst>
                <a:cxn ang="0">
                  <a:pos x="0" y="0"/>
                </a:cxn>
                <a:cxn ang="0">
                  <a:pos x="0" y="0"/>
                </a:cxn>
                <a:cxn ang="0">
                  <a:pos x="0" y="0"/>
                </a:cxn>
              </a:cxnLst>
              <a:pathLst>
                <a:path w="21600" h="42655" fill="none">
                  <a:moveTo>
                    <a:pt x="-1" y="0"/>
                  </a:moveTo>
                  <a:cubicBezTo>
                    <a:pt x="11929" y="0"/>
                    <a:pt x="21600" y="9670"/>
                    <a:pt x="21600" y="21600"/>
                  </a:cubicBezTo>
                  <a:cubicBezTo>
                    <a:pt x="21600" y="31672"/>
                    <a:pt x="14638" y="40407"/>
                    <a:pt x="4820" y="42655"/>
                  </a:cubicBezTo>
                </a:path>
                <a:path w="21600" h="42655" stroke="0">
                  <a:moveTo>
                    <a:pt x="-1" y="0"/>
                  </a:moveTo>
                  <a:cubicBezTo>
                    <a:pt x="11929" y="0"/>
                    <a:pt x="21600" y="9670"/>
                    <a:pt x="21600" y="21600"/>
                  </a:cubicBezTo>
                  <a:cubicBezTo>
                    <a:pt x="21600" y="31672"/>
                    <a:pt x="14638" y="40407"/>
                    <a:pt x="4820" y="42655"/>
                  </a:cubicBezTo>
                  <a:lnTo>
                    <a:pt x="0" y="21600"/>
                  </a:lnTo>
                  <a:lnTo>
                    <a:pt x="-1" y="0"/>
                  </a:lnTo>
                  <a:close/>
                </a:path>
              </a:pathLst>
            </a:custGeom>
            <a:noFill/>
            <a:ln w="19050" cap="flat" cmpd="sng">
              <a:solidFill>
                <a:schemeClr val="tx1"/>
              </a:solidFill>
              <a:prstDash val="solid"/>
              <a:round/>
              <a:headEnd type="none" w="med" len="med"/>
              <a:tailEnd type="triangle" w="med" len="med"/>
            </a:ln>
          </p:spPr>
          <p:txBody>
            <a:bodyPr/>
            <a:p>
              <a:endParaRPr lang="zh-CN" altLang="en-US"/>
            </a:p>
          </p:txBody>
        </p:sp>
        <p:sp>
          <p:nvSpPr>
            <p:cNvPr id="18458" name="Text Box 21"/>
            <p:cNvSpPr txBox="1"/>
            <p:nvPr/>
          </p:nvSpPr>
          <p:spPr>
            <a:xfrm>
              <a:off x="2508" y="1104"/>
              <a:ext cx="180" cy="288"/>
            </a:xfrm>
            <a:prstGeom prst="rect">
              <a:avLst/>
            </a:prstGeom>
            <a:noFill/>
            <a:ln w="9525">
              <a:noFill/>
            </a:ln>
          </p:spPr>
          <p:txBody>
            <a:bodyPr wrap="none" anchor="ctr">
              <a:spAutoFit/>
            </a:bodyPr>
            <a:p>
              <a:pPr algn="ctr"/>
              <a:r>
                <a:rPr lang="en-US" altLang="zh-CN" dirty="0">
                  <a:latin typeface="Times New Roman" panose="02020603050405020304" charset="0"/>
                </a:rPr>
                <a:t>f</a:t>
              </a:r>
              <a:endParaRPr lang="en-US" altLang="zh-CN" dirty="0">
                <a:latin typeface="Times New Roman" panose="02020603050405020304" charset="0"/>
              </a:endParaRPr>
            </a:p>
          </p:txBody>
        </p:sp>
      </p:grpSp>
      <p:grpSp>
        <p:nvGrpSpPr>
          <p:cNvPr id="18459" name="Group 28"/>
          <p:cNvGrpSpPr/>
          <p:nvPr/>
        </p:nvGrpSpPr>
        <p:grpSpPr>
          <a:xfrm>
            <a:off x="4760913" y="3038475"/>
            <a:ext cx="609600" cy="1600200"/>
            <a:chOff x="2400" y="1536"/>
            <a:chExt cx="384" cy="1008"/>
          </a:xfrm>
        </p:grpSpPr>
        <p:sp>
          <p:nvSpPr>
            <p:cNvPr id="18460" name="Arc 15"/>
            <p:cNvSpPr/>
            <p:nvPr/>
          </p:nvSpPr>
          <p:spPr>
            <a:xfrm>
              <a:off x="2400" y="1733"/>
              <a:ext cx="384" cy="811"/>
            </a:xfrm>
            <a:custGeom>
              <a:avLst/>
              <a:gdLst/>
              <a:ahLst/>
              <a:cxnLst>
                <a:cxn ang="0">
                  <a:pos x="0" y="0"/>
                </a:cxn>
                <a:cxn ang="0">
                  <a:pos x="0" y="0"/>
                </a:cxn>
                <a:cxn ang="0">
                  <a:pos x="0" y="0"/>
                </a:cxn>
              </a:cxnLst>
              <a:pathLst>
                <a:path w="21600" h="22213" fill="none">
                  <a:moveTo>
                    <a:pt x="-1" y="0"/>
                  </a:moveTo>
                  <a:cubicBezTo>
                    <a:pt x="11929" y="0"/>
                    <a:pt x="21600" y="9670"/>
                    <a:pt x="21600" y="21600"/>
                  </a:cubicBezTo>
                  <a:cubicBezTo>
                    <a:pt x="21600" y="21804"/>
                    <a:pt x="21597" y="22008"/>
                    <a:pt x="21591" y="22213"/>
                  </a:cubicBezTo>
                </a:path>
                <a:path w="21600" h="22213" stroke="0">
                  <a:moveTo>
                    <a:pt x="-1" y="0"/>
                  </a:moveTo>
                  <a:cubicBezTo>
                    <a:pt x="11929" y="0"/>
                    <a:pt x="21600" y="9670"/>
                    <a:pt x="21600" y="21600"/>
                  </a:cubicBezTo>
                  <a:cubicBezTo>
                    <a:pt x="21600" y="21804"/>
                    <a:pt x="21597" y="22008"/>
                    <a:pt x="21591" y="22213"/>
                  </a:cubicBezTo>
                  <a:lnTo>
                    <a:pt x="0" y="21600"/>
                  </a:lnTo>
                  <a:lnTo>
                    <a:pt x="-1" y="0"/>
                  </a:lnTo>
                  <a:close/>
                </a:path>
              </a:pathLst>
            </a:custGeom>
            <a:noFill/>
            <a:ln w="19050" cap="flat" cmpd="sng">
              <a:solidFill>
                <a:schemeClr val="tx1"/>
              </a:solidFill>
              <a:prstDash val="solid"/>
              <a:round/>
              <a:headEnd type="none" w="med" len="med"/>
              <a:tailEnd type="triangle" w="med" len="med"/>
            </a:ln>
          </p:spPr>
          <p:txBody>
            <a:bodyPr/>
            <a:p>
              <a:endParaRPr lang="zh-CN" altLang="en-US"/>
            </a:p>
          </p:txBody>
        </p:sp>
        <p:sp>
          <p:nvSpPr>
            <p:cNvPr id="18461" name="Text Box 22"/>
            <p:cNvSpPr txBox="1"/>
            <p:nvPr/>
          </p:nvSpPr>
          <p:spPr>
            <a:xfrm>
              <a:off x="2496" y="1536"/>
              <a:ext cx="180" cy="288"/>
            </a:xfrm>
            <a:prstGeom prst="rect">
              <a:avLst/>
            </a:prstGeom>
            <a:noFill/>
            <a:ln w="9525">
              <a:noFill/>
            </a:ln>
          </p:spPr>
          <p:txBody>
            <a:bodyPr wrap="none" anchor="ctr">
              <a:spAutoFit/>
            </a:bodyPr>
            <a:p>
              <a:pPr algn="ctr"/>
              <a:r>
                <a:rPr lang="en-US" altLang="zh-CN" dirty="0">
                  <a:latin typeface="Times New Roman" panose="02020603050405020304" charset="0"/>
                </a:rPr>
                <a:t>f</a:t>
              </a:r>
              <a:endParaRPr lang="en-US" altLang="zh-CN" dirty="0">
                <a:latin typeface="Times New Roman" panose="02020603050405020304" charset="0"/>
              </a:endParaRPr>
            </a:p>
          </p:txBody>
        </p:sp>
      </p:grpSp>
      <p:grpSp>
        <p:nvGrpSpPr>
          <p:cNvPr id="18462" name="Group 29"/>
          <p:cNvGrpSpPr/>
          <p:nvPr/>
        </p:nvGrpSpPr>
        <p:grpSpPr>
          <a:xfrm>
            <a:off x="4760913" y="3876675"/>
            <a:ext cx="457200" cy="762000"/>
            <a:chOff x="2400" y="2064"/>
            <a:chExt cx="288" cy="480"/>
          </a:xfrm>
        </p:grpSpPr>
        <p:sp>
          <p:nvSpPr>
            <p:cNvPr id="18463" name="Arc 17"/>
            <p:cNvSpPr/>
            <p:nvPr/>
          </p:nvSpPr>
          <p:spPr>
            <a:xfrm>
              <a:off x="2400" y="2261"/>
              <a:ext cx="240" cy="283"/>
            </a:xfrm>
            <a:custGeom>
              <a:avLst/>
              <a:gdLst/>
              <a:ahLst/>
              <a:cxnLst>
                <a:cxn ang="0">
                  <a:pos x="0" y="0"/>
                </a:cxn>
                <a:cxn ang="0">
                  <a:pos x="0" y="0"/>
                </a:cxn>
                <a:cxn ang="0">
                  <a:pos x="0" y="0"/>
                </a:cxn>
              </a:cxnLst>
              <a:pathLst>
                <a:path w="21600" h="22213" fill="none">
                  <a:moveTo>
                    <a:pt x="-1" y="0"/>
                  </a:moveTo>
                  <a:cubicBezTo>
                    <a:pt x="11929" y="0"/>
                    <a:pt x="21600" y="9670"/>
                    <a:pt x="21600" y="21600"/>
                  </a:cubicBezTo>
                  <a:cubicBezTo>
                    <a:pt x="21600" y="21804"/>
                    <a:pt x="21597" y="22008"/>
                    <a:pt x="21591" y="22213"/>
                  </a:cubicBezTo>
                </a:path>
                <a:path w="21600" h="22213" stroke="0">
                  <a:moveTo>
                    <a:pt x="-1" y="0"/>
                  </a:moveTo>
                  <a:cubicBezTo>
                    <a:pt x="11929" y="0"/>
                    <a:pt x="21600" y="9670"/>
                    <a:pt x="21600" y="21600"/>
                  </a:cubicBezTo>
                  <a:cubicBezTo>
                    <a:pt x="21600" y="21804"/>
                    <a:pt x="21597" y="22008"/>
                    <a:pt x="21591" y="22213"/>
                  </a:cubicBezTo>
                  <a:lnTo>
                    <a:pt x="0" y="21600"/>
                  </a:lnTo>
                  <a:lnTo>
                    <a:pt x="-1" y="0"/>
                  </a:lnTo>
                  <a:close/>
                </a:path>
              </a:pathLst>
            </a:custGeom>
            <a:noFill/>
            <a:ln w="19050" cap="flat" cmpd="sng">
              <a:solidFill>
                <a:schemeClr val="tx1"/>
              </a:solidFill>
              <a:prstDash val="solid"/>
              <a:round/>
              <a:headEnd type="none" w="med" len="med"/>
              <a:tailEnd type="triangle" w="med" len="med"/>
            </a:ln>
          </p:spPr>
          <p:txBody>
            <a:bodyPr/>
            <a:p>
              <a:endParaRPr lang="zh-CN" altLang="en-US"/>
            </a:p>
          </p:txBody>
        </p:sp>
        <p:sp>
          <p:nvSpPr>
            <p:cNvPr id="18464" name="Text Box 23"/>
            <p:cNvSpPr txBox="1"/>
            <p:nvPr/>
          </p:nvSpPr>
          <p:spPr>
            <a:xfrm>
              <a:off x="2508" y="2064"/>
              <a:ext cx="180" cy="288"/>
            </a:xfrm>
            <a:prstGeom prst="rect">
              <a:avLst/>
            </a:prstGeom>
            <a:noFill/>
            <a:ln w="9525">
              <a:noFill/>
            </a:ln>
          </p:spPr>
          <p:txBody>
            <a:bodyPr wrap="none" anchor="ctr">
              <a:spAutoFit/>
            </a:bodyPr>
            <a:p>
              <a:pPr algn="ctr"/>
              <a:r>
                <a:rPr lang="en-US" altLang="zh-CN" dirty="0">
                  <a:latin typeface="Times New Roman" panose="02020603050405020304" charset="0"/>
                </a:rPr>
                <a:t>f</a:t>
              </a:r>
              <a:endParaRPr lang="en-US" altLang="zh-CN" dirty="0">
                <a:latin typeface="Times New Roman" panose="02020603050405020304" charset="0"/>
              </a:endParaRPr>
            </a:p>
          </p:txBody>
        </p:sp>
      </p:grpSp>
      <p:grpSp>
        <p:nvGrpSpPr>
          <p:cNvPr id="18465" name="Group 38"/>
          <p:cNvGrpSpPr/>
          <p:nvPr/>
        </p:nvGrpSpPr>
        <p:grpSpPr>
          <a:xfrm>
            <a:off x="1546225" y="2962275"/>
            <a:ext cx="1309688" cy="457200"/>
            <a:chOff x="375" y="1776"/>
            <a:chExt cx="825" cy="288"/>
          </a:xfrm>
        </p:grpSpPr>
        <p:sp>
          <p:nvSpPr>
            <p:cNvPr id="18466" name="Line 33"/>
            <p:cNvSpPr/>
            <p:nvPr/>
          </p:nvSpPr>
          <p:spPr>
            <a:xfrm>
              <a:off x="624" y="1920"/>
              <a:ext cx="576" cy="0"/>
            </a:xfrm>
            <a:prstGeom prst="line">
              <a:avLst/>
            </a:prstGeom>
            <a:ln w="28575" cap="flat" cmpd="sng">
              <a:solidFill>
                <a:srgbClr val="0000FF"/>
              </a:solidFill>
              <a:prstDash val="solid"/>
              <a:round/>
              <a:headEnd type="none" w="med" len="med"/>
              <a:tailEnd type="triangle" w="med" len="med"/>
            </a:ln>
          </p:spPr>
        </p:sp>
        <p:sp>
          <p:nvSpPr>
            <p:cNvPr id="18467" name="Text Box 35"/>
            <p:cNvSpPr txBox="1"/>
            <p:nvPr/>
          </p:nvSpPr>
          <p:spPr>
            <a:xfrm>
              <a:off x="375" y="1776"/>
              <a:ext cx="297" cy="288"/>
            </a:xfrm>
            <a:prstGeom prst="rect">
              <a:avLst/>
            </a:prstGeom>
            <a:noFill/>
            <a:ln w="9525">
              <a:noFill/>
            </a:ln>
          </p:spPr>
          <p:txBody>
            <a:bodyPr wrap="none" anchor="ctr">
              <a:spAutoFit/>
            </a:bodyPr>
            <a:p>
              <a:pPr algn="ctr"/>
              <a:r>
                <a:rPr lang="en-US" altLang="zh-CN" dirty="0">
                  <a:solidFill>
                    <a:srgbClr val="0000FF"/>
                  </a:solidFill>
                  <a:latin typeface="Times New Roman" panose="02020603050405020304" charset="0"/>
                </a:rPr>
                <a:t>L</a:t>
              </a:r>
              <a:r>
                <a:rPr lang="en-US" altLang="zh-CN" baseline="-25000" dirty="0">
                  <a:solidFill>
                    <a:srgbClr val="0000FF"/>
                  </a:solidFill>
                  <a:latin typeface="Times New Roman" panose="02020603050405020304" charset="0"/>
                </a:rPr>
                <a:t>1</a:t>
              </a:r>
              <a:endParaRPr lang="en-US" altLang="zh-CN" dirty="0">
                <a:solidFill>
                  <a:srgbClr val="0000FF"/>
                </a:solidFill>
                <a:latin typeface="Times New Roman" panose="02020603050405020304" charset="0"/>
              </a:endParaRPr>
            </a:p>
          </p:txBody>
        </p:sp>
      </p:grpSp>
      <p:grpSp>
        <p:nvGrpSpPr>
          <p:cNvPr id="18468" name="Group 39"/>
          <p:cNvGrpSpPr/>
          <p:nvPr/>
        </p:nvGrpSpPr>
        <p:grpSpPr>
          <a:xfrm>
            <a:off x="1546225" y="3724275"/>
            <a:ext cx="1309688" cy="457200"/>
            <a:chOff x="375" y="2256"/>
            <a:chExt cx="825" cy="288"/>
          </a:xfrm>
        </p:grpSpPr>
        <p:sp>
          <p:nvSpPr>
            <p:cNvPr id="18469" name="Line 34"/>
            <p:cNvSpPr/>
            <p:nvPr/>
          </p:nvSpPr>
          <p:spPr>
            <a:xfrm>
              <a:off x="624" y="2400"/>
              <a:ext cx="576" cy="0"/>
            </a:xfrm>
            <a:prstGeom prst="line">
              <a:avLst/>
            </a:prstGeom>
            <a:ln w="28575" cap="flat" cmpd="sng">
              <a:solidFill>
                <a:srgbClr val="0000FF"/>
              </a:solidFill>
              <a:prstDash val="solid"/>
              <a:round/>
              <a:headEnd type="none" w="med" len="med"/>
              <a:tailEnd type="triangle" w="med" len="med"/>
            </a:ln>
          </p:spPr>
        </p:sp>
        <p:sp>
          <p:nvSpPr>
            <p:cNvPr id="18470" name="Text Box 36"/>
            <p:cNvSpPr txBox="1"/>
            <p:nvPr/>
          </p:nvSpPr>
          <p:spPr>
            <a:xfrm>
              <a:off x="375" y="2256"/>
              <a:ext cx="297" cy="288"/>
            </a:xfrm>
            <a:prstGeom prst="rect">
              <a:avLst/>
            </a:prstGeom>
            <a:noFill/>
            <a:ln w="9525">
              <a:noFill/>
            </a:ln>
          </p:spPr>
          <p:txBody>
            <a:bodyPr wrap="none" anchor="ctr">
              <a:spAutoFit/>
            </a:bodyPr>
            <a:p>
              <a:pPr algn="ctr"/>
              <a:r>
                <a:rPr lang="en-US" altLang="zh-CN" dirty="0">
                  <a:solidFill>
                    <a:srgbClr val="0000FF"/>
                  </a:solidFill>
                  <a:latin typeface="Times New Roman" panose="02020603050405020304" charset="0"/>
                </a:rPr>
                <a:t>L</a:t>
              </a:r>
              <a:r>
                <a:rPr lang="en-US" altLang="zh-CN" baseline="-25000" dirty="0">
                  <a:solidFill>
                    <a:srgbClr val="0000FF"/>
                  </a:solidFill>
                  <a:latin typeface="Times New Roman" panose="02020603050405020304" charset="0"/>
                </a:rPr>
                <a:t>2</a:t>
              </a:r>
              <a:endParaRPr lang="en-US" altLang="zh-CN" dirty="0">
                <a:solidFill>
                  <a:srgbClr val="0000FF"/>
                </a:solidFill>
                <a:latin typeface="Times New Roman" panose="02020603050405020304" charset="0"/>
              </a:endParaRPr>
            </a:p>
          </p:txBody>
        </p:sp>
      </p:grpSp>
      <p:sp>
        <p:nvSpPr>
          <p:cNvPr id="18471" name="Text Box 37"/>
          <p:cNvSpPr txBox="1"/>
          <p:nvPr/>
        </p:nvSpPr>
        <p:spPr>
          <a:xfrm>
            <a:off x="6684963" y="2549525"/>
            <a:ext cx="3095625" cy="2501900"/>
          </a:xfrm>
          <a:prstGeom prst="rect">
            <a:avLst/>
          </a:prstGeom>
          <a:noFill/>
          <a:ln w="9525">
            <a:noFill/>
          </a:ln>
        </p:spPr>
        <p:txBody>
          <a:bodyPr wrap="none" anchor="ctr">
            <a:spAutoFit/>
          </a:bodyPr>
          <a:p>
            <a:pPr>
              <a:lnSpc>
                <a:spcPct val="110000"/>
              </a:lnSpc>
            </a:pPr>
            <a:r>
              <a:rPr lang="en-US" altLang="zh-CN" dirty="0">
                <a:latin typeface="Times New Roman" panose="02020603050405020304" charset="0"/>
              </a:rPr>
              <a:t>        if  a&lt;b  goto  Ltrue</a:t>
            </a:r>
            <a:endParaRPr lang="en-US" altLang="zh-CN" dirty="0">
              <a:latin typeface="Times New Roman" panose="02020603050405020304" charset="0"/>
            </a:endParaRPr>
          </a:p>
          <a:p>
            <a:pPr lvl="1" indent="0" rtl="0" eaLnBrk="1" fontAlgn="base" hangingPunct="1">
              <a:lnSpc>
                <a:spcPct val="110000"/>
              </a:lnSpc>
              <a:spcBef>
                <a:spcPct val="0"/>
              </a:spcBef>
              <a:spcAft>
                <a:spcPct val="0"/>
              </a:spcAft>
              <a:buClr>
                <a:schemeClr val="hlink"/>
              </a:buClr>
              <a:buNone/>
            </a:pPr>
            <a:r>
              <a:rPr lang="en-US" altLang="zh-CN" sz="2400" dirty="0">
                <a:solidFill>
                  <a:schemeClr val="tx1"/>
                </a:solidFill>
                <a:latin typeface="Times New Roman" panose="02020603050405020304" charset="0"/>
              </a:rPr>
              <a:t>  goto L</a:t>
            </a:r>
            <a:r>
              <a:rPr lang="en-US" altLang="zh-CN" sz="2400" baseline="-25000" dirty="0">
                <a:solidFill>
                  <a:schemeClr val="tx1"/>
                </a:solidFill>
                <a:latin typeface="Times New Roman" panose="02020603050405020304" charset="0"/>
              </a:rPr>
              <a:t>1</a:t>
            </a:r>
            <a:endParaRPr lang="en-US" altLang="zh-CN" sz="2400" dirty="0">
              <a:solidFill>
                <a:schemeClr val="tx1"/>
              </a:solidFill>
              <a:latin typeface="Times New Roman" panose="02020603050405020304" charset="0"/>
            </a:endParaRPr>
          </a:p>
          <a:p>
            <a:pPr>
              <a:lnSpc>
                <a:spcPct val="110000"/>
              </a:lnSpc>
            </a:pPr>
            <a:r>
              <a:rPr lang="en-US" altLang="zh-CN" dirty="0">
                <a:latin typeface="Times New Roman" panose="02020603050405020304" charset="0"/>
              </a:rPr>
              <a:t>L</a:t>
            </a:r>
            <a:r>
              <a:rPr lang="en-US" altLang="zh-CN" baseline="-25000" dirty="0">
                <a:latin typeface="Times New Roman" panose="02020603050405020304" charset="0"/>
              </a:rPr>
              <a:t>1</a:t>
            </a:r>
            <a:r>
              <a:rPr lang="en-US" altLang="zh-CN" dirty="0">
                <a:latin typeface="Times New Roman" panose="02020603050405020304" charset="0"/>
              </a:rPr>
              <a:t>:  if  c&lt;d  goto  L</a:t>
            </a:r>
            <a:r>
              <a:rPr lang="en-US" altLang="zh-CN" baseline="-25000" dirty="0">
                <a:latin typeface="Times New Roman" panose="02020603050405020304" charset="0"/>
              </a:rPr>
              <a:t>2</a:t>
            </a:r>
            <a:endParaRPr lang="en-US" altLang="zh-CN" dirty="0">
              <a:latin typeface="Times New Roman" panose="02020603050405020304" charset="0"/>
            </a:endParaRPr>
          </a:p>
          <a:p>
            <a:pPr lvl="1" indent="0" rtl="0" eaLnBrk="1" fontAlgn="base" hangingPunct="1">
              <a:lnSpc>
                <a:spcPct val="110000"/>
              </a:lnSpc>
              <a:spcBef>
                <a:spcPct val="0"/>
              </a:spcBef>
              <a:spcAft>
                <a:spcPct val="0"/>
              </a:spcAft>
              <a:buClr>
                <a:schemeClr val="hlink"/>
              </a:buClr>
              <a:buNone/>
            </a:pPr>
            <a:r>
              <a:rPr lang="en-US" altLang="zh-CN" sz="2400" dirty="0">
                <a:solidFill>
                  <a:schemeClr val="tx1"/>
                </a:solidFill>
                <a:latin typeface="Times New Roman" panose="02020603050405020304" charset="0"/>
              </a:rPr>
              <a:t>  goto Lfalse</a:t>
            </a:r>
            <a:endParaRPr lang="en-US" altLang="zh-CN" sz="2400" dirty="0">
              <a:solidFill>
                <a:schemeClr val="tx1"/>
              </a:solidFill>
              <a:latin typeface="Times New Roman" panose="02020603050405020304" charset="0"/>
            </a:endParaRPr>
          </a:p>
          <a:p>
            <a:pPr>
              <a:lnSpc>
                <a:spcPct val="110000"/>
              </a:lnSpc>
            </a:pPr>
            <a:r>
              <a:rPr lang="en-US" altLang="zh-CN" dirty="0">
                <a:latin typeface="Times New Roman" panose="02020603050405020304" charset="0"/>
              </a:rPr>
              <a:t>L</a:t>
            </a:r>
            <a:r>
              <a:rPr lang="en-US" altLang="zh-CN" baseline="-25000" dirty="0">
                <a:latin typeface="Times New Roman" panose="02020603050405020304" charset="0"/>
              </a:rPr>
              <a:t>2</a:t>
            </a:r>
            <a:r>
              <a:rPr lang="en-US" altLang="zh-CN" dirty="0">
                <a:latin typeface="Times New Roman" panose="02020603050405020304" charset="0"/>
              </a:rPr>
              <a:t>:  if  e&lt;f  goto  Ltrue</a:t>
            </a:r>
            <a:endParaRPr lang="en-US" altLang="zh-CN" dirty="0">
              <a:latin typeface="Times New Roman" panose="02020603050405020304" charset="0"/>
            </a:endParaRPr>
          </a:p>
          <a:p>
            <a:pPr lvl="1" indent="0" rtl="0" eaLnBrk="1" fontAlgn="base" hangingPunct="1">
              <a:lnSpc>
                <a:spcPct val="110000"/>
              </a:lnSpc>
              <a:spcBef>
                <a:spcPct val="0"/>
              </a:spcBef>
              <a:spcAft>
                <a:spcPct val="0"/>
              </a:spcAft>
              <a:buClr>
                <a:schemeClr val="hlink"/>
              </a:buClr>
              <a:buNone/>
            </a:pPr>
            <a:r>
              <a:rPr lang="en-US" altLang="zh-CN" sz="2400" dirty="0">
                <a:solidFill>
                  <a:schemeClr val="tx1"/>
                </a:solidFill>
                <a:latin typeface="Times New Roman" panose="02020603050405020304" charset="0"/>
              </a:rPr>
              <a:t>  goto Lfalse</a:t>
            </a:r>
            <a:endParaRPr lang="en-US" altLang="zh-CN" sz="2400" dirty="0">
              <a:solidFill>
                <a:schemeClr val="tx1"/>
              </a:solidFill>
              <a:latin typeface="Times New Roman" panose="02020603050405020304"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3" name="标题 2"/>
          <p:cNvSpPr>
            <a:spLocks noGrp="1" noChangeArrowheads="1"/>
          </p:cNvSpPr>
          <p:nvPr>
            <p:ph type="title"/>
          </p:nvPr>
        </p:nvSpPr>
        <p:spPr/>
        <p:txBody>
          <a:bodyPr/>
          <a:p>
            <a:r>
              <a:rPr lang="zh-CN" altLang="en-US" dirty="0">
                <a:sym typeface="+mn-ea"/>
              </a:rPr>
              <a:t>例</a:t>
            </a:r>
            <a:r>
              <a:rPr lang="en-US" altLang="zh-CN" dirty="0">
                <a:sym typeface="+mn-ea"/>
              </a:rPr>
              <a:t>:</a:t>
            </a:r>
            <a:r>
              <a:rPr lang="zh-CN" altLang="en-US" dirty="0">
                <a:latin typeface="Arial" panose="020B0604020202020204" pitchFamily="34" charset="0"/>
                <a:sym typeface="+mn-ea"/>
              </a:rPr>
              <a:t>将下面的语句翻译为三地址代码</a:t>
            </a:r>
            <a:endParaRPr lang="zh-CN" altLang="en-US"/>
          </a:p>
        </p:txBody>
      </p:sp>
      <p:sp>
        <p:nvSpPr>
          <p:cNvPr id="9218" name="Rectangle 40"/>
          <p:cNvSpPr/>
          <p:nvPr/>
        </p:nvSpPr>
        <p:spPr>
          <a:xfrm>
            <a:off x="1465263" y="1284288"/>
            <a:ext cx="6367462" cy="2284412"/>
          </a:xfrm>
          <a:prstGeom prst="rect">
            <a:avLst/>
          </a:prstGeom>
          <a:noFill/>
          <a:ln w="12700" cap="flat" cmpd="sng">
            <a:solidFill>
              <a:srgbClr val="695DA5"/>
            </a:solidFill>
            <a:prstDash val="solid"/>
            <a:round/>
            <a:headEnd type="none" w="med" len="med"/>
            <a:tailEnd type="none" w="med" len="med"/>
          </a:ln>
        </p:spPr>
        <p:txBody>
          <a:bodyPr anchor="t"/>
          <a:p>
            <a:pPr marL="742950" lvl="1" indent="-285750" algn="l" rtl="0" eaLnBrk="1" fontAlgn="base" hangingPunct="1">
              <a:spcBef>
                <a:spcPct val="20000"/>
              </a:spcBef>
              <a:spcAft>
                <a:spcPct val="0"/>
              </a:spcAft>
              <a:buClr>
                <a:schemeClr val="hlink"/>
              </a:buClr>
              <a:buNone/>
            </a:pPr>
            <a:r>
              <a:rPr lang="zh-CN" altLang="en-US" sz="3200" dirty="0">
                <a:solidFill>
                  <a:schemeClr val="tx1"/>
                </a:solidFill>
                <a:latin typeface="Arial" panose="020B0604020202020204" pitchFamily="34" charset="0"/>
              </a:rPr>
              <a:t>   </a:t>
            </a:r>
            <a:r>
              <a:rPr lang="en-US" altLang="zh-CN" sz="3200" dirty="0">
                <a:solidFill>
                  <a:schemeClr val="tx1"/>
                </a:solidFill>
                <a:latin typeface="Arial" panose="020B0604020202020204" pitchFamily="34" charset="0"/>
              </a:rPr>
              <a:t>while  a&lt;b  do</a:t>
            </a:r>
            <a:endParaRPr lang="en-US" altLang="zh-CN" sz="3200" dirty="0">
              <a:solidFill>
                <a:schemeClr val="tx1"/>
              </a:solidFill>
              <a:latin typeface="Arial" panose="020B0604020202020204" pitchFamily="34" charset="0"/>
            </a:endParaRPr>
          </a:p>
          <a:p>
            <a:pPr marL="742950" lvl="1" indent="-285750" algn="l" rtl="0" eaLnBrk="1" fontAlgn="base" hangingPunct="1">
              <a:spcBef>
                <a:spcPct val="20000"/>
              </a:spcBef>
              <a:spcAft>
                <a:spcPct val="0"/>
              </a:spcAft>
              <a:buClr>
                <a:schemeClr val="hlink"/>
              </a:buClr>
              <a:buNone/>
            </a:pPr>
            <a:r>
              <a:rPr lang="en-US" altLang="zh-CN" sz="3200" dirty="0">
                <a:solidFill>
                  <a:schemeClr val="tx1"/>
                </a:solidFill>
                <a:latin typeface="Arial" panose="020B0604020202020204" pitchFamily="34" charset="0"/>
              </a:rPr>
              <a:t>              if  c&lt;d  then  x:=y+z</a:t>
            </a:r>
            <a:endParaRPr lang="en-US" altLang="zh-CN" sz="3200" dirty="0">
              <a:solidFill>
                <a:schemeClr val="tx1"/>
              </a:solidFill>
              <a:latin typeface="Arial" panose="020B0604020202020204" pitchFamily="34" charset="0"/>
            </a:endParaRPr>
          </a:p>
          <a:p>
            <a:pPr marL="742950" lvl="1" indent="-285750" algn="l" rtl="0" eaLnBrk="1" fontAlgn="base" hangingPunct="1">
              <a:spcBef>
                <a:spcPct val="20000"/>
              </a:spcBef>
              <a:spcAft>
                <a:spcPct val="0"/>
              </a:spcAft>
              <a:buClr>
                <a:schemeClr val="hlink"/>
              </a:buClr>
              <a:buNone/>
            </a:pPr>
            <a:r>
              <a:rPr lang="en-US" altLang="zh-CN" sz="3200" dirty="0">
                <a:solidFill>
                  <a:schemeClr val="tx1"/>
                </a:solidFill>
                <a:latin typeface="Arial" panose="020B0604020202020204" pitchFamily="34" charset="0"/>
              </a:rPr>
              <a:t>                else  x:=y-z</a:t>
            </a:r>
            <a:endParaRPr lang="en-US" altLang="zh-CN" sz="3200" dirty="0">
              <a:solidFill>
                <a:schemeClr val="tx1"/>
              </a:solidFill>
              <a:latin typeface="Arial" panose="020B0604020202020204" pitchFamily="34" charset="0"/>
            </a:endParaRPr>
          </a:p>
        </p:txBody>
      </p:sp>
      <p:sp>
        <p:nvSpPr>
          <p:cNvPr id="9219" name="文本框 1"/>
          <p:cNvSpPr txBox="1"/>
          <p:nvPr/>
        </p:nvSpPr>
        <p:spPr>
          <a:xfrm>
            <a:off x="2753043" y="3846513"/>
            <a:ext cx="4837112" cy="2232025"/>
          </a:xfrm>
          <a:prstGeom prst="rect">
            <a:avLst/>
          </a:prstGeom>
          <a:noFill/>
          <a:ln w="9525">
            <a:noFill/>
          </a:ln>
        </p:spPr>
        <p:txBody>
          <a:bodyPr wrap="square" anchor="t">
            <a:spAutoFit/>
          </a:bodyPr>
          <a:p>
            <a:pPr marL="533400" lvl="1" indent="-76200" algn="just" rtl="0" eaLnBrk="0" fontAlgn="base" hangingPunct="0">
              <a:spcBef>
                <a:spcPct val="20000"/>
              </a:spcBef>
              <a:spcAft>
                <a:spcPct val="0"/>
              </a:spcAft>
              <a:buClr>
                <a:schemeClr val="accent1"/>
              </a:buClr>
              <a:buNone/>
            </a:pPr>
            <a:r>
              <a:rPr lang="zh-CN" altLang="en-US" dirty="0">
                <a:latin typeface="Times New Roman" panose="02020603050405020304" charset="0"/>
              </a:rPr>
              <a:t>注：</a:t>
            </a:r>
            <a:endParaRPr lang="en-US" altLang="zh-CN" dirty="0">
              <a:latin typeface="Times New Roman" panose="02020603050405020304" charset="0"/>
            </a:endParaRPr>
          </a:p>
          <a:p>
            <a:pPr marL="533400" lvl="1" indent="-76200" algn="just" rtl="0" eaLnBrk="0" fontAlgn="base" hangingPunct="0">
              <a:spcBef>
                <a:spcPct val="20000"/>
              </a:spcBef>
              <a:spcAft>
                <a:spcPct val="0"/>
              </a:spcAft>
              <a:buClr>
                <a:schemeClr val="accent1"/>
              </a:buClr>
              <a:buNone/>
            </a:pPr>
            <a:r>
              <a:rPr lang="en-US" altLang="zh-CN" dirty="0">
                <a:latin typeface="Times New Roman" panose="02020603050405020304" charset="0"/>
              </a:rPr>
              <a:t>   x:=y+z </a:t>
            </a:r>
            <a:r>
              <a:rPr lang="zh-CN" altLang="en-US" dirty="0">
                <a:latin typeface="Times New Roman" panose="02020603050405020304" charset="0"/>
              </a:rPr>
              <a:t>翻译为</a:t>
            </a:r>
            <a:r>
              <a:rPr lang="en-US" altLang="zh-CN" dirty="0">
                <a:latin typeface="Times New Roman" panose="02020603050405020304" charset="0"/>
              </a:rPr>
              <a:t>:  t</a:t>
            </a:r>
            <a:r>
              <a:rPr lang="en-US" altLang="zh-CN" baseline="-25000" dirty="0">
                <a:latin typeface="Times New Roman" panose="02020603050405020304" charset="0"/>
              </a:rPr>
              <a:t>1</a:t>
            </a:r>
            <a:r>
              <a:rPr lang="en-US" altLang="zh-CN" dirty="0">
                <a:latin typeface="Times New Roman" panose="02020603050405020304" charset="0"/>
              </a:rPr>
              <a:t>:=y+z</a:t>
            </a:r>
            <a:endParaRPr lang="en-US" altLang="zh-CN" dirty="0">
              <a:solidFill>
                <a:schemeClr val="tx1"/>
              </a:solidFill>
              <a:latin typeface="Times New Roman" panose="02020603050405020304" charset="0"/>
            </a:endParaRPr>
          </a:p>
          <a:p>
            <a:pPr marL="781050" lvl="2" indent="-57150" algn="just" rtl="0" eaLnBrk="0" fontAlgn="base" hangingPunct="0">
              <a:spcBef>
                <a:spcPct val="20000"/>
              </a:spcBef>
              <a:spcAft>
                <a:spcPct val="0"/>
              </a:spcAft>
              <a:buClr>
                <a:schemeClr val="tx1"/>
              </a:buClr>
              <a:buNone/>
            </a:pPr>
            <a:r>
              <a:rPr lang="en-US" altLang="zh-CN" dirty="0">
                <a:latin typeface="Times New Roman" panose="02020603050405020304" charset="0"/>
              </a:rPr>
              <a:t>                           x:=t</a:t>
            </a:r>
            <a:r>
              <a:rPr lang="en-US" altLang="zh-CN" baseline="-25000" dirty="0">
                <a:latin typeface="Times New Roman" panose="02020603050405020304" charset="0"/>
              </a:rPr>
              <a:t>1</a:t>
            </a:r>
            <a:endParaRPr lang="en-US" altLang="zh-CN" baseline="-25000" dirty="0">
              <a:solidFill>
                <a:schemeClr val="tx1"/>
              </a:solidFill>
              <a:latin typeface="Times New Roman" panose="02020603050405020304" charset="0"/>
            </a:endParaRPr>
          </a:p>
          <a:p>
            <a:pPr marL="781050" lvl="2" indent="-57150" algn="just" rtl="0" eaLnBrk="0" fontAlgn="base" hangingPunct="0">
              <a:spcBef>
                <a:spcPct val="20000"/>
              </a:spcBef>
              <a:spcAft>
                <a:spcPct val="0"/>
              </a:spcAft>
              <a:buClr>
                <a:schemeClr val="tx1"/>
              </a:buClr>
              <a:buNone/>
            </a:pPr>
            <a:r>
              <a:rPr lang="en-US" altLang="zh-CN" dirty="0">
                <a:latin typeface="Times New Roman" panose="02020603050405020304" charset="0"/>
              </a:rPr>
              <a:t>x:=y-z </a:t>
            </a:r>
            <a:r>
              <a:rPr lang="zh-CN" altLang="en-US" dirty="0">
                <a:latin typeface="Times New Roman" panose="02020603050405020304" charset="0"/>
              </a:rPr>
              <a:t>翻译为</a:t>
            </a:r>
            <a:r>
              <a:rPr lang="en-US" altLang="zh-CN" dirty="0">
                <a:latin typeface="Times New Roman" panose="02020603050405020304" charset="0"/>
              </a:rPr>
              <a:t>: t</a:t>
            </a:r>
            <a:r>
              <a:rPr lang="en-US" altLang="zh-CN" baseline="-25000" dirty="0">
                <a:latin typeface="Times New Roman" panose="02020603050405020304" charset="0"/>
              </a:rPr>
              <a:t>2</a:t>
            </a:r>
            <a:r>
              <a:rPr lang="en-US" altLang="zh-CN" dirty="0">
                <a:latin typeface="Times New Roman" panose="02020603050405020304" charset="0"/>
              </a:rPr>
              <a:t>:=y-z</a:t>
            </a:r>
            <a:endParaRPr lang="en-US" altLang="zh-CN" dirty="0">
              <a:solidFill>
                <a:schemeClr val="tx1"/>
              </a:solidFill>
              <a:latin typeface="Times New Roman" panose="02020603050405020304" charset="0"/>
            </a:endParaRPr>
          </a:p>
          <a:p>
            <a:pPr marL="781050" lvl="2" indent="-57150" algn="just" rtl="0" eaLnBrk="0" fontAlgn="base" hangingPunct="0">
              <a:spcBef>
                <a:spcPct val="20000"/>
              </a:spcBef>
              <a:spcAft>
                <a:spcPct val="0"/>
              </a:spcAft>
              <a:buClr>
                <a:schemeClr val="tx1"/>
              </a:buClr>
              <a:buNone/>
            </a:pPr>
            <a:r>
              <a:rPr lang="en-US" altLang="zh-CN" dirty="0">
                <a:latin typeface="Times New Roman" panose="02020603050405020304" charset="0"/>
              </a:rPr>
              <a:t>                          x:=t</a:t>
            </a:r>
            <a:r>
              <a:rPr lang="en-US" altLang="zh-CN" baseline="-25000" dirty="0">
                <a:latin typeface="Times New Roman" panose="02020603050405020304" charset="0"/>
              </a:rPr>
              <a:t>2</a:t>
            </a:r>
            <a:endParaRPr lang="zh-CN" altLang="en-US">
              <a:latin typeface="华文新魏" panose="02010800040101010101" pitchFamily="2"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10241" name="Rectangle 3"/>
          <p:cNvSpPr txBox="1"/>
          <p:nvPr/>
        </p:nvSpPr>
        <p:spPr>
          <a:xfrm>
            <a:off x="356235" y="1593215"/>
            <a:ext cx="3071813" cy="1428750"/>
          </a:xfrm>
          <a:prstGeom prst="rect">
            <a:avLst/>
          </a:prstGeom>
          <a:solidFill>
            <a:srgbClr val="FFC000"/>
          </a:solidFill>
          <a:ln w="9525">
            <a:noFill/>
          </a:ln>
        </p:spPr>
        <p:txBody>
          <a:bodyPr anchor="t"/>
          <a:p>
            <a:pPr marL="228600" indent="-228600" eaLnBrk="0" hangingPunct="0">
              <a:spcBef>
                <a:spcPct val="20000"/>
              </a:spcBef>
              <a:buClr>
                <a:schemeClr val="tx1"/>
              </a:buClr>
            </a:pPr>
            <a:r>
              <a:rPr lang="en-US" altLang="zh-CN" dirty="0">
                <a:solidFill>
                  <a:srgbClr val="000066"/>
                </a:solidFill>
                <a:latin typeface="华文新魏" panose="02010800040101010101" pitchFamily="2" charset="-122"/>
              </a:rPr>
              <a:t>1</a:t>
            </a:r>
            <a:r>
              <a:rPr lang="zh-CN" altLang="en-US" dirty="0">
                <a:solidFill>
                  <a:srgbClr val="000066"/>
                </a:solidFill>
                <a:latin typeface="华文新魏" panose="02010800040101010101" pitchFamily="2" charset="-122"/>
              </a:rPr>
              <a:t>、</a:t>
            </a:r>
            <a:r>
              <a:rPr lang="en-US" altLang="zh-CN" dirty="0" err="1">
                <a:solidFill>
                  <a:srgbClr val="000066"/>
                </a:solidFill>
                <a:latin typeface="华文新魏" panose="02010800040101010101" pitchFamily="2" charset="-122"/>
              </a:rPr>
              <a:t>S.begin</a:t>
            </a:r>
            <a:r>
              <a:rPr lang="en-US" altLang="zh-CN" dirty="0">
                <a:solidFill>
                  <a:srgbClr val="000066"/>
                </a:solidFill>
                <a:latin typeface="华文新魏" panose="02010800040101010101" pitchFamily="2" charset="-122"/>
              </a:rPr>
              <a:t> := L</a:t>
            </a:r>
            <a:r>
              <a:rPr lang="en-US" altLang="zh-CN" baseline="-25000" dirty="0">
                <a:solidFill>
                  <a:srgbClr val="000066"/>
                </a:solidFill>
                <a:latin typeface="华文新魏" panose="02010800040101010101" pitchFamily="2" charset="-122"/>
              </a:rPr>
              <a:t>1</a:t>
            </a:r>
            <a:endParaRPr lang="en-US" altLang="zh-CN" baseline="-25000" dirty="0">
              <a:solidFill>
                <a:srgbClr val="000066"/>
              </a:solidFill>
              <a:latin typeface="华文新魏" panose="02010800040101010101" pitchFamily="2" charset="-122"/>
            </a:endParaRPr>
          </a:p>
          <a:p>
            <a:pPr marL="228600" indent="-228600" eaLnBrk="0" hangingPunct="0">
              <a:spcBef>
                <a:spcPct val="20000"/>
              </a:spcBef>
              <a:buClr>
                <a:schemeClr val="tx1"/>
              </a:buClr>
            </a:pPr>
            <a:r>
              <a:rPr lang="en-US" altLang="zh-CN" dirty="0">
                <a:solidFill>
                  <a:srgbClr val="000066"/>
                </a:solidFill>
                <a:latin typeface="华文新魏" panose="02010800040101010101" pitchFamily="2" charset="-122"/>
              </a:rPr>
              <a:t>      E</a:t>
            </a:r>
            <a:r>
              <a:rPr lang="en-US" altLang="zh-CN" baseline="-25000" dirty="0">
                <a:solidFill>
                  <a:srgbClr val="000066"/>
                </a:solidFill>
                <a:latin typeface="华文新魏" panose="02010800040101010101" pitchFamily="2" charset="-122"/>
              </a:rPr>
              <a:t>1</a:t>
            </a:r>
            <a:r>
              <a:rPr lang="en-US" altLang="zh-CN" dirty="0">
                <a:solidFill>
                  <a:srgbClr val="000066"/>
                </a:solidFill>
                <a:latin typeface="华文新魏" panose="02010800040101010101" pitchFamily="2" charset="-122"/>
              </a:rPr>
              <a:t>.true := L</a:t>
            </a:r>
            <a:r>
              <a:rPr lang="en-US" altLang="zh-CN" baseline="-25000" dirty="0">
                <a:solidFill>
                  <a:srgbClr val="000066"/>
                </a:solidFill>
                <a:latin typeface="华文新魏" panose="02010800040101010101" pitchFamily="2" charset="-122"/>
              </a:rPr>
              <a:t>2</a:t>
            </a:r>
            <a:endParaRPr lang="en-US" altLang="zh-CN" baseline="-25000" dirty="0">
              <a:solidFill>
                <a:srgbClr val="000066"/>
              </a:solidFill>
              <a:latin typeface="华文新魏" panose="02010800040101010101" pitchFamily="2" charset="-122"/>
            </a:endParaRPr>
          </a:p>
          <a:p>
            <a:pPr marL="228600" indent="-228600" eaLnBrk="0" hangingPunct="0">
              <a:spcBef>
                <a:spcPct val="20000"/>
              </a:spcBef>
              <a:buClr>
                <a:schemeClr val="tx1"/>
              </a:buClr>
            </a:pPr>
            <a:r>
              <a:rPr lang="en-US" altLang="zh-CN" dirty="0">
                <a:solidFill>
                  <a:srgbClr val="000066"/>
                </a:solidFill>
                <a:latin typeface="华文新魏" panose="02010800040101010101" pitchFamily="2" charset="-122"/>
              </a:rPr>
              <a:t>      E</a:t>
            </a:r>
            <a:r>
              <a:rPr lang="en-US" altLang="zh-CN" baseline="-25000" dirty="0">
                <a:solidFill>
                  <a:srgbClr val="000066"/>
                </a:solidFill>
                <a:latin typeface="华文新魏" panose="02010800040101010101" pitchFamily="2" charset="-122"/>
              </a:rPr>
              <a:t>1</a:t>
            </a:r>
            <a:r>
              <a:rPr lang="en-US" altLang="zh-CN" dirty="0">
                <a:solidFill>
                  <a:srgbClr val="000066"/>
                </a:solidFill>
                <a:latin typeface="华文新魏" panose="02010800040101010101" pitchFamily="2" charset="-122"/>
              </a:rPr>
              <a:t>.false := </a:t>
            </a:r>
            <a:r>
              <a:rPr lang="en-US" altLang="zh-CN" dirty="0" err="1">
                <a:solidFill>
                  <a:srgbClr val="000066"/>
                </a:solidFill>
                <a:latin typeface="华文新魏" panose="02010800040101010101" pitchFamily="2" charset="-122"/>
              </a:rPr>
              <a:t>S.next</a:t>
            </a:r>
            <a:endParaRPr lang="en-US" altLang="zh-CN" dirty="0">
              <a:solidFill>
                <a:srgbClr val="000066"/>
              </a:solidFill>
              <a:latin typeface="华文新魏" panose="02010800040101010101" pitchFamily="2" charset="-122"/>
            </a:endParaRPr>
          </a:p>
        </p:txBody>
      </p:sp>
      <p:sp>
        <p:nvSpPr>
          <p:cNvPr id="10242" name="Rectangle 3"/>
          <p:cNvSpPr txBox="1"/>
          <p:nvPr/>
        </p:nvSpPr>
        <p:spPr>
          <a:xfrm>
            <a:off x="447993" y="4360863"/>
            <a:ext cx="4429125" cy="1000125"/>
          </a:xfrm>
          <a:prstGeom prst="rect">
            <a:avLst/>
          </a:prstGeom>
          <a:solidFill>
            <a:srgbClr val="FFC000"/>
          </a:solidFill>
          <a:ln w="9525">
            <a:noFill/>
          </a:ln>
        </p:spPr>
        <p:txBody>
          <a:bodyPr anchor="t"/>
          <a:p>
            <a:pPr marL="228600" indent="-228600" eaLnBrk="0" hangingPunct="0">
              <a:spcBef>
                <a:spcPct val="20000"/>
              </a:spcBef>
              <a:buClr>
                <a:schemeClr val="tx1"/>
              </a:buClr>
            </a:pPr>
            <a:r>
              <a:rPr lang="en-US" altLang="zh-CN" dirty="0">
                <a:solidFill>
                  <a:srgbClr val="000066"/>
                </a:solidFill>
                <a:latin typeface="华文新魏" panose="02010800040101010101" pitchFamily="2" charset="-122"/>
              </a:rPr>
              <a:t>2</a:t>
            </a:r>
            <a:r>
              <a:rPr lang="zh-CN" altLang="en-US" dirty="0">
                <a:solidFill>
                  <a:srgbClr val="000066"/>
                </a:solidFill>
                <a:latin typeface="华文新魏" panose="02010800040101010101" pitchFamily="2" charset="-122"/>
              </a:rPr>
              <a:t>、</a:t>
            </a:r>
            <a:r>
              <a:rPr lang="en-US" altLang="zh-CN" dirty="0">
                <a:solidFill>
                  <a:srgbClr val="000066"/>
                </a:solidFill>
                <a:latin typeface="华文新魏" panose="02010800040101010101" pitchFamily="2" charset="-122"/>
              </a:rPr>
              <a:t>E</a:t>
            </a:r>
            <a:r>
              <a:rPr lang="en-US" altLang="zh-CN" baseline="-25000" dirty="0">
                <a:solidFill>
                  <a:srgbClr val="000066"/>
                </a:solidFill>
                <a:latin typeface="华文新魏" panose="02010800040101010101" pitchFamily="2" charset="-122"/>
              </a:rPr>
              <a:t>1</a:t>
            </a:r>
            <a:r>
              <a:rPr lang="en-US" altLang="zh-CN" dirty="0">
                <a:solidFill>
                  <a:srgbClr val="000066"/>
                </a:solidFill>
                <a:latin typeface="华文新魏" panose="02010800040101010101" pitchFamily="2" charset="-122"/>
              </a:rPr>
              <a:t>.code := { if a&lt;b </a:t>
            </a:r>
            <a:r>
              <a:rPr lang="en-US" altLang="zh-CN" dirty="0" err="1">
                <a:solidFill>
                  <a:srgbClr val="000066"/>
                </a:solidFill>
                <a:latin typeface="华文新魏" panose="02010800040101010101" pitchFamily="2" charset="-122"/>
              </a:rPr>
              <a:t>goto</a:t>
            </a:r>
            <a:r>
              <a:rPr lang="en-US" altLang="zh-CN" dirty="0">
                <a:solidFill>
                  <a:srgbClr val="000066"/>
                </a:solidFill>
                <a:latin typeface="华文新魏" panose="02010800040101010101" pitchFamily="2" charset="-122"/>
              </a:rPr>
              <a:t> L</a:t>
            </a:r>
            <a:r>
              <a:rPr lang="en-US" altLang="zh-CN" baseline="-25000" dirty="0">
                <a:solidFill>
                  <a:srgbClr val="000066"/>
                </a:solidFill>
                <a:latin typeface="华文新魏" panose="02010800040101010101" pitchFamily="2" charset="-122"/>
              </a:rPr>
              <a:t>2</a:t>
            </a:r>
            <a:endParaRPr lang="en-US" altLang="zh-CN" baseline="-25000" dirty="0">
              <a:solidFill>
                <a:srgbClr val="000066"/>
              </a:solidFill>
              <a:latin typeface="华文新魏" panose="02010800040101010101" pitchFamily="2" charset="-122"/>
            </a:endParaRPr>
          </a:p>
          <a:p>
            <a:pPr marL="228600" indent="-228600" eaLnBrk="0" hangingPunct="0">
              <a:spcBef>
                <a:spcPct val="20000"/>
              </a:spcBef>
              <a:buClr>
                <a:schemeClr val="tx1"/>
              </a:buClr>
            </a:pPr>
            <a:r>
              <a:rPr lang="en-US" altLang="zh-CN" dirty="0">
                <a:solidFill>
                  <a:srgbClr val="000066"/>
                </a:solidFill>
                <a:latin typeface="华文新魏" panose="02010800040101010101" pitchFamily="2" charset="-122"/>
              </a:rPr>
              <a:t>                            </a:t>
            </a:r>
            <a:r>
              <a:rPr lang="en-US" altLang="zh-CN" dirty="0" err="1">
                <a:solidFill>
                  <a:srgbClr val="000066"/>
                </a:solidFill>
                <a:latin typeface="华文新魏" panose="02010800040101010101" pitchFamily="2" charset="-122"/>
              </a:rPr>
              <a:t>goto</a:t>
            </a:r>
            <a:r>
              <a:rPr lang="en-US" altLang="zh-CN" dirty="0">
                <a:solidFill>
                  <a:srgbClr val="000066"/>
                </a:solidFill>
                <a:latin typeface="华文新魏" panose="02010800040101010101" pitchFamily="2" charset="-122"/>
              </a:rPr>
              <a:t> </a:t>
            </a:r>
            <a:r>
              <a:rPr lang="en-US" altLang="zh-CN" dirty="0" err="1">
                <a:solidFill>
                  <a:srgbClr val="000066"/>
                </a:solidFill>
                <a:latin typeface="华文新魏" panose="02010800040101010101" pitchFamily="2" charset="-122"/>
              </a:rPr>
              <a:t>S.next</a:t>
            </a:r>
            <a:r>
              <a:rPr lang="en-US" altLang="zh-CN" dirty="0">
                <a:solidFill>
                  <a:srgbClr val="000066"/>
                </a:solidFill>
                <a:latin typeface="华文新魏" panose="02010800040101010101" pitchFamily="2" charset="-122"/>
              </a:rPr>
              <a:t> }</a:t>
            </a:r>
            <a:endParaRPr lang="en-US" altLang="zh-CN" dirty="0">
              <a:solidFill>
                <a:srgbClr val="000066"/>
              </a:solidFill>
              <a:latin typeface="华文新魏" panose="02010800040101010101" pitchFamily="2" charset="-122"/>
            </a:endParaRPr>
          </a:p>
        </p:txBody>
      </p:sp>
      <p:sp>
        <p:nvSpPr>
          <p:cNvPr id="10243" name="Rectangle 3"/>
          <p:cNvSpPr txBox="1"/>
          <p:nvPr/>
        </p:nvSpPr>
        <p:spPr>
          <a:xfrm>
            <a:off x="3491548" y="1039495"/>
            <a:ext cx="2500312" cy="642938"/>
          </a:xfrm>
          <a:prstGeom prst="rect">
            <a:avLst/>
          </a:prstGeom>
          <a:solidFill>
            <a:srgbClr val="FFC000"/>
          </a:solidFill>
          <a:ln w="9525">
            <a:noFill/>
          </a:ln>
        </p:spPr>
        <p:txBody>
          <a:bodyPr anchor="t"/>
          <a:p>
            <a:pPr marL="228600" indent="-228600" eaLnBrk="0" hangingPunct="0">
              <a:spcBef>
                <a:spcPct val="20000"/>
              </a:spcBef>
              <a:buClr>
                <a:schemeClr val="tx1"/>
              </a:buClr>
            </a:pPr>
            <a:r>
              <a:rPr lang="en-US" altLang="zh-CN" dirty="0">
                <a:solidFill>
                  <a:srgbClr val="000066"/>
                </a:solidFill>
                <a:latin typeface="华文新魏" panose="02010800040101010101" pitchFamily="2" charset="-122"/>
              </a:rPr>
              <a:t>3</a:t>
            </a:r>
            <a:r>
              <a:rPr lang="zh-CN" altLang="en-US" dirty="0">
                <a:solidFill>
                  <a:srgbClr val="000066"/>
                </a:solidFill>
                <a:latin typeface="华文新魏" panose="02010800040101010101" pitchFamily="2" charset="-122"/>
              </a:rPr>
              <a:t>、</a:t>
            </a:r>
            <a:r>
              <a:rPr lang="en-US" altLang="zh-CN" dirty="0">
                <a:solidFill>
                  <a:srgbClr val="000066"/>
                </a:solidFill>
                <a:latin typeface="华文新魏" panose="02010800040101010101" pitchFamily="2" charset="-122"/>
              </a:rPr>
              <a:t>S</a:t>
            </a:r>
            <a:r>
              <a:rPr lang="en-US" altLang="zh-CN" baseline="-25000" dirty="0">
                <a:solidFill>
                  <a:srgbClr val="000066"/>
                </a:solidFill>
                <a:latin typeface="华文新魏" panose="02010800040101010101" pitchFamily="2" charset="-122"/>
              </a:rPr>
              <a:t>1</a:t>
            </a:r>
            <a:r>
              <a:rPr lang="en-US" altLang="zh-CN" dirty="0">
                <a:solidFill>
                  <a:srgbClr val="000066"/>
                </a:solidFill>
                <a:latin typeface="华文新魏" panose="02010800040101010101" pitchFamily="2" charset="-122"/>
              </a:rPr>
              <a:t>.next := L</a:t>
            </a:r>
            <a:r>
              <a:rPr lang="en-US" altLang="zh-CN" baseline="-25000" dirty="0">
                <a:solidFill>
                  <a:srgbClr val="000066"/>
                </a:solidFill>
                <a:latin typeface="华文新魏" panose="02010800040101010101" pitchFamily="2" charset="-122"/>
              </a:rPr>
              <a:t>1</a:t>
            </a:r>
            <a:endParaRPr lang="en-US" altLang="zh-CN" dirty="0">
              <a:solidFill>
                <a:srgbClr val="000066"/>
              </a:solidFill>
              <a:latin typeface="华文新魏" panose="02010800040101010101" pitchFamily="2" charset="-122"/>
            </a:endParaRPr>
          </a:p>
        </p:txBody>
      </p:sp>
      <p:sp>
        <p:nvSpPr>
          <p:cNvPr id="10244" name="Rectangle 3"/>
          <p:cNvSpPr txBox="1"/>
          <p:nvPr/>
        </p:nvSpPr>
        <p:spPr>
          <a:xfrm>
            <a:off x="6215063" y="5167948"/>
            <a:ext cx="2857500" cy="1000125"/>
          </a:xfrm>
          <a:prstGeom prst="rect">
            <a:avLst/>
          </a:prstGeom>
          <a:solidFill>
            <a:srgbClr val="FFC000"/>
          </a:solidFill>
          <a:ln w="9525">
            <a:noFill/>
          </a:ln>
        </p:spPr>
        <p:txBody>
          <a:bodyPr anchor="t"/>
          <a:p>
            <a:pPr marL="228600" indent="-228600" eaLnBrk="0" hangingPunct="0">
              <a:spcBef>
                <a:spcPct val="20000"/>
              </a:spcBef>
              <a:buClr>
                <a:schemeClr val="tx1"/>
              </a:buClr>
            </a:pPr>
            <a:r>
              <a:rPr lang="en-US" altLang="zh-CN" dirty="0">
                <a:solidFill>
                  <a:srgbClr val="000066"/>
                </a:solidFill>
                <a:latin typeface="华文新魏" panose="02010800040101010101" pitchFamily="2" charset="-122"/>
              </a:rPr>
              <a:t>4</a:t>
            </a:r>
            <a:r>
              <a:rPr lang="zh-CN" altLang="en-US" dirty="0">
                <a:solidFill>
                  <a:srgbClr val="000066"/>
                </a:solidFill>
                <a:latin typeface="华文新魏" panose="02010800040101010101" pitchFamily="2" charset="-122"/>
              </a:rPr>
              <a:t>、</a:t>
            </a:r>
            <a:r>
              <a:rPr lang="en-US" altLang="zh-CN" dirty="0">
                <a:solidFill>
                  <a:srgbClr val="000066"/>
                </a:solidFill>
                <a:latin typeface="华文新魏" panose="02010800040101010101" pitchFamily="2" charset="-122"/>
              </a:rPr>
              <a:t>E</a:t>
            </a:r>
            <a:r>
              <a:rPr lang="en-US" altLang="zh-CN" baseline="-25000" dirty="0">
                <a:solidFill>
                  <a:srgbClr val="000066"/>
                </a:solidFill>
                <a:latin typeface="华文新魏" panose="02010800040101010101" pitchFamily="2" charset="-122"/>
              </a:rPr>
              <a:t>2</a:t>
            </a:r>
            <a:r>
              <a:rPr lang="en-US" altLang="zh-CN" dirty="0">
                <a:solidFill>
                  <a:srgbClr val="000066"/>
                </a:solidFill>
                <a:latin typeface="华文新魏" panose="02010800040101010101" pitchFamily="2" charset="-122"/>
              </a:rPr>
              <a:t>.true := L</a:t>
            </a:r>
            <a:r>
              <a:rPr lang="en-US" altLang="zh-CN" baseline="-25000" dirty="0">
                <a:solidFill>
                  <a:srgbClr val="000066"/>
                </a:solidFill>
                <a:latin typeface="华文新魏" panose="02010800040101010101" pitchFamily="2" charset="-122"/>
              </a:rPr>
              <a:t>3</a:t>
            </a:r>
            <a:endParaRPr lang="en-US" altLang="zh-CN" baseline="-25000" dirty="0">
              <a:solidFill>
                <a:srgbClr val="000066"/>
              </a:solidFill>
              <a:latin typeface="华文新魏" panose="02010800040101010101" pitchFamily="2" charset="-122"/>
            </a:endParaRPr>
          </a:p>
          <a:p>
            <a:pPr marL="228600" indent="-228600" eaLnBrk="0" hangingPunct="0">
              <a:spcBef>
                <a:spcPct val="20000"/>
              </a:spcBef>
              <a:buClr>
                <a:schemeClr val="tx1"/>
              </a:buClr>
            </a:pPr>
            <a:r>
              <a:rPr lang="en-US" altLang="zh-CN" dirty="0">
                <a:solidFill>
                  <a:srgbClr val="000066"/>
                </a:solidFill>
                <a:latin typeface="华文新魏" panose="02010800040101010101" pitchFamily="2" charset="-122"/>
              </a:rPr>
              <a:t>      E</a:t>
            </a:r>
            <a:r>
              <a:rPr lang="en-US" altLang="zh-CN" baseline="-25000" dirty="0">
                <a:solidFill>
                  <a:srgbClr val="000066"/>
                </a:solidFill>
                <a:latin typeface="华文新魏" panose="02010800040101010101" pitchFamily="2" charset="-122"/>
              </a:rPr>
              <a:t>2</a:t>
            </a:r>
            <a:r>
              <a:rPr lang="en-US" altLang="zh-CN" dirty="0">
                <a:solidFill>
                  <a:srgbClr val="000066"/>
                </a:solidFill>
                <a:latin typeface="华文新魏" panose="02010800040101010101" pitchFamily="2" charset="-122"/>
              </a:rPr>
              <a:t>.false := L</a:t>
            </a:r>
            <a:r>
              <a:rPr lang="en-US" altLang="zh-CN" baseline="-25000" dirty="0">
                <a:solidFill>
                  <a:srgbClr val="000066"/>
                </a:solidFill>
                <a:latin typeface="华文新魏" panose="02010800040101010101" pitchFamily="2" charset="-122"/>
              </a:rPr>
              <a:t>4</a:t>
            </a:r>
            <a:endParaRPr lang="en-US" altLang="zh-CN" baseline="-25000" dirty="0">
              <a:solidFill>
                <a:srgbClr val="000066"/>
              </a:solidFill>
              <a:latin typeface="华文新魏" panose="02010800040101010101" pitchFamily="2" charset="-122"/>
            </a:endParaRPr>
          </a:p>
        </p:txBody>
      </p:sp>
      <p:sp>
        <p:nvSpPr>
          <p:cNvPr id="3" name="标题 2"/>
          <p:cNvSpPr>
            <a:spLocks noGrp="1" noChangeArrowheads="1"/>
          </p:cNvSpPr>
          <p:nvPr>
            <p:ph type="title"/>
          </p:nvPr>
        </p:nvSpPr>
        <p:spPr/>
        <p:txBody>
          <a:bodyPr/>
          <a:p>
            <a:r>
              <a:rPr lang="zh-CN" altLang="en-US" dirty="0">
                <a:sym typeface="+mn-ea"/>
              </a:rPr>
              <a:t>例</a:t>
            </a:r>
            <a:r>
              <a:rPr lang="en-US" altLang="zh-CN" dirty="0">
                <a:sym typeface="+mn-ea"/>
              </a:rPr>
              <a:t>:</a:t>
            </a:r>
            <a:r>
              <a:rPr lang="zh-CN" altLang="en-US" dirty="0">
                <a:latin typeface="Arial" panose="020B0604020202020204" pitchFamily="34" charset="0"/>
                <a:sym typeface="+mn-ea"/>
              </a:rPr>
              <a:t>将下面的语句翻译为三地址代码</a:t>
            </a:r>
            <a:endParaRPr lang="zh-CN" altLang="en-US"/>
          </a:p>
        </p:txBody>
      </p:sp>
      <p:pic>
        <p:nvPicPr>
          <p:cNvPr id="124929" name="图片 1"/>
          <p:cNvPicPr>
            <a:picLocks noChangeAspect="1"/>
          </p:cNvPicPr>
          <p:nvPr>
            <p:custDataLst>
              <p:tags r:id="rId1"/>
            </p:custDataLst>
          </p:nvPr>
        </p:nvPicPr>
        <p:blipFill>
          <a:blip r:embed="rId2"/>
          <a:stretch>
            <a:fillRect/>
          </a:stretch>
        </p:blipFill>
        <p:spPr>
          <a:xfrm>
            <a:off x="5746115" y="1341120"/>
            <a:ext cx="6208395" cy="3538855"/>
          </a:xfrm>
          <a:prstGeom prst="rect">
            <a:avLst/>
          </a:prstGeom>
          <a:noFill/>
          <a:ln w="9525">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zh-CN" altLang="en-US" dirty="0">
                <a:sym typeface="+mn-ea"/>
              </a:rPr>
              <a:t>类型检查</a:t>
            </a:r>
            <a:endParaRPr lang="zh-CN" altLang="en-US" dirty="0"/>
          </a:p>
        </p:txBody>
      </p:sp>
      <p:sp>
        <p:nvSpPr>
          <p:cNvPr id="14337" name="文本占位符 1052674"/>
          <p:cNvSpPr>
            <a:spLocks noGrp="1"/>
          </p:cNvSpPr>
          <p:nvPr>
            <p:ph idx="1"/>
          </p:nvPr>
        </p:nvSpPr>
        <p:spPr>
          <a:xfrm>
            <a:off x="1189355" y="1343025"/>
            <a:ext cx="2895600" cy="431800"/>
          </a:xfrm>
        </p:spPr>
        <p:txBody>
          <a:bodyPr anchor="t"/>
          <a:p>
            <a:pPr lvl="2">
              <a:lnSpc>
                <a:spcPct val="90000"/>
              </a:lnSpc>
            </a:pPr>
            <a:r>
              <a:rPr lang="zh-CN" altLang="en-US" sz="3200" dirty="0"/>
              <a:t>例：</a:t>
            </a:r>
            <a:endParaRPr lang="zh-CN" altLang="en-US" sz="3200" dirty="0"/>
          </a:p>
        </p:txBody>
      </p:sp>
      <p:sp>
        <p:nvSpPr>
          <p:cNvPr id="14338" name="文本框 1052675"/>
          <p:cNvSpPr txBox="1"/>
          <p:nvPr/>
        </p:nvSpPr>
        <p:spPr>
          <a:xfrm>
            <a:off x="4646930" y="2350770"/>
            <a:ext cx="647700" cy="519113"/>
          </a:xfrm>
          <a:prstGeom prst="rect">
            <a:avLst/>
          </a:prstGeom>
          <a:noFill/>
          <a:ln w="9525">
            <a:noFill/>
          </a:ln>
        </p:spPr>
        <p:txBody>
          <a:bodyPr anchor="t">
            <a:spAutoFit/>
          </a:bodyPr>
          <a:p>
            <a:pPr>
              <a:spcBef>
                <a:spcPct val="50000"/>
              </a:spcBef>
            </a:pPr>
            <a:r>
              <a:rPr lang="en-US" altLang="zh-CN" sz="2800" b="0">
                <a:latin typeface="Times New Roman" panose="02020603050405020304" charset="0"/>
              </a:rPr>
              <a:t>E</a:t>
            </a:r>
            <a:r>
              <a:rPr lang="en-US" altLang="zh-CN" sz="2800" b="0" baseline="-25000">
                <a:latin typeface="Times New Roman" panose="02020603050405020304" charset="0"/>
              </a:rPr>
              <a:t>1</a:t>
            </a:r>
            <a:endParaRPr lang="en-US" altLang="zh-CN" sz="2800" b="0" baseline="-25000">
              <a:latin typeface="Times New Roman" panose="02020603050405020304" charset="0"/>
            </a:endParaRPr>
          </a:p>
        </p:txBody>
      </p:sp>
      <p:sp>
        <p:nvSpPr>
          <p:cNvPr id="14339" name="直接连接符 1052676"/>
          <p:cNvSpPr/>
          <p:nvPr/>
        </p:nvSpPr>
        <p:spPr>
          <a:xfrm flipH="1">
            <a:off x="5007293" y="2134870"/>
            <a:ext cx="731837" cy="287338"/>
          </a:xfrm>
          <a:prstGeom prst="line">
            <a:avLst/>
          </a:prstGeom>
          <a:ln w="9525" cap="flat" cmpd="sng">
            <a:solidFill>
              <a:schemeClr val="tx1"/>
            </a:solidFill>
            <a:prstDash val="solid"/>
            <a:round/>
            <a:headEnd type="none" w="med" len="med"/>
            <a:tailEnd type="none" w="med" len="med"/>
          </a:ln>
        </p:spPr>
      </p:sp>
      <p:sp>
        <p:nvSpPr>
          <p:cNvPr id="14340" name="文本框 1052677"/>
          <p:cNvSpPr txBox="1"/>
          <p:nvPr/>
        </p:nvSpPr>
        <p:spPr>
          <a:xfrm>
            <a:off x="5677218" y="1630045"/>
            <a:ext cx="482600" cy="519113"/>
          </a:xfrm>
          <a:prstGeom prst="rect">
            <a:avLst/>
          </a:prstGeom>
          <a:noFill/>
          <a:ln w="9525">
            <a:noFill/>
          </a:ln>
        </p:spPr>
        <p:txBody>
          <a:bodyPr anchor="t">
            <a:spAutoFit/>
          </a:bodyPr>
          <a:p>
            <a:pPr>
              <a:spcBef>
                <a:spcPct val="50000"/>
              </a:spcBef>
            </a:pPr>
            <a:r>
              <a:rPr lang="en-US" altLang="zh-CN" sz="2800" b="0">
                <a:latin typeface="Times New Roman" panose="02020603050405020304" charset="0"/>
              </a:rPr>
              <a:t>E</a:t>
            </a:r>
            <a:endParaRPr lang="en-US" altLang="zh-CN" sz="2800" b="0">
              <a:latin typeface="Times New Roman" panose="02020603050405020304" charset="0"/>
            </a:endParaRPr>
          </a:p>
        </p:txBody>
      </p:sp>
      <p:sp>
        <p:nvSpPr>
          <p:cNvPr id="14341" name="文本框 1052678"/>
          <p:cNvSpPr txBox="1"/>
          <p:nvPr/>
        </p:nvSpPr>
        <p:spPr>
          <a:xfrm>
            <a:off x="6663055" y="2350770"/>
            <a:ext cx="647700" cy="519113"/>
          </a:xfrm>
          <a:prstGeom prst="rect">
            <a:avLst/>
          </a:prstGeom>
          <a:noFill/>
          <a:ln w="9525">
            <a:noFill/>
          </a:ln>
        </p:spPr>
        <p:txBody>
          <a:bodyPr anchor="t">
            <a:spAutoFit/>
          </a:bodyPr>
          <a:p>
            <a:pPr>
              <a:spcBef>
                <a:spcPct val="50000"/>
              </a:spcBef>
            </a:pPr>
            <a:r>
              <a:rPr lang="en-US" altLang="zh-CN" sz="2800" b="0">
                <a:latin typeface="Times New Roman" panose="02020603050405020304" charset="0"/>
              </a:rPr>
              <a:t>E</a:t>
            </a:r>
            <a:r>
              <a:rPr lang="en-US" altLang="zh-CN" sz="2800" b="0" baseline="-25000">
                <a:latin typeface="Times New Roman" panose="02020603050405020304" charset="0"/>
              </a:rPr>
              <a:t>4</a:t>
            </a:r>
            <a:endParaRPr lang="en-US" altLang="zh-CN" sz="2800" b="0" baseline="-25000">
              <a:latin typeface="Times New Roman" panose="02020603050405020304" charset="0"/>
            </a:endParaRPr>
          </a:p>
        </p:txBody>
      </p:sp>
      <p:sp>
        <p:nvSpPr>
          <p:cNvPr id="14342" name="文本框 1052679"/>
          <p:cNvSpPr txBox="1"/>
          <p:nvPr/>
        </p:nvSpPr>
        <p:spPr>
          <a:xfrm>
            <a:off x="3710305" y="3503295"/>
            <a:ext cx="647700" cy="519113"/>
          </a:xfrm>
          <a:prstGeom prst="rect">
            <a:avLst/>
          </a:prstGeom>
          <a:noFill/>
          <a:ln w="9525">
            <a:noFill/>
          </a:ln>
        </p:spPr>
        <p:txBody>
          <a:bodyPr anchor="t">
            <a:spAutoFit/>
          </a:bodyPr>
          <a:p>
            <a:pPr>
              <a:spcBef>
                <a:spcPct val="50000"/>
              </a:spcBef>
            </a:pPr>
            <a:r>
              <a:rPr lang="en-US" altLang="zh-CN" sz="2800" b="0">
                <a:latin typeface="Times New Roman" panose="02020603050405020304" charset="0"/>
              </a:rPr>
              <a:t>E</a:t>
            </a:r>
            <a:r>
              <a:rPr lang="en-US" altLang="zh-CN" sz="2800" b="0" baseline="-25000">
                <a:latin typeface="Times New Roman" panose="02020603050405020304" charset="0"/>
              </a:rPr>
              <a:t>2</a:t>
            </a:r>
            <a:endParaRPr lang="en-US" altLang="zh-CN" sz="2800" b="0" baseline="-25000">
              <a:latin typeface="Times New Roman" panose="02020603050405020304" charset="0"/>
            </a:endParaRPr>
          </a:p>
        </p:txBody>
      </p:sp>
      <p:sp>
        <p:nvSpPr>
          <p:cNvPr id="14343" name="文本框 1052680"/>
          <p:cNvSpPr txBox="1"/>
          <p:nvPr/>
        </p:nvSpPr>
        <p:spPr>
          <a:xfrm>
            <a:off x="3638868" y="4438333"/>
            <a:ext cx="649287" cy="519112"/>
          </a:xfrm>
          <a:prstGeom prst="rect">
            <a:avLst/>
          </a:prstGeom>
          <a:noFill/>
          <a:ln w="9525">
            <a:noFill/>
          </a:ln>
        </p:spPr>
        <p:txBody>
          <a:bodyPr anchor="t">
            <a:spAutoFit/>
          </a:bodyPr>
          <a:p>
            <a:pPr>
              <a:spcBef>
                <a:spcPct val="50000"/>
              </a:spcBef>
            </a:pPr>
            <a:r>
              <a:rPr lang="en-US" altLang="zh-CN" sz="2800" b="0">
                <a:latin typeface="Times New Roman" panose="02020603050405020304" charset="0"/>
              </a:rPr>
              <a:t>id</a:t>
            </a:r>
            <a:r>
              <a:rPr lang="en-US" altLang="zh-CN" sz="2800" b="0" baseline="-25000">
                <a:latin typeface="Times New Roman" panose="02020603050405020304" charset="0"/>
              </a:rPr>
              <a:t>1</a:t>
            </a:r>
            <a:endParaRPr lang="en-US" altLang="zh-CN" sz="2800" b="0" baseline="-25000">
              <a:latin typeface="Times New Roman" panose="02020603050405020304" charset="0"/>
            </a:endParaRPr>
          </a:p>
        </p:txBody>
      </p:sp>
      <p:sp>
        <p:nvSpPr>
          <p:cNvPr id="14344" name="文本框 1052681"/>
          <p:cNvSpPr txBox="1"/>
          <p:nvPr/>
        </p:nvSpPr>
        <p:spPr>
          <a:xfrm>
            <a:off x="6590030" y="3430270"/>
            <a:ext cx="936625" cy="519113"/>
          </a:xfrm>
          <a:prstGeom prst="rect">
            <a:avLst/>
          </a:prstGeom>
          <a:noFill/>
          <a:ln w="9525">
            <a:noFill/>
          </a:ln>
        </p:spPr>
        <p:txBody>
          <a:bodyPr anchor="t">
            <a:spAutoFit/>
          </a:bodyPr>
          <a:p>
            <a:pPr>
              <a:spcBef>
                <a:spcPct val="50000"/>
              </a:spcBef>
            </a:pPr>
            <a:r>
              <a:rPr lang="en-US" altLang="zh-CN" sz="2800" b="0">
                <a:latin typeface="Times New Roman" panose="02020603050405020304" charset="0"/>
              </a:rPr>
              <a:t>num</a:t>
            </a:r>
            <a:endParaRPr lang="en-US" altLang="zh-CN" sz="2800" b="0" baseline="-25000">
              <a:latin typeface="Times New Roman" panose="02020603050405020304" charset="0"/>
            </a:endParaRPr>
          </a:p>
        </p:txBody>
      </p:sp>
      <p:sp>
        <p:nvSpPr>
          <p:cNvPr id="14345" name="直接连接符 1052682"/>
          <p:cNvSpPr/>
          <p:nvPr/>
        </p:nvSpPr>
        <p:spPr>
          <a:xfrm>
            <a:off x="6015355" y="2134870"/>
            <a:ext cx="720725" cy="287338"/>
          </a:xfrm>
          <a:prstGeom prst="line">
            <a:avLst/>
          </a:prstGeom>
          <a:ln w="9525" cap="flat" cmpd="sng">
            <a:solidFill>
              <a:schemeClr val="tx1"/>
            </a:solidFill>
            <a:prstDash val="solid"/>
            <a:round/>
            <a:headEnd type="none" w="med" len="med"/>
            <a:tailEnd type="none" w="med" len="med"/>
          </a:ln>
        </p:spPr>
      </p:sp>
      <p:sp>
        <p:nvSpPr>
          <p:cNvPr id="14346" name="直接连接符 1052683"/>
          <p:cNvSpPr/>
          <p:nvPr/>
        </p:nvSpPr>
        <p:spPr>
          <a:xfrm flipH="1">
            <a:off x="3999230" y="2854008"/>
            <a:ext cx="792163" cy="720725"/>
          </a:xfrm>
          <a:prstGeom prst="line">
            <a:avLst/>
          </a:prstGeom>
          <a:ln w="9525" cap="flat" cmpd="sng">
            <a:solidFill>
              <a:schemeClr val="tx1"/>
            </a:solidFill>
            <a:prstDash val="solid"/>
            <a:round/>
            <a:headEnd type="none" w="med" len="med"/>
            <a:tailEnd type="none" w="med" len="med"/>
          </a:ln>
        </p:spPr>
      </p:sp>
      <p:sp>
        <p:nvSpPr>
          <p:cNvPr id="14347" name="直接连接符 1052684"/>
          <p:cNvSpPr/>
          <p:nvPr/>
        </p:nvSpPr>
        <p:spPr>
          <a:xfrm flipH="1" flipV="1">
            <a:off x="4935855" y="2927033"/>
            <a:ext cx="431800" cy="576262"/>
          </a:xfrm>
          <a:prstGeom prst="line">
            <a:avLst/>
          </a:prstGeom>
          <a:ln w="9525" cap="flat" cmpd="sng">
            <a:solidFill>
              <a:schemeClr val="tx1"/>
            </a:solidFill>
            <a:prstDash val="solid"/>
            <a:round/>
            <a:headEnd type="none" w="med" len="med"/>
            <a:tailEnd type="none" w="med" len="med"/>
          </a:ln>
        </p:spPr>
      </p:sp>
      <p:sp>
        <p:nvSpPr>
          <p:cNvPr id="14348" name="直接连接符 1052685"/>
          <p:cNvSpPr/>
          <p:nvPr/>
        </p:nvSpPr>
        <p:spPr>
          <a:xfrm flipH="1" flipV="1">
            <a:off x="6877368" y="2854008"/>
            <a:ext cx="1587" cy="647700"/>
          </a:xfrm>
          <a:prstGeom prst="line">
            <a:avLst/>
          </a:prstGeom>
          <a:ln w="9525" cap="flat" cmpd="sng">
            <a:solidFill>
              <a:schemeClr val="tx1"/>
            </a:solidFill>
            <a:prstDash val="solid"/>
            <a:round/>
            <a:headEnd type="none" w="med" len="med"/>
            <a:tailEnd type="none" w="med" len="med"/>
          </a:ln>
        </p:spPr>
      </p:sp>
      <p:sp>
        <p:nvSpPr>
          <p:cNvPr id="14349" name="文本框 1052686"/>
          <p:cNvSpPr txBox="1"/>
          <p:nvPr/>
        </p:nvSpPr>
        <p:spPr>
          <a:xfrm>
            <a:off x="5726430" y="2506345"/>
            <a:ext cx="360363" cy="519113"/>
          </a:xfrm>
          <a:prstGeom prst="rect">
            <a:avLst/>
          </a:prstGeom>
          <a:noFill/>
          <a:ln w="9525">
            <a:noFill/>
          </a:ln>
        </p:spPr>
        <p:txBody>
          <a:bodyPr anchor="t">
            <a:spAutoFit/>
          </a:bodyPr>
          <a:p>
            <a:pPr>
              <a:spcBef>
                <a:spcPct val="50000"/>
              </a:spcBef>
            </a:pPr>
            <a:r>
              <a:rPr lang="en-US" altLang="zh-CN" sz="2800" b="0">
                <a:latin typeface="Times New Roman" panose="02020603050405020304" charset="0"/>
              </a:rPr>
              <a:t>+</a:t>
            </a:r>
            <a:endParaRPr lang="en-US" altLang="zh-CN" sz="2800" b="0">
              <a:latin typeface="Times New Roman" panose="02020603050405020304" charset="0"/>
            </a:endParaRPr>
          </a:p>
        </p:txBody>
      </p:sp>
      <p:sp>
        <p:nvSpPr>
          <p:cNvPr id="14350" name="直接连接符 1052687"/>
          <p:cNvSpPr/>
          <p:nvPr/>
        </p:nvSpPr>
        <p:spPr>
          <a:xfrm>
            <a:off x="5869305" y="2206308"/>
            <a:ext cx="1588" cy="228600"/>
          </a:xfrm>
          <a:prstGeom prst="line">
            <a:avLst/>
          </a:prstGeom>
          <a:ln w="9525" cap="flat" cmpd="sng">
            <a:solidFill>
              <a:schemeClr val="tx1"/>
            </a:solidFill>
            <a:prstDash val="solid"/>
            <a:round/>
            <a:headEnd type="none" w="med" len="med"/>
            <a:tailEnd type="none" w="med" len="med"/>
          </a:ln>
        </p:spPr>
      </p:sp>
      <p:sp>
        <p:nvSpPr>
          <p:cNvPr id="14351" name="文本框 1052688"/>
          <p:cNvSpPr txBox="1"/>
          <p:nvPr/>
        </p:nvSpPr>
        <p:spPr>
          <a:xfrm>
            <a:off x="4702493" y="3271520"/>
            <a:ext cx="376237" cy="519113"/>
          </a:xfrm>
          <a:prstGeom prst="rect">
            <a:avLst/>
          </a:prstGeom>
          <a:noFill/>
          <a:ln w="9525">
            <a:noFill/>
          </a:ln>
        </p:spPr>
        <p:txBody>
          <a:bodyPr anchor="t">
            <a:spAutoFit/>
          </a:bodyPr>
          <a:p>
            <a:pPr>
              <a:spcBef>
                <a:spcPct val="50000"/>
              </a:spcBef>
            </a:pPr>
            <a:r>
              <a:rPr lang="en-US" altLang="zh-CN" sz="2800" b="0">
                <a:latin typeface="Times New Roman" panose="02020603050405020304" charset="0"/>
              </a:rPr>
              <a:t>*</a:t>
            </a:r>
            <a:endParaRPr lang="en-US" altLang="zh-CN" sz="2800" b="0">
              <a:latin typeface="Times New Roman" panose="02020603050405020304" charset="0"/>
            </a:endParaRPr>
          </a:p>
        </p:txBody>
      </p:sp>
      <p:sp>
        <p:nvSpPr>
          <p:cNvPr id="14352" name="直接连接符 1052689"/>
          <p:cNvSpPr/>
          <p:nvPr/>
        </p:nvSpPr>
        <p:spPr>
          <a:xfrm>
            <a:off x="4861243" y="3042920"/>
            <a:ext cx="1587" cy="228600"/>
          </a:xfrm>
          <a:prstGeom prst="line">
            <a:avLst/>
          </a:prstGeom>
          <a:ln w="9525" cap="flat" cmpd="sng">
            <a:solidFill>
              <a:schemeClr val="tx1"/>
            </a:solidFill>
            <a:prstDash val="solid"/>
            <a:round/>
            <a:headEnd type="none" w="med" len="med"/>
            <a:tailEnd type="none" w="med" len="med"/>
          </a:ln>
        </p:spPr>
      </p:sp>
      <p:sp>
        <p:nvSpPr>
          <p:cNvPr id="14353" name="直接连接符 1052690"/>
          <p:cNvSpPr/>
          <p:nvPr/>
        </p:nvSpPr>
        <p:spPr>
          <a:xfrm>
            <a:off x="3930968" y="4138295"/>
            <a:ext cx="1587" cy="228600"/>
          </a:xfrm>
          <a:prstGeom prst="line">
            <a:avLst/>
          </a:prstGeom>
          <a:ln w="9525" cap="flat" cmpd="sng">
            <a:solidFill>
              <a:schemeClr val="tx1"/>
            </a:solidFill>
            <a:prstDash val="solid"/>
            <a:round/>
            <a:headEnd type="none" w="med" len="med"/>
            <a:tailEnd type="none" w="med" len="med"/>
          </a:ln>
        </p:spPr>
      </p:sp>
      <p:sp>
        <p:nvSpPr>
          <p:cNvPr id="14354" name="文本框 1052691"/>
          <p:cNvSpPr txBox="1"/>
          <p:nvPr/>
        </p:nvSpPr>
        <p:spPr>
          <a:xfrm>
            <a:off x="5223193" y="3489008"/>
            <a:ext cx="647700" cy="519112"/>
          </a:xfrm>
          <a:prstGeom prst="rect">
            <a:avLst/>
          </a:prstGeom>
          <a:noFill/>
          <a:ln w="9525">
            <a:noFill/>
          </a:ln>
        </p:spPr>
        <p:txBody>
          <a:bodyPr anchor="t">
            <a:spAutoFit/>
          </a:bodyPr>
          <a:p>
            <a:pPr>
              <a:spcBef>
                <a:spcPct val="50000"/>
              </a:spcBef>
            </a:pPr>
            <a:r>
              <a:rPr lang="en-US" altLang="zh-CN" sz="2800" b="0">
                <a:latin typeface="Times New Roman" panose="02020603050405020304" charset="0"/>
              </a:rPr>
              <a:t>E</a:t>
            </a:r>
            <a:r>
              <a:rPr lang="en-US" altLang="zh-CN" sz="2800" b="0" baseline="-25000">
                <a:latin typeface="Times New Roman" panose="02020603050405020304" charset="0"/>
              </a:rPr>
              <a:t>3</a:t>
            </a:r>
            <a:endParaRPr lang="en-US" altLang="zh-CN" sz="2800" b="0" baseline="-25000">
              <a:latin typeface="Times New Roman" panose="02020603050405020304" charset="0"/>
            </a:endParaRPr>
          </a:p>
        </p:txBody>
      </p:sp>
      <p:sp>
        <p:nvSpPr>
          <p:cNvPr id="14355" name="文本框 1052692"/>
          <p:cNvSpPr txBox="1"/>
          <p:nvPr/>
        </p:nvSpPr>
        <p:spPr>
          <a:xfrm>
            <a:off x="5151755" y="4424045"/>
            <a:ext cx="649288" cy="519113"/>
          </a:xfrm>
          <a:prstGeom prst="rect">
            <a:avLst/>
          </a:prstGeom>
          <a:noFill/>
          <a:ln w="9525">
            <a:noFill/>
          </a:ln>
        </p:spPr>
        <p:txBody>
          <a:bodyPr anchor="t">
            <a:spAutoFit/>
          </a:bodyPr>
          <a:p>
            <a:pPr>
              <a:spcBef>
                <a:spcPct val="50000"/>
              </a:spcBef>
            </a:pPr>
            <a:r>
              <a:rPr lang="en-US" altLang="zh-CN" sz="2800" b="0">
                <a:latin typeface="Times New Roman" panose="02020603050405020304" charset="0"/>
              </a:rPr>
              <a:t>id</a:t>
            </a:r>
            <a:r>
              <a:rPr lang="en-US" altLang="zh-CN" sz="2800" b="0" baseline="-25000">
                <a:latin typeface="Times New Roman" panose="02020603050405020304" charset="0"/>
              </a:rPr>
              <a:t>2</a:t>
            </a:r>
            <a:endParaRPr lang="en-US" altLang="zh-CN" sz="2800" b="0" baseline="-25000">
              <a:latin typeface="Times New Roman" panose="02020603050405020304" charset="0"/>
            </a:endParaRPr>
          </a:p>
        </p:txBody>
      </p:sp>
      <p:sp>
        <p:nvSpPr>
          <p:cNvPr id="14356" name="直接连接符 1052693"/>
          <p:cNvSpPr/>
          <p:nvPr/>
        </p:nvSpPr>
        <p:spPr>
          <a:xfrm>
            <a:off x="5443855" y="4124008"/>
            <a:ext cx="1588" cy="228600"/>
          </a:xfrm>
          <a:prstGeom prst="line">
            <a:avLst/>
          </a:prstGeom>
          <a:ln w="9525" cap="flat" cmpd="sng">
            <a:solidFill>
              <a:schemeClr val="tx1"/>
            </a:solidFill>
            <a:prstDash val="solid"/>
            <a:round/>
            <a:headEnd type="none" w="med" len="med"/>
            <a:tailEnd type="none" w="med" len="med"/>
          </a:ln>
        </p:spPr>
      </p:sp>
      <p:sp>
        <p:nvSpPr>
          <p:cNvPr id="1052695" name="椭圆 1052694"/>
          <p:cNvSpPr/>
          <p:nvPr/>
        </p:nvSpPr>
        <p:spPr>
          <a:xfrm>
            <a:off x="3422968" y="3719195"/>
            <a:ext cx="288925" cy="287338"/>
          </a:xfrm>
          <a:prstGeom prst="ellipse">
            <a:avLst/>
          </a:prstGeom>
          <a:noFill/>
          <a:ln w="9525" cap="flat" cmpd="sng">
            <a:solidFill>
              <a:schemeClr val="tx2"/>
            </a:solidFill>
            <a:prstDash val="solid"/>
            <a:miter/>
            <a:headEnd type="none" w="med" len="med"/>
            <a:tailEnd type="none" w="med" len="med"/>
          </a:ln>
        </p:spPr>
        <p:txBody>
          <a:bodyPr wrap="none" anchor="ctr"/>
          <a:p>
            <a:r>
              <a:rPr lang="en-US" altLang="zh-CN">
                <a:latin typeface="Times New Roman" panose="02020603050405020304" charset="0"/>
              </a:rPr>
              <a:t>1</a:t>
            </a:r>
            <a:endParaRPr lang="en-US" altLang="zh-CN">
              <a:latin typeface="Times New Roman" panose="02020603050405020304" charset="0"/>
            </a:endParaRPr>
          </a:p>
        </p:txBody>
      </p:sp>
      <p:sp>
        <p:nvSpPr>
          <p:cNvPr id="1052696" name="椭圆 1052695"/>
          <p:cNvSpPr/>
          <p:nvPr/>
        </p:nvSpPr>
        <p:spPr>
          <a:xfrm>
            <a:off x="5005705" y="3646170"/>
            <a:ext cx="288925" cy="287338"/>
          </a:xfrm>
          <a:prstGeom prst="ellipse">
            <a:avLst/>
          </a:prstGeom>
          <a:noFill/>
          <a:ln w="9525" cap="flat" cmpd="sng">
            <a:solidFill>
              <a:schemeClr val="tx2"/>
            </a:solidFill>
            <a:prstDash val="solid"/>
            <a:miter/>
            <a:headEnd type="none" w="med" len="med"/>
            <a:tailEnd type="none" w="med" len="med"/>
          </a:ln>
        </p:spPr>
        <p:txBody>
          <a:bodyPr wrap="none" anchor="ctr"/>
          <a:p>
            <a:r>
              <a:rPr lang="en-US" altLang="zh-CN">
                <a:latin typeface="Times New Roman" panose="02020603050405020304" charset="0"/>
              </a:rPr>
              <a:t>2</a:t>
            </a:r>
            <a:endParaRPr lang="en-US" altLang="zh-CN">
              <a:latin typeface="Times New Roman" panose="02020603050405020304" charset="0"/>
            </a:endParaRPr>
          </a:p>
        </p:txBody>
      </p:sp>
      <p:sp>
        <p:nvSpPr>
          <p:cNvPr id="1052697" name="椭圆 1052696"/>
          <p:cNvSpPr/>
          <p:nvPr/>
        </p:nvSpPr>
        <p:spPr>
          <a:xfrm>
            <a:off x="4431030" y="2350770"/>
            <a:ext cx="288925" cy="287338"/>
          </a:xfrm>
          <a:prstGeom prst="ellipse">
            <a:avLst/>
          </a:prstGeom>
          <a:noFill/>
          <a:ln w="9525" cap="flat" cmpd="sng">
            <a:solidFill>
              <a:schemeClr val="tx2"/>
            </a:solidFill>
            <a:prstDash val="solid"/>
            <a:miter/>
            <a:headEnd type="none" w="med" len="med"/>
            <a:tailEnd type="none" w="med" len="med"/>
          </a:ln>
        </p:spPr>
        <p:txBody>
          <a:bodyPr wrap="none" anchor="ctr"/>
          <a:p>
            <a:r>
              <a:rPr lang="en-US" altLang="zh-CN">
                <a:latin typeface="Times New Roman" panose="02020603050405020304" charset="0"/>
              </a:rPr>
              <a:t>3</a:t>
            </a:r>
            <a:endParaRPr lang="en-US" altLang="zh-CN">
              <a:latin typeface="Times New Roman" panose="02020603050405020304" charset="0"/>
            </a:endParaRPr>
          </a:p>
        </p:txBody>
      </p:sp>
      <p:sp>
        <p:nvSpPr>
          <p:cNvPr id="1052698" name="椭圆 1052697"/>
          <p:cNvSpPr/>
          <p:nvPr/>
        </p:nvSpPr>
        <p:spPr>
          <a:xfrm>
            <a:off x="7094855" y="2422208"/>
            <a:ext cx="288925" cy="287337"/>
          </a:xfrm>
          <a:prstGeom prst="ellipse">
            <a:avLst/>
          </a:prstGeom>
          <a:noFill/>
          <a:ln w="9525" cap="flat" cmpd="sng">
            <a:solidFill>
              <a:schemeClr val="tx2"/>
            </a:solidFill>
            <a:prstDash val="solid"/>
            <a:miter/>
            <a:headEnd type="none" w="med" len="med"/>
            <a:tailEnd type="none" w="med" len="med"/>
          </a:ln>
        </p:spPr>
        <p:txBody>
          <a:bodyPr wrap="none" anchor="ctr"/>
          <a:p>
            <a:r>
              <a:rPr lang="en-US" altLang="zh-CN">
                <a:latin typeface="Times New Roman" panose="02020603050405020304" charset="0"/>
              </a:rPr>
              <a:t>4</a:t>
            </a:r>
            <a:endParaRPr lang="en-US" altLang="zh-CN">
              <a:latin typeface="Times New Roman" panose="02020603050405020304" charset="0"/>
            </a:endParaRPr>
          </a:p>
        </p:txBody>
      </p:sp>
      <p:sp>
        <p:nvSpPr>
          <p:cNvPr id="1052699" name="椭圆 1052698"/>
          <p:cNvSpPr/>
          <p:nvPr/>
        </p:nvSpPr>
        <p:spPr>
          <a:xfrm>
            <a:off x="5510530" y="1558608"/>
            <a:ext cx="288925" cy="287337"/>
          </a:xfrm>
          <a:prstGeom prst="ellipse">
            <a:avLst/>
          </a:prstGeom>
          <a:noFill/>
          <a:ln w="9525" cap="flat" cmpd="sng">
            <a:solidFill>
              <a:schemeClr val="tx2"/>
            </a:solidFill>
            <a:prstDash val="solid"/>
            <a:miter/>
            <a:headEnd type="none" w="med" len="med"/>
            <a:tailEnd type="none" w="med" len="med"/>
          </a:ln>
        </p:spPr>
        <p:txBody>
          <a:bodyPr wrap="none" anchor="ctr"/>
          <a:p>
            <a:r>
              <a:rPr lang="en-US" altLang="zh-CN">
                <a:latin typeface="Times New Roman" panose="02020603050405020304" charset="0"/>
              </a:rPr>
              <a:t>5</a:t>
            </a:r>
            <a:endParaRPr lang="en-US" altLang="zh-CN">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52695"/>
                                        </p:tgtEl>
                                        <p:attrNameLst>
                                          <p:attrName>style.visibility</p:attrName>
                                        </p:attrNameLst>
                                      </p:cBhvr>
                                      <p:to>
                                        <p:strVal val="visible"/>
                                      </p:to>
                                    </p:set>
                                    <p:anim calcmode="lin" valueType="num">
                                      <p:cBhvr>
                                        <p:cTn id="7" dur="500" fill="hold"/>
                                        <p:tgtEl>
                                          <p:spTgt spid="1052695"/>
                                        </p:tgtEl>
                                        <p:attrNameLst>
                                          <p:attrName>ppt_x</p:attrName>
                                        </p:attrNameLst>
                                      </p:cBhvr>
                                      <p:tavLst>
                                        <p:tav tm="0">
                                          <p:val>
                                            <p:strVal val="#ppt_x"/>
                                          </p:val>
                                        </p:tav>
                                        <p:tav tm="100000">
                                          <p:val>
                                            <p:strVal val="#ppt_x"/>
                                          </p:val>
                                        </p:tav>
                                      </p:tavLst>
                                    </p:anim>
                                    <p:anim calcmode="lin" valueType="num">
                                      <p:cBhvr>
                                        <p:cTn id="8" dur="500" fill="hold"/>
                                        <p:tgtEl>
                                          <p:spTgt spid="10526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52696"/>
                                        </p:tgtEl>
                                        <p:attrNameLst>
                                          <p:attrName>style.visibility</p:attrName>
                                        </p:attrNameLst>
                                      </p:cBhvr>
                                      <p:to>
                                        <p:strVal val="visible"/>
                                      </p:to>
                                    </p:set>
                                    <p:anim calcmode="lin" valueType="num">
                                      <p:cBhvr>
                                        <p:cTn id="13" dur="500" fill="hold"/>
                                        <p:tgtEl>
                                          <p:spTgt spid="1052696"/>
                                        </p:tgtEl>
                                        <p:attrNameLst>
                                          <p:attrName>ppt_x</p:attrName>
                                        </p:attrNameLst>
                                      </p:cBhvr>
                                      <p:tavLst>
                                        <p:tav tm="0">
                                          <p:val>
                                            <p:strVal val="#ppt_x"/>
                                          </p:val>
                                        </p:tav>
                                        <p:tav tm="100000">
                                          <p:val>
                                            <p:strVal val="#ppt_x"/>
                                          </p:val>
                                        </p:tav>
                                      </p:tavLst>
                                    </p:anim>
                                    <p:anim calcmode="lin" valueType="num">
                                      <p:cBhvr>
                                        <p:cTn id="14" dur="500" fill="hold"/>
                                        <p:tgtEl>
                                          <p:spTgt spid="105269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52697"/>
                                        </p:tgtEl>
                                        <p:attrNameLst>
                                          <p:attrName>style.visibility</p:attrName>
                                        </p:attrNameLst>
                                      </p:cBhvr>
                                      <p:to>
                                        <p:strVal val="visible"/>
                                      </p:to>
                                    </p:set>
                                    <p:anim calcmode="lin" valueType="num">
                                      <p:cBhvr>
                                        <p:cTn id="19" dur="500" fill="hold"/>
                                        <p:tgtEl>
                                          <p:spTgt spid="1052697"/>
                                        </p:tgtEl>
                                        <p:attrNameLst>
                                          <p:attrName>ppt_x</p:attrName>
                                        </p:attrNameLst>
                                      </p:cBhvr>
                                      <p:tavLst>
                                        <p:tav tm="0">
                                          <p:val>
                                            <p:strVal val="#ppt_x"/>
                                          </p:val>
                                        </p:tav>
                                        <p:tav tm="100000">
                                          <p:val>
                                            <p:strVal val="#ppt_x"/>
                                          </p:val>
                                        </p:tav>
                                      </p:tavLst>
                                    </p:anim>
                                    <p:anim calcmode="lin" valueType="num">
                                      <p:cBhvr>
                                        <p:cTn id="20" dur="500" fill="hold"/>
                                        <p:tgtEl>
                                          <p:spTgt spid="105269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52698"/>
                                        </p:tgtEl>
                                        <p:attrNameLst>
                                          <p:attrName>style.visibility</p:attrName>
                                        </p:attrNameLst>
                                      </p:cBhvr>
                                      <p:to>
                                        <p:strVal val="visible"/>
                                      </p:to>
                                    </p:set>
                                    <p:anim calcmode="lin" valueType="num">
                                      <p:cBhvr>
                                        <p:cTn id="25" dur="500" fill="hold"/>
                                        <p:tgtEl>
                                          <p:spTgt spid="1052698"/>
                                        </p:tgtEl>
                                        <p:attrNameLst>
                                          <p:attrName>ppt_x</p:attrName>
                                        </p:attrNameLst>
                                      </p:cBhvr>
                                      <p:tavLst>
                                        <p:tav tm="0">
                                          <p:val>
                                            <p:strVal val="#ppt_x"/>
                                          </p:val>
                                        </p:tav>
                                        <p:tav tm="100000">
                                          <p:val>
                                            <p:strVal val="#ppt_x"/>
                                          </p:val>
                                        </p:tav>
                                      </p:tavLst>
                                    </p:anim>
                                    <p:anim calcmode="lin" valueType="num">
                                      <p:cBhvr>
                                        <p:cTn id="26" dur="500" fill="hold"/>
                                        <p:tgtEl>
                                          <p:spTgt spid="105269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52699"/>
                                        </p:tgtEl>
                                        <p:attrNameLst>
                                          <p:attrName>style.visibility</p:attrName>
                                        </p:attrNameLst>
                                      </p:cBhvr>
                                      <p:to>
                                        <p:strVal val="visible"/>
                                      </p:to>
                                    </p:set>
                                    <p:anim calcmode="lin" valueType="num">
                                      <p:cBhvr>
                                        <p:cTn id="31" dur="500" fill="hold"/>
                                        <p:tgtEl>
                                          <p:spTgt spid="1052699"/>
                                        </p:tgtEl>
                                        <p:attrNameLst>
                                          <p:attrName>ppt_x</p:attrName>
                                        </p:attrNameLst>
                                      </p:cBhvr>
                                      <p:tavLst>
                                        <p:tav tm="0">
                                          <p:val>
                                            <p:strVal val="#ppt_x"/>
                                          </p:val>
                                        </p:tav>
                                        <p:tav tm="100000">
                                          <p:val>
                                            <p:strVal val="#ppt_x"/>
                                          </p:val>
                                        </p:tav>
                                      </p:tavLst>
                                    </p:anim>
                                    <p:anim calcmode="lin" valueType="num">
                                      <p:cBhvr>
                                        <p:cTn id="32" dur="500" fill="hold"/>
                                        <p:tgtEl>
                                          <p:spTgt spid="10526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695" grpId="0" bldLvl="0" animBg="1"/>
      <p:bldP spid="1052696" grpId="0" bldLvl="0" animBg="1"/>
      <p:bldP spid="1052697" grpId="0" bldLvl="0" animBg="1"/>
      <p:bldP spid="1052698" grpId="0" bldLvl="0" animBg="1"/>
      <p:bldP spid="1052699" grpId="0" bldLvl="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11265" name="Rectangle 3"/>
          <p:cNvSpPr txBox="1"/>
          <p:nvPr/>
        </p:nvSpPr>
        <p:spPr>
          <a:xfrm>
            <a:off x="1498600" y="2693988"/>
            <a:ext cx="3143250" cy="642937"/>
          </a:xfrm>
          <a:prstGeom prst="rect">
            <a:avLst/>
          </a:prstGeom>
          <a:solidFill>
            <a:srgbClr val="FFC000"/>
          </a:solidFill>
          <a:ln w="9525">
            <a:noFill/>
          </a:ln>
        </p:spPr>
        <p:txBody>
          <a:bodyPr anchor="t"/>
          <a:p>
            <a:pPr marL="228600" indent="-228600" eaLnBrk="0" hangingPunct="0">
              <a:spcBef>
                <a:spcPct val="20000"/>
              </a:spcBef>
              <a:buClr>
                <a:schemeClr val="tx1"/>
              </a:buClr>
            </a:pPr>
            <a:r>
              <a:rPr lang="en-US" altLang="zh-CN" dirty="0">
                <a:solidFill>
                  <a:srgbClr val="000066"/>
                </a:solidFill>
                <a:latin typeface="华文新魏" panose="02010800040101010101" pitchFamily="2" charset="-122"/>
              </a:rPr>
              <a:t>6</a:t>
            </a:r>
            <a:r>
              <a:rPr lang="zh-CN" altLang="en-US" dirty="0">
                <a:solidFill>
                  <a:srgbClr val="000066"/>
                </a:solidFill>
                <a:latin typeface="华文新魏" panose="02010800040101010101" pitchFamily="2" charset="-122"/>
              </a:rPr>
              <a:t>、</a:t>
            </a:r>
            <a:r>
              <a:rPr lang="en-US" altLang="zh-CN" dirty="0">
                <a:solidFill>
                  <a:srgbClr val="000066"/>
                </a:solidFill>
                <a:latin typeface="华文新魏" panose="02010800040101010101" pitchFamily="2" charset="-122"/>
              </a:rPr>
              <a:t>S</a:t>
            </a:r>
            <a:r>
              <a:rPr lang="en-US" altLang="zh-CN" baseline="-25000" dirty="0">
                <a:solidFill>
                  <a:srgbClr val="000066"/>
                </a:solidFill>
                <a:latin typeface="华文新魏" panose="02010800040101010101" pitchFamily="2" charset="-122"/>
              </a:rPr>
              <a:t>2</a:t>
            </a:r>
            <a:r>
              <a:rPr lang="en-US" altLang="zh-CN" dirty="0">
                <a:solidFill>
                  <a:srgbClr val="000066"/>
                </a:solidFill>
                <a:latin typeface="华文新魏" panose="02010800040101010101" pitchFamily="2" charset="-122"/>
              </a:rPr>
              <a:t>.next := S</a:t>
            </a:r>
            <a:r>
              <a:rPr lang="en-US" altLang="zh-CN" baseline="-25000" dirty="0">
                <a:solidFill>
                  <a:srgbClr val="000066"/>
                </a:solidFill>
                <a:latin typeface="华文新魏" panose="02010800040101010101" pitchFamily="2" charset="-122"/>
              </a:rPr>
              <a:t>1</a:t>
            </a:r>
            <a:r>
              <a:rPr lang="en-US" altLang="zh-CN" dirty="0">
                <a:solidFill>
                  <a:srgbClr val="000066"/>
                </a:solidFill>
                <a:latin typeface="华文新魏" panose="02010800040101010101" pitchFamily="2" charset="-122"/>
              </a:rPr>
              <a:t>.next</a:t>
            </a:r>
            <a:endParaRPr lang="en-US" altLang="zh-CN" dirty="0">
              <a:solidFill>
                <a:srgbClr val="000066"/>
              </a:solidFill>
              <a:latin typeface="华文新魏" panose="02010800040101010101" pitchFamily="2" charset="-122"/>
            </a:endParaRPr>
          </a:p>
        </p:txBody>
      </p:sp>
      <p:sp>
        <p:nvSpPr>
          <p:cNvPr id="11266" name="Rectangle 3"/>
          <p:cNvSpPr txBox="1"/>
          <p:nvPr/>
        </p:nvSpPr>
        <p:spPr>
          <a:xfrm>
            <a:off x="7283133" y="5409565"/>
            <a:ext cx="3357562" cy="500063"/>
          </a:xfrm>
          <a:prstGeom prst="rect">
            <a:avLst/>
          </a:prstGeom>
          <a:solidFill>
            <a:srgbClr val="FFC000"/>
          </a:solidFill>
          <a:ln w="9525">
            <a:noFill/>
          </a:ln>
        </p:spPr>
        <p:txBody>
          <a:bodyPr anchor="t"/>
          <a:p>
            <a:pPr marL="228600" indent="-228600" eaLnBrk="0" hangingPunct="0">
              <a:spcBef>
                <a:spcPct val="20000"/>
              </a:spcBef>
              <a:buClr>
                <a:schemeClr val="tx1"/>
              </a:buClr>
            </a:pPr>
            <a:r>
              <a:rPr lang="en-US" altLang="zh-CN" dirty="0">
                <a:solidFill>
                  <a:srgbClr val="000066"/>
                </a:solidFill>
                <a:latin typeface="华文新魏" panose="02010800040101010101" pitchFamily="2" charset="-122"/>
              </a:rPr>
              <a:t>7</a:t>
            </a:r>
            <a:r>
              <a:rPr lang="zh-CN" altLang="en-US" dirty="0">
                <a:solidFill>
                  <a:srgbClr val="000066"/>
                </a:solidFill>
                <a:latin typeface="华文新魏" panose="02010800040101010101" pitchFamily="2" charset="-122"/>
              </a:rPr>
              <a:t>、</a:t>
            </a:r>
            <a:r>
              <a:rPr lang="en-US" altLang="zh-CN" dirty="0">
                <a:solidFill>
                  <a:srgbClr val="000066"/>
                </a:solidFill>
                <a:latin typeface="华文新魏" panose="02010800040101010101" pitchFamily="2" charset="-122"/>
              </a:rPr>
              <a:t>S</a:t>
            </a:r>
            <a:r>
              <a:rPr lang="en-US" altLang="zh-CN" baseline="-25000" dirty="0">
                <a:solidFill>
                  <a:srgbClr val="000066"/>
                </a:solidFill>
                <a:latin typeface="华文新魏" panose="02010800040101010101" pitchFamily="2" charset="-122"/>
              </a:rPr>
              <a:t>3</a:t>
            </a:r>
            <a:r>
              <a:rPr lang="en-US" altLang="zh-CN" dirty="0">
                <a:solidFill>
                  <a:srgbClr val="000066"/>
                </a:solidFill>
                <a:latin typeface="华文新魏" panose="02010800040101010101" pitchFamily="2" charset="-122"/>
              </a:rPr>
              <a:t>.next := S</a:t>
            </a:r>
            <a:r>
              <a:rPr lang="en-US" altLang="zh-CN" baseline="-25000" dirty="0">
                <a:solidFill>
                  <a:srgbClr val="000066"/>
                </a:solidFill>
                <a:latin typeface="华文新魏" panose="02010800040101010101" pitchFamily="2" charset="-122"/>
              </a:rPr>
              <a:t>1</a:t>
            </a:r>
            <a:r>
              <a:rPr lang="en-US" altLang="zh-CN" dirty="0">
                <a:solidFill>
                  <a:srgbClr val="000066"/>
                </a:solidFill>
                <a:latin typeface="华文新魏" panose="02010800040101010101" pitchFamily="2" charset="-122"/>
              </a:rPr>
              <a:t>.next</a:t>
            </a:r>
            <a:endParaRPr lang="en-US" altLang="zh-CN" dirty="0">
              <a:solidFill>
                <a:srgbClr val="000066"/>
              </a:solidFill>
              <a:latin typeface="华文新魏" panose="02010800040101010101" pitchFamily="2" charset="-122"/>
            </a:endParaRPr>
          </a:p>
        </p:txBody>
      </p:sp>
      <p:sp>
        <p:nvSpPr>
          <p:cNvPr id="11267" name="Rectangle 3"/>
          <p:cNvSpPr txBox="1"/>
          <p:nvPr/>
        </p:nvSpPr>
        <p:spPr>
          <a:xfrm>
            <a:off x="896938" y="4047173"/>
            <a:ext cx="4714875" cy="1714500"/>
          </a:xfrm>
          <a:prstGeom prst="rect">
            <a:avLst/>
          </a:prstGeom>
          <a:solidFill>
            <a:srgbClr val="FFC000"/>
          </a:solidFill>
          <a:ln w="9525">
            <a:noFill/>
          </a:ln>
        </p:spPr>
        <p:txBody>
          <a:bodyPr anchor="t"/>
          <a:p>
            <a:pPr marL="228600" indent="-228600" eaLnBrk="0" hangingPunct="0">
              <a:spcBef>
                <a:spcPct val="20000"/>
              </a:spcBef>
              <a:buClr>
                <a:schemeClr val="tx1"/>
              </a:buClr>
            </a:pPr>
            <a:r>
              <a:rPr lang="en-US" altLang="zh-CN" dirty="0">
                <a:solidFill>
                  <a:srgbClr val="000066"/>
                </a:solidFill>
                <a:latin typeface="华文新魏" panose="02010800040101010101" pitchFamily="2" charset="-122"/>
              </a:rPr>
              <a:t>8</a:t>
            </a:r>
            <a:r>
              <a:rPr lang="zh-CN" altLang="en-US" dirty="0">
                <a:solidFill>
                  <a:srgbClr val="000066"/>
                </a:solidFill>
                <a:latin typeface="华文新魏" panose="02010800040101010101" pitchFamily="2" charset="-122"/>
              </a:rPr>
              <a:t>、</a:t>
            </a:r>
            <a:r>
              <a:rPr lang="en-US" altLang="zh-CN" dirty="0">
                <a:solidFill>
                  <a:srgbClr val="000066"/>
                </a:solidFill>
                <a:latin typeface="华文新魏" panose="02010800040101010101" pitchFamily="2" charset="-122"/>
              </a:rPr>
              <a:t>S</a:t>
            </a:r>
            <a:r>
              <a:rPr lang="en-US" altLang="zh-CN" baseline="-25000" dirty="0">
                <a:solidFill>
                  <a:srgbClr val="000066"/>
                </a:solidFill>
                <a:latin typeface="华文新魏" panose="02010800040101010101" pitchFamily="2" charset="-122"/>
              </a:rPr>
              <a:t>1</a:t>
            </a:r>
            <a:r>
              <a:rPr lang="en-US" altLang="zh-CN" dirty="0">
                <a:solidFill>
                  <a:srgbClr val="000066"/>
                </a:solidFill>
                <a:latin typeface="华文新魏" panose="02010800040101010101" pitchFamily="2" charset="-122"/>
              </a:rPr>
              <a:t>.code := {       (E</a:t>
            </a:r>
            <a:r>
              <a:rPr lang="en-US" altLang="zh-CN" baseline="-25000" dirty="0">
                <a:solidFill>
                  <a:srgbClr val="000066"/>
                </a:solidFill>
                <a:latin typeface="华文新魏" panose="02010800040101010101" pitchFamily="2" charset="-122"/>
              </a:rPr>
              <a:t>2</a:t>
            </a:r>
            <a:r>
              <a:rPr lang="en-US" altLang="zh-CN" dirty="0">
                <a:solidFill>
                  <a:srgbClr val="000066"/>
                </a:solidFill>
                <a:latin typeface="华文新魏" panose="02010800040101010101" pitchFamily="2" charset="-122"/>
              </a:rPr>
              <a:t>.code)</a:t>
            </a:r>
            <a:endParaRPr lang="en-US" altLang="zh-CN" dirty="0">
              <a:solidFill>
                <a:srgbClr val="000066"/>
              </a:solidFill>
              <a:latin typeface="华文新魏" panose="02010800040101010101" pitchFamily="2" charset="-122"/>
            </a:endParaRPr>
          </a:p>
          <a:p>
            <a:pPr marL="228600" indent="-228600" eaLnBrk="0" hangingPunct="0">
              <a:spcBef>
                <a:spcPct val="20000"/>
              </a:spcBef>
              <a:buClr>
                <a:schemeClr val="tx1"/>
              </a:buClr>
            </a:pPr>
            <a:r>
              <a:rPr lang="en-US" altLang="zh-CN" dirty="0">
                <a:solidFill>
                  <a:srgbClr val="000066"/>
                </a:solidFill>
                <a:latin typeface="华文新魏" panose="02010800040101010101" pitchFamily="2" charset="-122"/>
              </a:rPr>
              <a:t>                            L</a:t>
            </a:r>
            <a:r>
              <a:rPr lang="en-US" altLang="zh-CN" baseline="-25000" dirty="0">
                <a:solidFill>
                  <a:srgbClr val="000066"/>
                </a:solidFill>
                <a:latin typeface="华文新魏" panose="02010800040101010101" pitchFamily="2" charset="-122"/>
              </a:rPr>
              <a:t>3 </a:t>
            </a:r>
            <a:r>
              <a:rPr lang="en-US" altLang="zh-CN" dirty="0">
                <a:solidFill>
                  <a:srgbClr val="000066"/>
                </a:solidFill>
                <a:latin typeface="华文新魏" panose="02010800040101010101" pitchFamily="2" charset="-122"/>
              </a:rPr>
              <a:t>: (S</a:t>
            </a:r>
            <a:r>
              <a:rPr lang="en-US" altLang="zh-CN" baseline="-25000" dirty="0">
                <a:solidFill>
                  <a:srgbClr val="000066"/>
                </a:solidFill>
                <a:latin typeface="华文新魏" panose="02010800040101010101" pitchFamily="2" charset="-122"/>
              </a:rPr>
              <a:t>2</a:t>
            </a:r>
            <a:r>
              <a:rPr lang="en-US" altLang="zh-CN" dirty="0">
                <a:solidFill>
                  <a:srgbClr val="000066"/>
                </a:solidFill>
                <a:latin typeface="华文新魏" panose="02010800040101010101" pitchFamily="2" charset="-122"/>
              </a:rPr>
              <a:t>.code)  </a:t>
            </a:r>
            <a:endParaRPr lang="en-US" altLang="zh-CN" dirty="0">
              <a:solidFill>
                <a:srgbClr val="000066"/>
              </a:solidFill>
              <a:latin typeface="华文新魏" panose="02010800040101010101" pitchFamily="2" charset="-122"/>
            </a:endParaRPr>
          </a:p>
          <a:p>
            <a:pPr marL="228600" indent="-228600" eaLnBrk="0" hangingPunct="0">
              <a:spcBef>
                <a:spcPct val="20000"/>
              </a:spcBef>
              <a:buClr>
                <a:schemeClr val="tx1"/>
              </a:buClr>
            </a:pPr>
            <a:r>
              <a:rPr lang="en-US" altLang="zh-CN" dirty="0">
                <a:solidFill>
                  <a:srgbClr val="000066"/>
                </a:solidFill>
                <a:latin typeface="华文新魏" panose="02010800040101010101" pitchFamily="2" charset="-122"/>
              </a:rPr>
              <a:t>                                 </a:t>
            </a:r>
            <a:r>
              <a:rPr lang="en-US" altLang="zh-CN" dirty="0" err="1">
                <a:solidFill>
                  <a:srgbClr val="000066"/>
                </a:solidFill>
                <a:latin typeface="华文新魏" panose="02010800040101010101" pitchFamily="2" charset="-122"/>
              </a:rPr>
              <a:t>goto</a:t>
            </a:r>
            <a:r>
              <a:rPr lang="en-US" altLang="zh-CN" dirty="0">
                <a:solidFill>
                  <a:srgbClr val="000066"/>
                </a:solidFill>
                <a:latin typeface="华文新魏" panose="02010800040101010101" pitchFamily="2" charset="-122"/>
              </a:rPr>
              <a:t> L</a:t>
            </a:r>
            <a:r>
              <a:rPr lang="en-US" altLang="zh-CN" baseline="-25000" dirty="0">
                <a:solidFill>
                  <a:srgbClr val="000066"/>
                </a:solidFill>
                <a:latin typeface="华文新魏" panose="02010800040101010101" pitchFamily="2" charset="-122"/>
              </a:rPr>
              <a:t>1</a:t>
            </a:r>
            <a:endParaRPr lang="en-US" altLang="zh-CN" dirty="0">
              <a:solidFill>
                <a:srgbClr val="000066"/>
              </a:solidFill>
              <a:latin typeface="华文新魏" panose="02010800040101010101" pitchFamily="2" charset="-122"/>
            </a:endParaRPr>
          </a:p>
          <a:p>
            <a:pPr marL="228600" indent="-228600" eaLnBrk="0" hangingPunct="0">
              <a:spcBef>
                <a:spcPct val="20000"/>
              </a:spcBef>
              <a:buClr>
                <a:schemeClr val="tx1"/>
              </a:buClr>
            </a:pPr>
            <a:r>
              <a:rPr lang="en-US" altLang="zh-CN" dirty="0">
                <a:solidFill>
                  <a:srgbClr val="000066"/>
                </a:solidFill>
                <a:latin typeface="华文新魏" panose="02010800040101010101" pitchFamily="2" charset="-122"/>
              </a:rPr>
              <a:t>                            L</a:t>
            </a:r>
            <a:r>
              <a:rPr lang="en-US" altLang="zh-CN" baseline="-25000" dirty="0">
                <a:solidFill>
                  <a:srgbClr val="000066"/>
                </a:solidFill>
                <a:latin typeface="华文新魏" panose="02010800040101010101" pitchFamily="2" charset="-122"/>
              </a:rPr>
              <a:t>4 </a:t>
            </a:r>
            <a:r>
              <a:rPr lang="en-US" altLang="zh-CN" dirty="0">
                <a:solidFill>
                  <a:srgbClr val="000066"/>
                </a:solidFill>
                <a:latin typeface="华文新魏" panose="02010800040101010101" pitchFamily="2" charset="-122"/>
              </a:rPr>
              <a:t>: (S</a:t>
            </a:r>
            <a:r>
              <a:rPr lang="en-US" altLang="zh-CN" baseline="-25000" dirty="0">
                <a:solidFill>
                  <a:srgbClr val="000066"/>
                </a:solidFill>
                <a:latin typeface="华文新魏" panose="02010800040101010101" pitchFamily="2" charset="-122"/>
              </a:rPr>
              <a:t>3</a:t>
            </a:r>
            <a:r>
              <a:rPr lang="en-US" altLang="zh-CN" dirty="0">
                <a:solidFill>
                  <a:srgbClr val="000066"/>
                </a:solidFill>
                <a:latin typeface="华文新魏" panose="02010800040101010101" pitchFamily="2" charset="-122"/>
              </a:rPr>
              <a:t>.code)   }</a:t>
            </a:r>
            <a:endParaRPr lang="en-US" altLang="zh-CN" dirty="0">
              <a:solidFill>
                <a:srgbClr val="000066"/>
              </a:solidFill>
              <a:latin typeface="华文新魏" panose="02010800040101010101" pitchFamily="2" charset="-122"/>
            </a:endParaRPr>
          </a:p>
        </p:txBody>
      </p:sp>
      <p:sp>
        <p:nvSpPr>
          <p:cNvPr id="11268" name="Rectangle 3"/>
          <p:cNvSpPr txBox="1"/>
          <p:nvPr/>
        </p:nvSpPr>
        <p:spPr>
          <a:xfrm>
            <a:off x="519430" y="1077278"/>
            <a:ext cx="4500563" cy="1000125"/>
          </a:xfrm>
          <a:prstGeom prst="rect">
            <a:avLst/>
          </a:prstGeom>
          <a:solidFill>
            <a:srgbClr val="FFC000"/>
          </a:solidFill>
          <a:ln w="9525">
            <a:noFill/>
          </a:ln>
        </p:spPr>
        <p:txBody>
          <a:bodyPr anchor="t"/>
          <a:p>
            <a:pPr marL="228600" indent="-228600" eaLnBrk="0" hangingPunct="0">
              <a:spcBef>
                <a:spcPct val="20000"/>
              </a:spcBef>
              <a:buClr>
                <a:schemeClr val="tx1"/>
              </a:buClr>
            </a:pPr>
            <a:r>
              <a:rPr lang="en-US" altLang="zh-CN" dirty="0">
                <a:solidFill>
                  <a:srgbClr val="000066"/>
                </a:solidFill>
                <a:latin typeface="华文新魏" panose="02010800040101010101" pitchFamily="2" charset="-122"/>
              </a:rPr>
              <a:t>5</a:t>
            </a:r>
            <a:r>
              <a:rPr lang="zh-CN" altLang="en-US" dirty="0">
                <a:solidFill>
                  <a:srgbClr val="000066"/>
                </a:solidFill>
                <a:latin typeface="华文新魏" panose="02010800040101010101" pitchFamily="2" charset="-122"/>
              </a:rPr>
              <a:t>、</a:t>
            </a:r>
            <a:r>
              <a:rPr lang="en-US" altLang="zh-CN" dirty="0">
                <a:solidFill>
                  <a:srgbClr val="000066"/>
                </a:solidFill>
                <a:latin typeface="华文新魏" panose="02010800040101010101" pitchFamily="2" charset="-122"/>
              </a:rPr>
              <a:t>E</a:t>
            </a:r>
            <a:r>
              <a:rPr lang="en-US" altLang="zh-CN" baseline="-25000" dirty="0">
                <a:solidFill>
                  <a:srgbClr val="000066"/>
                </a:solidFill>
                <a:latin typeface="华文新魏" panose="02010800040101010101" pitchFamily="2" charset="-122"/>
              </a:rPr>
              <a:t>2</a:t>
            </a:r>
            <a:r>
              <a:rPr lang="en-US" altLang="zh-CN" dirty="0">
                <a:solidFill>
                  <a:srgbClr val="000066"/>
                </a:solidFill>
                <a:latin typeface="华文新魏" panose="02010800040101010101" pitchFamily="2" charset="-122"/>
              </a:rPr>
              <a:t>.code := { if c&lt;d </a:t>
            </a:r>
            <a:r>
              <a:rPr lang="en-US" altLang="zh-CN" dirty="0" err="1">
                <a:solidFill>
                  <a:srgbClr val="000066"/>
                </a:solidFill>
                <a:latin typeface="华文新魏" panose="02010800040101010101" pitchFamily="2" charset="-122"/>
              </a:rPr>
              <a:t>goto</a:t>
            </a:r>
            <a:r>
              <a:rPr lang="en-US" altLang="zh-CN" dirty="0">
                <a:solidFill>
                  <a:srgbClr val="000066"/>
                </a:solidFill>
                <a:latin typeface="华文新魏" panose="02010800040101010101" pitchFamily="2" charset="-122"/>
              </a:rPr>
              <a:t> L</a:t>
            </a:r>
            <a:r>
              <a:rPr lang="en-US" altLang="zh-CN" baseline="-25000" dirty="0">
                <a:solidFill>
                  <a:srgbClr val="000066"/>
                </a:solidFill>
                <a:latin typeface="华文新魏" panose="02010800040101010101" pitchFamily="2" charset="-122"/>
              </a:rPr>
              <a:t>3</a:t>
            </a:r>
            <a:r>
              <a:rPr lang="en-US" altLang="zh-CN" dirty="0">
                <a:solidFill>
                  <a:srgbClr val="000066"/>
                </a:solidFill>
                <a:latin typeface="华文新魏" panose="02010800040101010101" pitchFamily="2" charset="-122"/>
              </a:rPr>
              <a:t> </a:t>
            </a:r>
            <a:endParaRPr lang="en-US" altLang="zh-CN" dirty="0">
              <a:solidFill>
                <a:srgbClr val="000066"/>
              </a:solidFill>
              <a:latin typeface="华文新魏" panose="02010800040101010101" pitchFamily="2" charset="-122"/>
            </a:endParaRPr>
          </a:p>
          <a:p>
            <a:pPr marL="228600" indent="-228600" eaLnBrk="0" hangingPunct="0">
              <a:spcBef>
                <a:spcPct val="20000"/>
              </a:spcBef>
              <a:buClr>
                <a:schemeClr val="tx1"/>
              </a:buClr>
            </a:pPr>
            <a:r>
              <a:rPr lang="en-US" altLang="zh-CN" dirty="0">
                <a:solidFill>
                  <a:srgbClr val="000066"/>
                </a:solidFill>
                <a:latin typeface="华文新魏" panose="02010800040101010101" pitchFamily="2" charset="-122"/>
              </a:rPr>
              <a:t>                            </a:t>
            </a:r>
            <a:r>
              <a:rPr lang="en-US" altLang="zh-CN" dirty="0" err="1">
                <a:solidFill>
                  <a:srgbClr val="000066"/>
                </a:solidFill>
                <a:latin typeface="华文新魏" panose="02010800040101010101" pitchFamily="2" charset="-122"/>
              </a:rPr>
              <a:t>goto</a:t>
            </a:r>
            <a:r>
              <a:rPr lang="en-US" altLang="zh-CN" dirty="0">
                <a:solidFill>
                  <a:srgbClr val="000066"/>
                </a:solidFill>
                <a:latin typeface="华文新魏" panose="02010800040101010101" pitchFamily="2" charset="-122"/>
              </a:rPr>
              <a:t> L</a:t>
            </a:r>
            <a:r>
              <a:rPr lang="en-US" altLang="zh-CN" baseline="-25000" dirty="0">
                <a:solidFill>
                  <a:srgbClr val="000066"/>
                </a:solidFill>
                <a:latin typeface="华文新魏" panose="02010800040101010101" pitchFamily="2" charset="-122"/>
              </a:rPr>
              <a:t>4</a:t>
            </a:r>
            <a:r>
              <a:rPr lang="en-US" altLang="zh-CN" dirty="0">
                <a:solidFill>
                  <a:srgbClr val="000066"/>
                </a:solidFill>
                <a:latin typeface="华文新魏" panose="02010800040101010101" pitchFamily="2" charset="-122"/>
              </a:rPr>
              <a:t> }</a:t>
            </a:r>
            <a:endParaRPr lang="en-US" altLang="zh-CN" dirty="0">
              <a:solidFill>
                <a:srgbClr val="000066"/>
              </a:solidFill>
              <a:latin typeface="华文新魏" panose="02010800040101010101" pitchFamily="2" charset="-122"/>
            </a:endParaRPr>
          </a:p>
        </p:txBody>
      </p:sp>
      <p:sp>
        <p:nvSpPr>
          <p:cNvPr id="3" name="标题 2"/>
          <p:cNvSpPr>
            <a:spLocks noGrp="1" noChangeArrowheads="1"/>
          </p:cNvSpPr>
          <p:nvPr>
            <p:ph type="title"/>
          </p:nvPr>
        </p:nvSpPr>
        <p:spPr/>
        <p:txBody>
          <a:bodyPr/>
          <a:p>
            <a:r>
              <a:rPr lang="zh-CN" altLang="en-US" dirty="0">
                <a:sym typeface="+mn-ea"/>
              </a:rPr>
              <a:t>例</a:t>
            </a:r>
            <a:r>
              <a:rPr lang="en-US" altLang="zh-CN" dirty="0">
                <a:sym typeface="+mn-ea"/>
              </a:rPr>
              <a:t>:</a:t>
            </a:r>
            <a:r>
              <a:rPr lang="zh-CN" altLang="en-US" dirty="0">
                <a:latin typeface="Arial" panose="020B0604020202020204" pitchFamily="34" charset="0"/>
                <a:sym typeface="+mn-ea"/>
              </a:rPr>
              <a:t>将下面的语句翻译为三地址代码</a:t>
            </a:r>
            <a:endParaRPr lang="zh-CN" altLang="en-US"/>
          </a:p>
        </p:txBody>
      </p:sp>
      <p:pic>
        <p:nvPicPr>
          <p:cNvPr id="124929" name="图片 1"/>
          <p:cNvPicPr>
            <a:picLocks noChangeAspect="1"/>
          </p:cNvPicPr>
          <p:nvPr>
            <p:custDataLst>
              <p:tags r:id="rId1"/>
            </p:custDataLst>
          </p:nvPr>
        </p:nvPicPr>
        <p:blipFill>
          <a:blip r:embed="rId2"/>
          <a:stretch>
            <a:fillRect/>
          </a:stretch>
        </p:blipFill>
        <p:spPr>
          <a:xfrm>
            <a:off x="5746115" y="1341120"/>
            <a:ext cx="6208395" cy="3538855"/>
          </a:xfrm>
          <a:prstGeom prst="rect">
            <a:avLst/>
          </a:prstGeom>
          <a:noFill/>
          <a:ln w="9525">
            <a:noFill/>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12289" name="Rectangle 3"/>
          <p:cNvSpPr txBox="1"/>
          <p:nvPr/>
        </p:nvSpPr>
        <p:spPr>
          <a:xfrm>
            <a:off x="881698" y="3314383"/>
            <a:ext cx="4572000" cy="1714500"/>
          </a:xfrm>
          <a:prstGeom prst="rect">
            <a:avLst/>
          </a:prstGeom>
          <a:solidFill>
            <a:srgbClr val="FFC000"/>
          </a:solidFill>
          <a:ln w="9525">
            <a:noFill/>
          </a:ln>
        </p:spPr>
        <p:txBody>
          <a:bodyPr anchor="t"/>
          <a:p>
            <a:pPr marL="228600" indent="-228600" eaLnBrk="0" hangingPunct="0">
              <a:spcBef>
                <a:spcPct val="20000"/>
              </a:spcBef>
              <a:buClr>
                <a:schemeClr val="tx1"/>
              </a:buClr>
            </a:pPr>
            <a:r>
              <a:rPr lang="en-US" altLang="zh-CN" dirty="0">
                <a:solidFill>
                  <a:srgbClr val="000066"/>
                </a:solidFill>
                <a:latin typeface="华文新魏" panose="02010800040101010101" pitchFamily="2" charset="-122"/>
              </a:rPr>
              <a:t>9</a:t>
            </a:r>
            <a:r>
              <a:rPr lang="zh-CN" altLang="en-US" dirty="0">
                <a:solidFill>
                  <a:srgbClr val="000066"/>
                </a:solidFill>
                <a:latin typeface="华文新魏" panose="02010800040101010101" pitchFamily="2" charset="-122"/>
              </a:rPr>
              <a:t>、</a:t>
            </a:r>
            <a:r>
              <a:rPr lang="en-US" altLang="zh-CN" dirty="0" err="1">
                <a:solidFill>
                  <a:srgbClr val="000066"/>
                </a:solidFill>
                <a:latin typeface="华文新魏" panose="02010800040101010101" pitchFamily="2" charset="-122"/>
              </a:rPr>
              <a:t>S.code</a:t>
            </a:r>
            <a:r>
              <a:rPr lang="en-US" altLang="zh-CN" dirty="0">
                <a:solidFill>
                  <a:srgbClr val="000066"/>
                </a:solidFill>
                <a:latin typeface="华文新魏" panose="02010800040101010101" pitchFamily="2" charset="-122"/>
              </a:rPr>
              <a:t> := {        L</a:t>
            </a:r>
            <a:r>
              <a:rPr lang="en-US" altLang="zh-CN" baseline="-25000" dirty="0">
                <a:solidFill>
                  <a:srgbClr val="000066"/>
                </a:solidFill>
                <a:latin typeface="华文新魏" panose="02010800040101010101" pitchFamily="2" charset="-122"/>
              </a:rPr>
              <a:t>1</a:t>
            </a:r>
            <a:r>
              <a:rPr lang="en-US" altLang="zh-CN" dirty="0">
                <a:solidFill>
                  <a:srgbClr val="000066"/>
                </a:solidFill>
                <a:latin typeface="华文新魏" panose="02010800040101010101" pitchFamily="2" charset="-122"/>
              </a:rPr>
              <a:t> : (E</a:t>
            </a:r>
            <a:r>
              <a:rPr lang="en-US" altLang="zh-CN" baseline="-25000" dirty="0">
                <a:solidFill>
                  <a:srgbClr val="000066"/>
                </a:solidFill>
                <a:latin typeface="华文新魏" panose="02010800040101010101" pitchFamily="2" charset="-122"/>
              </a:rPr>
              <a:t>1</a:t>
            </a:r>
            <a:r>
              <a:rPr lang="en-US" altLang="zh-CN" dirty="0">
                <a:solidFill>
                  <a:srgbClr val="000066"/>
                </a:solidFill>
                <a:latin typeface="华文新魏" panose="02010800040101010101" pitchFamily="2" charset="-122"/>
              </a:rPr>
              <a:t>.code)</a:t>
            </a:r>
            <a:endParaRPr lang="en-US" altLang="zh-CN" dirty="0">
              <a:solidFill>
                <a:srgbClr val="000066"/>
              </a:solidFill>
              <a:latin typeface="华文新魏" panose="02010800040101010101" pitchFamily="2" charset="-122"/>
            </a:endParaRPr>
          </a:p>
          <a:p>
            <a:pPr marL="228600" indent="-228600" eaLnBrk="0" hangingPunct="0">
              <a:spcBef>
                <a:spcPct val="20000"/>
              </a:spcBef>
              <a:buClr>
                <a:schemeClr val="tx1"/>
              </a:buClr>
            </a:pPr>
            <a:r>
              <a:rPr lang="en-US" altLang="zh-CN" dirty="0">
                <a:solidFill>
                  <a:srgbClr val="000066"/>
                </a:solidFill>
                <a:latin typeface="华文新魏" panose="02010800040101010101" pitchFamily="2" charset="-122"/>
              </a:rPr>
              <a:t>                                 L</a:t>
            </a:r>
            <a:r>
              <a:rPr lang="en-US" altLang="zh-CN" baseline="-25000" dirty="0">
                <a:solidFill>
                  <a:srgbClr val="000066"/>
                </a:solidFill>
                <a:latin typeface="华文新魏" panose="02010800040101010101" pitchFamily="2" charset="-122"/>
              </a:rPr>
              <a:t>2 </a:t>
            </a:r>
            <a:r>
              <a:rPr lang="en-US" altLang="zh-CN" dirty="0">
                <a:solidFill>
                  <a:srgbClr val="000066"/>
                </a:solidFill>
                <a:latin typeface="华文新魏" panose="02010800040101010101" pitchFamily="2" charset="-122"/>
              </a:rPr>
              <a:t>: (</a:t>
            </a:r>
            <a:r>
              <a:rPr lang="en-US" altLang="zh-CN" dirty="0">
                <a:solidFill>
                  <a:srgbClr val="000066"/>
                </a:solidFill>
                <a:latin typeface="华文新魏" panose="02010800040101010101" pitchFamily="2" charset="-122"/>
                <a:sym typeface="Wingdings" panose="05000000000000000000" pitchFamily="2" charset="2"/>
              </a:rPr>
              <a:t>S</a:t>
            </a:r>
            <a:r>
              <a:rPr lang="en-US" altLang="zh-CN" baseline="-25000" dirty="0">
                <a:solidFill>
                  <a:srgbClr val="000066"/>
                </a:solidFill>
                <a:latin typeface="华文新魏" panose="02010800040101010101" pitchFamily="2" charset="-122"/>
                <a:sym typeface="Wingdings" panose="05000000000000000000" pitchFamily="2" charset="2"/>
              </a:rPr>
              <a:t>1</a:t>
            </a:r>
            <a:r>
              <a:rPr lang="en-US" altLang="zh-CN" dirty="0">
                <a:solidFill>
                  <a:srgbClr val="000066"/>
                </a:solidFill>
                <a:latin typeface="华文新魏" panose="02010800040101010101" pitchFamily="2" charset="-122"/>
                <a:sym typeface="Wingdings" panose="05000000000000000000" pitchFamily="2" charset="2"/>
              </a:rPr>
              <a:t>.code)</a:t>
            </a:r>
            <a:endParaRPr lang="en-US" altLang="zh-CN" dirty="0">
              <a:solidFill>
                <a:srgbClr val="000066"/>
              </a:solidFill>
              <a:latin typeface="华文新魏" panose="02010800040101010101" pitchFamily="2" charset="-122"/>
              <a:sym typeface="Wingdings" panose="05000000000000000000" pitchFamily="2" charset="2"/>
            </a:endParaRPr>
          </a:p>
          <a:p>
            <a:pPr marL="228600" indent="-228600" eaLnBrk="0" hangingPunct="0">
              <a:spcBef>
                <a:spcPct val="20000"/>
              </a:spcBef>
              <a:buClr>
                <a:schemeClr val="tx1"/>
              </a:buClr>
            </a:pPr>
            <a:r>
              <a:rPr lang="en-US" altLang="zh-CN" dirty="0">
                <a:solidFill>
                  <a:srgbClr val="000066"/>
                </a:solidFill>
                <a:latin typeface="华文新魏" panose="02010800040101010101" pitchFamily="2" charset="-122"/>
                <a:sym typeface="Wingdings" panose="05000000000000000000" pitchFamily="2" charset="2"/>
              </a:rPr>
              <a:t>                                      </a:t>
            </a:r>
            <a:r>
              <a:rPr lang="en-US" altLang="zh-CN" dirty="0" err="1">
                <a:solidFill>
                  <a:srgbClr val="000066"/>
                </a:solidFill>
                <a:latin typeface="华文新魏" panose="02010800040101010101" pitchFamily="2" charset="-122"/>
                <a:sym typeface="Wingdings" panose="05000000000000000000" pitchFamily="2" charset="2"/>
              </a:rPr>
              <a:t>goto</a:t>
            </a:r>
            <a:r>
              <a:rPr lang="en-US" altLang="zh-CN" dirty="0">
                <a:solidFill>
                  <a:srgbClr val="000066"/>
                </a:solidFill>
                <a:latin typeface="华文新魏" panose="02010800040101010101" pitchFamily="2" charset="-122"/>
                <a:sym typeface="Wingdings" panose="05000000000000000000" pitchFamily="2" charset="2"/>
              </a:rPr>
              <a:t> </a:t>
            </a:r>
            <a:r>
              <a:rPr lang="en-US" altLang="zh-CN" dirty="0">
                <a:solidFill>
                  <a:srgbClr val="000066"/>
                </a:solidFill>
                <a:latin typeface="华文新魏" panose="02010800040101010101" pitchFamily="2" charset="-122"/>
              </a:rPr>
              <a:t>L</a:t>
            </a:r>
            <a:r>
              <a:rPr lang="en-US" altLang="zh-CN" baseline="-25000" dirty="0">
                <a:solidFill>
                  <a:srgbClr val="000066"/>
                </a:solidFill>
                <a:latin typeface="华文新魏" panose="02010800040101010101" pitchFamily="2" charset="-122"/>
              </a:rPr>
              <a:t>1</a:t>
            </a:r>
            <a:endParaRPr lang="en-US" altLang="zh-CN" dirty="0">
              <a:solidFill>
                <a:srgbClr val="000066"/>
              </a:solidFill>
              <a:latin typeface="华文新魏" panose="02010800040101010101" pitchFamily="2" charset="-122"/>
              <a:sym typeface="Wingdings" panose="05000000000000000000" pitchFamily="2" charset="2"/>
            </a:endParaRPr>
          </a:p>
          <a:p>
            <a:pPr marL="228600" indent="-228600" eaLnBrk="0" hangingPunct="0">
              <a:spcBef>
                <a:spcPct val="20000"/>
              </a:spcBef>
              <a:buClr>
                <a:schemeClr val="tx1"/>
              </a:buClr>
            </a:pPr>
            <a:r>
              <a:rPr lang="en-US" altLang="zh-CN" dirty="0">
                <a:solidFill>
                  <a:srgbClr val="000066"/>
                </a:solidFill>
                <a:latin typeface="华文新魏" panose="02010800040101010101" pitchFamily="2" charset="-122"/>
                <a:sym typeface="Wingdings" panose="05000000000000000000" pitchFamily="2" charset="2"/>
              </a:rPr>
              <a:t>                       }</a:t>
            </a:r>
            <a:endParaRPr lang="en-US" altLang="zh-CN" dirty="0">
              <a:solidFill>
                <a:srgbClr val="000066"/>
              </a:solidFill>
              <a:latin typeface="华文新魏" panose="02010800040101010101" pitchFamily="2" charset="-122"/>
              <a:sym typeface="Wingdings" panose="05000000000000000000" pitchFamily="2" charset="2"/>
            </a:endParaRPr>
          </a:p>
        </p:txBody>
      </p:sp>
      <p:sp>
        <p:nvSpPr>
          <p:cNvPr id="3" name="标题 2"/>
          <p:cNvSpPr>
            <a:spLocks noGrp="1" noChangeArrowheads="1"/>
          </p:cNvSpPr>
          <p:nvPr>
            <p:ph type="title"/>
          </p:nvPr>
        </p:nvSpPr>
        <p:spPr/>
        <p:txBody>
          <a:bodyPr/>
          <a:p>
            <a:r>
              <a:rPr lang="zh-CN" altLang="en-US" dirty="0">
                <a:sym typeface="+mn-ea"/>
              </a:rPr>
              <a:t>例</a:t>
            </a:r>
            <a:r>
              <a:rPr lang="en-US" altLang="zh-CN" dirty="0">
                <a:sym typeface="+mn-ea"/>
              </a:rPr>
              <a:t>:</a:t>
            </a:r>
            <a:r>
              <a:rPr lang="zh-CN" altLang="en-US" dirty="0">
                <a:latin typeface="Arial" panose="020B0604020202020204" pitchFamily="34" charset="0"/>
                <a:sym typeface="+mn-ea"/>
              </a:rPr>
              <a:t>将下面的语句翻译为三地址代码</a:t>
            </a:r>
            <a:endParaRPr lang="zh-CN" altLang="en-US"/>
          </a:p>
        </p:txBody>
      </p:sp>
      <p:pic>
        <p:nvPicPr>
          <p:cNvPr id="124929" name="图片 1"/>
          <p:cNvPicPr>
            <a:picLocks noChangeAspect="1"/>
          </p:cNvPicPr>
          <p:nvPr>
            <p:custDataLst>
              <p:tags r:id="rId1"/>
            </p:custDataLst>
          </p:nvPr>
        </p:nvPicPr>
        <p:blipFill>
          <a:blip r:embed="rId2"/>
          <a:stretch>
            <a:fillRect/>
          </a:stretch>
        </p:blipFill>
        <p:spPr>
          <a:xfrm>
            <a:off x="5746115" y="1341120"/>
            <a:ext cx="6208395" cy="3538855"/>
          </a:xfrm>
          <a:prstGeom prst="rect">
            <a:avLst/>
          </a:prstGeom>
          <a:noFill/>
          <a:ln w="9525">
            <a:noFill/>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13314" name="Rectangle 75"/>
          <p:cNvSpPr/>
          <p:nvPr/>
        </p:nvSpPr>
        <p:spPr>
          <a:xfrm>
            <a:off x="3249613" y="1114425"/>
            <a:ext cx="2438400" cy="762000"/>
          </a:xfrm>
          <a:prstGeom prst="rect">
            <a:avLst/>
          </a:prstGeom>
          <a:solidFill>
            <a:srgbClr val="FFFF00"/>
          </a:solidFill>
          <a:ln w="9525" cap="flat" cmpd="sng">
            <a:solidFill>
              <a:srgbClr val="FFFF00"/>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a typeface="华文新魏" panose="02010800040101010101" pitchFamily="2" charset="-122"/>
            </a:endParaRPr>
          </a:p>
        </p:txBody>
      </p:sp>
      <p:sp>
        <p:nvSpPr>
          <p:cNvPr id="13315" name="Rectangle 3"/>
          <p:cNvSpPr txBox="1"/>
          <p:nvPr/>
        </p:nvSpPr>
        <p:spPr>
          <a:xfrm>
            <a:off x="6811963" y="968375"/>
            <a:ext cx="3371850" cy="5221288"/>
          </a:xfrm>
          <a:prstGeom prst="rect">
            <a:avLst/>
          </a:prstGeom>
          <a:noFill/>
          <a:ln w="9525">
            <a:noFill/>
          </a:ln>
        </p:spPr>
        <p:txBody>
          <a:bodyPr anchor="t"/>
          <a:p>
            <a:pPr marL="342900" indent="-342900" eaLnBrk="0" hangingPunct="0">
              <a:spcBef>
                <a:spcPct val="20000"/>
              </a:spcBef>
              <a:buFont typeface="Wingdings" panose="05000000000000000000" charset="0"/>
              <a:buChar char="ü"/>
            </a:pPr>
            <a:r>
              <a:rPr lang="zh-CN" altLang="en-US" dirty="0">
                <a:latin typeface="华文新魏" panose="02010800040101010101" pitchFamily="2" charset="-122"/>
                <a:ea typeface="华文新魏" panose="02010800040101010101" pitchFamily="2" charset="-122"/>
              </a:rPr>
              <a:t>三地址代码为：</a:t>
            </a:r>
            <a:endParaRPr lang="zh-CN" altLang="en-US" dirty="0">
              <a:latin typeface="华文新魏" panose="02010800040101010101" pitchFamily="2" charset="-122"/>
              <a:ea typeface="华文新魏" panose="02010800040101010101" pitchFamily="2" charset="-122"/>
            </a:endParaRPr>
          </a:p>
          <a:p>
            <a:pPr marL="533400" lvl="1" indent="-76200" algn="just" rtl="0" eaLnBrk="0" fontAlgn="base" hangingPunct="0">
              <a:spcBef>
                <a:spcPct val="20000"/>
              </a:spcBef>
              <a:spcAft>
                <a:spcPct val="0"/>
              </a:spcAft>
              <a:buClr>
                <a:schemeClr val="accent1"/>
              </a:buClr>
              <a:buNone/>
            </a:pPr>
            <a:r>
              <a:rPr lang="en-US" altLang="zh-CN" sz="2000" dirty="0">
                <a:solidFill>
                  <a:schemeClr val="tx1"/>
                </a:solidFill>
                <a:latin typeface="Times New Roman" panose="02020603050405020304" charset="0"/>
              </a:rPr>
              <a:t>L</a:t>
            </a:r>
            <a:r>
              <a:rPr lang="en-US" altLang="zh-CN" sz="2000" baseline="-25000" dirty="0">
                <a:solidFill>
                  <a:schemeClr val="tx1"/>
                </a:solidFill>
                <a:latin typeface="Times New Roman" panose="02020603050405020304" charset="0"/>
              </a:rPr>
              <a:t>1</a:t>
            </a:r>
            <a:r>
              <a:rPr lang="en-US" altLang="zh-CN" sz="2000" dirty="0">
                <a:solidFill>
                  <a:schemeClr val="tx1"/>
                </a:solidFill>
                <a:latin typeface="Times New Roman" panose="02020603050405020304" charset="0"/>
              </a:rPr>
              <a:t>:    if a&lt;b goto L</a:t>
            </a:r>
            <a:r>
              <a:rPr lang="en-US" altLang="zh-CN" sz="2000" baseline="-25000" dirty="0">
                <a:solidFill>
                  <a:schemeClr val="tx1"/>
                </a:solidFill>
                <a:latin typeface="Times New Roman" panose="02020603050405020304" charset="0"/>
              </a:rPr>
              <a:t>2</a:t>
            </a:r>
            <a:endParaRPr lang="en-US" altLang="zh-CN" sz="2000" dirty="0">
              <a:solidFill>
                <a:schemeClr val="tx1"/>
              </a:solidFill>
              <a:latin typeface="Times New Roman" panose="02020603050405020304" charset="0"/>
            </a:endParaRPr>
          </a:p>
          <a:p>
            <a:pPr marL="781050" lvl="2" indent="-57150" algn="just" rtl="0" eaLnBrk="0" fontAlgn="base" hangingPunct="0">
              <a:spcBef>
                <a:spcPct val="20000"/>
              </a:spcBef>
              <a:spcAft>
                <a:spcPct val="0"/>
              </a:spcAft>
              <a:buClr>
                <a:schemeClr val="tx1"/>
              </a:buClr>
              <a:buNone/>
            </a:pPr>
            <a:r>
              <a:rPr lang="en-US" altLang="zh-CN" sz="1800" dirty="0">
                <a:solidFill>
                  <a:schemeClr val="tx1"/>
                </a:solidFill>
                <a:latin typeface="Times New Roman" panose="02020603050405020304" charset="0"/>
              </a:rPr>
              <a:t>      </a:t>
            </a:r>
            <a:r>
              <a:rPr lang="en-US" altLang="zh-CN" sz="2400" dirty="0">
                <a:solidFill>
                  <a:schemeClr val="tx1"/>
                </a:solidFill>
                <a:latin typeface="Times New Roman" panose="02020603050405020304" charset="0"/>
              </a:rPr>
              <a:t>goto Lnext</a:t>
            </a:r>
            <a:endParaRPr lang="en-US" altLang="zh-CN" sz="1800" dirty="0">
              <a:solidFill>
                <a:schemeClr val="tx1"/>
              </a:solidFill>
              <a:latin typeface="Times New Roman" panose="02020603050405020304" charset="0"/>
            </a:endParaRPr>
          </a:p>
          <a:p>
            <a:pPr marL="533400" lvl="1" indent="-76200" algn="just" rtl="0" eaLnBrk="0" fontAlgn="base" hangingPunct="0">
              <a:spcBef>
                <a:spcPct val="20000"/>
              </a:spcBef>
              <a:spcAft>
                <a:spcPct val="0"/>
              </a:spcAft>
              <a:buClr>
                <a:schemeClr val="accent1"/>
              </a:buClr>
              <a:buNone/>
            </a:pPr>
            <a:r>
              <a:rPr lang="en-US" altLang="zh-CN" sz="2000" dirty="0">
                <a:solidFill>
                  <a:schemeClr val="tx1"/>
                </a:solidFill>
                <a:latin typeface="Times New Roman" panose="02020603050405020304" charset="0"/>
              </a:rPr>
              <a:t>L</a:t>
            </a:r>
            <a:r>
              <a:rPr lang="en-US" altLang="zh-CN" sz="2000" baseline="-25000" dirty="0">
                <a:solidFill>
                  <a:schemeClr val="tx1"/>
                </a:solidFill>
                <a:latin typeface="Times New Roman" panose="02020603050405020304" charset="0"/>
              </a:rPr>
              <a:t>2</a:t>
            </a:r>
            <a:r>
              <a:rPr lang="en-US" altLang="zh-CN" sz="2000" dirty="0">
                <a:solidFill>
                  <a:schemeClr val="tx1"/>
                </a:solidFill>
                <a:latin typeface="Times New Roman" panose="02020603050405020304" charset="0"/>
              </a:rPr>
              <a:t>:    if c&lt;d goto L</a:t>
            </a:r>
            <a:r>
              <a:rPr lang="en-US" altLang="zh-CN" sz="2000" baseline="-25000" dirty="0">
                <a:solidFill>
                  <a:schemeClr val="tx1"/>
                </a:solidFill>
                <a:latin typeface="Times New Roman" panose="02020603050405020304" charset="0"/>
              </a:rPr>
              <a:t>3</a:t>
            </a:r>
            <a:endParaRPr lang="en-US" altLang="zh-CN" sz="2000" dirty="0">
              <a:solidFill>
                <a:schemeClr val="tx1"/>
              </a:solidFill>
              <a:latin typeface="Times New Roman" panose="02020603050405020304" charset="0"/>
            </a:endParaRPr>
          </a:p>
          <a:p>
            <a:pPr marL="781050" lvl="2" indent="-57150" algn="just" rtl="0" eaLnBrk="0" fontAlgn="base" hangingPunct="0">
              <a:spcBef>
                <a:spcPct val="20000"/>
              </a:spcBef>
              <a:spcAft>
                <a:spcPct val="0"/>
              </a:spcAft>
              <a:buClr>
                <a:schemeClr val="tx1"/>
              </a:buClr>
              <a:buNone/>
            </a:pPr>
            <a:r>
              <a:rPr lang="en-US" altLang="zh-CN" sz="1800" dirty="0">
                <a:solidFill>
                  <a:schemeClr val="tx1"/>
                </a:solidFill>
                <a:latin typeface="Times New Roman" panose="02020603050405020304" charset="0"/>
              </a:rPr>
              <a:t>      </a:t>
            </a:r>
            <a:r>
              <a:rPr lang="en-US" altLang="zh-CN" sz="2400" dirty="0">
                <a:solidFill>
                  <a:schemeClr val="tx1"/>
                </a:solidFill>
                <a:latin typeface="Times New Roman" panose="02020603050405020304" charset="0"/>
              </a:rPr>
              <a:t>goto L</a:t>
            </a:r>
            <a:r>
              <a:rPr lang="en-US" altLang="zh-CN" sz="2400" baseline="-25000" dirty="0">
                <a:solidFill>
                  <a:schemeClr val="tx1"/>
                </a:solidFill>
                <a:latin typeface="Times New Roman" panose="02020603050405020304" charset="0"/>
              </a:rPr>
              <a:t>4</a:t>
            </a:r>
            <a:endParaRPr lang="en-US" altLang="zh-CN" sz="2400" dirty="0">
              <a:solidFill>
                <a:schemeClr val="tx1"/>
              </a:solidFill>
              <a:latin typeface="Times New Roman" panose="02020603050405020304" charset="0"/>
            </a:endParaRPr>
          </a:p>
          <a:p>
            <a:pPr marL="533400" lvl="1" indent="-76200" algn="just" rtl="0" eaLnBrk="0" fontAlgn="base" hangingPunct="0">
              <a:spcBef>
                <a:spcPct val="20000"/>
              </a:spcBef>
              <a:spcAft>
                <a:spcPct val="0"/>
              </a:spcAft>
              <a:buClr>
                <a:schemeClr val="accent1"/>
              </a:buClr>
              <a:buNone/>
            </a:pPr>
            <a:r>
              <a:rPr lang="en-US" altLang="zh-CN" sz="2000" dirty="0">
                <a:solidFill>
                  <a:schemeClr val="tx1"/>
                </a:solidFill>
                <a:latin typeface="Times New Roman" panose="02020603050405020304" charset="0"/>
              </a:rPr>
              <a:t>L</a:t>
            </a:r>
            <a:r>
              <a:rPr lang="en-US" altLang="zh-CN" sz="2000" baseline="-25000" dirty="0">
                <a:solidFill>
                  <a:schemeClr val="tx1"/>
                </a:solidFill>
                <a:latin typeface="Times New Roman" panose="02020603050405020304" charset="0"/>
              </a:rPr>
              <a:t>3</a:t>
            </a:r>
            <a:r>
              <a:rPr lang="en-US" altLang="zh-CN" sz="2000" dirty="0">
                <a:solidFill>
                  <a:schemeClr val="tx1"/>
                </a:solidFill>
                <a:latin typeface="Times New Roman" panose="02020603050405020304" charset="0"/>
              </a:rPr>
              <a:t>:    t</a:t>
            </a:r>
            <a:r>
              <a:rPr lang="en-US" altLang="zh-CN" sz="2000" baseline="-25000" dirty="0">
                <a:solidFill>
                  <a:schemeClr val="tx1"/>
                </a:solidFill>
                <a:latin typeface="Times New Roman" panose="02020603050405020304" charset="0"/>
              </a:rPr>
              <a:t>1</a:t>
            </a:r>
            <a:r>
              <a:rPr lang="en-US" altLang="zh-CN" sz="2000" dirty="0">
                <a:solidFill>
                  <a:schemeClr val="tx1"/>
                </a:solidFill>
                <a:latin typeface="Times New Roman" panose="02020603050405020304" charset="0"/>
              </a:rPr>
              <a:t>:=y+z</a:t>
            </a:r>
            <a:endParaRPr lang="en-US" altLang="zh-CN" sz="2000" dirty="0">
              <a:solidFill>
                <a:schemeClr val="tx1"/>
              </a:solidFill>
              <a:latin typeface="Times New Roman" panose="02020603050405020304" charset="0"/>
            </a:endParaRPr>
          </a:p>
          <a:p>
            <a:pPr marL="781050" lvl="2" indent="-57150" algn="just" rtl="0" eaLnBrk="0" fontAlgn="base" hangingPunct="0">
              <a:spcBef>
                <a:spcPct val="20000"/>
              </a:spcBef>
              <a:spcAft>
                <a:spcPct val="0"/>
              </a:spcAft>
              <a:buClr>
                <a:schemeClr val="tx1"/>
              </a:buClr>
              <a:buNone/>
            </a:pPr>
            <a:r>
              <a:rPr lang="en-US" altLang="zh-CN" sz="1800" dirty="0">
                <a:solidFill>
                  <a:schemeClr val="tx1"/>
                </a:solidFill>
                <a:latin typeface="Times New Roman" panose="02020603050405020304" charset="0"/>
              </a:rPr>
              <a:t>      </a:t>
            </a:r>
            <a:r>
              <a:rPr lang="en-US" altLang="zh-CN" sz="2400" dirty="0">
                <a:solidFill>
                  <a:schemeClr val="tx1"/>
                </a:solidFill>
                <a:latin typeface="Times New Roman" panose="02020603050405020304" charset="0"/>
              </a:rPr>
              <a:t>x:=t</a:t>
            </a:r>
            <a:r>
              <a:rPr lang="en-US" altLang="zh-CN" sz="2400" baseline="-25000" dirty="0">
                <a:solidFill>
                  <a:schemeClr val="tx1"/>
                </a:solidFill>
                <a:latin typeface="Times New Roman" panose="02020603050405020304" charset="0"/>
              </a:rPr>
              <a:t>1</a:t>
            </a:r>
            <a:endParaRPr lang="en-US" altLang="zh-CN" sz="2400" dirty="0">
              <a:solidFill>
                <a:schemeClr val="tx1"/>
              </a:solidFill>
              <a:latin typeface="Times New Roman" panose="02020603050405020304" charset="0"/>
            </a:endParaRPr>
          </a:p>
          <a:p>
            <a:pPr marL="533400" lvl="1" indent="-76200" algn="just" rtl="0" eaLnBrk="0" fontAlgn="base" hangingPunct="0">
              <a:spcBef>
                <a:spcPct val="20000"/>
              </a:spcBef>
              <a:spcAft>
                <a:spcPct val="0"/>
              </a:spcAft>
              <a:buClr>
                <a:schemeClr val="accent1"/>
              </a:buClr>
              <a:buNone/>
            </a:pPr>
            <a:r>
              <a:rPr lang="en-US" altLang="zh-CN" sz="2800" dirty="0">
                <a:solidFill>
                  <a:schemeClr val="tx1"/>
                </a:solidFill>
                <a:latin typeface="Times New Roman" panose="02020603050405020304" charset="0"/>
              </a:rPr>
              <a:t>       </a:t>
            </a:r>
            <a:r>
              <a:rPr lang="en-US" altLang="zh-CN" sz="2000" dirty="0">
                <a:solidFill>
                  <a:schemeClr val="tx1"/>
                </a:solidFill>
                <a:latin typeface="Times New Roman" panose="02020603050405020304" charset="0"/>
              </a:rPr>
              <a:t>goto L</a:t>
            </a:r>
            <a:r>
              <a:rPr lang="en-US" altLang="zh-CN" sz="2000" baseline="-25000" dirty="0">
                <a:solidFill>
                  <a:schemeClr val="tx1"/>
                </a:solidFill>
                <a:latin typeface="Times New Roman" panose="02020603050405020304" charset="0"/>
              </a:rPr>
              <a:t>1</a:t>
            </a:r>
            <a:endParaRPr lang="en-US" altLang="zh-CN" sz="2800" dirty="0">
              <a:solidFill>
                <a:schemeClr val="tx1"/>
              </a:solidFill>
              <a:latin typeface="Times New Roman" panose="02020603050405020304" charset="0"/>
            </a:endParaRPr>
          </a:p>
          <a:p>
            <a:pPr marL="533400" lvl="1" indent="-76200" algn="just" rtl="0" eaLnBrk="0" fontAlgn="base" hangingPunct="0">
              <a:spcBef>
                <a:spcPct val="20000"/>
              </a:spcBef>
              <a:spcAft>
                <a:spcPct val="0"/>
              </a:spcAft>
              <a:buClr>
                <a:schemeClr val="accent1"/>
              </a:buClr>
              <a:buNone/>
            </a:pPr>
            <a:r>
              <a:rPr lang="en-US" altLang="zh-CN" sz="2000" dirty="0">
                <a:solidFill>
                  <a:schemeClr val="tx1"/>
                </a:solidFill>
                <a:latin typeface="Times New Roman" panose="02020603050405020304" charset="0"/>
              </a:rPr>
              <a:t>L</a:t>
            </a:r>
            <a:r>
              <a:rPr lang="en-US" altLang="zh-CN" sz="2000" baseline="-25000" dirty="0">
                <a:solidFill>
                  <a:schemeClr val="tx1"/>
                </a:solidFill>
                <a:latin typeface="Times New Roman" panose="02020603050405020304" charset="0"/>
              </a:rPr>
              <a:t>4</a:t>
            </a:r>
            <a:r>
              <a:rPr lang="en-US" altLang="zh-CN" sz="2000" dirty="0">
                <a:solidFill>
                  <a:schemeClr val="tx1"/>
                </a:solidFill>
                <a:latin typeface="Times New Roman" panose="02020603050405020304" charset="0"/>
              </a:rPr>
              <a:t>:    t</a:t>
            </a:r>
            <a:r>
              <a:rPr lang="en-US" altLang="zh-CN" sz="2000" baseline="-25000" dirty="0">
                <a:solidFill>
                  <a:schemeClr val="tx1"/>
                </a:solidFill>
                <a:latin typeface="Times New Roman" panose="02020603050405020304" charset="0"/>
              </a:rPr>
              <a:t>2</a:t>
            </a:r>
            <a:r>
              <a:rPr lang="en-US" altLang="zh-CN" sz="2000" dirty="0">
                <a:solidFill>
                  <a:schemeClr val="tx1"/>
                </a:solidFill>
                <a:latin typeface="Times New Roman" panose="02020603050405020304" charset="0"/>
              </a:rPr>
              <a:t>:=y-z</a:t>
            </a:r>
            <a:endParaRPr lang="en-US" altLang="zh-CN" sz="2000" dirty="0">
              <a:solidFill>
                <a:schemeClr val="tx1"/>
              </a:solidFill>
              <a:latin typeface="Times New Roman" panose="02020603050405020304" charset="0"/>
            </a:endParaRPr>
          </a:p>
          <a:p>
            <a:pPr marL="781050" lvl="2" indent="-57150" algn="just" rtl="0" eaLnBrk="0" fontAlgn="base" hangingPunct="0">
              <a:spcBef>
                <a:spcPct val="20000"/>
              </a:spcBef>
              <a:spcAft>
                <a:spcPct val="0"/>
              </a:spcAft>
              <a:buClr>
                <a:schemeClr val="tx1"/>
              </a:buClr>
              <a:buNone/>
            </a:pPr>
            <a:r>
              <a:rPr lang="en-US" altLang="zh-CN" sz="1800" dirty="0">
                <a:solidFill>
                  <a:schemeClr val="tx1"/>
                </a:solidFill>
                <a:latin typeface="Times New Roman" panose="02020603050405020304" charset="0"/>
              </a:rPr>
              <a:t>      </a:t>
            </a:r>
            <a:r>
              <a:rPr lang="en-US" altLang="zh-CN" sz="2400" dirty="0">
                <a:solidFill>
                  <a:schemeClr val="tx1"/>
                </a:solidFill>
                <a:latin typeface="Times New Roman" panose="02020603050405020304" charset="0"/>
              </a:rPr>
              <a:t>x:=t</a:t>
            </a:r>
            <a:r>
              <a:rPr lang="en-US" altLang="zh-CN" sz="2400" baseline="-25000" dirty="0">
                <a:solidFill>
                  <a:schemeClr val="tx1"/>
                </a:solidFill>
                <a:latin typeface="Times New Roman" panose="02020603050405020304" charset="0"/>
              </a:rPr>
              <a:t>2</a:t>
            </a:r>
            <a:endParaRPr lang="en-US" altLang="zh-CN" sz="2400" dirty="0">
              <a:solidFill>
                <a:schemeClr val="tx1"/>
              </a:solidFill>
              <a:latin typeface="Times New Roman" panose="02020603050405020304" charset="0"/>
            </a:endParaRPr>
          </a:p>
          <a:p>
            <a:pPr marL="533400" lvl="1" indent="-76200" algn="just" rtl="0" eaLnBrk="0" fontAlgn="base" hangingPunct="0">
              <a:spcBef>
                <a:spcPct val="20000"/>
              </a:spcBef>
              <a:spcAft>
                <a:spcPct val="0"/>
              </a:spcAft>
              <a:buClr>
                <a:schemeClr val="accent1"/>
              </a:buClr>
              <a:buNone/>
            </a:pPr>
            <a:r>
              <a:rPr lang="en-US" altLang="zh-CN" sz="2800" dirty="0">
                <a:solidFill>
                  <a:schemeClr val="tx1"/>
                </a:solidFill>
                <a:latin typeface="Times New Roman" panose="02020603050405020304" charset="0"/>
              </a:rPr>
              <a:t>       </a:t>
            </a:r>
            <a:r>
              <a:rPr lang="en-US" altLang="zh-CN" sz="2000" dirty="0">
                <a:solidFill>
                  <a:schemeClr val="tx1"/>
                </a:solidFill>
                <a:latin typeface="Times New Roman" panose="02020603050405020304" charset="0"/>
              </a:rPr>
              <a:t>goto L</a:t>
            </a:r>
            <a:r>
              <a:rPr lang="en-US" altLang="zh-CN" sz="2000" baseline="-25000" dirty="0">
                <a:solidFill>
                  <a:schemeClr val="tx1"/>
                </a:solidFill>
                <a:latin typeface="Times New Roman" panose="02020603050405020304" charset="0"/>
              </a:rPr>
              <a:t>1</a:t>
            </a:r>
            <a:endParaRPr lang="en-US" altLang="zh-CN" sz="2000" dirty="0">
              <a:solidFill>
                <a:schemeClr val="tx1"/>
              </a:solidFill>
              <a:latin typeface="Times New Roman" panose="02020603050405020304" charset="0"/>
            </a:endParaRPr>
          </a:p>
          <a:p>
            <a:pPr marL="533400" lvl="1" indent="-76200" algn="just" rtl="0" eaLnBrk="0" fontAlgn="base" hangingPunct="0">
              <a:spcBef>
                <a:spcPct val="20000"/>
              </a:spcBef>
              <a:spcAft>
                <a:spcPct val="0"/>
              </a:spcAft>
              <a:buClr>
                <a:schemeClr val="accent1"/>
              </a:buClr>
              <a:buNone/>
            </a:pPr>
            <a:r>
              <a:rPr lang="en-US" altLang="zh-CN" sz="2000" dirty="0">
                <a:solidFill>
                  <a:schemeClr val="tx1"/>
                </a:solidFill>
                <a:latin typeface="Times New Roman" panose="02020603050405020304" charset="0"/>
              </a:rPr>
              <a:t>Lnext:</a:t>
            </a:r>
            <a:endParaRPr lang="en-US" altLang="zh-CN" sz="2000" dirty="0">
              <a:solidFill>
                <a:schemeClr val="tx1"/>
              </a:solidFill>
              <a:latin typeface="华文新魏" panose="02010800040101010101" pitchFamily="2" charset="-122"/>
            </a:endParaRPr>
          </a:p>
        </p:txBody>
      </p:sp>
      <p:sp>
        <p:nvSpPr>
          <p:cNvPr id="13316" name="Rectangle 40"/>
          <p:cNvSpPr/>
          <p:nvPr/>
        </p:nvSpPr>
        <p:spPr>
          <a:xfrm>
            <a:off x="1752600" y="744538"/>
            <a:ext cx="4110038" cy="1447800"/>
          </a:xfrm>
          <a:prstGeom prst="rect">
            <a:avLst/>
          </a:prstGeom>
          <a:noFill/>
          <a:ln w="9525">
            <a:noFill/>
          </a:ln>
        </p:spPr>
        <p:txBody>
          <a:bodyPr anchor="t"/>
          <a:p>
            <a:pPr marL="742950" lvl="1" indent="-285750" algn="l" rtl="0" eaLnBrk="1" fontAlgn="base" hangingPunct="1">
              <a:spcBef>
                <a:spcPct val="20000"/>
              </a:spcBef>
              <a:spcAft>
                <a:spcPct val="0"/>
              </a:spcAft>
              <a:buClr>
                <a:schemeClr val="hlink"/>
              </a:buClr>
              <a:buNone/>
            </a:pPr>
            <a:r>
              <a:rPr lang="zh-CN" altLang="en-US" sz="2000" dirty="0">
                <a:solidFill>
                  <a:schemeClr val="tx1"/>
                </a:solidFill>
                <a:latin typeface="Arial" panose="020B0604020202020204" pitchFamily="34" charset="0"/>
                <a:ea typeface="华文新魏" panose="02010800040101010101" pitchFamily="2" charset="-122"/>
              </a:rPr>
              <a:t>例如：</a:t>
            </a:r>
            <a:r>
              <a:rPr lang="en-US" altLang="zh-CN" sz="2000" dirty="0">
                <a:solidFill>
                  <a:schemeClr val="tx1"/>
                </a:solidFill>
                <a:latin typeface="Arial" panose="020B0604020202020204" pitchFamily="34" charset="0"/>
              </a:rPr>
              <a:t>while  a&lt;b  do</a:t>
            </a:r>
            <a:endParaRPr lang="en-US" altLang="zh-CN" sz="2000" dirty="0">
              <a:solidFill>
                <a:schemeClr val="tx1"/>
              </a:solidFill>
              <a:latin typeface="Arial" panose="020B0604020202020204" pitchFamily="34" charset="0"/>
            </a:endParaRPr>
          </a:p>
          <a:p>
            <a:pPr marL="742950" lvl="1" indent="-285750" algn="l" rtl="0" eaLnBrk="1" fontAlgn="base" hangingPunct="1">
              <a:spcBef>
                <a:spcPct val="20000"/>
              </a:spcBef>
              <a:spcAft>
                <a:spcPct val="0"/>
              </a:spcAft>
              <a:buClr>
                <a:schemeClr val="hlink"/>
              </a:buClr>
              <a:buNone/>
            </a:pPr>
            <a:r>
              <a:rPr lang="en-US" altLang="zh-CN" sz="2000" dirty="0">
                <a:solidFill>
                  <a:schemeClr val="tx1"/>
                </a:solidFill>
                <a:latin typeface="Arial" panose="020B0604020202020204" pitchFamily="34" charset="0"/>
              </a:rPr>
              <a:t>              if  c&lt;d  then  x:=y+z</a:t>
            </a:r>
            <a:endParaRPr lang="en-US" altLang="zh-CN" sz="2000" dirty="0">
              <a:solidFill>
                <a:schemeClr val="tx1"/>
              </a:solidFill>
              <a:latin typeface="Arial" panose="020B0604020202020204" pitchFamily="34" charset="0"/>
            </a:endParaRPr>
          </a:p>
          <a:p>
            <a:pPr marL="742950" lvl="1" indent="-285750" algn="l" rtl="0" eaLnBrk="1" fontAlgn="base" hangingPunct="1">
              <a:spcBef>
                <a:spcPct val="20000"/>
              </a:spcBef>
              <a:spcAft>
                <a:spcPct val="0"/>
              </a:spcAft>
              <a:buClr>
                <a:schemeClr val="hlink"/>
              </a:buClr>
              <a:buNone/>
            </a:pPr>
            <a:r>
              <a:rPr lang="en-US" altLang="zh-CN" sz="2000" dirty="0">
                <a:solidFill>
                  <a:schemeClr val="tx1"/>
                </a:solidFill>
                <a:latin typeface="Arial" panose="020B0604020202020204" pitchFamily="34" charset="0"/>
              </a:rPr>
              <a:t>                else  x:=y-z</a:t>
            </a:r>
            <a:endParaRPr lang="en-US" altLang="zh-CN" sz="2000" dirty="0">
              <a:solidFill>
                <a:schemeClr val="tx1"/>
              </a:solidFill>
              <a:latin typeface="Arial" panose="020B0604020202020204" pitchFamily="34" charset="0"/>
            </a:endParaRPr>
          </a:p>
        </p:txBody>
      </p:sp>
      <p:grpSp>
        <p:nvGrpSpPr>
          <p:cNvPr id="13317" name="Group 43"/>
          <p:cNvGrpSpPr/>
          <p:nvPr/>
        </p:nvGrpSpPr>
        <p:grpSpPr>
          <a:xfrm>
            <a:off x="3276600" y="2105025"/>
            <a:ext cx="2438400" cy="3657600"/>
            <a:chOff x="1008" y="1440"/>
            <a:chExt cx="1536" cy="2304"/>
          </a:xfrm>
        </p:grpSpPr>
        <p:sp>
          <p:nvSpPr>
            <p:cNvPr id="13318" name="Rectangle 41"/>
            <p:cNvSpPr/>
            <p:nvPr/>
          </p:nvSpPr>
          <p:spPr>
            <a:xfrm>
              <a:off x="1008" y="1440"/>
              <a:ext cx="1536" cy="2304"/>
            </a:xfrm>
            <a:prstGeom prst="rect">
              <a:avLst/>
            </a:prstGeom>
            <a:noFill/>
            <a:ln w="9525" cap="flat" cmpd="sng">
              <a:solidFill>
                <a:schemeClr val="tx1"/>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a typeface="华文新魏" panose="02010800040101010101" pitchFamily="2" charset="-122"/>
              </a:endParaRPr>
            </a:p>
          </p:txBody>
        </p:sp>
        <p:sp>
          <p:nvSpPr>
            <p:cNvPr id="13319" name="Line 42"/>
            <p:cNvSpPr/>
            <p:nvPr/>
          </p:nvSpPr>
          <p:spPr>
            <a:xfrm>
              <a:off x="1008" y="1872"/>
              <a:ext cx="1536" cy="0"/>
            </a:xfrm>
            <a:prstGeom prst="line">
              <a:avLst/>
            </a:prstGeom>
            <a:ln w="9525" cap="flat" cmpd="sng">
              <a:solidFill>
                <a:schemeClr val="tx1"/>
              </a:solidFill>
              <a:prstDash val="solid"/>
              <a:round/>
              <a:headEnd type="none" w="med" len="med"/>
              <a:tailEnd type="none" w="med" len="med"/>
            </a:ln>
          </p:spPr>
        </p:sp>
      </p:grpSp>
      <p:sp>
        <p:nvSpPr>
          <p:cNvPr id="13320" name="Text Box 44"/>
          <p:cNvSpPr txBox="1"/>
          <p:nvPr/>
        </p:nvSpPr>
        <p:spPr>
          <a:xfrm>
            <a:off x="3657600" y="2181225"/>
            <a:ext cx="1557338" cy="457200"/>
          </a:xfrm>
          <a:prstGeom prst="rect">
            <a:avLst/>
          </a:prstGeom>
          <a:noFill/>
          <a:ln w="9525">
            <a:noFill/>
          </a:ln>
        </p:spPr>
        <p:txBody>
          <a:bodyPr wrap="none" anchor="ctr">
            <a:spAutoFit/>
          </a:bodyPr>
          <a:p>
            <a:pPr algn="ctr"/>
            <a:r>
              <a:rPr lang="en-US" altLang="zh-CN" dirty="0">
                <a:latin typeface="Times New Roman" panose="02020603050405020304" charset="0"/>
              </a:rPr>
              <a:t>a&lt;b</a:t>
            </a:r>
            <a:r>
              <a:rPr lang="zh-CN" altLang="en-US" dirty="0">
                <a:latin typeface="Times New Roman" panose="02020603050405020304" charset="0"/>
                <a:ea typeface="华文新魏" panose="02010800040101010101" pitchFamily="2" charset="-122"/>
              </a:rPr>
              <a:t>的代码</a:t>
            </a:r>
            <a:endParaRPr lang="zh-CN" altLang="en-US" dirty="0">
              <a:latin typeface="Times New Roman" panose="02020603050405020304" charset="0"/>
              <a:ea typeface="华文新魏" panose="02010800040101010101" pitchFamily="2" charset="-122"/>
            </a:endParaRPr>
          </a:p>
        </p:txBody>
      </p:sp>
      <p:sp>
        <p:nvSpPr>
          <p:cNvPr id="13321" name="Text Box 45"/>
          <p:cNvSpPr txBox="1"/>
          <p:nvPr/>
        </p:nvSpPr>
        <p:spPr>
          <a:xfrm>
            <a:off x="3473450" y="3857625"/>
            <a:ext cx="2012950" cy="457200"/>
          </a:xfrm>
          <a:prstGeom prst="rect">
            <a:avLst/>
          </a:prstGeom>
          <a:noFill/>
          <a:ln w="9525">
            <a:noFill/>
          </a:ln>
        </p:spPr>
        <p:txBody>
          <a:bodyPr wrap="none" anchor="ctr">
            <a:spAutoFit/>
          </a:bodyPr>
          <a:p>
            <a:pPr algn="ctr"/>
            <a:r>
              <a:rPr lang="zh-CN" altLang="en-US" dirty="0">
                <a:latin typeface="Times New Roman" panose="02020603050405020304" charset="0"/>
                <a:ea typeface="华文新魏" panose="02010800040101010101" pitchFamily="2" charset="-122"/>
              </a:rPr>
              <a:t>循环体的代码</a:t>
            </a:r>
            <a:endParaRPr lang="zh-CN" altLang="en-US" dirty="0">
              <a:latin typeface="Times New Roman" panose="02020603050405020304" charset="0"/>
              <a:ea typeface="华文新魏" panose="02010800040101010101" pitchFamily="2" charset="-122"/>
            </a:endParaRPr>
          </a:p>
        </p:txBody>
      </p:sp>
      <p:grpSp>
        <p:nvGrpSpPr>
          <p:cNvPr id="13322" name="Group 81"/>
          <p:cNvGrpSpPr/>
          <p:nvPr/>
        </p:nvGrpSpPr>
        <p:grpSpPr>
          <a:xfrm>
            <a:off x="2195513" y="1952625"/>
            <a:ext cx="1081087" cy="457200"/>
            <a:chOff x="615" y="1344"/>
            <a:chExt cx="681" cy="288"/>
          </a:xfrm>
        </p:grpSpPr>
        <p:sp>
          <p:nvSpPr>
            <p:cNvPr id="13323" name="Line 46"/>
            <p:cNvSpPr/>
            <p:nvPr/>
          </p:nvSpPr>
          <p:spPr>
            <a:xfrm>
              <a:off x="864" y="1488"/>
              <a:ext cx="432" cy="0"/>
            </a:xfrm>
            <a:prstGeom prst="line">
              <a:avLst/>
            </a:prstGeom>
            <a:ln w="9525" cap="flat" cmpd="sng">
              <a:solidFill>
                <a:schemeClr val="tx1"/>
              </a:solidFill>
              <a:prstDash val="solid"/>
              <a:round/>
              <a:headEnd type="none" w="med" len="med"/>
              <a:tailEnd type="triangle" w="med" len="med"/>
            </a:ln>
          </p:spPr>
        </p:sp>
        <p:sp>
          <p:nvSpPr>
            <p:cNvPr id="13324" name="Text Box 49"/>
            <p:cNvSpPr txBox="1"/>
            <p:nvPr/>
          </p:nvSpPr>
          <p:spPr>
            <a:xfrm>
              <a:off x="615" y="1344"/>
              <a:ext cx="297" cy="288"/>
            </a:xfrm>
            <a:prstGeom prst="rect">
              <a:avLst/>
            </a:prstGeom>
            <a:noFill/>
            <a:ln w="9525">
              <a:noFill/>
            </a:ln>
          </p:spPr>
          <p:txBody>
            <a:bodyPr wrap="none" anchor="ctr">
              <a:spAutoFit/>
            </a:bodyPr>
            <a:p>
              <a:pPr algn="ctr"/>
              <a:r>
                <a:rPr lang="en-US" altLang="zh-CN" dirty="0">
                  <a:latin typeface="Times New Roman" panose="02020603050405020304" charset="0"/>
                </a:rPr>
                <a:t>L</a:t>
              </a:r>
              <a:r>
                <a:rPr lang="en-US" altLang="zh-CN" baseline="-25000" dirty="0">
                  <a:latin typeface="Times New Roman" panose="02020603050405020304" charset="0"/>
                </a:rPr>
                <a:t>1</a:t>
              </a:r>
              <a:endParaRPr lang="en-US" altLang="zh-CN" dirty="0">
                <a:latin typeface="Times New Roman" panose="02020603050405020304" charset="0"/>
              </a:endParaRPr>
            </a:p>
          </p:txBody>
        </p:sp>
      </p:grpSp>
      <p:grpSp>
        <p:nvGrpSpPr>
          <p:cNvPr id="13325" name="Group 80"/>
          <p:cNvGrpSpPr/>
          <p:nvPr/>
        </p:nvGrpSpPr>
        <p:grpSpPr>
          <a:xfrm>
            <a:off x="2195513" y="2562225"/>
            <a:ext cx="1081087" cy="457200"/>
            <a:chOff x="615" y="1728"/>
            <a:chExt cx="681" cy="288"/>
          </a:xfrm>
        </p:grpSpPr>
        <p:sp>
          <p:nvSpPr>
            <p:cNvPr id="13326" name="Line 47"/>
            <p:cNvSpPr/>
            <p:nvPr/>
          </p:nvSpPr>
          <p:spPr>
            <a:xfrm>
              <a:off x="864" y="1920"/>
              <a:ext cx="432" cy="0"/>
            </a:xfrm>
            <a:prstGeom prst="line">
              <a:avLst/>
            </a:prstGeom>
            <a:ln w="9525" cap="flat" cmpd="sng">
              <a:solidFill>
                <a:schemeClr val="tx1"/>
              </a:solidFill>
              <a:prstDash val="solid"/>
              <a:round/>
              <a:headEnd type="none" w="med" len="med"/>
              <a:tailEnd type="triangle" w="med" len="med"/>
            </a:ln>
          </p:spPr>
        </p:sp>
        <p:sp>
          <p:nvSpPr>
            <p:cNvPr id="13327" name="Text Box 50"/>
            <p:cNvSpPr txBox="1"/>
            <p:nvPr/>
          </p:nvSpPr>
          <p:spPr>
            <a:xfrm>
              <a:off x="615" y="1728"/>
              <a:ext cx="297" cy="288"/>
            </a:xfrm>
            <a:prstGeom prst="rect">
              <a:avLst/>
            </a:prstGeom>
            <a:noFill/>
            <a:ln w="9525">
              <a:noFill/>
            </a:ln>
          </p:spPr>
          <p:txBody>
            <a:bodyPr wrap="none" anchor="ctr">
              <a:spAutoFit/>
            </a:bodyPr>
            <a:p>
              <a:pPr algn="ctr"/>
              <a:r>
                <a:rPr lang="en-US" altLang="zh-CN" dirty="0">
                  <a:latin typeface="Times New Roman" panose="02020603050405020304" charset="0"/>
                </a:rPr>
                <a:t>L</a:t>
              </a:r>
              <a:r>
                <a:rPr lang="en-US" altLang="zh-CN" baseline="-25000" dirty="0">
                  <a:latin typeface="Times New Roman" panose="02020603050405020304" charset="0"/>
                </a:rPr>
                <a:t>2</a:t>
              </a:r>
              <a:endParaRPr lang="en-US" altLang="zh-CN" dirty="0">
                <a:latin typeface="Times New Roman" panose="02020603050405020304" charset="0"/>
              </a:endParaRPr>
            </a:p>
          </p:txBody>
        </p:sp>
      </p:grpSp>
      <p:grpSp>
        <p:nvGrpSpPr>
          <p:cNvPr id="13328" name="Group 77"/>
          <p:cNvGrpSpPr/>
          <p:nvPr/>
        </p:nvGrpSpPr>
        <p:grpSpPr>
          <a:xfrm>
            <a:off x="1752600" y="5610225"/>
            <a:ext cx="1503363" cy="457200"/>
            <a:chOff x="349" y="3744"/>
            <a:chExt cx="947" cy="288"/>
          </a:xfrm>
        </p:grpSpPr>
        <p:sp>
          <p:nvSpPr>
            <p:cNvPr id="13329" name="Line 48"/>
            <p:cNvSpPr/>
            <p:nvPr/>
          </p:nvSpPr>
          <p:spPr>
            <a:xfrm>
              <a:off x="864" y="3888"/>
              <a:ext cx="432" cy="0"/>
            </a:xfrm>
            <a:prstGeom prst="line">
              <a:avLst/>
            </a:prstGeom>
            <a:ln w="9525" cap="flat" cmpd="sng">
              <a:solidFill>
                <a:schemeClr val="tx1"/>
              </a:solidFill>
              <a:prstDash val="solid"/>
              <a:round/>
              <a:headEnd type="none" w="med" len="med"/>
              <a:tailEnd type="triangle" w="med" len="med"/>
            </a:ln>
          </p:spPr>
        </p:sp>
        <p:sp>
          <p:nvSpPr>
            <p:cNvPr id="13330" name="Text Box 51"/>
            <p:cNvSpPr txBox="1"/>
            <p:nvPr/>
          </p:nvSpPr>
          <p:spPr>
            <a:xfrm>
              <a:off x="349" y="3744"/>
              <a:ext cx="563" cy="288"/>
            </a:xfrm>
            <a:prstGeom prst="rect">
              <a:avLst/>
            </a:prstGeom>
            <a:noFill/>
            <a:ln w="9525">
              <a:noFill/>
            </a:ln>
          </p:spPr>
          <p:txBody>
            <a:bodyPr wrap="none" anchor="ctr">
              <a:spAutoFit/>
            </a:bodyPr>
            <a:p>
              <a:pPr algn="ctr"/>
              <a:r>
                <a:rPr lang="en-US" altLang="zh-CN" dirty="0">
                  <a:latin typeface="Times New Roman" panose="02020603050405020304" charset="0"/>
                </a:rPr>
                <a:t>Lnext</a:t>
              </a:r>
              <a:endParaRPr lang="en-US" altLang="zh-CN" dirty="0">
                <a:latin typeface="Times New Roman" panose="02020603050405020304" charset="0"/>
              </a:endParaRPr>
            </a:p>
          </p:txBody>
        </p:sp>
      </p:grpSp>
      <p:grpSp>
        <p:nvGrpSpPr>
          <p:cNvPr id="13331" name="Group 55"/>
          <p:cNvGrpSpPr/>
          <p:nvPr/>
        </p:nvGrpSpPr>
        <p:grpSpPr>
          <a:xfrm>
            <a:off x="3276600" y="5762625"/>
            <a:ext cx="2438400" cy="427038"/>
            <a:chOff x="1296" y="3744"/>
            <a:chExt cx="1536" cy="269"/>
          </a:xfrm>
        </p:grpSpPr>
        <p:sp>
          <p:nvSpPr>
            <p:cNvPr id="13332" name="Line 52"/>
            <p:cNvSpPr/>
            <p:nvPr/>
          </p:nvSpPr>
          <p:spPr>
            <a:xfrm>
              <a:off x="1296" y="3744"/>
              <a:ext cx="0" cy="240"/>
            </a:xfrm>
            <a:prstGeom prst="line">
              <a:avLst/>
            </a:prstGeom>
            <a:ln w="9525" cap="flat" cmpd="sng">
              <a:solidFill>
                <a:schemeClr val="tx1"/>
              </a:solidFill>
              <a:prstDash val="solid"/>
              <a:round/>
              <a:headEnd type="none" w="med" len="med"/>
              <a:tailEnd type="none" w="med" len="med"/>
            </a:ln>
          </p:spPr>
        </p:sp>
        <p:sp>
          <p:nvSpPr>
            <p:cNvPr id="13333" name="Line 53"/>
            <p:cNvSpPr/>
            <p:nvPr/>
          </p:nvSpPr>
          <p:spPr>
            <a:xfrm>
              <a:off x="2832" y="3744"/>
              <a:ext cx="0" cy="240"/>
            </a:xfrm>
            <a:prstGeom prst="line">
              <a:avLst/>
            </a:prstGeom>
            <a:ln w="9525" cap="flat" cmpd="sng">
              <a:solidFill>
                <a:schemeClr val="tx1"/>
              </a:solidFill>
              <a:prstDash val="solid"/>
              <a:round/>
              <a:headEnd type="none" w="med" len="med"/>
              <a:tailEnd type="none" w="med" len="med"/>
            </a:ln>
          </p:spPr>
        </p:sp>
        <p:sp>
          <p:nvSpPr>
            <p:cNvPr id="13334" name="Text Box 54"/>
            <p:cNvSpPr txBox="1"/>
            <p:nvPr/>
          </p:nvSpPr>
          <p:spPr>
            <a:xfrm>
              <a:off x="1568" y="3763"/>
              <a:ext cx="916" cy="250"/>
            </a:xfrm>
            <a:prstGeom prst="rect">
              <a:avLst/>
            </a:prstGeom>
            <a:noFill/>
            <a:ln w="9525">
              <a:noFill/>
            </a:ln>
          </p:spPr>
          <p:txBody>
            <a:bodyPr wrap="none" anchor="ctr">
              <a:spAutoFit/>
            </a:bodyPr>
            <a:p>
              <a:pPr algn="ctr"/>
              <a:r>
                <a:rPr lang="zh-CN" altLang="en-US" sz="2000" dirty="0">
                  <a:latin typeface="Times New Roman" panose="02020603050405020304" charset="0"/>
                  <a:ea typeface="华文新魏" panose="02010800040101010101" pitchFamily="2" charset="-122"/>
                </a:rPr>
                <a:t>下一条语句</a:t>
              </a:r>
              <a:endParaRPr lang="zh-CN" altLang="en-US" sz="2000" dirty="0">
                <a:latin typeface="Times New Roman" panose="02020603050405020304" charset="0"/>
                <a:ea typeface="华文新魏" panose="02010800040101010101" pitchFamily="2" charset="-122"/>
              </a:endParaRPr>
            </a:p>
          </p:txBody>
        </p:sp>
      </p:grpSp>
      <p:sp>
        <p:nvSpPr>
          <p:cNvPr id="13335" name="Rectangle 73"/>
          <p:cNvSpPr/>
          <p:nvPr/>
        </p:nvSpPr>
        <p:spPr>
          <a:xfrm>
            <a:off x="3352800" y="5381625"/>
            <a:ext cx="2286000" cy="304800"/>
          </a:xfrm>
          <a:prstGeom prst="rect">
            <a:avLst/>
          </a:prstGeom>
          <a:solidFill>
            <a:schemeClr val="hlink"/>
          </a:solidFill>
          <a:ln w="9525" cap="flat" cmpd="sng">
            <a:solidFill>
              <a:srgbClr val="66FFFF"/>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a typeface="华文新魏" panose="02010800040101010101" pitchFamily="2" charset="-122"/>
            </a:endParaRPr>
          </a:p>
        </p:txBody>
      </p:sp>
      <p:sp>
        <p:nvSpPr>
          <p:cNvPr id="13336" name="Text Box 56"/>
          <p:cNvSpPr txBox="1"/>
          <p:nvPr/>
        </p:nvSpPr>
        <p:spPr>
          <a:xfrm>
            <a:off x="3810000" y="5305425"/>
            <a:ext cx="1165225" cy="457200"/>
          </a:xfrm>
          <a:prstGeom prst="rect">
            <a:avLst/>
          </a:prstGeom>
          <a:noFill/>
          <a:ln w="9525">
            <a:noFill/>
          </a:ln>
        </p:spPr>
        <p:txBody>
          <a:bodyPr wrap="none" anchor="ctr">
            <a:spAutoFit/>
          </a:bodyPr>
          <a:p>
            <a:r>
              <a:rPr lang="en-US" altLang="zh-CN" dirty="0">
                <a:latin typeface="Times New Roman" panose="02020603050405020304" charset="0"/>
              </a:rPr>
              <a:t>goto  L</a:t>
            </a:r>
            <a:r>
              <a:rPr lang="en-US" altLang="zh-CN" baseline="-25000" dirty="0">
                <a:latin typeface="Times New Roman" panose="02020603050405020304" charset="0"/>
              </a:rPr>
              <a:t>1</a:t>
            </a:r>
            <a:endParaRPr lang="en-US" altLang="zh-CN" dirty="0">
              <a:latin typeface="Times New Roman" panose="02020603050405020304" charset="0"/>
            </a:endParaRPr>
          </a:p>
        </p:txBody>
      </p:sp>
      <p:sp>
        <p:nvSpPr>
          <p:cNvPr id="13337" name="Line 57"/>
          <p:cNvSpPr/>
          <p:nvPr/>
        </p:nvSpPr>
        <p:spPr>
          <a:xfrm>
            <a:off x="3276600" y="5305425"/>
            <a:ext cx="2438400" cy="0"/>
          </a:xfrm>
          <a:prstGeom prst="line">
            <a:avLst/>
          </a:prstGeom>
          <a:ln w="9525" cap="flat" cmpd="sng">
            <a:solidFill>
              <a:schemeClr val="tx1"/>
            </a:solidFill>
            <a:prstDash val="solid"/>
            <a:round/>
            <a:headEnd type="none" w="med" len="med"/>
            <a:tailEnd type="none" w="med" len="med"/>
          </a:ln>
        </p:spPr>
      </p:sp>
      <p:grpSp>
        <p:nvGrpSpPr>
          <p:cNvPr id="13338" name="Group 62"/>
          <p:cNvGrpSpPr/>
          <p:nvPr/>
        </p:nvGrpSpPr>
        <p:grpSpPr>
          <a:xfrm>
            <a:off x="3276600" y="2867025"/>
            <a:ext cx="2438400" cy="2362200"/>
            <a:chOff x="1296" y="1920"/>
            <a:chExt cx="1536" cy="1488"/>
          </a:xfrm>
        </p:grpSpPr>
        <p:sp>
          <p:nvSpPr>
            <p:cNvPr id="13339" name="Rectangle 59"/>
            <p:cNvSpPr/>
            <p:nvPr/>
          </p:nvSpPr>
          <p:spPr>
            <a:xfrm>
              <a:off x="1344" y="1920"/>
              <a:ext cx="1440" cy="1488"/>
            </a:xfrm>
            <a:prstGeom prst="rect">
              <a:avLst/>
            </a:prstGeom>
            <a:solidFill>
              <a:srgbClr val="FFFF00"/>
            </a:solidFill>
            <a:ln w="9525" cap="flat" cmpd="sng">
              <a:solidFill>
                <a:srgbClr val="FFFF00"/>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a typeface="华文新魏" panose="02010800040101010101" pitchFamily="2" charset="-122"/>
              </a:endParaRPr>
            </a:p>
          </p:txBody>
        </p:sp>
        <p:sp>
          <p:nvSpPr>
            <p:cNvPr id="13340" name="Line 60"/>
            <p:cNvSpPr/>
            <p:nvPr/>
          </p:nvSpPr>
          <p:spPr>
            <a:xfrm>
              <a:off x="1296" y="2208"/>
              <a:ext cx="1536" cy="0"/>
            </a:xfrm>
            <a:prstGeom prst="line">
              <a:avLst/>
            </a:prstGeom>
            <a:ln w="9525" cap="flat" cmpd="sng">
              <a:solidFill>
                <a:schemeClr val="tx1"/>
              </a:solidFill>
              <a:prstDash val="solid"/>
              <a:round/>
              <a:headEnd type="none" w="med" len="med"/>
              <a:tailEnd type="none" w="med" len="med"/>
            </a:ln>
          </p:spPr>
        </p:sp>
        <p:sp>
          <p:nvSpPr>
            <p:cNvPr id="13341" name="Line 61"/>
            <p:cNvSpPr/>
            <p:nvPr/>
          </p:nvSpPr>
          <p:spPr>
            <a:xfrm>
              <a:off x="1296" y="2928"/>
              <a:ext cx="1536" cy="0"/>
            </a:xfrm>
            <a:prstGeom prst="line">
              <a:avLst/>
            </a:prstGeom>
            <a:ln w="9525" cap="flat" cmpd="sng">
              <a:solidFill>
                <a:schemeClr val="tx1"/>
              </a:solidFill>
              <a:prstDash val="solid"/>
              <a:round/>
              <a:headEnd type="none" w="med" len="med"/>
              <a:tailEnd type="none" w="med" len="med"/>
            </a:ln>
          </p:spPr>
        </p:sp>
      </p:grpSp>
      <p:sp>
        <p:nvSpPr>
          <p:cNvPr id="13342" name="Text Box 63"/>
          <p:cNvSpPr txBox="1"/>
          <p:nvPr/>
        </p:nvSpPr>
        <p:spPr>
          <a:xfrm>
            <a:off x="3810000" y="2927350"/>
            <a:ext cx="1328738" cy="396875"/>
          </a:xfrm>
          <a:prstGeom prst="rect">
            <a:avLst/>
          </a:prstGeom>
          <a:noFill/>
          <a:ln w="9525">
            <a:noFill/>
          </a:ln>
        </p:spPr>
        <p:txBody>
          <a:bodyPr wrap="none" anchor="ctr">
            <a:spAutoFit/>
          </a:bodyPr>
          <a:p>
            <a:pPr algn="ctr"/>
            <a:r>
              <a:rPr lang="en-US" altLang="zh-CN" sz="2000" dirty="0">
                <a:latin typeface="Times New Roman" panose="02020603050405020304" charset="0"/>
              </a:rPr>
              <a:t>c&lt;d</a:t>
            </a:r>
            <a:r>
              <a:rPr lang="zh-CN" altLang="en-US" sz="2000" dirty="0">
                <a:latin typeface="Times New Roman" panose="02020603050405020304" charset="0"/>
                <a:ea typeface="华文新魏" panose="02010800040101010101" pitchFamily="2" charset="-122"/>
              </a:rPr>
              <a:t>的代码</a:t>
            </a:r>
            <a:endParaRPr lang="zh-CN" altLang="en-US" sz="2000" dirty="0">
              <a:latin typeface="Times New Roman" panose="02020603050405020304" charset="0"/>
              <a:ea typeface="华文新魏" panose="02010800040101010101" pitchFamily="2" charset="-122"/>
            </a:endParaRPr>
          </a:p>
        </p:txBody>
      </p:sp>
      <p:sp>
        <p:nvSpPr>
          <p:cNvPr id="13343" name="Text Box 64"/>
          <p:cNvSpPr txBox="1"/>
          <p:nvPr/>
        </p:nvSpPr>
        <p:spPr>
          <a:xfrm>
            <a:off x="3529013" y="3476625"/>
            <a:ext cx="1890712" cy="396875"/>
          </a:xfrm>
          <a:prstGeom prst="rect">
            <a:avLst/>
          </a:prstGeom>
          <a:noFill/>
          <a:ln w="9525">
            <a:noFill/>
          </a:ln>
        </p:spPr>
        <p:txBody>
          <a:bodyPr wrap="none" anchor="ctr">
            <a:spAutoFit/>
          </a:bodyPr>
          <a:p>
            <a:pPr algn="ctr"/>
            <a:r>
              <a:rPr lang="en-US" altLang="zh-CN" sz="2000" dirty="0">
                <a:latin typeface="Times New Roman" panose="02020603050405020304" charset="0"/>
              </a:rPr>
              <a:t>then</a:t>
            </a:r>
            <a:r>
              <a:rPr lang="zh-CN" altLang="en-US" sz="2000" dirty="0">
                <a:latin typeface="Times New Roman" panose="02020603050405020304" charset="0"/>
                <a:ea typeface="华文新魏" panose="02010800040101010101" pitchFamily="2" charset="-122"/>
              </a:rPr>
              <a:t>语句的代码</a:t>
            </a:r>
            <a:endParaRPr lang="zh-CN" altLang="en-US" sz="2000" dirty="0">
              <a:latin typeface="Times New Roman" panose="02020603050405020304" charset="0"/>
              <a:ea typeface="华文新魏" panose="02010800040101010101" pitchFamily="2" charset="-122"/>
            </a:endParaRPr>
          </a:p>
        </p:txBody>
      </p:sp>
      <p:sp>
        <p:nvSpPr>
          <p:cNvPr id="13344" name="Text Box 65"/>
          <p:cNvSpPr txBox="1"/>
          <p:nvPr/>
        </p:nvSpPr>
        <p:spPr>
          <a:xfrm>
            <a:off x="3617913" y="4679950"/>
            <a:ext cx="1847850" cy="396875"/>
          </a:xfrm>
          <a:prstGeom prst="rect">
            <a:avLst/>
          </a:prstGeom>
          <a:noFill/>
          <a:ln w="9525">
            <a:noFill/>
          </a:ln>
        </p:spPr>
        <p:txBody>
          <a:bodyPr wrap="none" anchor="ctr">
            <a:spAutoFit/>
          </a:bodyPr>
          <a:p>
            <a:pPr algn="ctr"/>
            <a:r>
              <a:rPr lang="en-US" altLang="zh-CN" sz="2000" dirty="0">
                <a:latin typeface="Times New Roman" panose="02020603050405020304" charset="0"/>
              </a:rPr>
              <a:t>else</a:t>
            </a:r>
            <a:r>
              <a:rPr lang="zh-CN" altLang="en-US" sz="2000" dirty="0">
                <a:latin typeface="Times New Roman" panose="02020603050405020304" charset="0"/>
                <a:ea typeface="华文新魏" panose="02010800040101010101" pitchFamily="2" charset="-122"/>
              </a:rPr>
              <a:t>语句的代码</a:t>
            </a:r>
            <a:endParaRPr lang="zh-CN" altLang="en-US" sz="2000" dirty="0">
              <a:latin typeface="Times New Roman" panose="02020603050405020304" charset="0"/>
              <a:ea typeface="华文新魏" panose="02010800040101010101" pitchFamily="2" charset="-122"/>
            </a:endParaRPr>
          </a:p>
        </p:txBody>
      </p:sp>
      <p:grpSp>
        <p:nvGrpSpPr>
          <p:cNvPr id="13345" name="Group 79"/>
          <p:cNvGrpSpPr/>
          <p:nvPr/>
        </p:nvGrpSpPr>
        <p:grpSpPr>
          <a:xfrm>
            <a:off x="2195513" y="3095625"/>
            <a:ext cx="1081087" cy="457200"/>
            <a:chOff x="615" y="2064"/>
            <a:chExt cx="681" cy="288"/>
          </a:xfrm>
        </p:grpSpPr>
        <p:sp>
          <p:nvSpPr>
            <p:cNvPr id="13346" name="Line 66"/>
            <p:cNvSpPr/>
            <p:nvPr/>
          </p:nvSpPr>
          <p:spPr>
            <a:xfrm>
              <a:off x="864" y="2256"/>
              <a:ext cx="432" cy="0"/>
            </a:xfrm>
            <a:prstGeom prst="line">
              <a:avLst/>
            </a:prstGeom>
            <a:ln w="9525" cap="flat" cmpd="sng">
              <a:solidFill>
                <a:schemeClr val="tx1"/>
              </a:solidFill>
              <a:prstDash val="solid"/>
              <a:round/>
              <a:headEnd type="none" w="med" len="med"/>
              <a:tailEnd type="triangle" w="med" len="med"/>
            </a:ln>
          </p:spPr>
        </p:sp>
        <p:sp>
          <p:nvSpPr>
            <p:cNvPr id="13347" name="Text Box 68"/>
            <p:cNvSpPr txBox="1"/>
            <p:nvPr/>
          </p:nvSpPr>
          <p:spPr>
            <a:xfrm>
              <a:off x="615" y="2064"/>
              <a:ext cx="297" cy="288"/>
            </a:xfrm>
            <a:prstGeom prst="rect">
              <a:avLst/>
            </a:prstGeom>
            <a:noFill/>
            <a:ln w="9525">
              <a:noFill/>
            </a:ln>
          </p:spPr>
          <p:txBody>
            <a:bodyPr wrap="none" anchor="ctr">
              <a:spAutoFit/>
            </a:bodyPr>
            <a:p>
              <a:pPr algn="ctr"/>
              <a:r>
                <a:rPr lang="en-US" altLang="zh-CN" dirty="0">
                  <a:latin typeface="Times New Roman" panose="02020603050405020304" charset="0"/>
                </a:rPr>
                <a:t>L</a:t>
              </a:r>
              <a:r>
                <a:rPr lang="en-US" altLang="zh-CN" baseline="-25000" dirty="0">
                  <a:latin typeface="Times New Roman" panose="02020603050405020304" charset="0"/>
                </a:rPr>
                <a:t>3</a:t>
              </a:r>
              <a:endParaRPr lang="en-US" altLang="zh-CN" dirty="0">
                <a:latin typeface="Times New Roman" panose="02020603050405020304" charset="0"/>
              </a:endParaRPr>
            </a:p>
          </p:txBody>
        </p:sp>
      </p:grpSp>
      <p:grpSp>
        <p:nvGrpSpPr>
          <p:cNvPr id="13348" name="Group 78"/>
          <p:cNvGrpSpPr/>
          <p:nvPr/>
        </p:nvGrpSpPr>
        <p:grpSpPr>
          <a:xfrm>
            <a:off x="2209800" y="4238625"/>
            <a:ext cx="1066800" cy="457200"/>
            <a:chOff x="624" y="2784"/>
            <a:chExt cx="672" cy="288"/>
          </a:xfrm>
        </p:grpSpPr>
        <p:sp>
          <p:nvSpPr>
            <p:cNvPr id="13349" name="Line 67"/>
            <p:cNvSpPr/>
            <p:nvPr/>
          </p:nvSpPr>
          <p:spPr>
            <a:xfrm>
              <a:off x="864" y="2976"/>
              <a:ext cx="432" cy="0"/>
            </a:xfrm>
            <a:prstGeom prst="line">
              <a:avLst/>
            </a:prstGeom>
            <a:ln w="9525" cap="flat" cmpd="sng">
              <a:solidFill>
                <a:schemeClr val="tx1"/>
              </a:solidFill>
              <a:prstDash val="solid"/>
              <a:round/>
              <a:headEnd type="none" w="med" len="med"/>
              <a:tailEnd type="triangle" w="med" len="med"/>
            </a:ln>
          </p:spPr>
        </p:sp>
        <p:sp>
          <p:nvSpPr>
            <p:cNvPr id="13350" name="Text Box 69"/>
            <p:cNvSpPr txBox="1"/>
            <p:nvPr/>
          </p:nvSpPr>
          <p:spPr>
            <a:xfrm>
              <a:off x="624" y="2784"/>
              <a:ext cx="297" cy="288"/>
            </a:xfrm>
            <a:prstGeom prst="rect">
              <a:avLst/>
            </a:prstGeom>
            <a:noFill/>
            <a:ln w="9525">
              <a:noFill/>
            </a:ln>
          </p:spPr>
          <p:txBody>
            <a:bodyPr wrap="none" anchor="ctr">
              <a:spAutoFit/>
            </a:bodyPr>
            <a:p>
              <a:pPr algn="ctr"/>
              <a:r>
                <a:rPr lang="en-US" altLang="zh-CN" dirty="0">
                  <a:latin typeface="Times New Roman" panose="02020603050405020304" charset="0"/>
                </a:rPr>
                <a:t>L</a:t>
              </a:r>
              <a:r>
                <a:rPr lang="en-US" altLang="zh-CN" baseline="-25000" dirty="0">
                  <a:latin typeface="Times New Roman" panose="02020603050405020304" charset="0"/>
                </a:rPr>
                <a:t>4</a:t>
              </a:r>
              <a:endParaRPr lang="en-US" altLang="zh-CN" dirty="0">
                <a:latin typeface="Times New Roman" panose="02020603050405020304" charset="0"/>
              </a:endParaRPr>
            </a:p>
          </p:txBody>
        </p:sp>
      </p:grpSp>
      <p:grpSp>
        <p:nvGrpSpPr>
          <p:cNvPr id="13351" name="Group 70"/>
          <p:cNvGrpSpPr/>
          <p:nvPr/>
        </p:nvGrpSpPr>
        <p:grpSpPr>
          <a:xfrm>
            <a:off x="3276600" y="3963988"/>
            <a:ext cx="2438400" cy="427037"/>
            <a:chOff x="1296" y="3456"/>
            <a:chExt cx="1536" cy="269"/>
          </a:xfrm>
        </p:grpSpPr>
        <p:sp>
          <p:nvSpPr>
            <p:cNvPr id="13352" name="Text Box 71"/>
            <p:cNvSpPr txBox="1"/>
            <p:nvPr/>
          </p:nvSpPr>
          <p:spPr>
            <a:xfrm>
              <a:off x="1632" y="3475"/>
              <a:ext cx="1160" cy="250"/>
            </a:xfrm>
            <a:prstGeom prst="rect">
              <a:avLst/>
            </a:prstGeom>
            <a:noFill/>
            <a:ln w="9525">
              <a:noFill/>
            </a:ln>
          </p:spPr>
          <p:txBody>
            <a:bodyPr wrap="none" anchor="ctr">
              <a:spAutoFit/>
            </a:bodyPr>
            <a:p>
              <a:r>
                <a:rPr lang="en-US" altLang="zh-CN" sz="2000" dirty="0">
                  <a:latin typeface="Times New Roman" panose="02020603050405020304" charset="0"/>
                </a:rPr>
                <a:t>goto </a:t>
              </a:r>
              <a:r>
                <a:rPr lang="zh-CN" altLang="en-US" sz="1800" dirty="0">
                  <a:latin typeface="Times New Roman" panose="02020603050405020304" charset="0"/>
                  <a:ea typeface="华文新魏" panose="02010800040101010101" pitchFamily="2" charset="-122"/>
                </a:rPr>
                <a:t>下一条语句</a:t>
              </a:r>
              <a:endParaRPr lang="zh-CN" altLang="en-US" sz="2000" dirty="0">
                <a:latin typeface="Times New Roman" panose="02020603050405020304" charset="0"/>
                <a:ea typeface="华文新魏" panose="02010800040101010101" pitchFamily="2" charset="-122"/>
              </a:endParaRPr>
            </a:p>
          </p:txBody>
        </p:sp>
        <p:sp>
          <p:nvSpPr>
            <p:cNvPr id="13353" name="Line 72"/>
            <p:cNvSpPr/>
            <p:nvPr/>
          </p:nvSpPr>
          <p:spPr>
            <a:xfrm>
              <a:off x="1296" y="3456"/>
              <a:ext cx="1536" cy="0"/>
            </a:xfrm>
            <a:prstGeom prst="line">
              <a:avLst/>
            </a:prstGeom>
            <a:ln w="9525" cap="flat" cmpd="sng">
              <a:solidFill>
                <a:schemeClr val="tx1"/>
              </a:solidFill>
              <a:prstDash val="solid"/>
              <a:round/>
              <a:headEnd type="none" w="med" len="med"/>
              <a:tailEnd type="none" w="med" len="med"/>
            </a:ln>
          </p:spPr>
        </p:sp>
      </p:grpSp>
      <p:sp>
        <p:nvSpPr>
          <p:cNvPr id="13354" name="Text Box 74"/>
          <p:cNvSpPr txBox="1"/>
          <p:nvPr/>
        </p:nvSpPr>
        <p:spPr>
          <a:xfrm>
            <a:off x="3429000" y="4010025"/>
            <a:ext cx="2209800" cy="396875"/>
          </a:xfrm>
          <a:prstGeom prst="rect">
            <a:avLst/>
          </a:prstGeom>
          <a:solidFill>
            <a:srgbClr val="FFFF00"/>
          </a:solidFill>
          <a:ln w="9525">
            <a:noFill/>
          </a:ln>
        </p:spPr>
        <p:txBody>
          <a:bodyPr anchor="ctr">
            <a:spAutoFit/>
          </a:bodyPr>
          <a:p>
            <a:r>
              <a:rPr lang="en-US" altLang="zh-CN" sz="2000" dirty="0">
                <a:latin typeface="Times New Roman" panose="02020603050405020304" charset="0"/>
              </a:rPr>
              <a:t>         goto   L</a:t>
            </a:r>
            <a:r>
              <a:rPr lang="en-US" altLang="zh-CN" sz="2000" baseline="-25000" dirty="0">
                <a:latin typeface="Times New Roman" panose="02020603050405020304" charset="0"/>
              </a:rPr>
              <a:t>1</a:t>
            </a:r>
            <a:r>
              <a:rPr lang="en-US" altLang="zh-CN" dirty="0">
                <a:latin typeface="Times New Roman" panose="02020603050405020304" charset="0"/>
              </a:rPr>
              <a:t>   </a:t>
            </a:r>
            <a:endParaRPr lang="en-US" altLang="zh-CN" dirty="0">
              <a:latin typeface="Times New Roman" panose="02020603050405020304" charset="0"/>
            </a:endParaRPr>
          </a:p>
        </p:txBody>
      </p:sp>
      <p:sp>
        <p:nvSpPr>
          <p:cNvPr id="3" name="标题 2"/>
          <p:cNvSpPr>
            <a:spLocks noGrp="1" noChangeArrowheads="1"/>
          </p:cNvSpPr>
          <p:nvPr>
            <p:ph type="title"/>
          </p:nvPr>
        </p:nvSpPr>
        <p:spPr/>
        <p:txBody>
          <a:bodyPr/>
          <a:p>
            <a:r>
              <a:rPr lang="zh-CN" altLang="en-US" dirty="0">
                <a:sym typeface="+mn-ea"/>
              </a:rPr>
              <a:t>例</a:t>
            </a:r>
            <a:r>
              <a:rPr lang="en-US" altLang="zh-CN" dirty="0">
                <a:sym typeface="+mn-ea"/>
              </a:rPr>
              <a:t>:</a:t>
            </a:r>
            <a:r>
              <a:rPr lang="zh-CN" altLang="en-US" dirty="0">
                <a:latin typeface="Arial" panose="020B0604020202020204" pitchFamily="34" charset="0"/>
                <a:sym typeface="+mn-ea"/>
              </a:rPr>
              <a:t>将下面的语句翻译为三地址代码</a:t>
            </a:r>
            <a:endParaRPr lang="zh-CN" alt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Rectangle 3"/>
          <p:cNvSpPr txBox="1">
            <a:spLocks noChangeArrowheads="1"/>
          </p:cNvSpPr>
          <p:nvPr/>
        </p:nvSpPr>
        <p:spPr bwMode="auto">
          <a:xfrm>
            <a:off x="852488" y="3011488"/>
            <a:ext cx="8640763" cy="1009650"/>
          </a:xfrm>
          <a:prstGeom prst="rect">
            <a:avLst/>
          </a:prstGeom>
          <a:noFill/>
          <a:ln w="9525">
            <a:noFill/>
            <a:miter lim="800000"/>
          </a:ln>
        </p:spPr>
        <p:txBody>
          <a:bodyPr/>
          <a:lstStyle/>
          <a:p>
            <a:pPr marL="742950" marR="0" lvl="1" indent="-285750" algn="l" defTabSz="914400" rtl="0" eaLnBrk="0" fontAlgn="base" latinLnBrk="0" hangingPunct="0">
              <a:lnSpc>
                <a:spcPct val="150000"/>
              </a:lnSpc>
              <a:spcBef>
                <a:spcPct val="20000"/>
              </a:spcBef>
              <a:spcAft>
                <a:spcPct val="0"/>
              </a:spcAft>
              <a:buClr>
                <a:schemeClr val="accent1"/>
              </a:buClr>
              <a:buSzTx/>
              <a:buFont typeface="Wingdings" panose="05000000000000000000" pitchFamily="2" charset="2"/>
              <a:buChar char="§"/>
              <a:defRPr/>
            </a:pPr>
            <a:r>
              <a:rPr kumimoji="0" lang="en-US" altLang="zh-CN" sz="32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L-</a:t>
            </a:r>
            <a:r>
              <a:rPr kumimoji="0" lang="zh-CN" altLang="en-US" sz="32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属性定义 </a:t>
            </a:r>
            <a:r>
              <a:rPr kumimoji="0" lang="en-US" altLang="zh-CN" sz="32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 </a:t>
            </a:r>
            <a:r>
              <a:rPr kumimoji="0" lang="zh-CN" altLang="en-US" sz="32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深度优先翻译 </a:t>
            </a:r>
            <a:r>
              <a:rPr kumimoji="0" lang="en-US" altLang="zh-CN" sz="32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 </a:t>
            </a:r>
            <a:r>
              <a:rPr kumimoji="0" lang="zh-CN" altLang="en-US" sz="32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rPr>
              <a:t>两遍扫描</a:t>
            </a:r>
            <a:endParaRPr kumimoji="0" lang="zh-CN" altLang="en-US" sz="32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华文新魏" panose="02010800040101010101" pitchFamily="2" charset="-122"/>
              <a:sym typeface="+mn-ea"/>
            </a:endParaRPr>
          </a:p>
        </p:txBody>
      </p:sp>
      <p:sp>
        <p:nvSpPr>
          <p:cNvPr id="91140" name="Rectangle 4"/>
          <p:cNvSpPr/>
          <p:nvPr/>
        </p:nvSpPr>
        <p:spPr>
          <a:xfrm>
            <a:off x="781050" y="1714500"/>
            <a:ext cx="8640763" cy="865188"/>
          </a:xfrm>
          <a:prstGeom prst="rect">
            <a:avLst/>
          </a:prstGeom>
          <a:noFill/>
          <a:ln w="9525">
            <a:noFill/>
          </a:ln>
        </p:spPr>
        <p:txBody>
          <a:bodyPr anchor="t"/>
          <a:p>
            <a:pPr marL="742950" lvl="1" indent="-285750" algn="l" rtl="0" eaLnBrk="1" fontAlgn="base" hangingPunct="1">
              <a:lnSpc>
                <a:spcPct val="150000"/>
              </a:lnSpc>
              <a:spcBef>
                <a:spcPct val="20000"/>
              </a:spcBef>
              <a:spcAft>
                <a:spcPct val="0"/>
              </a:spcAft>
              <a:buClr>
                <a:schemeClr val="hlink"/>
              </a:buClr>
              <a:buSzPct val="55000"/>
              <a:buFont typeface="Wingdings" panose="05000000000000000000" pitchFamily="2" charset="2"/>
              <a:buChar char="n"/>
            </a:pPr>
            <a:r>
              <a:rPr lang="en-US" altLang="zh-CN" sz="32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S-</a:t>
            </a:r>
            <a:r>
              <a:rPr lang="zh-CN" altLang="en-US" sz="32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属性定义 </a:t>
            </a:r>
            <a:r>
              <a:rPr lang="en-US" altLang="zh-CN" sz="32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a:t>
            </a:r>
            <a:r>
              <a:rPr lang="zh-CN" altLang="en-US" sz="32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自底向上翻译 </a:t>
            </a:r>
            <a:r>
              <a:rPr lang="en-US" altLang="zh-CN" sz="32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a:t>
            </a:r>
            <a:r>
              <a:rPr lang="zh-CN" altLang="en-US" sz="32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一遍扫描</a:t>
            </a:r>
            <a:endParaRPr lang="zh-CN" altLang="en-US" sz="32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6" name="标题 5"/>
          <p:cNvSpPr>
            <a:spLocks noGrp="1" noChangeArrowheads="1"/>
          </p:cNvSpPr>
          <p:nvPr>
            <p:ph type="title"/>
          </p:nvPr>
        </p:nvSpPr>
        <p:spPr/>
        <p:txBody>
          <a:bodyPr/>
          <a:p>
            <a:r>
              <a:rPr lang="zh-CN" altLang="en-US" dirty="0">
                <a:sym typeface="+mn-ea"/>
              </a:rPr>
              <a:t>两种属性计算方法的特点</a:t>
            </a:r>
            <a:endParaRPr lang="zh-CN"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6" name="Rectangle 4"/>
          <p:cNvSpPr/>
          <p:nvPr/>
        </p:nvSpPr>
        <p:spPr>
          <a:xfrm>
            <a:off x="539750" y="1205230"/>
            <a:ext cx="10774045" cy="1007745"/>
          </a:xfrm>
          <a:prstGeom prst="rect">
            <a:avLst/>
          </a:prstGeom>
          <a:noFill/>
          <a:ln w="9525">
            <a:noFill/>
          </a:ln>
        </p:spPr>
        <p:txBody>
          <a:bodyPr anchor="t"/>
          <a:p>
            <a:pPr marL="742950" lvl="1" indent="-285750" algn="l" rtl="0" eaLnBrk="1" fontAlgn="base" hangingPunct="1">
              <a:lnSpc>
                <a:spcPct val="130000"/>
              </a:lnSpc>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华文新魏" panose="02010800040101010101" pitchFamily="2" charset="-122"/>
                <a:ea typeface="华文新魏" panose="02010800040101010101" pitchFamily="2" charset="-122"/>
              </a:rPr>
              <a:t>一遍扫描的问题是在生成转移语句时可能不知道转移到的语句的标号</a:t>
            </a:r>
            <a:endParaRPr lang="zh-CN" altLang="en-US" sz="2800" u="sng" dirty="0">
              <a:solidFill>
                <a:schemeClr val="tx1"/>
              </a:solidFill>
              <a:latin typeface="华文新魏" panose="02010800040101010101" pitchFamily="2" charset="-122"/>
              <a:ea typeface="华文新魏" panose="02010800040101010101" pitchFamily="2" charset="-122"/>
            </a:endParaRPr>
          </a:p>
        </p:txBody>
      </p:sp>
      <p:sp>
        <p:nvSpPr>
          <p:cNvPr id="7" name="Rectangle 5"/>
          <p:cNvSpPr/>
          <p:nvPr/>
        </p:nvSpPr>
        <p:spPr>
          <a:xfrm>
            <a:off x="539750" y="2653030"/>
            <a:ext cx="10774045" cy="1009650"/>
          </a:xfrm>
          <a:prstGeom prst="rect">
            <a:avLst/>
          </a:prstGeom>
          <a:noFill/>
          <a:ln w="9525">
            <a:noFill/>
          </a:ln>
        </p:spPr>
        <p:txBody>
          <a:bodyPr anchor="t"/>
          <a:p>
            <a:pPr marL="742950" lvl="1" indent="-285750" algn="l" rtl="0" eaLnBrk="1" fontAlgn="base" hangingPunct="1">
              <a:lnSpc>
                <a:spcPct val="130000"/>
              </a:lnSpc>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华文新魏" panose="02010800040101010101" pitchFamily="2" charset="-122"/>
                <a:ea typeface="华文新魏" panose="02010800040101010101" pitchFamily="2" charset="-122"/>
              </a:rPr>
              <a:t>即布尔表达式（或子表达式）的真出口和假出口可能还不知道</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8" name="Rectangle 6"/>
          <p:cNvSpPr/>
          <p:nvPr/>
        </p:nvSpPr>
        <p:spPr>
          <a:xfrm>
            <a:off x="539750" y="3806825"/>
            <a:ext cx="10774045" cy="1727200"/>
          </a:xfrm>
          <a:prstGeom prst="rect">
            <a:avLst/>
          </a:prstGeom>
          <a:noFill/>
          <a:ln w="9525">
            <a:noFill/>
          </a:ln>
        </p:spPr>
        <p:txBody>
          <a:bodyPr anchor="t"/>
          <a:p>
            <a:pPr marL="742950" lvl="1" indent="-285750" algn="l" rtl="0" eaLnBrk="1" fontAlgn="base" hangingPunct="1">
              <a:lnSpc>
                <a:spcPct val="130000"/>
              </a:lnSpc>
              <a:spcBef>
                <a:spcPct val="20000"/>
              </a:spcBef>
              <a:spcAft>
                <a:spcPct val="0"/>
              </a:spcAft>
              <a:buClr>
                <a:schemeClr val="hlink"/>
              </a:buClr>
              <a:buSzPct val="55000"/>
              <a:buFont typeface="Wingdings" panose="05000000000000000000" pitchFamily="2" charset="2"/>
              <a:buChar char="n"/>
            </a:pPr>
            <a:r>
              <a:rPr lang="zh-CN" altLang="en-US" sz="2800" dirty="0">
                <a:solidFill>
                  <a:schemeClr val="tx1"/>
                </a:solidFill>
                <a:latin typeface="华文新魏" panose="02010800040101010101" pitchFamily="2" charset="-122"/>
                <a:ea typeface="华文新魏" panose="02010800040101010101" pitchFamily="2" charset="-122"/>
              </a:rPr>
              <a:t>考虑先产生无转移标号的转移语句，在转向的标号确定后，再把语句标号填上，这称之为</a:t>
            </a:r>
            <a:r>
              <a:rPr lang="zh-CN" altLang="en-US" sz="2800" u="sng" dirty="0">
                <a:solidFill>
                  <a:schemeClr val="tx1"/>
                </a:solidFill>
                <a:latin typeface="华文新魏" panose="02010800040101010101" pitchFamily="2" charset="-122"/>
                <a:ea typeface="华文新魏" panose="02010800040101010101" pitchFamily="2" charset="-122"/>
              </a:rPr>
              <a:t>回填</a:t>
            </a:r>
            <a:endParaRPr lang="zh-CN" altLang="en-US" sz="2800" u="sng" dirty="0">
              <a:solidFill>
                <a:schemeClr val="tx1"/>
              </a:solidFill>
              <a:latin typeface="华文新魏" panose="02010800040101010101" pitchFamily="2" charset="-122"/>
              <a:ea typeface="华文新魏" panose="02010800040101010101" pitchFamily="2" charset="-122"/>
            </a:endParaRPr>
          </a:p>
        </p:txBody>
      </p:sp>
      <p:sp>
        <p:nvSpPr>
          <p:cNvPr id="10241" name="Rectangle 2"/>
          <p:cNvSpPr>
            <a:spLocks noGrp="1"/>
          </p:cNvSpPr>
          <p:nvPr>
            <p:ph type="title"/>
          </p:nvPr>
        </p:nvSpPr>
        <p:spPr/>
        <p:txBody>
          <a:bodyPr vert="horz" wrap="square" lIns="91440" tIns="45720" rIns="91440" bIns="45720" anchor="ctr"/>
          <a:p>
            <a:pPr eaLnBrk="1" hangingPunct="1"/>
            <a:r>
              <a:rPr lang="zh-CN" altLang="en-US" dirty="0"/>
              <a:t>使用回填技术翻译布尔表达式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charRg st="0" end="31"/>
                                            </p:txEl>
                                          </p:spTgt>
                                        </p:tgtEl>
                                        <p:attrNameLst>
                                          <p:attrName>style.visibility</p:attrName>
                                        </p:attrNameLst>
                                      </p:cBhvr>
                                      <p:to>
                                        <p:strVal val="visible"/>
                                      </p:to>
                                    </p:set>
                                    <p:animEffect transition="in" filter="checkerboard(across)">
                                      <p:cBhvr>
                                        <p:cTn id="7" dur="500"/>
                                        <p:tgtEl>
                                          <p:spTgt spid="6">
                                            <p:txEl>
                                              <p:charRg st="0" end="3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xEl>
                                              <p:charRg st="0" end="28"/>
                                            </p:txEl>
                                          </p:spTgt>
                                        </p:tgtEl>
                                        <p:attrNameLst>
                                          <p:attrName>style.visibility</p:attrName>
                                        </p:attrNameLst>
                                      </p:cBhvr>
                                      <p:to>
                                        <p:strVal val="visible"/>
                                      </p:to>
                                    </p:set>
                                    <p:animEffect transition="in" filter="checkerboard(across)">
                                      <p:cBhvr>
                                        <p:cTn id="12" dur="500"/>
                                        <p:tgtEl>
                                          <p:spTgt spid="7">
                                            <p:txEl>
                                              <p:charRg st="0" end="2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charRg st="0" end="42"/>
                                            </p:txEl>
                                          </p:spTgt>
                                        </p:tgtEl>
                                        <p:attrNameLst>
                                          <p:attrName>style.visibility</p:attrName>
                                        </p:attrNameLst>
                                      </p:cBhvr>
                                      <p:to>
                                        <p:strVal val="visible"/>
                                      </p:to>
                                    </p:set>
                                    <p:animEffect transition="in" filter="checkerboard(across)">
                                      <p:cBhvr>
                                        <p:cTn id="17" dur="500"/>
                                        <p:tgtEl>
                                          <p:spTgt spid="8">
                                            <p:txEl>
                                              <p:charRg st="0" end="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pic>
        <p:nvPicPr>
          <p:cNvPr id="11265" name="图片 3"/>
          <p:cNvPicPr>
            <a:picLocks noChangeAspect="1"/>
          </p:cNvPicPr>
          <p:nvPr>
            <p:ph idx="1"/>
          </p:nvPr>
        </p:nvPicPr>
        <p:blipFill>
          <a:blip r:embed="rId1"/>
          <a:stretch>
            <a:fillRect/>
          </a:stretch>
        </p:blipFill>
        <p:spPr>
          <a:xfrm>
            <a:off x="2788920" y="956310"/>
            <a:ext cx="6075045" cy="5271135"/>
          </a:xfrm>
          <a:prstGeom prst="rect">
            <a:avLst/>
          </a:prstGeom>
          <a:noFill/>
          <a:ln w="9525">
            <a:noFill/>
          </a:ln>
        </p:spPr>
      </p:pic>
      <p:sp>
        <p:nvSpPr>
          <p:cNvPr id="10241" name="Rectangle 2"/>
          <p:cNvSpPr>
            <a:spLocks noGrp="1"/>
          </p:cNvSpPr>
          <p:nvPr>
            <p:ph type="title"/>
          </p:nvPr>
        </p:nvSpPr>
        <p:spPr/>
        <p:txBody>
          <a:bodyPr vert="horz" wrap="square" lIns="91440" tIns="45720" rIns="91440" bIns="45720" anchor="ctr"/>
          <a:p>
            <a:pPr eaLnBrk="1" hangingPunct="1"/>
            <a:r>
              <a:rPr lang="zh-CN" altLang="en-US" dirty="0"/>
              <a:t>使用回填技术翻译布尔表达式</a:t>
            </a:r>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Rectangle 3"/>
          <p:cNvSpPr txBox="1">
            <a:spLocks noChangeArrowheads="1"/>
          </p:cNvSpPr>
          <p:nvPr/>
        </p:nvSpPr>
        <p:spPr bwMode="auto">
          <a:xfrm>
            <a:off x="539750" y="1322705"/>
            <a:ext cx="10227310" cy="3313430"/>
          </a:xfrm>
          <a:prstGeom prst="rect">
            <a:avLst/>
          </a:prstGeom>
          <a:noFill/>
          <a:ln w="9525">
            <a:noFill/>
            <a:miter lim="800000"/>
          </a:ln>
        </p:spPr>
        <p:txBody>
          <a:bodyPr/>
          <a:lstStyle/>
          <a:p>
            <a:pPr marL="742950" marR="0" lvl="1" indent="-285750" algn="l" defTabSz="914400" rtl="0" eaLnBrk="0" fontAlgn="base" latinLnBrk="0" hangingPunct="0">
              <a:lnSpc>
                <a:spcPct val="120000"/>
              </a:lnSpc>
              <a:spcBef>
                <a:spcPct val="20000"/>
              </a:spcBef>
              <a:spcAft>
                <a:spcPct val="0"/>
              </a:spcAft>
              <a:buClr>
                <a:schemeClr val="accent1"/>
              </a:buClr>
              <a:buSzTx/>
              <a:buFont typeface="Wingdings" panose="05000000000000000000" pitchFamily="2" charset="2"/>
              <a:buChar char="§"/>
              <a:defRPr/>
            </a:pPr>
            <a:r>
              <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为每个表达式引进两个属性</a:t>
            </a:r>
            <a:endPar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a:p>
            <a:pPr marL="1143000" marR="0" lvl="2" indent="-228600" algn="l" defTabSz="914400" rtl="0" eaLnBrk="0" fontAlgn="base" latinLnBrk="0" hangingPunct="0">
              <a:lnSpc>
                <a:spcPct val="120000"/>
              </a:lnSpc>
              <a:spcBef>
                <a:spcPct val="20000"/>
              </a:spcBef>
              <a:spcAft>
                <a:spcPct val="0"/>
              </a:spcAft>
              <a:buClr>
                <a:schemeClr val="tx1"/>
              </a:buClr>
              <a:buSzTx/>
              <a:buFontTx/>
              <a:buChar char="•"/>
              <a:defRPr/>
            </a:pPr>
            <a:r>
              <a:rPr kumimoji="0" lang="en-US" altLang="zh-CN" sz="2800" b="0" i="0" u="none" strike="noStrike" kern="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E.truelist</a:t>
            </a:r>
            <a:r>
              <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：一个指针，指向一个语句标号的链表，该链表中都需填上表达式 </a:t>
            </a:r>
            <a:r>
              <a:rPr kumimoji="0" lang="en-US" altLang="zh-CN"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E </a:t>
            </a:r>
            <a:r>
              <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的真出口</a:t>
            </a:r>
            <a:endParaRPr kumimoji="0" lang="en-US" altLang="zh-CN"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a:p>
            <a:pPr marL="1143000" marR="0" lvl="2" indent="-228600" algn="l" defTabSz="914400" rtl="0" eaLnBrk="0" fontAlgn="base" latinLnBrk="0" hangingPunct="0">
              <a:lnSpc>
                <a:spcPct val="120000"/>
              </a:lnSpc>
              <a:spcBef>
                <a:spcPct val="20000"/>
              </a:spcBef>
              <a:spcAft>
                <a:spcPct val="0"/>
              </a:spcAft>
              <a:buClr>
                <a:schemeClr val="tx1"/>
              </a:buClr>
              <a:buSzTx/>
              <a:buFontTx/>
              <a:buChar char="•"/>
              <a:defRPr/>
            </a:pPr>
            <a:endPar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a:p>
            <a:pPr marL="1143000" marR="0" lvl="2" indent="-228600" algn="l" defTabSz="914400" rtl="0" eaLnBrk="0" fontAlgn="base" latinLnBrk="0" hangingPunct="0">
              <a:lnSpc>
                <a:spcPct val="120000"/>
              </a:lnSpc>
              <a:spcBef>
                <a:spcPct val="20000"/>
              </a:spcBef>
              <a:spcAft>
                <a:spcPct val="0"/>
              </a:spcAft>
              <a:buClr>
                <a:schemeClr val="tx1"/>
              </a:buClr>
              <a:buSzTx/>
              <a:buFontTx/>
              <a:buChar char="•"/>
              <a:defRPr/>
            </a:pPr>
            <a:r>
              <a:rPr kumimoji="0" lang="en-US" altLang="zh-CN" sz="2800" b="0" i="0" u="none" strike="noStrike" kern="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E.falselist</a:t>
            </a:r>
            <a:r>
              <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：一个指针，指向一个语句标号的链表，该链表中都需填上表达式 </a:t>
            </a:r>
            <a:r>
              <a:rPr kumimoji="0" lang="en-US" altLang="zh-CN"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E </a:t>
            </a:r>
            <a:r>
              <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的假出口</a:t>
            </a:r>
            <a:endPar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p:txBody>
      </p:sp>
      <p:sp>
        <p:nvSpPr>
          <p:cNvPr id="5" name="Rectangle 4"/>
          <p:cNvSpPr/>
          <p:nvPr/>
        </p:nvSpPr>
        <p:spPr>
          <a:xfrm>
            <a:off x="539750" y="5224463"/>
            <a:ext cx="8137525" cy="647700"/>
          </a:xfrm>
          <a:prstGeom prst="rect">
            <a:avLst/>
          </a:prstGeom>
          <a:noFill/>
          <a:ln w="9525">
            <a:noFill/>
          </a:ln>
        </p:spPr>
        <p:txBody>
          <a:bodyPr anchor="t"/>
          <a:p>
            <a:pPr marL="1143000" lvl="2" indent="-228600" algn="l" rtl="0" eaLnBrk="1" fontAlgn="base" hangingPunct="1">
              <a:spcBef>
                <a:spcPct val="20000"/>
              </a:spcBef>
              <a:spcAft>
                <a:spcPct val="0"/>
              </a:spcAft>
              <a:buClr>
                <a:schemeClr val="folHlink"/>
              </a:buClr>
              <a:buSzPct val="50000"/>
              <a:buFont typeface="Wingdings" panose="05000000000000000000" pitchFamily="2" charset="2"/>
              <a:buNone/>
            </a:pP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当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E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的真假出口确定后进行回填</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10241" name="Rectangle 2"/>
          <p:cNvSpPr>
            <a:spLocks noGrp="1"/>
          </p:cNvSpPr>
          <p:nvPr>
            <p:ph type="title"/>
          </p:nvPr>
        </p:nvSpPr>
        <p:spPr/>
        <p:txBody>
          <a:bodyPr vert="horz" wrap="square" lIns="91440" tIns="45720" rIns="91440" bIns="45720" anchor="ctr"/>
          <a:p>
            <a:pPr eaLnBrk="1" hangingPunct="1"/>
            <a:r>
              <a:rPr lang="zh-CN" altLang="en-US" dirty="0"/>
              <a:t>使用回填技术翻译布尔表达式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charRg st="0" end="19"/>
                                            </p:txEl>
                                          </p:spTgt>
                                        </p:tgtEl>
                                        <p:attrNameLst>
                                          <p:attrName>style.visibility</p:attrName>
                                        </p:attrNameLst>
                                      </p:cBhvr>
                                      <p:to>
                                        <p:strVal val="visible"/>
                                      </p:to>
                                    </p:set>
                                    <p:animEffect transition="in" filter="box(in)">
                                      <p:cBhvr>
                                        <p:cTn id="7" dur="500"/>
                                        <p:tgtEl>
                                          <p:spTgt spid="5">
                                            <p:txEl>
                                              <p:charRg st="0"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Rectangle 3"/>
          <p:cNvSpPr txBox="1">
            <a:spLocks noChangeArrowheads="1"/>
          </p:cNvSpPr>
          <p:nvPr/>
        </p:nvSpPr>
        <p:spPr bwMode="auto">
          <a:xfrm>
            <a:off x="539750" y="1071563"/>
            <a:ext cx="8137525" cy="1081088"/>
          </a:xfrm>
          <a:prstGeom prst="rect">
            <a:avLst/>
          </a:prstGeom>
          <a:noFill/>
          <a:ln w="9525">
            <a:noFill/>
            <a:miter lim="800000"/>
          </a:ln>
        </p:spPr>
        <p:txBody>
          <a:bodyPr/>
          <a:lstStyle/>
          <a:p>
            <a:pPr marL="457200" marR="0" indent="-457200" defTabSz="914400" eaLnBrk="0" hangingPunct="0">
              <a:spcBef>
                <a:spcPct val="20000"/>
              </a:spcBef>
              <a:buSzTx/>
              <a:buFont typeface="Wingdings" panose="05000000000000000000" charset="0"/>
              <a:buChar char="l"/>
              <a:defRPr/>
            </a:pPr>
            <a:r>
              <a:rPr kumimoji="0" lang="zh-CN" altLang="en-US" sz="2800" kern="0" cap="none" spc="0" normalizeH="0" baseline="0" noProof="0" dirty="0">
                <a:solidFill>
                  <a:schemeClr val="tx2"/>
                </a:solidFill>
                <a:latin typeface="华文新魏" panose="02010800040101010101" pitchFamily="2" charset="-122"/>
                <a:ea typeface="华文新魏" panose="02010800040101010101" pitchFamily="2" charset="-122"/>
                <a:cs typeface="+mn-cs"/>
                <a:sym typeface="+mn-ea"/>
              </a:rPr>
              <a:t>使用回填翻译布尔表达式</a:t>
            </a:r>
            <a:endParaRPr kumimoji="0" lang="zh-CN" altLang="en-US" sz="2800" kern="0" cap="none" spc="0" normalizeH="0" baseline="0" noProof="0" dirty="0">
              <a:solidFill>
                <a:schemeClr val="tx2"/>
              </a:solidFill>
              <a:latin typeface="华文新魏" panose="02010800040101010101" pitchFamily="2" charset="-122"/>
              <a:ea typeface="华文新魏" panose="02010800040101010101" pitchFamily="2" charset="-122"/>
              <a:cs typeface="+mn-cs"/>
              <a:sym typeface="+mn-ea"/>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
              <a:defRPr/>
            </a:pPr>
            <a:r>
              <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翻译模式：</a:t>
            </a:r>
            <a:endParaRPr kumimoji="0" lang="en-US" altLang="zh-CN" sz="32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p:txBody>
      </p:sp>
      <p:sp>
        <p:nvSpPr>
          <p:cNvPr id="5" name="Rectangle 4"/>
          <p:cNvSpPr/>
          <p:nvPr/>
        </p:nvSpPr>
        <p:spPr>
          <a:xfrm>
            <a:off x="539750" y="2428875"/>
            <a:ext cx="10276840" cy="3632200"/>
          </a:xfrm>
          <a:prstGeom prst="rect">
            <a:avLst/>
          </a:prstGeom>
          <a:noFill/>
          <a:ln w="9525">
            <a:noFill/>
          </a:ln>
        </p:spPr>
        <p:txBody>
          <a:bodyPr anchor="t"/>
          <a:p>
            <a:pPr marL="1143000" lvl="2" indent="-228600" algn="l" rtl="0" eaLnBrk="1" fontAlgn="base" hangingPunct="1">
              <a:lnSpc>
                <a:spcPct val="120000"/>
              </a:lnSpc>
              <a:spcBef>
                <a:spcPct val="20000"/>
              </a:spcBef>
              <a:spcAft>
                <a:spcPct val="0"/>
              </a:spcAft>
              <a:buClr>
                <a:schemeClr val="folHlink"/>
              </a:buClr>
              <a:buSzPct val="50000"/>
              <a:buFont typeface="Wingdings" panose="05000000000000000000" pitchFamily="2" charset="2"/>
              <a:buChar char="n"/>
            </a:pPr>
            <a:r>
              <a:rPr lang="en-US" altLang="zh-CN" sz="28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M</a:t>
            </a:r>
            <a:r>
              <a:rPr lang="zh-CN" altLang="en-US" sz="28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（标记非终结符）</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为了引进语义动作，产生一个标号，标识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E</a:t>
            </a:r>
            <a:r>
              <a:rPr lang="en-US" altLang="zh-CN" sz="2800" baseline="-250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2</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的第一条三地址语句的位置</a:t>
            </a:r>
            <a:endPar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marL="1143000" lvl="2" indent="-228600" algn="l" rtl="0" eaLnBrk="1" fontAlgn="base" hangingPunct="1">
              <a:lnSpc>
                <a:spcPct val="120000"/>
              </a:lnSpc>
              <a:spcBef>
                <a:spcPct val="20000"/>
              </a:spcBef>
              <a:spcAft>
                <a:spcPct val="0"/>
              </a:spcAft>
              <a:buClr>
                <a:schemeClr val="folHlink"/>
              </a:buClr>
              <a:buSzPct val="50000"/>
              <a:buFont typeface="Wingdings" panose="05000000000000000000" pitchFamily="2" charset="2"/>
              <a:buChar char="n"/>
            </a:pP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marL="1143000" lvl="2" indent="-228600" algn="l" rtl="0" eaLnBrk="1" fontAlgn="base" hangingPunct="1">
              <a:lnSpc>
                <a:spcPct val="120000"/>
              </a:lnSpc>
              <a:spcBef>
                <a:spcPct val="20000"/>
              </a:spcBef>
              <a:spcAft>
                <a:spcPct val="0"/>
              </a:spcAft>
              <a:buClr>
                <a:schemeClr val="folHlink"/>
              </a:buClr>
              <a:buSzPct val="50000"/>
              <a:buFont typeface="Wingdings" panose="05000000000000000000" pitchFamily="2" charset="2"/>
              <a:buChar char="n"/>
            </a:pPr>
            <a:r>
              <a:rPr lang="en-US" altLang="zh-CN" sz="28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M.quad</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M</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所标识的三地址语句的地址</a:t>
            </a:r>
            <a:endPar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marL="1143000" lvl="2" indent="-228600" algn="l" rtl="0" eaLnBrk="1" fontAlgn="base" hangingPunct="1">
              <a:lnSpc>
                <a:spcPct val="120000"/>
              </a:lnSpc>
              <a:spcBef>
                <a:spcPct val="20000"/>
              </a:spcBef>
              <a:spcAft>
                <a:spcPct val="0"/>
              </a:spcAft>
              <a:buClr>
                <a:schemeClr val="folHlink"/>
              </a:buClr>
              <a:buSzPct val="50000"/>
              <a:buFont typeface="Wingdings" panose="05000000000000000000" pitchFamily="2" charset="2"/>
              <a:buChar char="n"/>
            </a:pP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marL="1143000" lvl="2" indent="-228600" algn="l" rtl="0" eaLnBrk="1" fontAlgn="base" hangingPunct="1">
              <a:lnSpc>
                <a:spcPct val="120000"/>
              </a:lnSpc>
              <a:spcBef>
                <a:spcPct val="20000"/>
              </a:spcBef>
              <a:spcAft>
                <a:spcPct val="0"/>
              </a:spcAft>
              <a:buClr>
                <a:schemeClr val="folHlink"/>
              </a:buClr>
              <a:buSzPct val="50000"/>
              <a:buFont typeface="Wingdings" panose="05000000000000000000" pitchFamily="2" charset="2"/>
              <a:buChar char="n"/>
            </a:pPr>
            <a:r>
              <a:rPr lang="en-US" altLang="zh-CN" sz="28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nextquad</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：下一个可用的三地址语句的地址</a:t>
            </a:r>
            <a:endPar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10241" name="Rectangle 2"/>
          <p:cNvSpPr>
            <a:spLocks noGrp="1"/>
          </p:cNvSpPr>
          <p:nvPr>
            <p:ph type="title"/>
          </p:nvPr>
        </p:nvSpPr>
        <p:spPr/>
        <p:txBody>
          <a:bodyPr vert="horz" wrap="square" lIns="91440" tIns="45720" rIns="91440" bIns="45720" anchor="ctr"/>
          <a:p>
            <a:pPr eaLnBrk="1" hangingPunct="1"/>
            <a:r>
              <a:rPr lang="zh-CN" altLang="en-US" dirty="0"/>
              <a:t>使用回填技术翻译布尔表达式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Rectangle 3"/>
          <p:cNvSpPr txBox="1">
            <a:spLocks noChangeArrowheads="1"/>
          </p:cNvSpPr>
          <p:nvPr/>
        </p:nvSpPr>
        <p:spPr bwMode="auto">
          <a:xfrm>
            <a:off x="214313" y="1143000"/>
            <a:ext cx="2674938" cy="723900"/>
          </a:xfrm>
          <a:prstGeom prst="rect">
            <a:avLst/>
          </a:prstGeom>
          <a:noFill/>
          <a:ln w="9525">
            <a:noFill/>
            <a:miter lim="800000"/>
          </a:ln>
        </p:spPr>
        <p:txBody>
          <a:bodyPr/>
          <a:lstStyle/>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
              <a:defRPr/>
            </a:pPr>
            <a:r>
              <a:rPr kumimoji="0" lang="zh-CN" altLang="en-US" sz="32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函数说明</a:t>
            </a:r>
            <a:endParaRPr kumimoji="0" lang="en-US" altLang="zh-CN" sz="32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p:txBody>
      </p:sp>
      <p:sp>
        <p:nvSpPr>
          <p:cNvPr id="5" name="Rectangle 4"/>
          <p:cNvSpPr/>
          <p:nvPr/>
        </p:nvSpPr>
        <p:spPr>
          <a:xfrm>
            <a:off x="721360" y="1969770"/>
            <a:ext cx="9958705" cy="4215130"/>
          </a:xfrm>
          <a:prstGeom prst="rect">
            <a:avLst/>
          </a:prstGeom>
          <a:noFill/>
          <a:ln w="9525">
            <a:noFill/>
          </a:ln>
        </p:spPr>
        <p:txBody>
          <a:bodyPr anchor="t"/>
          <a:p>
            <a:pPr marL="1143000" lvl="2" indent="-228600" algn="l" rtl="0" eaLnBrk="1" fontAlgn="base" hangingPunct="1">
              <a:lnSpc>
                <a:spcPts val="3600"/>
              </a:lnSpc>
              <a:spcBef>
                <a:spcPct val="20000"/>
              </a:spcBef>
              <a:spcAft>
                <a:spcPct val="0"/>
              </a:spcAft>
              <a:buClr>
                <a:schemeClr val="folHlink"/>
              </a:buClr>
              <a:buSzPct val="50000"/>
              <a:buFont typeface="Wingdings" panose="05000000000000000000" pitchFamily="2" charset="2"/>
              <a:buChar char="Ø"/>
            </a:pPr>
            <a:r>
              <a:rPr lang="en-US" altLang="zh-CN" sz="28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makelist(i)</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：建立新链表，其中只包括指令下标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i</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；返回所建链表的指针。</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marL="1143000" lvl="2" indent="-228600" algn="l" rtl="0" eaLnBrk="1" fontAlgn="base" hangingPunct="1">
              <a:lnSpc>
                <a:spcPts val="3600"/>
              </a:lnSpc>
              <a:spcBef>
                <a:spcPct val="20000"/>
              </a:spcBef>
              <a:spcAft>
                <a:spcPct val="0"/>
              </a:spcAft>
              <a:buClr>
                <a:schemeClr val="folHlink"/>
              </a:buClr>
              <a:buSzPct val="50000"/>
              <a:buFont typeface="Wingdings" panose="05000000000000000000" pitchFamily="2" charset="2"/>
              <a:buChar char="Ø"/>
            </a:pPr>
            <a:r>
              <a:rPr lang="en-US" altLang="zh-CN" sz="28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merge(p1,p2)</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：合并由指针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p</a:t>
            </a:r>
            <a:r>
              <a:rPr lang="en-US" altLang="zh-CN" sz="2800" baseline="-250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1</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和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p</a:t>
            </a:r>
            <a:r>
              <a:rPr lang="en-US" altLang="zh-CN" sz="2800" baseline="-250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2</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所指向的两个链表返回结果链表的指针。</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marL="1143000" lvl="2" indent="-228600" algn="l" rtl="0" eaLnBrk="1" fontAlgn="base" hangingPunct="1">
              <a:lnSpc>
                <a:spcPts val="3600"/>
              </a:lnSpc>
              <a:spcBef>
                <a:spcPct val="20000"/>
              </a:spcBef>
              <a:spcAft>
                <a:spcPct val="0"/>
              </a:spcAft>
              <a:buClr>
                <a:schemeClr val="folHlink"/>
              </a:buClr>
              <a:buSzPct val="50000"/>
              <a:buFont typeface="Wingdings" panose="05000000000000000000" pitchFamily="2" charset="2"/>
              <a:buChar char="Ø"/>
            </a:pPr>
            <a:r>
              <a:rPr lang="en-US" altLang="zh-CN" sz="28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backpatch(p,i)</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：用目标地址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I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回填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p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所指链表中记录的每一条转移指令。</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marL="1143000" lvl="2" indent="-228600" algn="l" rtl="0" eaLnBrk="1" fontAlgn="base" hangingPunct="1">
              <a:lnSpc>
                <a:spcPts val="3600"/>
              </a:lnSpc>
              <a:spcBef>
                <a:spcPct val="20000"/>
              </a:spcBef>
              <a:spcAft>
                <a:spcPct val="0"/>
              </a:spcAft>
              <a:buClr>
                <a:schemeClr val="folHlink"/>
              </a:buClr>
              <a:buSzPct val="50000"/>
              <a:buFont typeface="Wingdings" panose="05000000000000000000" pitchFamily="2" charset="2"/>
              <a:buChar char="Ø"/>
            </a:pPr>
            <a:r>
              <a:rPr lang="en-US" altLang="zh-CN" sz="28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emit(S)</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：产生一条三地址语句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S</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，变量</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nextquad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加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1</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endPar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10241" name="Rectangle 2"/>
          <p:cNvSpPr>
            <a:spLocks noGrp="1"/>
          </p:cNvSpPr>
          <p:nvPr>
            <p:ph type="title"/>
          </p:nvPr>
        </p:nvSpPr>
        <p:spPr/>
        <p:txBody>
          <a:bodyPr vert="horz" wrap="square" lIns="91440" tIns="45720" rIns="91440" bIns="45720" anchor="ctr"/>
          <a:p>
            <a:pPr eaLnBrk="1" hangingPunct="1"/>
            <a:r>
              <a:rPr lang="zh-CN" altLang="en-US" dirty="0"/>
              <a:t>使用回填技术翻译布尔表达式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charRg st="0" end="41"/>
                                            </p:txEl>
                                          </p:spTgt>
                                        </p:tgtEl>
                                        <p:attrNameLst>
                                          <p:attrName>style.visibility</p:attrName>
                                        </p:attrNameLst>
                                      </p:cBhvr>
                                      <p:to>
                                        <p:strVal val="visible"/>
                                      </p:to>
                                    </p:set>
                                    <p:anim calcmode="lin" valueType="num">
                                      <p:cBhvr additive="base">
                                        <p:cTn id="7" dur="500" fill="hold"/>
                                        <p:tgtEl>
                                          <p:spTgt spid="5">
                                            <p:txEl>
                                              <p:charRg st="0" end="4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charRg st="0" end="4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charRg st="41" end="87"/>
                                            </p:txEl>
                                          </p:spTgt>
                                        </p:tgtEl>
                                        <p:attrNameLst>
                                          <p:attrName>style.visibility</p:attrName>
                                        </p:attrNameLst>
                                      </p:cBhvr>
                                      <p:to>
                                        <p:strVal val="visible"/>
                                      </p:to>
                                    </p:set>
                                    <p:anim calcmode="lin" valueType="num">
                                      <p:cBhvr additive="base">
                                        <p:cTn id="13" dur="500" fill="hold"/>
                                        <p:tgtEl>
                                          <p:spTgt spid="5">
                                            <p:txEl>
                                              <p:charRg st="41" end="8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charRg st="41" end="8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charRg st="87" end="132"/>
                                            </p:txEl>
                                          </p:spTgt>
                                        </p:tgtEl>
                                        <p:attrNameLst>
                                          <p:attrName>style.visibility</p:attrName>
                                        </p:attrNameLst>
                                      </p:cBhvr>
                                      <p:to>
                                        <p:strVal val="visible"/>
                                      </p:to>
                                    </p:set>
                                    <p:anim calcmode="lin" valueType="num">
                                      <p:cBhvr additive="base">
                                        <p:cTn id="19" dur="500" fill="hold"/>
                                        <p:tgtEl>
                                          <p:spTgt spid="5">
                                            <p:txEl>
                                              <p:charRg st="87" end="13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charRg st="87" end="13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charRg st="132" end="169"/>
                                            </p:txEl>
                                          </p:spTgt>
                                        </p:tgtEl>
                                        <p:attrNameLst>
                                          <p:attrName>style.visibility</p:attrName>
                                        </p:attrNameLst>
                                      </p:cBhvr>
                                      <p:to>
                                        <p:strVal val="visible"/>
                                      </p:to>
                                    </p:set>
                                    <p:anim calcmode="lin" valueType="num">
                                      <p:cBhvr additive="base">
                                        <p:cTn id="25" dur="500" fill="hold"/>
                                        <p:tgtEl>
                                          <p:spTgt spid="5">
                                            <p:txEl>
                                              <p:charRg st="132" end="16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charRg st="132" end="16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Rectangle 2"/>
          <p:cNvSpPr/>
          <p:nvPr/>
        </p:nvSpPr>
        <p:spPr>
          <a:xfrm>
            <a:off x="1295400" y="457200"/>
            <a:ext cx="7696200" cy="1828800"/>
          </a:xfrm>
          <a:prstGeom prst="rect">
            <a:avLst/>
          </a:prstGeom>
          <a:solidFill>
            <a:schemeClr val="bg1"/>
          </a:solidFill>
          <a:ln w="9525" cap="flat" cmpd="sng">
            <a:solidFill>
              <a:schemeClr val="tx1"/>
            </a:solidFill>
            <a:prstDash val="solid"/>
            <a:miter/>
            <a:headEnd type="none" w="med" len="med"/>
            <a:tailEnd type="none" w="med" len="med"/>
          </a:ln>
        </p:spPr>
        <p:txBody>
          <a:bodyPr anchor="t"/>
          <a:p>
            <a:pPr marL="342900" indent="-342900" algn="just">
              <a:buClr>
                <a:schemeClr val="folHlink"/>
              </a:buClr>
              <a:buSzPct val="60000"/>
            </a:pPr>
            <a:r>
              <a:rPr lang="en-US" altLang="zh-CN" sz="2800" i="1" dirty="0">
                <a:latin typeface="Times New Roman" panose="02020603050405020304" charset="0"/>
              </a:rPr>
              <a:t>E </a:t>
            </a:r>
            <a:r>
              <a:rPr lang="en-US" altLang="zh-CN" sz="2800" dirty="0">
                <a:latin typeface="Times New Roman" panose="02020603050405020304" charset="0"/>
                <a:sym typeface="Symbol" panose="05050102010706020507" pitchFamily="18" charset="2"/>
              </a:rPr>
              <a:t></a:t>
            </a:r>
            <a:r>
              <a:rPr lang="en-US" altLang="zh-CN" sz="2800" dirty="0">
                <a:latin typeface="Times New Roman" panose="02020603050405020304" charset="0"/>
              </a:rPr>
              <a:t> </a:t>
            </a:r>
            <a:r>
              <a:rPr lang="en-US" altLang="zh-CN" sz="2800" i="1" dirty="0">
                <a:latin typeface="Times New Roman" panose="02020603050405020304" charset="0"/>
              </a:rPr>
              <a:t>E</a:t>
            </a:r>
            <a:r>
              <a:rPr lang="en-US" altLang="zh-CN" sz="2800" baseline="-30000" dirty="0">
                <a:latin typeface="Times New Roman" panose="02020603050405020304" charset="0"/>
              </a:rPr>
              <a:t>1</a:t>
            </a:r>
            <a:r>
              <a:rPr lang="en-US" altLang="zh-CN" sz="2800" dirty="0">
                <a:latin typeface="Times New Roman" panose="02020603050405020304" charset="0"/>
              </a:rPr>
              <a:t> or M </a:t>
            </a:r>
            <a:r>
              <a:rPr lang="en-US" altLang="zh-CN" sz="2800" i="1" dirty="0">
                <a:latin typeface="Times New Roman" panose="02020603050405020304" charset="0"/>
              </a:rPr>
              <a:t>E</a:t>
            </a:r>
            <a:r>
              <a:rPr lang="en-US" altLang="zh-CN" sz="2800" baseline="-30000" dirty="0">
                <a:latin typeface="Times New Roman" panose="02020603050405020304" charset="0"/>
              </a:rPr>
              <a:t>2</a:t>
            </a:r>
            <a:endParaRPr lang="en-US" altLang="zh-CN" sz="2800" baseline="-30000" dirty="0">
              <a:latin typeface="Times New Roman" panose="02020603050405020304" charset="0"/>
            </a:endParaRPr>
          </a:p>
          <a:p>
            <a:pPr marL="342900" indent="-342900" algn="just">
              <a:buClr>
                <a:schemeClr val="folHlink"/>
              </a:buClr>
              <a:buSzPct val="60000"/>
            </a:pP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backpatch ( E</a:t>
            </a:r>
            <a:r>
              <a:rPr lang="en-US" altLang="zh-CN" sz="2800" i="1" baseline="-25000" dirty="0">
                <a:solidFill>
                  <a:schemeClr val="tx2"/>
                </a:solidFill>
                <a:latin typeface="Times New Roman" panose="02020603050405020304" charset="0"/>
              </a:rPr>
              <a:t>1</a:t>
            </a:r>
            <a:r>
              <a:rPr lang="en-US" altLang="zh-CN" sz="2800" i="1" dirty="0">
                <a:solidFill>
                  <a:schemeClr val="tx2"/>
                </a:solidFill>
                <a:latin typeface="Times New Roman" panose="02020603050405020304" charset="0"/>
              </a:rPr>
              <a:t>.falselist , M.quad ) </a:t>
            </a:r>
            <a:r>
              <a:rPr lang="en-US" altLang="zh-CN" sz="2800" dirty="0">
                <a:solidFill>
                  <a:schemeClr val="tx2"/>
                </a:solidFill>
                <a:latin typeface="Times New Roman" panose="02020603050405020304" charset="0"/>
              </a:rPr>
              <a:t>;</a:t>
            </a:r>
            <a:endParaRPr lang="en-US" altLang="zh-CN" sz="2800" dirty="0">
              <a:solidFill>
                <a:schemeClr val="tx2"/>
              </a:solidFill>
              <a:latin typeface="Times New Roman" panose="02020603050405020304" charset="0"/>
            </a:endParaRPr>
          </a:p>
          <a:p>
            <a:pPr marL="342900" indent="-342900" algn="just">
              <a:buClr>
                <a:schemeClr val="folHlink"/>
              </a:buClr>
              <a:buSzPct val="60000"/>
            </a:pPr>
            <a:r>
              <a:rPr lang="en-US" altLang="zh-CN" sz="2800" i="1" dirty="0">
                <a:solidFill>
                  <a:schemeClr val="tx2"/>
                </a:solidFill>
                <a:latin typeface="Times New Roman" panose="02020603050405020304" charset="0"/>
              </a:rPr>
              <a:t>  E</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truelist</a:t>
            </a:r>
            <a:r>
              <a:rPr lang="en-US" altLang="zh-CN" sz="2800" dirty="0">
                <a:solidFill>
                  <a:schemeClr val="tx2"/>
                </a:solidFill>
                <a:latin typeface="Times New Roman" panose="02020603050405020304" charset="0"/>
              </a:rPr>
              <a:t> := </a:t>
            </a:r>
            <a:r>
              <a:rPr lang="en-US" altLang="zh-CN" sz="2800" i="1" dirty="0">
                <a:solidFill>
                  <a:schemeClr val="tx2"/>
                </a:solidFill>
                <a:latin typeface="Times New Roman" panose="02020603050405020304" charset="0"/>
              </a:rPr>
              <a:t>merge ( E</a:t>
            </a:r>
            <a:r>
              <a:rPr lang="en-US" altLang="zh-CN" sz="2800" i="1" baseline="-25000" dirty="0">
                <a:solidFill>
                  <a:schemeClr val="tx2"/>
                </a:solidFill>
                <a:latin typeface="Times New Roman" panose="02020603050405020304" charset="0"/>
              </a:rPr>
              <a:t>1</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truelist, E</a:t>
            </a:r>
            <a:r>
              <a:rPr lang="en-US" altLang="zh-CN" sz="2800" i="1" baseline="-25000" dirty="0">
                <a:solidFill>
                  <a:schemeClr val="tx2"/>
                </a:solidFill>
                <a:latin typeface="Times New Roman" panose="02020603050405020304" charset="0"/>
              </a:rPr>
              <a:t>2</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truelist ) </a:t>
            </a:r>
            <a:r>
              <a:rPr lang="en-US" altLang="zh-CN" sz="2800" dirty="0">
                <a:solidFill>
                  <a:schemeClr val="tx2"/>
                </a:solidFill>
                <a:latin typeface="Times New Roman" panose="02020603050405020304" charset="0"/>
              </a:rPr>
              <a:t>;</a:t>
            </a:r>
            <a:endParaRPr lang="en-US" altLang="zh-CN" sz="2800" dirty="0">
              <a:solidFill>
                <a:schemeClr val="tx2"/>
              </a:solidFill>
              <a:latin typeface="Times New Roman" panose="02020603050405020304" charset="0"/>
            </a:endParaRPr>
          </a:p>
          <a:p>
            <a:pPr marL="342900" indent="-342900" algn="just">
              <a:buClr>
                <a:schemeClr val="folHlink"/>
              </a:buClr>
              <a:buSzPct val="60000"/>
            </a:pP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E</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falselist</a:t>
            </a:r>
            <a:r>
              <a:rPr lang="en-US" altLang="zh-CN" sz="2800" dirty="0">
                <a:solidFill>
                  <a:schemeClr val="tx2"/>
                </a:solidFill>
                <a:latin typeface="Times New Roman" panose="02020603050405020304" charset="0"/>
              </a:rPr>
              <a:t> := </a:t>
            </a:r>
            <a:r>
              <a:rPr lang="en-US" altLang="zh-CN" sz="2800" i="1" dirty="0">
                <a:solidFill>
                  <a:schemeClr val="tx2"/>
                </a:solidFill>
                <a:latin typeface="Times New Roman" panose="02020603050405020304" charset="0"/>
              </a:rPr>
              <a:t>E</a:t>
            </a:r>
            <a:r>
              <a:rPr lang="en-US" altLang="zh-CN" sz="2800" i="1" baseline="-25000" dirty="0">
                <a:solidFill>
                  <a:schemeClr val="tx2"/>
                </a:solidFill>
                <a:latin typeface="Times New Roman" panose="02020603050405020304" charset="0"/>
              </a:rPr>
              <a:t>2</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falselist </a:t>
            </a:r>
            <a:r>
              <a:rPr lang="en-US" altLang="zh-CN" sz="2800" dirty="0">
                <a:solidFill>
                  <a:schemeClr val="tx2"/>
                </a:solidFill>
                <a:latin typeface="Times New Roman" panose="02020603050405020304" charset="0"/>
              </a:rPr>
              <a:t> }</a:t>
            </a:r>
            <a:endParaRPr lang="en-US" altLang="zh-CN" sz="2800" dirty="0">
              <a:solidFill>
                <a:schemeClr val="tx2"/>
              </a:solidFill>
              <a:latin typeface="Times New Roman" panose="02020603050405020304" charset="0"/>
            </a:endParaRPr>
          </a:p>
        </p:txBody>
      </p:sp>
      <p:sp>
        <p:nvSpPr>
          <p:cNvPr id="5" name="Rectangle 3"/>
          <p:cNvSpPr/>
          <p:nvPr/>
        </p:nvSpPr>
        <p:spPr>
          <a:xfrm>
            <a:off x="1295400" y="2514600"/>
            <a:ext cx="7696200" cy="1828800"/>
          </a:xfrm>
          <a:prstGeom prst="rect">
            <a:avLst/>
          </a:prstGeom>
          <a:noFill/>
          <a:ln w="9525" cap="flat" cmpd="sng">
            <a:solidFill>
              <a:schemeClr val="tx1"/>
            </a:solidFill>
            <a:prstDash val="solid"/>
            <a:miter/>
            <a:headEnd type="none" w="med" len="med"/>
            <a:tailEnd type="none" w="med" len="med"/>
          </a:ln>
        </p:spPr>
        <p:txBody>
          <a:bodyPr anchor="t"/>
          <a:p>
            <a:pPr marL="342900" indent="-342900" algn="just" eaLnBrk="0" hangingPunct="0"/>
            <a:r>
              <a:rPr lang="en-US" altLang="zh-CN" sz="2800" i="1" dirty="0">
                <a:latin typeface="Times New Roman" panose="02020603050405020304" charset="0"/>
              </a:rPr>
              <a:t>E </a:t>
            </a:r>
            <a:r>
              <a:rPr lang="en-US" altLang="zh-CN" sz="2800" dirty="0">
                <a:latin typeface="Times New Roman" panose="02020603050405020304" charset="0"/>
                <a:sym typeface="Symbol" panose="05050102010706020507" pitchFamily="18" charset="2"/>
              </a:rPr>
              <a:t></a:t>
            </a:r>
            <a:r>
              <a:rPr lang="en-US" altLang="zh-CN" sz="2800" dirty="0">
                <a:latin typeface="Times New Roman" panose="02020603050405020304" charset="0"/>
              </a:rPr>
              <a:t> </a:t>
            </a:r>
            <a:r>
              <a:rPr lang="en-US" altLang="zh-CN" sz="2800" i="1" dirty="0">
                <a:latin typeface="Times New Roman" panose="02020603050405020304" charset="0"/>
              </a:rPr>
              <a:t>E</a:t>
            </a:r>
            <a:r>
              <a:rPr lang="en-US" altLang="zh-CN" sz="2800" baseline="-30000" dirty="0">
                <a:latin typeface="Times New Roman" panose="02020603050405020304" charset="0"/>
              </a:rPr>
              <a:t>1</a:t>
            </a:r>
            <a:r>
              <a:rPr lang="en-US" altLang="zh-CN" sz="2800" dirty="0">
                <a:latin typeface="Times New Roman" panose="02020603050405020304" charset="0"/>
              </a:rPr>
              <a:t> and M </a:t>
            </a:r>
            <a:r>
              <a:rPr lang="en-US" altLang="zh-CN" sz="2800" i="1" dirty="0">
                <a:latin typeface="Times New Roman" panose="02020603050405020304" charset="0"/>
              </a:rPr>
              <a:t>E</a:t>
            </a:r>
            <a:r>
              <a:rPr lang="en-US" altLang="zh-CN" sz="2800" baseline="-30000" dirty="0">
                <a:latin typeface="Times New Roman" panose="02020603050405020304" charset="0"/>
              </a:rPr>
              <a:t>2</a:t>
            </a:r>
            <a:endParaRPr lang="en-US" altLang="zh-CN" sz="2800" baseline="-30000" dirty="0">
              <a:latin typeface="Times New Roman" panose="02020603050405020304" charset="0"/>
            </a:endParaRPr>
          </a:p>
          <a:p>
            <a:pPr marL="342900" indent="-342900" algn="just">
              <a:buClr>
                <a:schemeClr val="folHlink"/>
              </a:buClr>
              <a:buSzPct val="60000"/>
            </a:pP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backpatch ( E</a:t>
            </a:r>
            <a:r>
              <a:rPr lang="en-US" altLang="zh-CN" sz="2800" i="1" baseline="-25000" dirty="0">
                <a:solidFill>
                  <a:schemeClr val="tx2"/>
                </a:solidFill>
                <a:latin typeface="Times New Roman" panose="02020603050405020304" charset="0"/>
              </a:rPr>
              <a:t>1</a:t>
            </a:r>
            <a:r>
              <a:rPr lang="en-US" altLang="zh-CN" sz="2800" i="1" dirty="0">
                <a:solidFill>
                  <a:schemeClr val="tx2"/>
                </a:solidFill>
                <a:latin typeface="Times New Roman" panose="02020603050405020304" charset="0"/>
              </a:rPr>
              <a:t>.truelist , M.quad ) </a:t>
            </a:r>
            <a:r>
              <a:rPr lang="en-US" altLang="zh-CN" sz="2800" dirty="0">
                <a:solidFill>
                  <a:schemeClr val="tx2"/>
                </a:solidFill>
                <a:latin typeface="Times New Roman" panose="02020603050405020304" charset="0"/>
              </a:rPr>
              <a:t>;</a:t>
            </a:r>
            <a:endParaRPr lang="en-US" altLang="zh-CN" sz="2800" dirty="0">
              <a:solidFill>
                <a:schemeClr val="tx2"/>
              </a:solidFill>
              <a:latin typeface="Times New Roman" panose="02020603050405020304" charset="0"/>
            </a:endParaRPr>
          </a:p>
          <a:p>
            <a:pPr marL="342900" indent="-342900" algn="just">
              <a:buClr>
                <a:schemeClr val="folHlink"/>
              </a:buClr>
              <a:buSzPct val="60000"/>
            </a:pPr>
            <a:r>
              <a:rPr lang="en-US" altLang="zh-CN" sz="2800" i="1" dirty="0">
                <a:solidFill>
                  <a:schemeClr val="tx2"/>
                </a:solidFill>
                <a:latin typeface="Times New Roman" panose="02020603050405020304" charset="0"/>
              </a:rPr>
              <a:t>  E</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truelist</a:t>
            </a:r>
            <a:r>
              <a:rPr lang="en-US" altLang="zh-CN" sz="2800" dirty="0">
                <a:solidFill>
                  <a:schemeClr val="tx2"/>
                </a:solidFill>
                <a:latin typeface="Times New Roman" panose="02020603050405020304" charset="0"/>
              </a:rPr>
              <a:t> := </a:t>
            </a:r>
            <a:r>
              <a:rPr lang="en-US" altLang="zh-CN" sz="2800" i="1" dirty="0">
                <a:solidFill>
                  <a:schemeClr val="tx2"/>
                </a:solidFill>
                <a:latin typeface="Times New Roman" panose="02020603050405020304" charset="0"/>
              </a:rPr>
              <a:t>E</a:t>
            </a:r>
            <a:r>
              <a:rPr lang="en-US" altLang="zh-CN" sz="2800" i="1" baseline="-25000" dirty="0">
                <a:solidFill>
                  <a:schemeClr val="tx2"/>
                </a:solidFill>
                <a:latin typeface="Times New Roman" panose="02020603050405020304" charset="0"/>
              </a:rPr>
              <a:t>2</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truelist </a:t>
            </a:r>
            <a:r>
              <a:rPr lang="en-US" altLang="zh-CN" sz="2800" dirty="0">
                <a:solidFill>
                  <a:schemeClr val="tx2"/>
                </a:solidFill>
                <a:latin typeface="Times New Roman" panose="02020603050405020304" charset="0"/>
              </a:rPr>
              <a:t>;</a:t>
            </a:r>
            <a:endParaRPr lang="en-US" altLang="zh-CN" sz="2800" dirty="0">
              <a:solidFill>
                <a:schemeClr val="tx2"/>
              </a:solidFill>
              <a:latin typeface="Times New Roman" panose="02020603050405020304" charset="0"/>
            </a:endParaRPr>
          </a:p>
          <a:p>
            <a:pPr marL="342900" indent="-342900" algn="just">
              <a:buClr>
                <a:schemeClr val="folHlink"/>
              </a:buClr>
              <a:buSzPct val="60000"/>
            </a:pP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E</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falselist</a:t>
            </a:r>
            <a:r>
              <a:rPr lang="en-US" altLang="zh-CN" sz="2800" dirty="0">
                <a:solidFill>
                  <a:schemeClr val="tx2"/>
                </a:solidFill>
                <a:latin typeface="Times New Roman" panose="02020603050405020304" charset="0"/>
              </a:rPr>
              <a:t> := </a:t>
            </a:r>
            <a:r>
              <a:rPr lang="en-US" altLang="zh-CN" sz="2800" i="1" dirty="0">
                <a:solidFill>
                  <a:schemeClr val="tx2"/>
                </a:solidFill>
                <a:latin typeface="Times New Roman" panose="02020603050405020304" charset="0"/>
              </a:rPr>
              <a:t>merge ( E</a:t>
            </a:r>
            <a:r>
              <a:rPr lang="en-US" altLang="zh-CN" sz="2800" i="1" baseline="-25000" dirty="0">
                <a:solidFill>
                  <a:schemeClr val="tx2"/>
                </a:solidFill>
                <a:latin typeface="Times New Roman" panose="02020603050405020304" charset="0"/>
              </a:rPr>
              <a:t>1</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falselist, E</a:t>
            </a:r>
            <a:r>
              <a:rPr lang="en-US" altLang="zh-CN" sz="2800" i="1" baseline="-25000" dirty="0">
                <a:solidFill>
                  <a:schemeClr val="tx2"/>
                </a:solidFill>
                <a:latin typeface="Times New Roman" panose="02020603050405020304" charset="0"/>
              </a:rPr>
              <a:t>2</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falselist ) </a:t>
            </a:r>
            <a:r>
              <a:rPr lang="en-US" altLang="zh-CN" sz="2800" dirty="0">
                <a:solidFill>
                  <a:schemeClr val="tx2"/>
                </a:solidFill>
                <a:latin typeface="Times New Roman" panose="02020603050405020304" charset="0"/>
              </a:rPr>
              <a:t> }</a:t>
            </a:r>
            <a:endParaRPr lang="en-US" altLang="zh-CN" sz="2800" dirty="0">
              <a:solidFill>
                <a:schemeClr val="tx2"/>
              </a:solidFill>
              <a:latin typeface="Times New Roman" panose="02020603050405020304" charset="0"/>
            </a:endParaRPr>
          </a:p>
        </p:txBody>
      </p:sp>
      <p:sp>
        <p:nvSpPr>
          <p:cNvPr id="6" name="Rectangle 4"/>
          <p:cNvSpPr/>
          <p:nvPr/>
        </p:nvSpPr>
        <p:spPr>
          <a:xfrm>
            <a:off x="1295400" y="4648200"/>
            <a:ext cx="7696200" cy="1524000"/>
          </a:xfrm>
          <a:prstGeom prst="rect">
            <a:avLst/>
          </a:prstGeom>
          <a:noFill/>
          <a:ln w="9525" cap="flat" cmpd="sng">
            <a:solidFill>
              <a:schemeClr val="tx1"/>
            </a:solidFill>
            <a:prstDash val="solid"/>
            <a:miter/>
            <a:headEnd type="none" w="med" len="med"/>
            <a:tailEnd type="none" w="med" len="med"/>
          </a:ln>
        </p:spPr>
        <p:txBody>
          <a:bodyPr anchor="t"/>
          <a:p>
            <a:pPr marL="342900" indent="-342900" algn="just" eaLnBrk="0" hangingPunct="0"/>
            <a:r>
              <a:rPr lang="en-US" altLang="zh-CN" sz="2800" i="1" dirty="0">
                <a:latin typeface="Times New Roman" panose="02020603050405020304" charset="0"/>
              </a:rPr>
              <a:t>E </a:t>
            </a:r>
            <a:r>
              <a:rPr lang="en-US" altLang="zh-CN" sz="2800" dirty="0">
                <a:latin typeface="Times New Roman" panose="02020603050405020304" charset="0"/>
                <a:sym typeface="Symbol" panose="05050102010706020507" pitchFamily="18" charset="2"/>
              </a:rPr>
              <a:t></a:t>
            </a:r>
            <a:r>
              <a:rPr lang="en-US" altLang="zh-CN" sz="2800" dirty="0">
                <a:latin typeface="Times New Roman" panose="02020603050405020304" charset="0"/>
              </a:rPr>
              <a:t> not </a:t>
            </a:r>
            <a:r>
              <a:rPr lang="en-US" altLang="zh-CN" sz="2800" i="1" dirty="0">
                <a:latin typeface="Times New Roman" panose="02020603050405020304" charset="0"/>
              </a:rPr>
              <a:t>E</a:t>
            </a:r>
            <a:r>
              <a:rPr lang="en-US" altLang="zh-CN" sz="2800" baseline="-30000" dirty="0">
                <a:latin typeface="Times New Roman" panose="02020603050405020304" charset="0"/>
              </a:rPr>
              <a:t>1</a:t>
            </a:r>
            <a:endParaRPr lang="en-US" altLang="zh-CN" sz="2800" baseline="-30000" dirty="0">
              <a:latin typeface="Times New Roman" panose="02020603050405020304" charset="0"/>
            </a:endParaRPr>
          </a:p>
          <a:p>
            <a:pPr marL="342900" indent="-342900" algn="just">
              <a:buClr>
                <a:schemeClr val="folHlink"/>
              </a:buClr>
              <a:buSzPct val="60000"/>
            </a:pP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E</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truelist</a:t>
            </a:r>
            <a:r>
              <a:rPr lang="en-US" altLang="zh-CN" sz="2800" dirty="0">
                <a:solidFill>
                  <a:schemeClr val="tx2"/>
                </a:solidFill>
                <a:latin typeface="Times New Roman" panose="02020603050405020304" charset="0"/>
              </a:rPr>
              <a:t> := </a:t>
            </a:r>
            <a:r>
              <a:rPr lang="en-US" altLang="zh-CN" sz="2800" i="1" dirty="0">
                <a:solidFill>
                  <a:schemeClr val="tx2"/>
                </a:solidFill>
                <a:latin typeface="Times New Roman" panose="02020603050405020304" charset="0"/>
              </a:rPr>
              <a:t>E</a:t>
            </a:r>
            <a:r>
              <a:rPr lang="en-US" altLang="zh-CN" sz="2800" i="1" baseline="-25000" dirty="0">
                <a:solidFill>
                  <a:schemeClr val="tx2"/>
                </a:solidFill>
                <a:latin typeface="Times New Roman" panose="02020603050405020304" charset="0"/>
              </a:rPr>
              <a:t>1</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falselist </a:t>
            </a:r>
            <a:r>
              <a:rPr lang="en-US" altLang="zh-CN" sz="2800" dirty="0">
                <a:solidFill>
                  <a:schemeClr val="tx2"/>
                </a:solidFill>
                <a:latin typeface="Times New Roman" panose="02020603050405020304" charset="0"/>
              </a:rPr>
              <a:t>;</a:t>
            </a:r>
            <a:endParaRPr lang="en-US" altLang="zh-CN" sz="2800" dirty="0">
              <a:solidFill>
                <a:schemeClr val="tx2"/>
              </a:solidFill>
              <a:latin typeface="Times New Roman" panose="02020603050405020304" charset="0"/>
            </a:endParaRPr>
          </a:p>
          <a:p>
            <a:pPr marL="342900" indent="-342900" algn="just">
              <a:buClr>
                <a:schemeClr val="folHlink"/>
              </a:buClr>
              <a:buSzPct val="60000"/>
            </a:pP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E</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falselist</a:t>
            </a:r>
            <a:r>
              <a:rPr lang="en-US" altLang="zh-CN" sz="2800" dirty="0">
                <a:solidFill>
                  <a:schemeClr val="tx2"/>
                </a:solidFill>
                <a:latin typeface="Times New Roman" panose="02020603050405020304" charset="0"/>
              </a:rPr>
              <a:t> := </a:t>
            </a:r>
            <a:r>
              <a:rPr lang="en-US" altLang="zh-CN" sz="2800" i="1" dirty="0">
                <a:solidFill>
                  <a:schemeClr val="tx2"/>
                </a:solidFill>
                <a:latin typeface="Times New Roman" panose="02020603050405020304" charset="0"/>
              </a:rPr>
              <a:t>E</a:t>
            </a:r>
            <a:r>
              <a:rPr lang="en-US" altLang="zh-CN" sz="2800" i="1" baseline="-25000" dirty="0">
                <a:solidFill>
                  <a:schemeClr val="tx2"/>
                </a:solidFill>
                <a:latin typeface="Times New Roman" panose="02020603050405020304" charset="0"/>
              </a:rPr>
              <a:t>1</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truelist</a:t>
            </a:r>
            <a:r>
              <a:rPr lang="en-US" altLang="zh-CN" sz="2800" dirty="0">
                <a:solidFill>
                  <a:schemeClr val="tx2"/>
                </a:solidFill>
                <a:latin typeface="Times New Roman" panose="02020603050405020304" charset="0"/>
              </a:rPr>
              <a:t> }</a:t>
            </a:r>
            <a:endParaRPr lang="en-US" altLang="zh-CN" sz="2800" dirty="0">
              <a:solidFill>
                <a:schemeClr val="tx2"/>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bldLvl="0" animBg="1"/>
      <p:bldP spid="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zh-CN" altLang="en-US" dirty="0">
                <a:sym typeface="+mn-ea"/>
              </a:rPr>
              <a:t>类型检查</a:t>
            </a:r>
            <a:endParaRPr lang="zh-CN" altLang="en-US" dirty="0"/>
          </a:p>
        </p:txBody>
      </p:sp>
      <p:sp>
        <p:nvSpPr>
          <p:cNvPr id="15361" name="文本占位符 1053698"/>
          <p:cNvSpPr>
            <a:spLocks noGrp="1"/>
          </p:cNvSpPr>
          <p:nvPr>
            <p:ph idx="1"/>
          </p:nvPr>
        </p:nvSpPr>
        <p:spPr>
          <a:xfrm>
            <a:off x="458788" y="1073468"/>
            <a:ext cx="8208962" cy="720725"/>
          </a:xfrm>
        </p:spPr>
        <p:txBody>
          <a:bodyPr anchor="t"/>
          <a:p>
            <a:pPr lvl="1"/>
            <a:r>
              <a:rPr lang="zh-CN" altLang="en-US" dirty="0"/>
              <a:t>语句的类型检查</a:t>
            </a:r>
            <a:endParaRPr lang="zh-CN" altLang="en-US"/>
          </a:p>
        </p:txBody>
      </p:sp>
      <p:sp>
        <p:nvSpPr>
          <p:cNvPr id="1053700" name="矩形 1053699"/>
          <p:cNvSpPr/>
          <p:nvPr/>
        </p:nvSpPr>
        <p:spPr>
          <a:xfrm>
            <a:off x="1611630" y="2103755"/>
            <a:ext cx="8310245" cy="1656080"/>
          </a:xfrm>
          <a:prstGeom prst="rect">
            <a:avLst/>
          </a:prstGeom>
          <a:noFill/>
          <a:ln w="9525">
            <a:noFill/>
          </a:ln>
        </p:spPr>
        <p:txBody>
          <a:bodyPr anchor="t"/>
          <a:p>
            <a:pPr marL="1143000" lvl="2" indent="-228600" algn="l" rtl="0" eaLnBrk="1" fontAlgn="base" latinLnBrk="0" hangingPunct="1">
              <a:lnSpc>
                <a:spcPct val="90000"/>
              </a:lnSpc>
              <a:spcBef>
                <a:spcPct val="20000"/>
              </a:spcBef>
              <a:spcAft>
                <a:spcPct val="0"/>
              </a:spcAft>
              <a:buClr>
                <a:schemeClr val="folHlink"/>
              </a:buClr>
              <a:buSzPct val="50000"/>
              <a:buFont typeface="Wingdings" panose="05000000000000000000" pitchFamily="2" charset="2"/>
              <a:buChar char="n"/>
            </a:pPr>
            <a:r>
              <a:rPr lang="en-US" altLang="zh-CN" sz="2400" b="0" u="none" strike="noStrike" baseline="0" noProof="1">
                <a:solidFill>
                  <a:schemeClr val="tx1"/>
                </a:solidFill>
                <a:latin typeface="Tahoma" panose="020B0604030504040204" charset="0"/>
                <a:ea typeface="宋体" panose="02010600030101010101" pitchFamily="2" charset="-122"/>
                <a:cs typeface="+mn-cs"/>
              </a:rPr>
              <a:t>1</a:t>
            </a:r>
            <a:r>
              <a:rPr lang="zh-CN" altLang="en-US" sz="2400" b="0" u="none" strike="noStrike" baseline="0" noProof="1">
                <a:solidFill>
                  <a:schemeClr val="tx1"/>
                </a:solidFill>
                <a:latin typeface="Tahoma" panose="020B0604030504040204" charset="0"/>
                <a:ea typeface="宋体" panose="02010600030101010101" pitchFamily="2" charset="-122"/>
                <a:cs typeface="+mn-cs"/>
              </a:rPr>
              <a:t>、</a:t>
            </a:r>
            <a:r>
              <a:rPr lang="en-US" altLang="zh-CN" sz="2400" b="0" u="none" strike="noStrike" baseline="0" noProof="1">
                <a:solidFill>
                  <a:schemeClr val="tx1"/>
                </a:solidFill>
                <a:latin typeface="Tahoma" panose="020B0604030504040204" charset="0"/>
                <a:ea typeface="宋体" panose="02010600030101010101" pitchFamily="2" charset="-122"/>
                <a:cs typeface="+mn-cs"/>
              </a:rPr>
              <a:t>S → id:=E</a:t>
            </a:r>
            <a:endParaRPr lang="en-US" altLang="zh-CN" sz="2400" b="0" u="none" strike="noStrike" baseline="0" noProof="1">
              <a:solidFill>
                <a:schemeClr val="tx1"/>
              </a:solidFill>
              <a:latin typeface="Tahoma" panose="020B0604030504040204" charset="0"/>
              <a:ea typeface="宋体" panose="02010600030101010101" pitchFamily="2" charset="-122"/>
            </a:endParaRPr>
          </a:p>
          <a:p>
            <a:pPr marL="1143000" lvl="2" indent="-228600" algn="l" rtl="0" eaLnBrk="1" fontAlgn="base" latinLnBrk="0" hangingPunct="1">
              <a:lnSpc>
                <a:spcPct val="90000"/>
              </a:lnSpc>
              <a:spcBef>
                <a:spcPct val="20000"/>
              </a:spcBef>
              <a:spcAft>
                <a:spcPct val="0"/>
              </a:spcAft>
              <a:buClr>
                <a:schemeClr val="folHlink"/>
              </a:buClr>
              <a:buSzPct val="50000"/>
              <a:buFont typeface="Wingdings" panose="05000000000000000000" pitchFamily="2" charset="2"/>
              <a:buNone/>
            </a:pPr>
            <a:r>
              <a:rPr lang="en-US" altLang="zh-CN" sz="2400" b="0" u="none" strike="noStrike" baseline="0" noProof="1">
                <a:solidFill>
                  <a:schemeClr val="tx1"/>
                </a:solidFill>
                <a:latin typeface="Tahoma" panose="020B0604030504040204" charset="0"/>
                <a:ea typeface="宋体" panose="02010600030101010101" pitchFamily="2" charset="-122"/>
                <a:cs typeface="+mn-cs"/>
              </a:rPr>
              <a:t>	      </a:t>
            </a:r>
            <a:r>
              <a:rPr lang="en-US" altLang="zh-CN" sz="24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cs typeface="+mn-cs"/>
              </a:rPr>
              <a:t>   { S.type := if  id.type=E.type</a:t>
            </a:r>
            <a:endParaRPr lang="en-US" altLang="zh-CN" sz="24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endParaRPr>
          </a:p>
          <a:p>
            <a:pPr marL="1143000" lvl="2" indent="-228600" algn="l" rtl="0" eaLnBrk="1" fontAlgn="base" latinLnBrk="0" hangingPunct="1">
              <a:lnSpc>
                <a:spcPct val="90000"/>
              </a:lnSpc>
              <a:spcBef>
                <a:spcPct val="20000"/>
              </a:spcBef>
              <a:spcAft>
                <a:spcPct val="0"/>
              </a:spcAft>
              <a:buClr>
                <a:schemeClr val="folHlink"/>
              </a:buClr>
              <a:buSzPct val="50000"/>
              <a:buFont typeface="Wingdings" panose="05000000000000000000" pitchFamily="2" charset="2"/>
              <a:buNone/>
            </a:pPr>
            <a:r>
              <a:rPr lang="en-US" altLang="zh-CN" sz="24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cs typeface="+mn-cs"/>
              </a:rPr>
              <a:t>                               then void</a:t>
            </a:r>
            <a:endParaRPr lang="en-US" altLang="zh-CN" sz="24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endParaRPr>
          </a:p>
          <a:p>
            <a:pPr marL="1143000" lvl="2" indent="-228600" algn="l" rtl="0" eaLnBrk="1" fontAlgn="base" latinLnBrk="0" hangingPunct="1">
              <a:lnSpc>
                <a:spcPct val="90000"/>
              </a:lnSpc>
              <a:spcBef>
                <a:spcPct val="20000"/>
              </a:spcBef>
              <a:spcAft>
                <a:spcPct val="0"/>
              </a:spcAft>
              <a:buClr>
                <a:schemeClr val="folHlink"/>
              </a:buClr>
              <a:buSzPct val="50000"/>
              <a:buFont typeface="Wingdings" panose="05000000000000000000" pitchFamily="2" charset="2"/>
              <a:buNone/>
            </a:pPr>
            <a:r>
              <a:rPr lang="en-US" altLang="zh-CN" sz="24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cs typeface="+mn-cs"/>
              </a:rPr>
              <a:t>                               else type-error }</a:t>
            </a:r>
            <a:endParaRPr lang="en-US" altLang="zh-CN" sz="24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endParaRPr>
          </a:p>
        </p:txBody>
      </p:sp>
      <p:sp>
        <p:nvSpPr>
          <p:cNvPr id="1053701" name="矩形 1053700"/>
          <p:cNvSpPr/>
          <p:nvPr/>
        </p:nvSpPr>
        <p:spPr>
          <a:xfrm>
            <a:off x="1611313" y="4119563"/>
            <a:ext cx="8208963" cy="1871663"/>
          </a:xfrm>
          <a:prstGeom prst="rect">
            <a:avLst/>
          </a:prstGeom>
          <a:noFill/>
          <a:ln w="9525">
            <a:noFill/>
          </a:ln>
        </p:spPr>
        <p:txBody>
          <a:bodyPr anchor="t"/>
          <a:p>
            <a:pPr marL="1143000" lvl="2" indent="-228600" algn="l" rtl="0" eaLnBrk="1" fontAlgn="base" latinLnBrk="0" hangingPunct="1">
              <a:lnSpc>
                <a:spcPct val="90000"/>
              </a:lnSpc>
              <a:spcBef>
                <a:spcPct val="20000"/>
              </a:spcBef>
              <a:spcAft>
                <a:spcPct val="0"/>
              </a:spcAft>
              <a:buClr>
                <a:schemeClr val="folHlink"/>
              </a:buClr>
              <a:buSzPct val="50000"/>
              <a:buFont typeface="Wingdings" panose="05000000000000000000" pitchFamily="2" charset="2"/>
              <a:buChar char="n"/>
            </a:pPr>
            <a:r>
              <a:rPr lang="en-US" altLang="zh-CN" sz="2400" b="0" u="none" strike="noStrike" baseline="0" noProof="1">
                <a:solidFill>
                  <a:schemeClr val="tx1"/>
                </a:solidFill>
                <a:latin typeface="Tahoma" panose="020B0604030504040204" charset="0"/>
                <a:ea typeface="宋体" panose="02010600030101010101" pitchFamily="2" charset="-122"/>
                <a:cs typeface="+mn-cs"/>
              </a:rPr>
              <a:t>2</a:t>
            </a:r>
            <a:r>
              <a:rPr lang="zh-CN" altLang="en-US" sz="2400" b="0" u="none" strike="noStrike" baseline="0" noProof="1">
                <a:solidFill>
                  <a:schemeClr val="tx1"/>
                </a:solidFill>
                <a:latin typeface="Tahoma" panose="020B0604030504040204" charset="0"/>
                <a:ea typeface="宋体" panose="02010600030101010101" pitchFamily="2" charset="-122"/>
                <a:cs typeface="+mn-cs"/>
              </a:rPr>
              <a:t>、</a:t>
            </a:r>
            <a:r>
              <a:rPr lang="en-US" altLang="zh-CN" sz="2400" b="0" u="none" strike="noStrike" baseline="0" noProof="1">
                <a:solidFill>
                  <a:schemeClr val="tx1"/>
                </a:solidFill>
                <a:latin typeface="Tahoma" panose="020B0604030504040204" charset="0"/>
                <a:ea typeface="宋体" panose="02010600030101010101" pitchFamily="2" charset="-122"/>
                <a:cs typeface="+mn-cs"/>
              </a:rPr>
              <a:t>S → if E then S</a:t>
            </a:r>
            <a:r>
              <a:rPr lang="en-US" altLang="zh-CN" sz="2400" b="0" u="none" strike="noStrike" baseline="-25000" noProof="1">
                <a:solidFill>
                  <a:schemeClr val="tx1"/>
                </a:solidFill>
                <a:latin typeface="Tahoma" panose="020B0604030504040204" charset="0"/>
                <a:ea typeface="宋体" panose="02010600030101010101" pitchFamily="2" charset="-122"/>
                <a:cs typeface="+mn-cs"/>
              </a:rPr>
              <a:t>1</a:t>
            </a:r>
            <a:endParaRPr lang="en-US" altLang="zh-CN" sz="2400" b="0" u="none" strike="noStrike" baseline="-25000" noProof="1">
              <a:solidFill>
                <a:schemeClr val="tx1"/>
              </a:solidFill>
              <a:latin typeface="Tahoma" panose="020B0604030504040204" charset="0"/>
              <a:ea typeface="宋体" panose="02010600030101010101" pitchFamily="2" charset="-122"/>
            </a:endParaRPr>
          </a:p>
          <a:p>
            <a:pPr marL="1143000" lvl="2" indent="-228600" algn="l" rtl="0" eaLnBrk="1" fontAlgn="base" latinLnBrk="0" hangingPunct="1">
              <a:lnSpc>
                <a:spcPct val="90000"/>
              </a:lnSpc>
              <a:spcBef>
                <a:spcPct val="20000"/>
              </a:spcBef>
              <a:spcAft>
                <a:spcPct val="0"/>
              </a:spcAft>
              <a:buClr>
                <a:schemeClr val="folHlink"/>
              </a:buClr>
              <a:buSzPct val="50000"/>
              <a:buFont typeface="Wingdings" panose="05000000000000000000" pitchFamily="2" charset="2"/>
              <a:buNone/>
            </a:pPr>
            <a:r>
              <a:rPr lang="en-US" altLang="zh-CN" sz="2400" b="0" u="none" strike="noStrike" baseline="0" noProof="1">
                <a:solidFill>
                  <a:schemeClr val="tx1"/>
                </a:solidFill>
                <a:latin typeface="Tahoma" panose="020B0604030504040204" charset="0"/>
                <a:ea typeface="宋体" panose="02010600030101010101" pitchFamily="2" charset="-122"/>
                <a:cs typeface="+mn-cs"/>
              </a:rPr>
              <a:t>            </a:t>
            </a:r>
            <a:r>
              <a:rPr lang="en-US" altLang="zh-CN" sz="24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cs typeface="+mn-cs"/>
              </a:rPr>
              <a:t>   </a:t>
            </a:r>
            <a:r>
              <a:rPr lang="en-US" altLang="zh-CN" sz="2400" b="0" u="none" strike="noStrike" baseline="0" noProof="1" err="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cs typeface="+mn-cs"/>
              </a:rPr>
              <a:t>{ S.type := if E.type=boolean</a:t>
            </a:r>
            <a:endParaRPr lang="en-US" altLang="zh-CN" sz="24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endParaRPr>
          </a:p>
          <a:p>
            <a:pPr marL="1143000" lvl="2" indent="-228600" algn="l" rtl="0" eaLnBrk="1" fontAlgn="base" latinLnBrk="0" hangingPunct="1">
              <a:lnSpc>
                <a:spcPct val="90000"/>
              </a:lnSpc>
              <a:spcBef>
                <a:spcPct val="20000"/>
              </a:spcBef>
              <a:spcAft>
                <a:spcPct val="0"/>
              </a:spcAft>
              <a:buClr>
                <a:schemeClr val="folHlink"/>
              </a:buClr>
              <a:buSzPct val="50000"/>
              <a:buFont typeface="Wingdings" panose="05000000000000000000" pitchFamily="2" charset="2"/>
              <a:buNone/>
            </a:pPr>
            <a:r>
              <a:rPr lang="en-US" altLang="zh-CN" sz="24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cs typeface="+mn-cs"/>
              </a:rPr>
              <a:t>                                  then S</a:t>
            </a:r>
            <a:r>
              <a:rPr lang="en-US" altLang="zh-CN" sz="2400" b="0" u="none" strike="noStrike" baseline="-2500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cs typeface="+mn-cs"/>
              </a:rPr>
              <a:t>1</a:t>
            </a:r>
            <a:r>
              <a:rPr lang="en-US" altLang="zh-CN" sz="24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cs typeface="+mn-cs"/>
              </a:rPr>
              <a:t>.type</a:t>
            </a:r>
            <a:endParaRPr lang="en-US" altLang="zh-CN" sz="24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endParaRPr>
          </a:p>
          <a:p>
            <a:pPr marL="1143000" lvl="2" indent="-228600" algn="l" rtl="0" eaLnBrk="1" fontAlgn="base" latinLnBrk="0" hangingPunct="1">
              <a:lnSpc>
                <a:spcPct val="90000"/>
              </a:lnSpc>
              <a:spcBef>
                <a:spcPct val="20000"/>
              </a:spcBef>
              <a:spcAft>
                <a:spcPct val="0"/>
              </a:spcAft>
              <a:buClr>
                <a:schemeClr val="folHlink"/>
              </a:buClr>
              <a:buSzPct val="50000"/>
              <a:buFont typeface="Wingdings" panose="05000000000000000000" pitchFamily="2" charset="2"/>
              <a:buNone/>
            </a:pPr>
            <a:r>
              <a:rPr lang="en-US" altLang="zh-CN" sz="24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cs typeface="+mn-cs"/>
              </a:rPr>
              <a:t>                                  else type-error }</a:t>
            </a:r>
            <a:endParaRPr lang="en-US" altLang="zh-CN" sz="2400" b="0" u="none" strike="noStrike" baseline="0" noProof="1">
              <a:solidFill>
                <a:schemeClr val="tx1"/>
              </a:solidFill>
              <a:effectLst>
                <a:outerShdw blurRad="38100" dist="19050" dir="2700000" algn="tl" rotWithShape="0">
                  <a:schemeClr val="dk1">
                    <a:alpha val="40000"/>
                  </a:schemeClr>
                </a:outerShdw>
              </a:effectLst>
              <a:latin typeface="Tahoma" panose="020B06040305040402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3700"/>
                                        </p:tgtEl>
                                        <p:attrNameLst>
                                          <p:attrName>style.visibility</p:attrName>
                                        </p:attrNameLst>
                                      </p:cBhvr>
                                      <p:to>
                                        <p:strVal val="visible"/>
                                      </p:to>
                                    </p:set>
                                    <p:animEffect transition="in" filter="blinds(horizontal)">
                                      <p:cBhvr>
                                        <p:cTn id="7" dur="500"/>
                                        <p:tgtEl>
                                          <p:spTgt spid="105370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53701"/>
                                        </p:tgtEl>
                                        <p:attrNameLst>
                                          <p:attrName>style.visibility</p:attrName>
                                        </p:attrNameLst>
                                      </p:cBhvr>
                                      <p:to>
                                        <p:strVal val="visible"/>
                                      </p:to>
                                    </p:set>
                                    <p:animEffect transition="in" filter="checkerboard(across)">
                                      <p:cBhvr>
                                        <p:cTn id="12" dur="500"/>
                                        <p:tgtEl>
                                          <p:spTgt spid="1053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3700" grpId="0"/>
      <p:bldP spid="1053701"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Rectangle 2"/>
          <p:cNvSpPr/>
          <p:nvPr/>
        </p:nvSpPr>
        <p:spPr>
          <a:xfrm>
            <a:off x="1000125" y="1571625"/>
            <a:ext cx="7696200" cy="1524000"/>
          </a:xfrm>
          <a:prstGeom prst="rect">
            <a:avLst/>
          </a:prstGeom>
          <a:noFill/>
          <a:ln w="9525" cap="flat" cmpd="sng">
            <a:solidFill>
              <a:schemeClr val="tx1"/>
            </a:solidFill>
            <a:prstDash val="solid"/>
            <a:miter/>
            <a:headEnd type="none" w="med" len="med"/>
            <a:tailEnd type="none" w="med" len="med"/>
          </a:ln>
        </p:spPr>
        <p:txBody>
          <a:bodyPr anchor="t"/>
          <a:p>
            <a:pPr marL="342900" indent="-342900" algn="just" eaLnBrk="0" hangingPunct="0"/>
            <a:r>
              <a:rPr lang="en-US" altLang="zh-CN" sz="2800" i="1" dirty="0">
                <a:latin typeface="Times New Roman" panose="02020603050405020304" charset="0"/>
              </a:rPr>
              <a:t>E </a:t>
            </a:r>
            <a:r>
              <a:rPr lang="en-US" altLang="zh-CN" sz="2800" dirty="0">
                <a:latin typeface="Times New Roman" panose="02020603050405020304" charset="0"/>
                <a:sym typeface="Symbol" panose="05050102010706020507" pitchFamily="18" charset="2"/>
              </a:rPr>
              <a:t></a:t>
            </a:r>
            <a:r>
              <a:rPr lang="en-US" altLang="zh-CN" sz="2800" dirty="0">
                <a:latin typeface="Times New Roman" panose="02020603050405020304" charset="0"/>
              </a:rPr>
              <a:t> ( </a:t>
            </a:r>
            <a:r>
              <a:rPr lang="en-US" altLang="zh-CN" sz="2800" i="1" dirty="0">
                <a:latin typeface="Times New Roman" panose="02020603050405020304" charset="0"/>
              </a:rPr>
              <a:t>E</a:t>
            </a:r>
            <a:r>
              <a:rPr lang="en-US" altLang="zh-CN" sz="2800" baseline="-30000" dirty="0">
                <a:latin typeface="Times New Roman" panose="02020603050405020304" charset="0"/>
              </a:rPr>
              <a:t>1 </a:t>
            </a:r>
            <a:r>
              <a:rPr lang="en-US" altLang="zh-CN" sz="2800" dirty="0">
                <a:latin typeface="Times New Roman" panose="02020603050405020304" charset="0"/>
              </a:rPr>
              <a:t>)</a:t>
            </a:r>
            <a:endParaRPr lang="en-US" altLang="zh-CN" sz="2800" dirty="0">
              <a:latin typeface="Times New Roman" panose="02020603050405020304" charset="0"/>
            </a:endParaRPr>
          </a:p>
          <a:p>
            <a:pPr marL="342900" indent="-342900" algn="just">
              <a:buClr>
                <a:schemeClr val="folHlink"/>
              </a:buClr>
              <a:buSzPct val="60000"/>
            </a:pP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E</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truelist</a:t>
            </a:r>
            <a:r>
              <a:rPr lang="en-US" altLang="zh-CN" sz="2800" dirty="0">
                <a:solidFill>
                  <a:schemeClr val="tx2"/>
                </a:solidFill>
                <a:latin typeface="Times New Roman" panose="02020603050405020304" charset="0"/>
              </a:rPr>
              <a:t> := </a:t>
            </a:r>
            <a:r>
              <a:rPr lang="en-US" altLang="zh-CN" sz="2800" i="1" dirty="0">
                <a:solidFill>
                  <a:schemeClr val="tx2"/>
                </a:solidFill>
                <a:latin typeface="Times New Roman" panose="02020603050405020304" charset="0"/>
              </a:rPr>
              <a:t>E</a:t>
            </a:r>
            <a:r>
              <a:rPr lang="en-US" altLang="zh-CN" sz="2800" i="1" baseline="-25000" dirty="0">
                <a:solidFill>
                  <a:schemeClr val="tx2"/>
                </a:solidFill>
                <a:latin typeface="Times New Roman" panose="02020603050405020304" charset="0"/>
              </a:rPr>
              <a:t>1</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truelist </a:t>
            </a:r>
            <a:r>
              <a:rPr lang="en-US" altLang="zh-CN" sz="2800" dirty="0">
                <a:solidFill>
                  <a:schemeClr val="tx2"/>
                </a:solidFill>
                <a:latin typeface="Times New Roman" panose="02020603050405020304" charset="0"/>
              </a:rPr>
              <a:t>;</a:t>
            </a:r>
            <a:endParaRPr lang="en-US" altLang="zh-CN" sz="2800" dirty="0">
              <a:solidFill>
                <a:schemeClr val="tx2"/>
              </a:solidFill>
              <a:latin typeface="Times New Roman" panose="02020603050405020304" charset="0"/>
            </a:endParaRPr>
          </a:p>
          <a:p>
            <a:pPr marL="342900" indent="-342900" algn="just">
              <a:buClr>
                <a:schemeClr val="folHlink"/>
              </a:buClr>
              <a:buSzPct val="60000"/>
            </a:pP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E</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falselist</a:t>
            </a:r>
            <a:r>
              <a:rPr lang="en-US" altLang="zh-CN" sz="2800" dirty="0">
                <a:solidFill>
                  <a:schemeClr val="tx2"/>
                </a:solidFill>
                <a:latin typeface="Times New Roman" panose="02020603050405020304" charset="0"/>
              </a:rPr>
              <a:t> := </a:t>
            </a:r>
            <a:r>
              <a:rPr lang="en-US" altLang="zh-CN" sz="2800" i="1" dirty="0">
                <a:solidFill>
                  <a:schemeClr val="tx2"/>
                </a:solidFill>
                <a:latin typeface="Times New Roman" panose="02020603050405020304" charset="0"/>
              </a:rPr>
              <a:t>E</a:t>
            </a:r>
            <a:r>
              <a:rPr lang="en-US" altLang="zh-CN" sz="2800" i="1" baseline="-25000" dirty="0">
                <a:solidFill>
                  <a:schemeClr val="tx2"/>
                </a:solidFill>
                <a:latin typeface="Times New Roman" panose="02020603050405020304" charset="0"/>
              </a:rPr>
              <a:t>1</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falselist</a:t>
            </a:r>
            <a:r>
              <a:rPr lang="en-US" altLang="zh-CN" sz="2800" dirty="0">
                <a:solidFill>
                  <a:schemeClr val="tx2"/>
                </a:solidFill>
                <a:latin typeface="Times New Roman" panose="02020603050405020304" charset="0"/>
              </a:rPr>
              <a:t> }</a:t>
            </a:r>
            <a:endParaRPr lang="en-US" altLang="zh-CN" sz="2800" dirty="0">
              <a:solidFill>
                <a:schemeClr val="tx2"/>
              </a:solidFill>
              <a:latin typeface="Times New Roman" panose="02020603050405020304" charset="0"/>
            </a:endParaRPr>
          </a:p>
        </p:txBody>
      </p:sp>
      <p:sp>
        <p:nvSpPr>
          <p:cNvPr id="5" name="Rectangle 3"/>
          <p:cNvSpPr/>
          <p:nvPr/>
        </p:nvSpPr>
        <p:spPr>
          <a:xfrm>
            <a:off x="1000125" y="3324225"/>
            <a:ext cx="7620000" cy="2286000"/>
          </a:xfrm>
          <a:prstGeom prst="rect">
            <a:avLst/>
          </a:prstGeom>
          <a:noFill/>
          <a:ln w="9525" cap="flat" cmpd="sng">
            <a:solidFill>
              <a:schemeClr val="tx1"/>
            </a:solidFill>
            <a:prstDash val="solid"/>
            <a:miter/>
            <a:headEnd type="none" w="med" len="med"/>
            <a:tailEnd type="none" w="med" len="med"/>
          </a:ln>
        </p:spPr>
        <p:txBody>
          <a:bodyPr anchor="t"/>
          <a:p>
            <a:pPr marL="342900" indent="-342900" algn="just" eaLnBrk="0" hangingPunct="0"/>
            <a:r>
              <a:rPr lang="en-US" altLang="zh-CN" sz="2800" i="1" dirty="0">
                <a:latin typeface="Times New Roman" panose="02020603050405020304" charset="0"/>
              </a:rPr>
              <a:t>E </a:t>
            </a:r>
            <a:r>
              <a:rPr lang="en-US" altLang="zh-CN" sz="2800" dirty="0">
                <a:latin typeface="Times New Roman" panose="02020603050405020304" charset="0"/>
                <a:sym typeface="Symbol" panose="05050102010706020507" pitchFamily="18" charset="2"/>
              </a:rPr>
              <a:t></a:t>
            </a:r>
            <a:r>
              <a:rPr lang="en-US" altLang="zh-CN" sz="2800" dirty="0">
                <a:latin typeface="Times New Roman" panose="02020603050405020304" charset="0"/>
              </a:rPr>
              <a:t> id</a:t>
            </a:r>
            <a:r>
              <a:rPr lang="en-US" altLang="zh-CN" sz="2800" baseline="-25000" dirty="0">
                <a:latin typeface="Times New Roman" panose="02020603050405020304" charset="0"/>
              </a:rPr>
              <a:t>1</a:t>
            </a:r>
            <a:r>
              <a:rPr lang="en-US" altLang="zh-CN" sz="2800" dirty="0">
                <a:latin typeface="Times New Roman" panose="02020603050405020304" charset="0"/>
              </a:rPr>
              <a:t> relop id</a:t>
            </a:r>
            <a:r>
              <a:rPr lang="en-US" altLang="zh-CN" sz="2800" baseline="-25000" dirty="0">
                <a:latin typeface="Times New Roman" panose="02020603050405020304" charset="0"/>
              </a:rPr>
              <a:t>2</a:t>
            </a:r>
            <a:endParaRPr lang="en-US" altLang="zh-CN" sz="2800" baseline="-25000" dirty="0">
              <a:latin typeface="Times New Roman" panose="02020603050405020304" charset="0"/>
            </a:endParaRPr>
          </a:p>
          <a:p>
            <a:pPr marL="342900" indent="-342900" algn="just">
              <a:buClr>
                <a:schemeClr val="folHlink"/>
              </a:buClr>
              <a:buSzPct val="60000"/>
            </a:pP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E</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truelist</a:t>
            </a:r>
            <a:r>
              <a:rPr lang="en-US" altLang="zh-CN" sz="2800" dirty="0">
                <a:solidFill>
                  <a:schemeClr val="tx2"/>
                </a:solidFill>
                <a:latin typeface="Times New Roman" panose="02020603050405020304" charset="0"/>
              </a:rPr>
              <a:t> := </a:t>
            </a:r>
            <a:r>
              <a:rPr lang="en-US" altLang="zh-CN" sz="2800" i="1" dirty="0">
                <a:solidFill>
                  <a:schemeClr val="tx2"/>
                </a:solidFill>
                <a:latin typeface="Times New Roman" panose="02020603050405020304" charset="0"/>
              </a:rPr>
              <a:t>makelist ( nextquad ) </a:t>
            </a:r>
            <a:r>
              <a:rPr lang="en-US" altLang="zh-CN" sz="2800" dirty="0">
                <a:solidFill>
                  <a:schemeClr val="tx2"/>
                </a:solidFill>
                <a:latin typeface="Times New Roman" panose="02020603050405020304" charset="0"/>
              </a:rPr>
              <a:t>;</a:t>
            </a:r>
            <a:endParaRPr lang="en-US" altLang="zh-CN" sz="2800" dirty="0">
              <a:solidFill>
                <a:schemeClr val="tx2"/>
              </a:solidFill>
              <a:latin typeface="Times New Roman" panose="02020603050405020304" charset="0"/>
            </a:endParaRPr>
          </a:p>
          <a:p>
            <a:pPr marL="342900" indent="-342900" algn="just">
              <a:buClr>
                <a:schemeClr val="folHlink"/>
              </a:buClr>
              <a:buSzPct val="60000"/>
            </a:pP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E</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falselist</a:t>
            </a:r>
            <a:r>
              <a:rPr lang="en-US" altLang="zh-CN" sz="2800" dirty="0">
                <a:solidFill>
                  <a:schemeClr val="tx2"/>
                </a:solidFill>
                <a:latin typeface="Times New Roman" panose="02020603050405020304" charset="0"/>
              </a:rPr>
              <a:t> := </a:t>
            </a:r>
            <a:r>
              <a:rPr lang="en-US" altLang="zh-CN" sz="2800" i="1" dirty="0">
                <a:solidFill>
                  <a:schemeClr val="tx2"/>
                </a:solidFill>
                <a:latin typeface="Times New Roman" panose="02020603050405020304" charset="0"/>
              </a:rPr>
              <a:t>makelist ( nextquad + 1 ) </a:t>
            </a:r>
            <a:r>
              <a:rPr lang="en-US" altLang="zh-CN" sz="2800" dirty="0">
                <a:solidFill>
                  <a:schemeClr val="tx2"/>
                </a:solidFill>
                <a:latin typeface="Times New Roman" panose="02020603050405020304" charset="0"/>
              </a:rPr>
              <a:t>;</a:t>
            </a:r>
            <a:endParaRPr lang="en-US" altLang="zh-CN" sz="2800" dirty="0">
              <a:solidFill>
                <a:schemeClr val="tx2"/>
              </a:solidFill>
              <a:latin typeface="Times New Roman" panose="02020603050405020304" charset="0"/>
            </a:endParaRPr>
          </a:p>
          <a:p>
            <a:pPr marL="342900" indent="-342900" algn="just">
              <a:buClr>
                <a:schemeClr val="folHlink"/>
              </a:buClr>
              <a:buSzPct val="60000"/>
            </a:pP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emit ( ‘if’ </a:t>
            </a:r>
            <a:r>
              <a:rPr lang="en-US" altLang="zh-CN" sz="2800" dirty="0">
                <a:solidFill>
                  <a:schemeClr val="tx2"/>
                </a:solidFill>
                <a:latin typeface="Times New Roman" panose="02020603050405020304" charset="0"/>
              </a:rPr>
              <a:t>id</a:t>
            </a:r>
            <a:r>
              <a:rPr lang="en-US" altLang="zh-CN" sz="2800" baseline="-25000" dirty="0">
                <a:solidFill>
                  <a:schemeClr val="tx2"/>
                </a:solidFill>
                <a:latin typeface="Times New Roman" panose="02020603050405020304" charset="0"/>
              </a:rPr>
              <a:t>1</a:t>
            </a:r>
            <a:r>
              <a:rPr lang="en-US" altLang="zh-CN" sz="2800" i="1" dirty="0">
                <a:solidFill>
                  <a:schemeClr val="tx2"/>
                </a:solidFill>
                <a:latin typeface="Times New Roman" panose="02020603050405020304" charset="0"/>
              </a:rPr>
              <a:t>.place </a:t>
            </a:r>
            <a:r>
              <a:rPr lang="en-US" altLang="zh-CN" sz="2800" dirty="0">
                <a:solidFill>
                  <a:schemeClr val="tx2"/>
                </a:solidFill>
                <a:latin typeface="Times New Roman" panose="02020603050405020304" charset="0"/>
              </a:rPr>
              <a:t>relop</a:t>
            </a:r>
            <a:r>
              <a:rPr lang="en-US" altLang="zh-CN" sz="2800" i="1" dirty="0">
                <a:solidFill>
                  <a:schemeClr val="tx2"/>
                </a:solidFill>
                <a:latin typeface="Times New Roman" panose="02020603050405020304" charset="0"/>
              </a:rPr>
              <a:t>.op </a:t>
            </a:r>
            <a:r>
              <a:rPr lang="en-US" altLang="zh-CN" sz="2800" dirty="0">
                <a:solidFill>
                  <a:schemeClr val="tx2"/>
                </a:solidFill>
                <a:latin typeface="Times New Roman" panose="02020603050405020304" charset="0"/>
              </a:rPr>
              <a:t>id</a:t>
            </a:r>
            <a:r>
              <a:rPr lang="en-US" altLang="zh-CN" sz="2800" baseline="-25000" dirty="0">
                <a:solidFill>
                  <a:schemeClr val="tx2"/>
                </a:solidFill>
                <a:latin typeface="Times New Roman" panose="02020603050405020304" charset="0"/>
              </a:rPr>
              <a:t>2</a:t>
            </a:r>
            <a:r>
              <a:rPr lang="en-US" altLang="zh-CN" sz="2800" i="1" dirty="0">
                <a:solidFill>
                  <a:schemeClr val="tx2"/>
                </a:solidFill>
                <a:latin typeface="Times New Roman" panose="02020603050405020304" charset="0"/>
              </a:rPr>
              <a:t>.place ‘goto_’ ) ;</a:t>
            </a:r>
            <a:endParaRPr lang="en-US" altLang="zh-CN" sz="2800" i="1" dirty="0">
              <a:solidFill>
                <a:schemeClr val="tx2"/>
              </a:solidFill>
              <a:latin typeface="Times New Roman" panose="02020603050405020304" charset="0"/>
            </a:endParaRPr>
          </a:p>
          <a:p>
            <a:pPr marL="342900" indent="-342900" algn="just">
              <a:buClr>
                <a:schemeClr val="folHlink"/>
              </a:buClr>
              <a:buSzPct val="60000"/>
            </a:pPr>
            <a:r>
              <a:rPr lang="en-US" altLang="zh-CN" sz="2800" i="1" dirty="0">
                <a:solidFill>
                  <a:schemeClr val="tx2"/>
                </a:solidFill>
                <a:latin typeface="Times New Roman" panose="02020603050405020304" charset="0"/>
              </a:rPr>
              <a:t>  emit ( ‘goto_’ )</a:t>
            </a:r>
            <a:r>
              <a:rPr lang="en-US" altLang="zh-CN" sz="2800" dirty="0">
                <a:solidFill>
                  <a:schemeClr val="tx2"/>
                </a:solidFill>
                <a:latin typeface="Times New Roman" panose="02020603050405020304" charset="0"/>
              </a:rPr>
              <a:t> }</a:t>
            </a:r>
            <a:endParaRPr lang="en-US" altLang="zh-CN" sz="2800" dirty="0">
              <a:solidFill>
                <a:schemeClr val="tx2"/>
              </a:solidFill>
              <a:latin typeface="Times New Roman" panose="02020603050405020304" charset="0"/>
            </a:endParaRPr>
          </a:p>
        </p:txBody>
      </p:sp>
      <p:sp>
        <p:nvSpPr>
          <p:cNvPr id="10241" name="Rectangle 2"/>
          <p:cNvSpPr>
            <a:spLocks noGrp="1"/>
          </p:cNvSpPr>
          <p:nvPr>
            <p:ph type="title"/>
          </p:nvPr>
        </p:nvSpPr>
        <p:spPr/>
        <p:txBody>
          <a:bodyPr vert="horz" wrap="square" lIns="91440" tIns="45720" rIns="91440" bIns="45720" anchor="ctr"/>
          <a:p>
            <a:pPr eaLnBrk="1" hangingPunct="1"/>
            <a:r>
              <a:rPr lang="zh-CN" altLang="en-US" dirty="0"/>
              <a:t>使用回填技术翻译布尔表达式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bldLvl="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Rectangle 2"/>
          <p:cNvSpPr/>
          <p:nvPr/>
        </p:nvSpPr>
        <p:spPr>
          <a:xfrm>
            <a:off x="928688" y="2724150"/>
            <a:ext cx="7696200" cy="1524000"/>
          </a:xfrm>
          <a:prstGeom prst="rect">
            <a:avLst/>
          </a:prstGeom>
          <a:noFill/>
          <a:ln w="9525" cap="flat" cmpd="sng">
            <a:solidFill>
              <a:schemeClr val="tx1"/>
            </a:solidFill>
            <a:prstDash val="solid"/>
            <a:miter/>
            <a:headEnd type="none" w="med" len="med"/>
            <a:tailEnd type="none" w="med" len="med"/>
          </a:ln>
        </p:spPr>
        <p:txBody>
          <a:bodyPr anchor="t"/>
          <a:p>
            <a:pPr marL="342900" indent="-342900" algn="just" eaLnBrk="0" hangingPunct="0"/>
            <a:r>
              <a:rPr lang="en-US" altLang="zh-CN" sz="2800" i="1" dirty="0">
                <a:latin typeface="Times New Roman" panose="02020603050405020304" charset="0"/>
              </a:rPr>
              <a:t>E </a:t>
            </a:r>
            <a:r>
              <a:rPr lang="en-US" altLang="zh-CN" sz="2800" dirty="0">
                <a:latin typeface="Times New Roman" panose="02020603050405020304" charset="0"/>
                <a:sym typeface="Symbol" panose="05050102010706020507" pitchFamily="18" charset="2"/>
              </a:rPr>
              <a:t></a:t>
            </a:r>
            <a:r>
              <a:rPr lang="en-US" altLang="zh-CN" sz="2800" dirty="0">
                <a:latin typeface="Times New Roman" panose="02020603050405020304" charset="0"/>
              </a:rPr>
              <a:t> true</a:t>
            </a:r>
            <a:endParaRPr lang="en-US" altLang="zh-CN" sz="2800" dirty="0">
              <a:latin typeface="Times New Roman" panose="02020603050405020304" charset="0"/>
            </a:endParaRPr>
          </a:p>
          <a:p>
            <a:pPr marL="342900" indent="-342900" algn="just">
              <a:buClr>
                <a:schemeClr val="folHlink"/>
              </a:buClr>
              <a:buSzPct val="60000"/>
            </a:pP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E</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truelist</a:t>
            </a:r>
            <a:r>
              <a:rPr lang="en-US" altLang="zh-CN" sz="2800" dirty="0">
                <a:solidFill>
                  <a:schemeClr val="tx2"/>
                </a:solidFill>
                <a:latin typeface="Times New Roman" panose="02020603050405020304" charset="0"/>
              </a:rPr>
              <a:t> := </a:t>
            </a:r>
            <a:r>
              <a:rPr lang="en-US" altLang="zh-CN" sz="2800" i="1" dirty="0">
                <a:solidFill>
                  <a:schemeClr val="tx2"/>
                </a:solidFill>
                <a:latin typeface="Times New Roman" panose="02020603050405020304" charset="0"/>
              </a:rPr>
              <a:t>makelist ( nextquad ) </a:t>
            </a:r>
            <a:r>
              <a:rPr lang="en-US" altLang="zh-CN" sz="2800" dirty="0">
                <a:solidFill>
                  <a:schemeClr val="tx2"/>
                </a:solidFill>
                <a:latin typeface="Times New Roman" panose="02020603050405020304" charset="0"/>
              </a:rPr>
              <a:t>;</a:t>
            </a:r>
            <a:endParaRPr lang="en-US" altLang="zh-CN" sz="2800" dirty="0">
              <a:solidFill>
                <a:schemeClr val="tx2"/>
              </a:solidFill>
              <a:latin typeface="Times New Roman" panose="02020603050405020304" charset="0"/>
            </a:endParaRPr>
          </a:p>
          <a:p>
            <a:pPr marL="342900" indent="-342900" algn="just">
              <a:buClr>
                <a:schemeClr val="folHlink"/>
              </a:buClr>
              <a:buSzPct val="60000"/>
            </a:pP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emit ( ‘goto_’ )</a:t>
            </a:r>
            <a:r>
              <a:rPr lang="en-US" altLang="zh-CN" sz="2800" dirty="0">
                <a:solidFill>
                  <a:schemeClr val="tx2"/>
                </a:solidFill>
                <a:latin typeface="Times New Roman" panose="02020603050405020304" charset="0"/>
              </a:rPr>
              <a:t> }</a:t>
            </a:r>
            <a:endParaRPr lang="en-US" altLang="zh-CN" sz="2800" dirty="0">
              <a:solidFill>
                <a:schemeClr val="tx2"/>
              </a:solidFill>
              <a:latin typeface="Times New Roman" panose="02020603050405020304" charset="0"/>
            </a:endParaRPr>
          </a:p>
        </p:txBody>
      </p:sp>
      <p:sp>
        <p:nvSpPr>
          <p:cNvPr id="5" name="Rectangle 3"/>
          <p:cNvSpPr/>
          <p:nvPr/>
        </p:nvSpPr>
        <p:spPr>
          <a:xfrm>
            <a:off x="928688" y="4476750"/>
            <a:ext cx="7696200" cy="1524000"/>
          </a:xfrm>
          <a:prstGeom prst="rect">
            <a:avLst/>
          </a:prstGeom>
          <a:noFill/>
          <a:ln w="9525" cap="flat" cmpd="sng">
            <a:solidFill>
              <a:schemeClr val="tx1"/>
            </a:solidFill>
            <a:prstDash val="solid"/>
            <a:miter/>
            <a:headEnd type="none" w="med" len="med"/>
            <a:tailEnd type="none" w="med" len="med"/>
          </a:ln>
        </p:spPr>
        <p:txBody>
          <a:bodyPr anchor="t"/>
          <a:p>
            <a:pPr marL="342900" indent="-342900" algn="just" eaLnBrk="0" hangingPunct="0"/>
            <a:r>
              <a:rPr lang="en-US" altLang="zh-CN" sz="2800" i="1" dirty="0">
                <a:latin typeface="Times New Roman" panose="02020603050405020304" charset="0"/>
              </a:rPr>
              <a:t>E </a:t>
            </a:r>
            <a:r>
              <a:rPr lang="en-US" altLang="zh-CN" sz="2800" dirty="0">
                <a:latin typeface="Times New Roman" panose="02020603050405020304" charset="0"/>
                <a:sym typeface="Symbol" panose="05050102010706020507" pitchFamily="18" charset="2"/>
              </a:rPr>
              <a:t></a:t>
            </a:r>
            <a:r>
              <a:rPr lang="en-US" altLang="zh-CN" sz="2800" dirty="0">
                <a:latin typeface="Times New Roman" panose="02020603050405020304" charset="0"/>
              </a:rPr>
              <a:t> false</a:t>
            </a:r>
            <a:endParaRPr lang="en-US" altLang="zh-CN" sz="2800" dirty="0">
              <a:latin typeface="Times New Roman" panose="02020603050405020304" charset="0"/>
            </a:endParaRPr>
          </a:p>
          <a:p>
            <a:pPr marL="342900" indent="-342900" algn="just">
              <a:buClr>
                <a:schemeClr val="folHlink"/>
              </a:buClr>
              <a:buSzPct val="60000"/>
            </a:pP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E</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falselist</a:t>
            </a:r>
            <a:r>
              <a:rPr lang="en-US" altLang="zh-CN" sz="2800" dirty="0">
                <a:solidFill>
                  <a:schemeClr val="tx2"/>
                </a:solidFill>
                <a:latin typeface="Times New Roman" panose="02020603050405020304" charset="0"/>
              </a:rPr>
              <a:t> := </a:t>
            </a:r>
            <a:r>
              <a:rPr lang="en-US" altLang="zh-CN" sz="2800" i="1" dirty="0">
                <a:solidFill>
                  <a:schemeClr val="tx2"/>
                </a:solidFill>
                <a:latin typeface="Times New Roman" panose="02020603050405020304" charset="0"/>
              </a:rPr>
              <a:t>makelist ( nextquad ) </a:t>
            </a:r>
            <a:r>
              <a:rPr lang="en-US" altLang="zh-CN" sz="2800" dirty="0">
                <a:solidFill>
                  <a:schemeClr val="tx2"/>
                </a:solidFill>
                <a:latin typeface="Times New Roman" panose="02020603050405020304" charset="0"/>
              </a:rPr>
              <a:t>;</a:t>
            </a:r>
            <a:endParaRPr lang="en-US" altLang="zh-CN" sz="2800" dirty="0">
              <a:solidFill>
                <a:schemeClr val="tx2"/>
              </a:solidFill>
              <a:latin typeface="Times New Roman" panose="02020603050405020304" charset="0"/>
            </a:endParaRPr>
          </a:p>
          <a:p>
            <a:pPr marL="342900" indent="-342900" algn="just">
              <a:buClr>
                <a:schemeClr val="folHlink"/>
              </a:buClr>
              <a:buSzPct val="60000"/>
            </a:pP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emit ( ‘goto_’ )</a:t>
            </a:r>
            <a:r>
              <a:rPr lang="en-US" altLang="zh-CN" sz="2800" dirty="0">
                <a:solidFill>
                  <a:schemeClr val="tx2"/>
                </a:solidFill>
                <a:latin typeface="Times New Roman" panose="02020603050405020304" charset="0"/>
              </a:rPr>
              <a:t> }</a:t>
            </a:r>
            <a:endParaRPr lang="en-US" altLang="zh-CN" sz="2800" dirty="0">
              <a:solidFill>
                <a:schemeClr val="tx2"/>
              </a:solidFill>
              <a:latin typeface="Times New Roman" panose="02020603050405020304" charset="0"/>
            </a:endParaRPr>
          </a:p>
        </p:txBody>
      </p:sp>
      <p:sp>
        <p:nvSpPr>
          <p:cNvPr id="6" name="Rectangle 4"/>
          <p:cNvSpPr/>
          <p:nvPr/>
        </p:nvSpPr>
        <p:spPr>
          <a:xfrm>
            <a:off x="928688" y="1352550"/>
            <a:ext cx="7696200" cy="990600"/>
          </a:xfrm>
          <a:prstGeom prst="rect">
            <a:avLst/>
          </a:prstGeom>
          <a:noFill/>
          <a:ln w="9525" cap="flat" cmpd="sng">
            <a:solidFill>
              <a:schemeClr val="tx1"/>
            </a:solidFill>
            <a:prstDash val="solid"/>
            <a:miter/>
            <a:headEnd type="none" w="med" len="med"/>
            <a:tailEnd type="none" w="med" len="med"/>
          </a:ln>
        </p:spPr>
        <p:txBody>
          <a:bodyPr anchor="t"/>
          <a:p>
            <a:pPr marL="342900" indent="-342900" algn="just" eaLnBrk="0" hangingPunct="0"/>
            <a:r>
              <a:rPr lang="en-US" altLang="zh-CN" sz="2800" i="1" dirty="0">
                <a:latin typeface="Times New Roman" panose="02020603050405020304" charset="0"/>
              </a:rPr>
              <a:t>M </a:t>
            </a:r>
            <a:r>
              <a:rPr lang="en-US" altLang="zh-CN" sz="2800" dirty="0">
                <a:latin typeface="Times New Roman" panose="02020603050405020304" charset="0"/>
                <a:sym typeface="Symbol" panose="05050102010706020507" pitchFamily="18" charset="2"/>
              </a:rPr>
              <a:t></a:t>
            </a:r>
            <a:r>
              <a:rPr lang="en-US" altLang="zh-CN" sz="2800" dirty="0">
                <a:latin typeface="Times New Roman" panose="02020603050405020304" charset="0"/>
              </a:rPr>
              <a:t> ε</a:t>
            </a:r>
            <a:endParaRPr lang="en-US" altLang="zh-CN" sz="2800" dirty="0">
              <a:latin typeface="Times New Roman" panose="02020603050405020304" charset="0"/>
            </a:endParaRPr>
          </a:p>
          <a:p>
            <a:pPr marL="342900" indent="-342900" algn="just">
              <a:buClr>
                <a:schemeClr val="folHlink"/>
              </a:buClr>
              <a:buSzPct val="60000"/>
            </a:pP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M</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quad</a:t>
            </a:r>
            <a:r>
              <a:rPr lang="en-US" altLang="zh-CN" sz="2800" dirty="0">
                <a:solidFill>
                  <a:schemeClr val="tx2"/>
                </a:solidFill>
                <a:latin typeface="Times New Roman" panose="02020603050405020304" charset="0"/>
              </a:rPr>
              <a:t> := </a:t>
            </a:r>
            <a:r>
              <a:rPr lang="en-US" altLang="zh-CN" sz="2800" i="1" dirty="0">
                <a:solidFill>
                  <a:schemeClr val="tx2"/>
                </a:solidFill>
                <a:latin typeface="Times New Roman" panose="02020603050405020304" charset="0"/>
              </a:rPr>
              <a:t>nextquad</a:t>
            </a:r>
            <a:r>
              <a:rPr lang="en-US" altLang="zh-CN" sz="2800" dirty="0">
                <a:solidFill>
                  <a:schemeClr val="tx2"/>
                </a:solidFill>
                <a:latin typeface="Times New Roman" panose="02020603050405020304" charset="0"/>
              </a:rPr>
              <a:t> }</a:t>
            </a:r>
            <a:endParaRPr lang="en-US" altLang="zh-CN" sz="2800" dirty="0">
              <a:solidFill>
                <a:schemeClr val="tx2"/>
              </a:solidFill>
              <a:latin typeface="Times New Roman" panose="02020603050405020304" charset="0"/>
            </a:endParaRPr>
          </a:p>
        </p:txBody>
      </p:sp>
      <p:sp>
        <p:nvSpPr>
          <p:cNvPr id="10241" name="Rectangle 2"/>
          <p:cNvSpPr>
            <a:spLocks noGrp="1"/>
          </p:cNvSpPr>
          <p:nvPr>
            <p:ph type="title"/>
          </p:nvPr>
        </p:nvSpPr>
        <p:spPr/>
        <p:txBody>
          <a:bodyPr vert="horz" wrap="square" lIns="91440" tIns="45720" rIns="91440" bIns="45720" anchor="ctr"/>
          <a:p>
            <a:pPr eaLnBrk="1" hangingPunct="1"/>
            <a:r>
              <a:rPr lang="zh-CN" altLang="en-US" dirty="0"/>
              <a:t>使用回填技术翻译布尔表达式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bldLvl="0" animBg="1"/>
      <p:bldP spid="6" grpId="0" bldLvl="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内容占位符 2"/>
          <p:cNvSpPr>
            <a:spLocks noGrp="1"/>
          </p:cNvSpPr>
          <p:nvPr>
            <p:ph idx="1"/>
          </p:nvPr>
        </p:nvSpPr>
        <p:spPr>
          <a:xfrm>
            <a:off x="436880" y="924560"/>
            <a:ext cx="8229600" cy="696913"/>
          </a:xfrm>
        </p:spPr>
        <p:txBody>
          <a:bodyPr vert="horz" wrap="square" lIns="91440" tIns="45720" rIns="91440" bIns="45720" anchor="t"/>
          <a:p>
            <a:r>
              <a:rPr lang="en-US" altLang="zh-CN" dirty="0"/>
              <a:t>a&lt;b or c&lt;d and e&lt;f</a:t>
            </a:r>
            <a:endParaRPr lang="zh-CN" altLang="en-US" dirty="0"/>
          </a:p>
        </p:txBody>
      </p:sp>
      <p:sp>
        <p:nvSpPr>
          <p:cNvPr id="18434" name="Text Box 64"/>
          <p:cNvSpPr txBox="1"/>
          <p:nvPr/>
        </p:nvSpPr>
        <p:spPr>
          <a:xfrm>
            <a:off x="687388" y="1689100"/>
            <a:ext cx="4344670" cy="460375"/>
          </a:xfrm>
          <a:prstGeom prst="rect">
            <a:avLst/>
          </a:prstGeom>
          <a:noFill/>
          <a:ln w="9525">
            <a:noFill/>
          </a:ln>
        </p:spPr>
        <p:txBody>
          <a:bodyPr wrap="none" anchor="ctr">
            <a:spAutoFit/>
          </a:bodyPr>
          <a:p>
            <a:r>
              <a:rPr lang="zh-CN" altLang="en-US" dirty="0">
                <a:latin typeface="华文新魏" panose="02010800040101010101" pitchFamily="2" charset="-122"/>
                <a:ea typeface="华文新魏" panose="02010800040101010101" pitchFamily="2" charset="-122"/>
                <a:cs typeface="华文新魏" panose="02010800040101010101" pitchFamily="2" charset="-122"/>
              </a:rPr>
              <a:t>假定变量</a:t>
            </a:r>
            <a:r>
              <a:rPr lang="en-US" altLang="zh-CN" dirty="0">
                <a:latin typeface="华文新魏" panose="02010800040101010101" pitchFamily="2" charset="-122"/>
                <a:ea typeface="华文新魏" panose="02010800040101010101" pitchFamily="2" charset="-122"/>
                <a:cs typeface="华文新魏" panose="02010800040101010101" pitchFamily="2" charset="-122"/>
              </a:rPr>
              <a:t>nextquad</a:t>
            </a:r>
            <a:r>
              <a:rPr lang="zh-CN" altLang="en-US" dirty="0">
                <a:latin typeface="华文新魏" panose="02010800040101010101" pitchFamily="2" charset="-122"/>
                <a:ea typeface="华文新魏" panose="02010800040101010101" pitchFamily="2" charset="-122"/>
                <a:cs typeface="华文新魏" panose="02010800040101010101" pitchFamily="2" charset="-122"/>
              </a:rPr>
              <a:t>的初值为</a:t>
            </a:r>
            <a:r>
              <a:rPr lang="en-US" altLang="zh-CN" dirty="0">
                <a:latin typeface="华文新魏" panose="02010800040101010101" pitchFamily="2" charset="-122"/>
                <a:ea typeface="华文新魏" panose="02010800040101010101" pitchFamily="2" charset="-122"/>
                <a:cs typeface="华文新魏" panose="02010800040101010101" pitchFamily="2" charset="-122"/>
              </a:rPr>
              <a:t>100</a:t>
            </a:r>
            <a:endParaRPr lang="en-US" altLang="zh-CN"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18435" name="TextBox 103"/>
          <p:cNvSpPr txBox="1"/>
          <p:nvPr/>
        </p:nvSpPr>
        <p:spPr>
          <a:xfrm>
            <a:off x="714375" y="2282825"/>
            <a:ext cx="5311775" cy="460375"/>
          </a:xfrm>
          <a:prstGeom prst="rect">
            <a:avLst/>
          </a:prstGeom>
          <a:noFill/>
          <a:ln w="9525">
            <a:noFill/>
          </a:ln>
        </p:spPr>
        <p:txBody>
          <a:bodyPr wrap="square" anchor="t">
            <a:spAutoFit/>
          </a:bodyPr>
          <a:p>
            <a:r>
              <a:rPr lang="zh-CN" altLang="en-US" dirty="0">
                <a:latin typeface="华文新魏" panose="02010800040101010101" pitchFamily="2" charset="-122"/>
                <a:ea typeface="华文新魏" panose="02010800040101010101" pitchFamily="2" charset="-122"/>
                <a:cs typeface="华文新魏" panose="02010800040101010101" pitchFamily="2" charset="-122"/>
              </a:rPr>
              <a:t>假设已知</a:t>
            </a:r>
            <a:r>
              <a:rPr lang="en-US" altLang="zh-CN" dirty="0">
                <a:latin typeface="华文新魏" panose="02010800040101010101" pitchFamily="2" charset="-122"/>
                <a:ea typeface="华文新魏" panose="02010800040101010101" pitchFamily="2" charset="-122"/>
                <a:cs typeface="华文新魏" panose="02010800040101010101" pitchFamily="2" charset="-122"/>
              </a:rPr>
              <a:t>E</a:t>
            </a:r>
            <a:r>
              <a:rPr lang="zh-CN" altLang="en-US" dirty="0">
                <a:latin typeface="华文新魏" panose="02010800040101010101" pitchFamily="2" charset="-122"/>
                <a:ea typeface="华文新魏" panose="02010800040101010101" pitchFamily="2" charset="-122"/>
                <a:cs typeface="华文新魏" panose="02010800040101010101" pitchFamily="2" charset="-122"/>
              </a:rPr>
              <a:t>的真假出口分别是</a:t>
            </a:r>
            <a:r>
              <a:rPr lang="en-US" altLang="zh-CN" dirty="0">
                <a:latin typeface="华文新魏" panose="02010800040101010101" pitchFamily="2" charset="-122"/>
                <a:ea typeface="华文新魏" panose="02010800040101010101" pitchFamily="2" charset="-122"/>
                <a:cs typeface="华文新魏" panose="02010800040101010101" pitchFamily="2" charset="-122"/>
              </a:rPr>
              <a:t>L1</a:t>
            </a:r>
            <a:r>
              <a:rPr lang="zh-CN" altLang="en-US" dirty="0">
                <a:latin typeface="华文新魏" panose="02010800040101010101" pitchFamily="2" charset="-122"/>
                <a:ea typeface="华文新魏" panose="02010800040101010101" pitchFamily="2" charset="-122"/>
                <a:cs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cs typeface="华文新魏" panose="02010800040101010101" pitchFamily="2" charset="-122"/>
              </a:rPr>
              <a:t>L2</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5" name="Rectangle 2"/>
          <p:cNvSpPr txBox="1">
            <a:spLocks noChangeArrowheads="1"/>
          </p:cNvSpPr>
          <p:nvPr/>
        </p:nvSpPr>
        <p:spPr bwMode="auto">
          <a:xfrm>
            <a:off x="714375" y="93980"/>
            <a:ext cx="5000625" cy="649288"/>
          </a:xfrm>
          <a:prstGeom prst="rect">
            <a:avLst/>
          </a:prstGeom>
          <a:solidFill>
            <a:srgbClr val="FFC000"/>
          </a:solidFill>
          <a:ln w="9525">
            <a:noFill/>
            <a:miter lim="800000"/>
          </a:ln>
        </p:spPr>
        <p:txBody>
          <a:bodyPr/>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
              <a:defRPr/>
            </a:pPr>
            <a:r>
              <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例子：</a:t>
            </a:r>
            <a:endParaRPr kumimoji="0" lang="en-US" altLang="zh-CN"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p:txBody>
      </p:sp>
      <p:pic>
        <p:nvPicPr>
          <p:cNvPr id="6" name="图片 1"/>
          <p:cNvPicPr>
            <a:picLocks noChangeAspect="1"/>
          </p:cNvPicPr>
          <p:nvPr/>
        </p:nvPicPr>
        <p:blipFill>
          <a:blip r:embed="rId1"/>
          <a:stretch>
            <a:fillRect/>
          </a:stretch>
        </p:blipFill>
        <p:spPr>
          <a:xfrm>
            <a:off x="3781108" y="2843848"/>
            <a:ext cx="6437312" cy="2838450"/>
          </a:xfrm>
          <a:prstGeom prst="rect">
            <a:avLst/>
          </a:prstGeom>
          <a:noFill/>
          <a:ln w="9525">
            <a:noFill/>
          </a:ln>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2"/>
          <p:cNvSpPr txBox="1">
            <a:spLocks noChangeArrowheads="1"/>
          </p:cNvSpPr>
          <p:nvPr/>
        </p:nvSpPr>
        <p:spPr bwMode="auto">
          <a:xfrm>
            <a:off x="714375" y="93980"/>
            <a:ext cx="5000625" cy="649288"/>
          </a:xfrm>
          <a:prstGeom prst="rect">
            <a:avLst/>
          </a:prstGeom>
          <a:solidFill>
            <a:srgbClr val="FFC000"/>
          </a:solidFill>
          <a:ln w="9525">
            <a:noFill/>
            <a:miter lim="800000"/>
          </a:ln>
        </p:spPr>
        <p:txBody>
          <a:bodyPr/>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
              <a:defRPr/>
            </a:pPr>
            <a:r>
              <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例子：</a:t>
            </a:r>
            <a:endParaRPr kumimoji="0" lang="en-US" altLang="zh-CN"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p:txBody>
      </p:sp>
      <p:sp>
        <p:nvSpPr>
          <p:cNvPr id="19457" name="内容占位符 2"/>
          <p:cNvSpPr>
            <a:spLocks noGrp="1"/>
          </p:cNvSpPr>
          <p:nvPr>
            <p:ph idx="1"/>
          </p:nvPr>
        </p:nvSpPr>
        <p:spPr>
          <a:xfrm>
            <a:off x="457200" y="1076325"/>
            <a:ext cx="8229600" cy="696913"/>
          </a:xfrm>
        </p:spPr>
        <p:txBody>
          <a:bodyPr vert="horz" wrap="square" lIns="91440" tIns="45720" rIns="91440" bIns="45720" anchor="t"/>
          <a:p>
            <a:r>
              <a:rPr lang="en-US" altLang="zh-CN" dirty="0"/>
              <a:t>a&lt;b or c&lt;d and e&lt;f</a:t>
            </a:r>
            <a:endParaRPr lang="zh-CN" altLang="en-US" dirty="0"/>
          </a:p>
        </p:txBody>
      </p:sp>
      <p:sp>
        <p:nvSpPr>
          <p:cNvPr id="19502" name="Text Box 51"/>
          <p:cNvSpPr txBox="1"/>
          <p:nvPr/>
        </p:nvSpPr>
        <p:spPr>
          <a:xfrm>
            <a:off x="7798435" y="1252220"/>
            <a:ext cx="2894013" cy="822325"/>
          </a:xfrm>
          <a:prstGeom prst="rect">
            <a:avLst/>
          </a:prstGeom>
          <a:noFill/>
          <a:ln w="9525">
            <a:noFill/>
          </a:ln>
        </p:spPr>
        <p:txBody>
          <a:bodyPr wrap="none" anchor="ctr">
            <a:spAutoFit/>
          </a:bodyPr>
          <a:p>
            <a:r>
              <a:rPr lang="en-US" altLang="zh-CN" dirty="0">
                <a:latin typeface="Times New Roman" panose="02020603050405020304" charset="0"/>
              </a:rPr>
              <a:t>100</a:t>
            </a:r>
            <a:r>
              <a:rPr lang="zh-CN" altLang="en-US" dirty="0">
                <a:latin typeface="Times New Roman" panose="02020603050405020304" charset="0"/>
                <a:ea typeface="华文新魏" panose="02010800040101010101" pitchFamily="2" charset="-122"/>
              </a:rPr>
              <a:t>：</a:t>
            </a:r>
            <a:r>
              <a:rPr lang="en-US" altLang="zh-CN" dirty="0">
                <a:latin typeface="Times New Roman" panose="02020603050405020304" charset="0"/>
              </a:rPr>
              <a:t>if  a&lt;b  goto  —</a:t>
            </a:r>
            <a:endParaRPr lang="en-US" altLang="zh-CN" dirty="0">
              <a:latin typeface="Times New Roman" panose="02020603050405020304" charset="0"/>
            </a:endParaRPr>
          </a:p>
          <a:p>
            <a:r>
              <a:rPr lang="en-US" altLang="zh-CN" dirty="0">
                <a:latin typeface="Times New Roman" panose="02020603050405020304" charset="0"/>
              </a:rPr>
              <a:t>101</a:t>
            </a:r>
            <a:r>
              <a:rPr lang="zh-CN" altLang="en-US" dirty="0">
                <a:latin typeface="Times New Roman" panose="02020603050405020304" charset="0"/>
                <a:ea typeface="华文新魏" panose="02010800040101010101" pitchFamily="2" charset="-122"/>
              </a:rPr>
              <a:t>：</a:t>
            </a:r>
            <a:r>
              <a:rPr lang="en-US" altLang="zh-CN" dirty="0">
                <a:latin typeface="Times New Roman" panose="02020603050405020304" charset="0"/>
              </a:rPr>
              <a:t>goto  —</a:t>
            </a:r>
            <a:endParaRPr lang="en-US" altLang="zh-CN" dirty="0">
              <a:latin typeface="Times New Roman" panose="02020603050405020304" charset="0"/>
            </a:endParaRPr>
          </a:p>
        </p:txBody>
      </p:sp>
      <p:sp>
        <p:nvSpPr>
          <p:cNvPr id="19505" name="Text Box 54"/>
          <p:cNvSpPr txBox="1"/>
          <p:nvPr/>
        </p:nvSpPr>
        <p:spPr>
          <a:xfrm>
            <a:off x="7796848" y="2106295"/>
            <a:ext cx="2894012" cy="822325"/>
          </a:xfrm>
          <a:prstGeom prst="rect">
            <a:avLst/>
          </a:prstGeom>
          <a:noFill/>
          <a:ln w="9525">
            <a:noFill/>
          </a:ln>
        </p:spPr>
        <p:txBody>
          <a:bodyPr wrap="none" anchor="ctr">
            <a:spAutoFit/>
          </a:bodyPr>
          <a:p>
            <a:r>
              <a:rPr lang="en-US" altLang="zh-CN" dirty="0">
                <a:latin typeface="Times New Roman" panose="02020603050405020304" charset="0"/>
              </a:rPr>
              <a:t>102</a:t>
            </a:r>
            <a:r>
              <a:rPr lang="zh-CN" altLang="en-US" dirty="0">
                <a:latin typeface="Times New Roman" panose="02020603050405020304" charset="0"/>
                <a:ea typeface="华文新魏" panose="02010800040101010101" pitchFamily="2" charset="-122"/>
              </a:rPr>
              <a:t>：</a:t>
            </a:r>
            <a:r>
              <a:rPr lang="en-US" altLang="zh-CN" dirty="0">
                <a:latin typeface="Times New Roman" panose="02020603050405020304" charset="0"/>
              </a:rPr>
              <a:t>if  c&lt;d  goto  —</a:t>
            </a:r>
            <a:endParaRPr lang="en-US" altLang="zh-CN" dirty="0">
              <a:latin typeface="Times New Roman" panose="02020603050405020304" charset="0"/>
            </a:endParaRPr>
          </a:p>
          <a:p>
            <a:r>
              <a:rPr lang="en-US" altLang="zh-CN" dirty="0">
                <a:latin typeface="Times New Roman" panose="02020603050405020304" charset="0"/>
              </a:rPr>
              <a:t>103</a:t>
            </a:r>
            <a:r>
              <a:rPr lang="zh-CN" altLang="en-US" dirty="0">
                <a:latin typeface="Times New Roman" panose="02020603050405020304" charset="0"/>
                <a:ea typeface="华文新魏" panose="02010800040101010101" pitchFamily="2" charset="-122"/>
              </a:rPr>
              <a:t>：</a:t>
            </a:r>
            <a:r>
              <a:rPr lang="en-US" altLang="zh-CN" dirty="0">
                <a:latin typeface="Times New Roman" panose="02020603050405020304" charset="0"/>
              </a:rPr>
              <a:t>goto  —</a:t>
            </a:r>
            <a:endParaRPr lang="en-US" altLang="zh-CN" dirty="0">
              <a:latin typeface="Times New Roman" panose="02020603050405020304" charset="0"/>
            </a:endParaRPr>
          </a:p>
        </p:txBody>
      </p:sp>
      <p:sp>
        <p:nvSpPr>
          <p:cNvPr id="19508" name="Text Box 57"/>
          <p:cNvSpPr txBox="1"/>
          <p:nvPr/>
        </p:nvSpPr>
        <p:spPr>
          <a:xfrm>
            <a:off x="7796848" y="2944495"/>
            <a:ext cx="2843212" cy="822325"/>
          </a:xfrm>
          <a:prstGeom prst="rect">
            <a:avLst/>
          </a:prstGeom>
          <a:noFill/>
          <a:ln w="9525">
            <a:noFill/>
          </a:ln>
        </p:spPr>
        <p:txBody>
          <a:bodyPr wrap="none" anchor="ctr">
            <a:spAutoFit/>
          </a:bodyPr>
          <a:p>
            <a:r>
              <a:rPr lang="en-US" altLang="zh-CN" dirty="0">
                <a:latin typeface="Times New Roman" panose="02020603050405020304" charset="0"/>
              </a:rPr>
              <a:t>104</a:t>
            </a:r>
            <a:r>
              <a:rPr lang="zh-CN" altLang="en-US" dirty="0">
                <a:latin typeface="Times New Roman" panose="02020603050405020304" charset="0"/>
                <a:ea typeface="华文新魏" panose="02010800040101010101" pitchFamily="2" charset="-122"/>
              </a:rPr>
              <a:t>：</a:t>
            </a:r>
            <a:r>
              <a:rPr lang="en-US" altLang="zh-CN" dirty="0">
                <a:latin typeface="Times New Roman" panose="02020603050405020304" charset="0"/>
              </a:rPr>
              <a:t>if  e&lt;f  goto  —</a:t>
            </a:r>
            <a:endParaRPr lang="en-US" altLang="zh-CN" dirty="0">
              <a:latin typeface="Times New Roman" panose="02020603050405020304" charset="0"/>
            </a:endParaRPr>
          </a:p>
          <a:p>
            <a:r>
              <a:rPr lang="en-US" altLang="zh-CN" dirty="0">
                <a:latin typeface="Times New Roman" panose="02020603050405020304" charset="0"/>
              </a:rPr>
              <a:t>105</a:t>
            </a:r>
            <a:r>
              <a:rPr lang="zh-CN" altLang="en-US" dirty="0">
                <a:latin typeface="Times New Roman" panose="02020603050405020304" charset="0"/>
                <a:ea typeface="华文新魏" panose="02010800040101010101" pitchFamily="2" charset="-122"/>
              </a:rPr>
              <a:t>：</a:t>
            </a:r>
            <a:r>
              <a:rPr lang="en-US" altLang="zh-CN" dirty="0">
                <a:latin typeface="Times New Roman" panose="02020603050405020304" charset="0"/>
              </a:rPr>
              <a:t>goto  —</a:t>
            </a:r>
            <a:endParaRPr lang="en-US" altLang="zh-CN" dirty="0">
              <a:latin typeface="Times New Roman" panose="02020603050405020304" charset="0"/>
            </a:endParaRPr>
          </a:p>
        </p:txBody>
      </p:sp>
      <p:sp>
        <p:nvSpPr>
          <p:cNvPr id="19510" name="Text Box 59"/>
          <p:cNvSpPr txBox="1"/>
          <p:nvPr/>
        </p:nvSpPr>
        <p:spPr>
          <a:xfrm>
            <a:off x="10203498" y="2090420"/>
            <a:ext cx="641350" cy="457200"/>
          </a:xfrm>
          <a:prstGeom prst="rect">
            <a:avLst/>
          </a:prstGeom>
          <a:solidFill>
            <a:srgbClr val="FFCC00"/>
          </a:solidFill>
          <a:ln w="9525">
            <a:noFill/>
          </a:ln>
        </p:spPr>
        <p:txBody>
          <a:bodyPr wrap="none" anchor="ctr">
            <a:spAutoFit/>
          </a:bodyPr>
          <a:p>
            <a:pPr algn="ctr"/>
            <a:r>
              <a:rPr lang="en-US" altLang="zh-CN" dirty="0">
                <a:solidFill>
                  <a:srgbClr val="0000FF"/>
                </a:solidFill>
                <a:latin typeface="Times New Roman" panose="02020603050405020304" charset="0"/>
              </a:rPr>
              <a:t>104</a:t>
            </a:r>
            <a:endParaRPr lang="en-US" altLang="zh-CN" dirty="0">
              <a:solidFill>
                <a:srgbClr val="0000FF"/>
              </a:solidFill>
              <a:latin typeface="Times New Roman" panose="02020603050405020304" charset="0"/>
            </a:endParaRPr>
          </a:p>
        </p:txBody>
      </p:sp>
      <p:sp>
        <p:nvSpPr>
          <p:cNvPr id="19513" name="Text Box 62"/>
          <p:cNvSpPr txBox="1"/>
          <p:nvPr/>
        </p:nvSpPr>
        <p:spPr>
          <a:xfrm>
            <a:off x="9244648" y="1709420"/>
            <a:ext cx="641350" cy="457200"/>
          </a:xfrm>
          <a:prstGeom prst="rect">
            <a:avLst/>
          </a:prstGeom>
          <a:solidFill>
            <a:srgbClr val="FFCC00"/>
          </a:solidFill>
          <a:ln w="9525">
            <a:noFill/>
          </a:ln>
        </p:spPr>
        <p:txBody>
          <a:bodyPr wrap="none" anchor="ctr">
            <a:spAutoFit/>
          </a:bodyPr>
          <a:p>
            <a:pPr algn="ctr"/>
            <a:r>
              <a:rPr lang="en-US" altLang="zh-CN" dirty="0">
                <a:solidFill>
                  <a:srgbClr val="0000FF"/>
                </a:solidFill>
                <a:latin typeface="Times New Roman" panose="02020603050405020304" charset="0"/>
              </a:rPr>
              <a:t>102</a:t>
            </a:r>
            <a:endParaRPr lang="en-US" altLang="zh-CN" dirty="0">
              <a:solidFill>
                <a:srgbClr val="0000FF"/>
              </a:solidFill>
              <a:latin typeface="Times New Roman" panose="02020603050405020304" charset="0"/>
            </a:endParaRPr>
          </a:p>
        </p:txBody>
      </p:sp>
      <p:sp>
        <p:nvSpPr>
          <p:cNvPr id="19556" name="Text Box 62"/>
          <p:cNvSpPr txBox="1"/>
          <p:nvPr/>
        </p:nvSpPr>
        <p:spPr>
          <a:xfrm>
            <a:off x="10300335" y="1234758"/>
            <a:ext cx="544513" cy="461962"/>
          </a:xfrm>
          <a:prstGeom prst="rect">
            <a:avLst/>
          </a:prstGeom>
          <a:solidFill>
            <a:srgbClr val="FFCC00"/>
          </a:solidFill>
          <a:ln w="9525">
            <a:noFill/>
          </a:ln>
        </p:spPr>
        <p:txBody>
          <a:bodyPr wrap="none" anchor="ctr">
            <a:spAutoFit/>
          </a:bodyPr>
          <a:p>
            <a:pPr algn="ctr"/>
            <a:r>
              <a:rPr lang="en-US" altLang="zh-CN" dirty="0">
                <a:solidFill>
                  <a:srgbClr val="0000FF"/>
                </a:solidFill>
                <a:latin typeface="Times New Roman" panose="02020603050405020304" charset="0"/>
              </a:rPr>
              <a:t>L1</a:t>
            </a:r>
            <a:endParaRPr lang="en-US" altLang="zh-CN" dirty="0">
              <a:solidFill>
                <a:srgbClr val="0000FF"/>
              </a:solidFill>
              <a:latin typeface="Times New Roman" panose="02020603050405020304" charset="0"/>
            </a:endParaRPr>
          </a:p>
        </p:txBody>
      </p:sp>
      <p:sp>
        <p:nvSpPr>
          <p:cNvPr id="19557" name="Text Box 62"/>
          <p:cNvSpPr txBox="1"/>
          <p:nvPr/>
        </p:nvSpPr>
        <p:spPr>
          <a:xfrm>
            <a:off x="10203498" y="2954020"/>
            <a:ext cx="542925" cy="460375"/>
          </a:xfrm>
          <a:prstGeom prst="rect">
            <a:avLst/>
          </a:prstGeom>
          <a:solidFill>
            <a:srgbClr val="FFCC00"/>
          </a:solidFill>
          <a:ln w="9525">
            <a:noFill/>
          </a:ln>
        </p:spPr>
        <p:txBody>
          <a:bodyPr wrap="none" anchor="ctr">
            <a:spAutoFit/>
          </a:bodyPr>
          <a:p>
            <a:pPr algn="ctr"/>
            <a:r>
              <a:rPr lang="en-US" altLang="zh-CN" dirty="0">
                <a:solidFill>
                  <a:srgbClr val="0000FF"/>
                </a:solidFill>
                <a:latin typeface="Times New Roman" panose="02020603050405020304" charset="0"/>
              </a:rPr>
              <a:t>L1</a:t>
            </a:r>
            <a:endParaRPr lang="en-US" altLang="zh-CN" dirty="0">
              <a:solidFill>
                <a:srgbClr val="0000FF"/>
              </a:solidFill>
              <a:latin typeface="Times New Roman" panose="02020603050405020304" charset="0"/>
            </a:endParaRPr>
          </a:p>
        </p:txBody>
      </p:sp>
      <p:sp>
        <p:nvSpPr>
          <p:cNvPr id="19558" name="Text Box 62"/>
          <p:cNvSpPr txBox="1"/>
          <p:nvPr/>
        </p:nvSpPr>
        <p:spPr>
          <a:xfrm>
            <a:off x="9300210" y="2517458"/>
            <a:ext cx="542925" cy="461962"/>
          </a:xfrm>
          <a:prstGeom prst="rect">
            <a:avLst/>
          </a:prstGeom>
          <a:solidFill>
            <a:srgbClr val="FFCC00"/>
          </a:solidFill>
          <a:ln w="9525">
            <a:noFill/>
          </a:ln>
        </p:spPr>
        <p:txBody>
          <a:bodyPr wrap="none" anchor="ctr">
            <a:spAutoFit/>
          </a:bodyPr>
          <a:p>
            <a:pPr algn="ctr"/>
            <a:r>
              <a:rPr lang="en-US" altLang="zh-CN" dirty="0">
                <a:solidFill>
                  <a:srgbClr val="0000FF"/>
                </a:solidFill>
                <a:latin typeface="Times New Roman" panose="02020603050405020304" charset="0"/>
              </a:rPr>
              <a:t>L2</a:t>
            </a:r>
            <a:endParaRPr lang="en-US" altLang="zh-CN" dirty="0">
              <a:solidFill>
                <a:srgbClr val="0000FF"/>
              </a:solidFill>
              <a:latin typeface="Times New Roman" panose="02020603050405020304" charset="0"/>
            </a:endParaRPr>
          </a:p>
        </p:txBody>
      </p:sp>
      <p:sp>
        <p:nvSpPr>
          <p:cNvPr id="19559" name="Text Box 62"/>
          <p:cNvSpPr txBox="1"/>
          <p:nvPr/>
        </p:nvSpPr>
        <p:spPr>
          <a:xfrm>
            <a:off x="9252585" y="3355658"/>
            <a:ext cx="544513" cy="461962"/>
          </a:xfrm>
          <a:prstGeom prst="rect">
            <a:avLst/>
          </a:prstGeom>
          <a:solidFill>
            <a:srgbClr val="FFCC00"/>
          </a:solidFill>
          <a:ln w="9525">
            <a:noFill/>
          </a:ln>
        </p:spPr>
        <p:txBody>
          <a:bodyPr wrap="none" anchor="ctr">
            <a:spAutoFit/>
          </a:bodyPr>
          <a:p>
            <a:pPr algn="ctr"/>
            <a:r>
              <a:rPr lang="en-US" altLang="zh-CN" dirty="0">
                <a:solidFill>
                  <a:srgbClr val="0000FF"/>
                </a:solidFill>
                <a:latin typeface="Times New Roman" panose="02020603050405020304" charset="0"/>
              </a:rPr>
              <a:t>L2</a:t>
            </a:r>
            <a:endParaRPr lang="en-US" altLang="zh-CN" dirty="0">
              <a:solidFill>
                <a:srgbClr val="0000FF"/>
              </a:solidFill>
              <a:latin typeface="Times New Roman" panose="02020603050405020304" charset="0"/>
            </a:endParaRPr>
          </a:p>
        </p:txBody>
      </p:sp>
      <p:pic>
        <p:nvPicPr>
          <p:cNvPr id="3" name="图片 2"/>
          <p:cNvPicPr>
            <a:picLocks noChangeAspect="1"/>
          </p:cNvPicPr>
          <p:nvPr/>
        </p:nvPicPr>
        <p:blipFill>
          <a:blip r:embed="rId1"/>
          <a:stretch>
            <a:fillRect/>
          </a:stretch>
        </p:blipFill>
        <p:spPr>
          <a:xfrm>
            <a:off x="714375" y="2166620"/>
            <a:ext cx="6934200" cy="3474720"/>
          </a:xfrm>
          <a:prstGeom prst="rect">
            <a:avLst/>
          </a:prstGeom>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pic>
        <p:nvPicPr>
          <p:cNvPr id="6145" name="内容占位符 3"/>
          <p:cNvPicPr>
            <a:picLocks noGrp="1" noChangeAspect="1"/>
          </p:cNvPicPr>
          <p:nvPr>
            <p:ph idx="1"/>
          </p:nvPr>
        </p:nvPicPr>
        <p:blipFill>
          <a:blip r:embed="rId1"/>
          <a:stretch>
            <a:fillRect/>
          </a:stretch>
        </p:blipFill>
        <p:spPr>
          <a:xfrm>
            <a:off x="2994660" y="764540"/>
            <a:ext cx="6928485" cy="5462905"/>
          </a:xfrm>
          <a:prstGeom prst="rect">
            <a:avLst/>
          </a:prstGeom>
          <a:noFill/>
          <a:ln w="9525">
            <a:noFill/>
          </a:ln>
        </p:spPr>
      </p:pic>
      <p:sp>
        <p:nvSpPr>
          <p:cNvPr id="10241" name="Rectangle 2"/>
          <p:cNvSpPr>
            <a:spLocks noGrp="1"/>
          </p:cNvSpPr>
          <p:nvPr>
            <p:ph type="title"/>
          </p:nvPr>
        </p:nvSpPr>
        <p:spPr/>
        <p:txBody>
          <a:bodyPr vert="horz" wrap="square" lIns="91440" tIns="45720" rIns="91440" bIns="45720" anchor="ctr"/>
          <a:p>
            <a:pPr eaLnBrk="1" hangingPunct="1"/>
            <a:r>
              <a:rPr lang="zh-CN" altLang="en-US" dirty="0"/>
              <a:t>使用回填技术翻译控制流语句</a:t>
            </a:r>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Rectangle 3"/>
          <p:cNvSpPr txBox="1">
            <a:spLocks noChangeArrowheads="1"/>
          </p:cNvSpPr>
          <p:nvPr/>
        </p:nvSpPr>
        <p:spPr bwMode="auto">
          <a:xfrm>
            <a:off x="468630" y="1276985"/>
            <a:ext cx="8137525" cy="1152525"/>
          </a:xfrm>
          <a:prstGeom prst="rect">
            <a:avLst/>
          </a:prstGeom>
          <a:noFill/>
          <a:ln w="9525">
            <a:noFill/>
            <a:miter lim="800000"/>
          </a:ln>
        </p:spPr>
        <p:txBody>
          <a:bodyPr/>
          <a:lstStyle/>
          <a:p>
            <a:pPr marL="457200" marR="0" indent="-457200" defTabSz="914400" eaLnBrk="0" hangingPunct="0">
              <a:spcBef>
                <a:spcPct val="20000"/>
              </a:spcBef>
              <a:buSzTx/>
              <a:buFont typeface="Wingdings" panose="05000000000000000000" charset="0"/>
              <a:buChar char="l"/>
              <a:defRPr/>
            </a:pPr>
            <a:r>
              <a:rPr kumimoji="0" lang="zh-CN" altLang="en-US" sz="3200" kern="0" cap="none" spc="0" normalizeH="0" baseline="0" noProof="0" dirty="0">
                <a:solidFill>
                  <a:schemeClr val="tx2"/>
                </a:solidFill>
                <a:latin typeface="华文新魏" panose="02010800040101010101" pitchFamily="2" charset="-122"/>
                <a:ea typeface="华文新魏" panose="02010800040101010101" pitchFamily="2" charset="-122"/>
                <a:cs typeface="+mn-cs"/>
                <a:sym typeface="+mn-ea"/>
              </a:rPr>
              <a:t>使用回填翻译控制流语句</a:t>
            </a:r>
            <a:endParaRPr kumimoji="0" lang="zh-CN" altLang="en-US" sz="3200" kern="0" cap="none" spc="0" normalizeH="0" baseline="0" noProof="0" dirty="0">
              <a:solidFill>
                <a:schemeClr val="tx2"/>
              </a:solidFill>
              <a:latin typeface="华文新魏" panose="02010800040101010101" pitchFamily="2" charset="-122"/>
              <a:ea typeface="华文新魏" panose="02010800040101010101" pitchFamily="2" charset="-122"/>
              <a:cs typeface="+mn-cs"/>
              <a:sym typeface="+mn-ea"/>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
              <a:defRPr/>
            </a:pPr>
            <a:r>
              <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翻译模式：</a:t>
            </a:r>
            <a:endParaRPr kumimoji="0" lang="en-US" altLang="zh-CN"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endParaRPr>
          </a:p>
        </p:txBody>
      </p:sp>
      <p:sp>
        <p:nvSpPr>
          <p:cNvPr id="5" name="Rectangle 4"/>
          <p:cNvSpPr/>
          <p:nvPr/>
        </p:nvSpPr>
        <p:spPr>
          <a:xfrm>
            <a:off x="1290320" y="2634615"/>
            <a:ext cx="9740265" cy="2952750"/>
          </a:xfrm>
          <a:prstGeom prst="rect">
            <a:avLst/>
          </a:prstGeom>
          <a:noFill/>
          <a:ln w="9525">
            <a:noFill/>
          </a:ln>
        </p:spPr>
        <p:txBody>
          <a:bodyPr anchor="t"/>
          <a:p>
            <a:pPr marL="1143000" lvl="2" indent="-228600" algn="l" rtl="0" eaLnBrk="1" fontAlgn="base" hangingPunct="1">
              <a:lnSpc>
                <a:spcPct val="130000"/>
              </a:lnSpc>
              <a:spcBef>
                <a:spcPct val="20000"/>
              </a:spcBef>
              <a:spcAft>
                <a:spcPct val="0"/>
              </a:spcAft>
              <a:buClr>
                <a:schemeClr val="folHlink"/>
              </a:buClr>
              <a:buSzPct val="50000"/>
              <a:buFont typeface="Wingdings" panose="05000000000000000000" pitchFamily="2" charset="2"/>
              <a:buChar char="n"/>
            </a:pP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M</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（标记非终结符）</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为了引进语义动作，产生一个标号，标识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E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或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S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的第一条四元式的位置</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marL="1143000" lvl="2" indent="-228600" algn="l" rtl="0" eaLnBrk="1" fontAlgn="base" hangingPunct="1">
              <a:lnSpc>
                <a:spcPct val="130000"/>
              </a:lnSpc>
              <a:spcBef>
                <a:spcPct val="20000"/>
              </a:spcBef>
              <a:spcAft>
                <a:spcPct val="0"/>
              </a:spcAft>
              <a:buClr>
                <a:schemeClr val="folHlink"/>
              </a:buClr>
              <a:buSzPct val="50000"/>
              <a:buFont typeface="Wingdings" panose="05000000000000000000" pitchFamily="2" charset="2"/>
              <a:buChar char="n"/>
            </a:pP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N</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（标记非终结符）</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为了引进语义动作，在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S</a:t>
            </a:r>
            <a:r>
              <a:rPr lang="en-US" altLang="zh-CN" sz="2800" baseline="-250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1</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的最后产生一条转移语句跳过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S</a:t>
            </a:r>
            <a:r>
              <a:rPr lang="en-US" altLang="zh-CN" sz="2800" baseline="-250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2</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的代码</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10241" name="Rectangle 2"/>
          <p:cNvSpPr>
            <a:spLocks noGrp="1"/>
          </p:cNvSpPr>
          <p:nvPr>
            <p:ph type="title"/>
          </p:nvPr>
        </p:nvSpPr>
        <p:spPr/>
        <p:txBody>
          <a:bodyPr vert="horz" wrap="square" lIns="91440" tIns="45720" rIns="91440" bIns="45720" anchor="ctr"/>
          <a:p>
            <a:pPr eaLnBrk="1" hangingPunct="1"/>
            <a:r>
              <a:rPr lang="zh-CN" altLang="en-US" dirty="0"/>
              <a:t>使用回填技术翻译控制流语句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30" name="Rectangle 72"/>
          <p:cNvSpPr>
            <a:spLocks noChangeArrowheads="1"/>
          </p:cNvSpPr>
          <p:nvPr/>
        </p:nvSpPr>
        <p:spPr bwMode="auto">
          <a:xfrm>
            <a:off x="7620000" y="2482850"/>
            <a:ext cx="1676400" cy="685800"/>
          </a:xfrm>
          <a:prstGeom prst="rect">
            <a:avLst/>
          </a:prstGeom>
          <a:solidFill>
            <a:srgbClr val="FFCC00"/>
          </a:solidFill>
          <a:ln>
            <a:noFill/>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华文新魏" panose="02010800040101010101" pitchFamily="2" charset="-122"/>
              <a:ea typeface="华文新魏" panose="02010800040101010101" pitchFamily="2" charset="-122"/>
              <a:cs typeface="+mn-cs"/>
            </a:endParaRPr>
          </a:p>
        </p:txBody>
      </p:sp>
      <p:sp>
        <p:nvSpPr>
          <p:cNvPr id="31" name="Rectangle 3"/>
          <p:cNvSpPr txBox="1">
            <a:spLocks noChangeArrowheads="1"/>
          </p:cNvSpPr>
          <p:nvPr/>
        </p:nvSpPr>
        <p:spPr bwMode="auto">
          <a:xfrm>
            <a:off x="1462088" y="981075"/>
            <a:ext cx="5334000" cy="3733800"/>
          </a:xfrm>
          <a:prstGeom prst="rect">
            <a:avLst/>
          </a:prstGeom>
          <a:noFill/>
          <a:ln>
            <a:noFill/>
          </a:ln>
        </p:spPr>
        <p:txBody>
          <a:bodyPr/>
          <a:lstStyle>
            <a:lvl1pPr marL="342900" indent="-342900" algn="l" rtl="0" fontAlgn="base">
              <a:spcBef>
                <a:spcPct val="20000"/>
              </a:spcBef>
              <a:spcAft>
                <a:spcPct val="0"/>
              </a:spcAft>
              <a:buClr>
                <a:schemeClr val="accent1"/>
              </a:buClr>
              <a:buSzPct val="70000"/>
              <a:buFont typeface="Monotype Sorts" pitchFamily="2" charset="2"/>
              <a:buChar char="n"/>
              <a:defRPr kumimoji="1" sz="2800">
                <a:solidFill>
                  <a:schemeClr val="tx1"/>
                </a:solidFill>
                <a:latin typeface="+mn-lt"/>
                <a:ea typeface="+mn-ea"/>
                <a:cs typeface="+mn-cs"/>
              </a:defRPr>
            </a:lvl1pPr>
            <a:lvl2pPr marL="742950" indent="-285750" algn="l" rtl="0" fontAlgn="base">
              <a:spcBef>
                <a:spcPct val="20000"/>
              </a:spcBef>
              <a:spcAft>
                <a:spcPct val="0"/>
              </a:spcAft>
              <a:buChar char="–"/>
              <a:defRPr kumimoji="1" sz="2400">
                <a:solidFill>
                  <a:schemeClr val="tx1"/>
                </a:solidFill>
                <a:latin typeface="+mn-lt"/>
                <a:ea typeface="+mn-ea"/>
              </a:defRPr>
            </a:lvl2pPr>
            <a:lvl3pPr marL="1143000" indent="-228600" algn="l" rtl="0" fontAlgn="base">
              <a:spcBef>
                <a:spcPct val="20000"/>
              </a:spcBef>
              <a:spcAft>
                <a:spcPct val="0"/>
              </a:spcAft>
              <a:buChar char="•"/>
              <a:defRPr kumimoji="1" sz="2000">
                <a:solidFill>
                  <a:schemeClr val="tx1"/>
                </a:solidFill>
                <a:latin typeface="+mn-lt"/>
                <a:ea typeface="+mn-ea"/>
              </a:defRPr>
            </a:lvl3pPr>
            <a:lvl4pPr marL="1600200" indent="-228600" algn="l" rtl="0" fontAlgn="base">
              <a:spcBef>
                <a:spcPct val="20000"/>
              </a:spcBef>
              <a:spcAft>
                <a:spcPct val="0"/>
              </a:spcAft>
              <a:buChar char="–"/>
              <a:defRPr kumimoji="1">
                <a:solidFill>
                  <a:schemeClr val="tx1"/>
                </a:solidFill>
                <a:latin typeface="+mn-lt"/>
                <a:ea typeface="+mn-ea"/>
              </a:defRPr>
            </a:lvl4pPr>
            <a:lvl5pPr marL="2057400" indent="-228600" algn="l" rtl="0" fontAlgn="base">
              <a:spcBef>
                <a:spcPct val="20000"/>
              </a:spcBef>
              <a:spcAft>
                <a:spcPct val="0"/>
              </a:spcAft>
              <a:buChar char="»"/>
              <a:defRPr kumimoji="1">
                <a:solidFill>
                  <a:schemeClr val="tx1"/>
                </a:solidFill>
                <a:latin typeface="+mn-lt"/>
                <a:ea typeface="+mn-ea"/>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0099CC"/>
              </a:buClr>
              <a:buSzPct val="70000"/>
              <a:buFont typeface="Monotype Sorts" pitchFamily="2" charset="2"/>
              <a:buChar char="n"/>
              <a:defRPr/>
            </a:pPr>
            <a:r>
              <a:rPr kumimoji="1" lang="zh-CN" altLang="en-US" sz="2800" b="0" i="0" u="none" strike="noStrike" kern="0" cap="none" spc="0" normalizeH="0" baseline="0" noProof="0" dirty="0" smtClean="0">
                <a:ln>
                  <a:noFill/>
                </a:ln>
                <a:solidFill>
                  <a:srgbClr val="000000"/>
                </a:solidFill>
                <a:effectLst/>
                <a:uLnTx/>
                <a:uFillTx/>
                <a:latin typeface="+mn-ea"/>
                <a:ea typeface="+mn-ea"/>
                <a:cs typeface="+mn-cs"/>
                <a:sym typeface="+mn-ea"/>
              </a:rPr>
              <a:t>文法</a:t>
            </a:r>
            <a:endParaRPr kumimoji="1" lang="zh-CN" altLang="en-US" sz="2800" b="0" i="0" u="none" strike="noStrike" kern="0" cap="none" spc="0" normalizeH="0" baseline="0" noProof="0" dirty="0" smtClean="0">
              <a:ln>
                <a:noFill/>
              </a:ln>
              <a:solidFill>
                <a:srgbClr val="000000"/>
              </a:solidFill>
              <a:effectLst/>
              <a:uLnTx/>
              <a:uFillTx/>
              <a:latin typeface="+mn-ea"/>
              <a:ea typeface="+mn-ea"/>
              <a:cs typeface="+mn-cs"/>
              <a:sym typeface="+mn-ea"/>
            </a:endParaRPr>
          </a:p>
          <a:p>
            <a:pPr marL="819150" marR="0" lvl="1" indent="-285750" algn="just" defTabSz="914400" rtl="0" eaLnBrk="1" fontAlgn="base" latinLnBrk="0" hangingPunct="1">
              <a:lnSpc>
                <a:spcPct val="100000"/>
              </a:lnSpc>
              <a:spcBef>
                <a:spcPct val="20000"/>
              </a:spcBef>
              <a:spcAft>
                <a:spcPct val="0"/>
              </a:spcAft>
              <a:buClrTx/>
              <a:buSzTx/>
              <a:buFontTx/>
              <a:buNone/>
              <a:defRPr/>
            </a:pPr>
            <a:r>
              <a:rPr kumimoji="1" lang="en-US" altLang="zh-CN" sz="2400" b="0" i="0" u="none" strike="noStrike" kern="0" cap="none" spc="0" normalizeH="0" baseline="0" noProof="0" dirty="0" err="1" smtClean="0">
                <a:ln>
                  <a:noFill/>
                </a:ln>
                <a:solidFill>
                  <a:srgbClr val="000000"/>
                </a:solidFill>
                <a:effectLst/>
                <a:uLnTx/>
                <a:uFillTx/>
                <a:latin typeface="Times New Roman" panose="02020603050405020304" charset="0"/>
                <a:ea typeface="宋体" panose="02010600030101010101" pitchFamily="2" charset="-122"/>
                <a:cs typeface="+mn-cs"/>
                <a:sym typeface="+mn-ea"/>
              </a:rPr>
              <a:t>S</a:t>
            </a:r>
            <a:r>
              <a:rPr kumimoji="1" lang="en-US" altLang="zh-CN" sz="2400" b="0" i="0" u="none" strike="noStrike" kern="0" cap="none" spc="0" normalizeH="0" baseline="0" noProof="0" dirty="0" err="1" smtClean="0">
                <a:ln>
                  <a:noFill/>
                </a:ln>
                <a:solidFill>
                  <a:srgbClr val="000000"/>
                </a:solidFill>
                <a:effectLst/>
                <a:uLnTx/>
                <a:uFillTx/>
                <a:latin typeface="Times New Roman" panose="02020603050405020304" charset="0"/>
                <a:ea typeface="宋体" panose="02010600030101010101" pitchFamily="2" charset="-122"/>
                <a:cs typeface="+mn-cs"/>
                <a:sym typeface="Symbol" panose="05050102010706020507" pitchFamily="18" charset="2"/>
              </a:rPr>
              <a:t></a:t>
            </a:r>
            <a:r>
              <a:rPr kumimoji="1" lang="en-US" altLang="zh-CN" sz="2400" b="0" i="0" u="none" strike="noStrike" kern="0" cap="none" spc="0" normalizeH="0" baseline="0" noProof="0" dirty="0" err="1" smtClean="0">
                <a:ln>
                  <a:noFill/>
                </a:ln>
                <a:solidFill>
                  <a:srgbClr val="000000"/>
                </a:solidFill>
                <a:effectLst/>
                <a:uLnTx/>
                <a:uFillTx/>
                <a:latin typeface="Times New Roman" panose="02020603050405020304" charset="0"/>
                <a:ea typeface="宋体" panose="02010600030101010101" pitchFamily="2" charset="-122"/>
                <a:cs typeface="+mn-cs"/>
                <a:sym typeface="+mn-ea"/>
              </a:rPr>
              <a:t>if</a:t>
            </a:r>
            <a:r>
              <a:rPr kumimoji="1" lang="en-US" altLang="zh-CN" sz="2400" b="0" i="0" u="none" strike="noStrike" kern="0" cap="none" spc="0" normalizeH="0" baseline="0" noProof="0" dirty="0" smtClean="0">
                <a:ln>
                  <a:noFill/>
                </a:ln>
                <a:solidFill>
                  <a:srgbClr val="000000"/>
                </a:solidFill>
                <a:effectLst/>
                <a:uLnTx/>
                <a:uFillTx/>
                <a:latin typeface="Times New Roman" panose="02020603050405020304" charset="0"/>
                <a:ea typeface="宋体" panose="02010600030101010101" pitchFamily="2" charset="-122"/>
                <a:cs typeface="+mn-cs"/>
                <a:sym typeface="+mn-ea"/>
              </a:rPr>
              <a:t>  E  then       S</a:t>
            </a:r>
            <a:r>
              <a:rPr kumimoji="1" lang="en-US" altLang="zh-CN" sz="2400" b="0" i="0" u="none" strike="noStrike" kern="0" cap="none" spc="0" normalizeH="0" baseline="-25000" noProof="0" dirty="0" smtClean="0">
                <a:ln>
                  <a:noFill/>
                </a:ln>
                <a:solidFill>
                  <a:srgbClr val="000000"/>
                </a:solidFill>
                <a:effectLst/>
                <a:uLnTx/>
                <a:uFillTx/>
                <a:latin typeface="Times New Roman" panose="02020603050405020304" charset="0"/>
                <a:ea typeface="宋体" panose="02010600030101010101" pitchFamily="2" charset="-122"/>
                <a:cs typeface="+mn-cs"/>
                <a:sym typeface="+mn-ea"/>
              </a:rPr>
              <a:t>1</a:t>
            </a:r>
            <a:endParaRPr kumimoji="1" lang="en-US" altLang="zh-CN" sz="2400" b="0" i="0" u="none" strike="noStrike" kern="0" cap="none" spc="0" normalizeH="0" baseline="0" noProof="0" dirty="0" smtClean="0">
              <a:ln>
                <a:noFill/>
              </a:ln>
              <a:solidFill>
                <a:srgbClr val="000000"/>
              </a:solidFill>
              <a:effectLst/>
              <a:uLnTx/>
              <a:uFillTx/>
              <a:latin typeface="Times New Roman" panose="02020603050405020304" charset="0"/>
              <a:ea typeface="宋体" panose="02010600030101010101" pitchFamily="2" charset="-122"/>
              <a:cs typeface="+mn-cs"/>
              <a:sym typeface="+mn-ea"/>
            </a:endParaRPr>
          </a:p>
          <a:p>
            <a:pPr marL="819150" marR="0" lvl="1" indent="-285750" algn="just" defTabSz="914400" rtl="0" eaLnBrk="1" fontAlgn="base" latinLnBrk="0" hangingPunct="1">
              <a:lnSpc>
                <a:spcPct val="100000"/>
              </a:lnSpc>
              <a:spcBef>
                <a:spcPct val="20000"/>
              </a:spcBef>
              <a:spcAft>
                <a:spcPct val="0"/>
              </a:spcAft>
              <a:buClrTx/>
              <a:buSzTx/>
              <a:buFontTx/>
              <a:buNone/>
              <a:defRPr/>
            </a:pPr>
            <a:r>
              <a:rPr kumimoji="1" lang="en-US" altLang="zh-CN" sz="2400" b="0" i="0" u="none" strike="noStrike" kern="0" cap="none" spc="0" normalizeH="0" baseline="0" noProof="0" dirty="0" err="1" smtClean="0">
                <a:ln>
                  <a:noFill/>
                </a:ln>
                <a:solidFill>
                  <a:srgbClr val="000000"/>
                </a:solidFill>
                <a:effectLst/>
                <a:uLnTx/>
                <a:uFillTx/>
                <a:latin typeface="Times New Roman" panose="02020603050405020304" charset="0"/>
                <a:ea typeface="宋体" panose="02010600030101010101" pitchFamily="2" charset="-122"/>
                <a:cs typeface="+mn-cs"/>
                <a:sym typeface="+mn-ea"/>
              </a:rPr>
              <a:t>S</a:t>
            </a:r>
            <a:r>
              <a:rPr kumimoji="1" lang="en-US" altLang="zh-CN" sz="2400" b="0" i="0" u="none" strike="noStrike" kern="0" cap="none" spc="0" normalizeH="0" baseline="0" noProof="0" dirty="0" err="1" smtClean="0">
                <a:ln>
                  <a:noFill/>
                </a:ln>
                <a:solidFill>
                  <a:srgbClr val="000000"/>
                </a:solidFill>
                <a:effectLst/>
                <a:uLnTx/>
                <a:uFillTx/>
                <a:latin typeface="Times New Roman" panose="02020603050405020304" charset="0"/>
                <a:ea typeface="宋体" panose="02010600030101010101" pitchFamily="2" charset="-122"/>
                <a:cs typeface="+mn-cs"/>
                <a:sym typeface="Symbol" panose="05050102010706020507" pitchFamily="18" charset="2"/>
              </a:rPr>
              <a:t></a:t>
            </a:r>
            <a:r>
              <a:rPr kumimoji="1" lang="en-US" altLang="zh-CN" sz="2400" b="0" i="0" u="none" strike="noStrike" kern="0" cap="none" spc="0" normalizeH="0" baseline="0" noProof="0" dirty="0" err="1" smtClean="0">
                <a:ln>
                  <a:noFill/>
                </a:ln>
                <a:solidFill>
                  <a:srgbClr val="000000"/>
                </a:solidFill>
                <a:effectLst/>
                <a:uLnTx/>
                <a:uFillTx/>
                <a:latin typeface="Times New Roman" panose="02020603050405020304" charset="0"/>
                <a:ea typeface="宋体" panose="02010600030101010101" pitchFamily="2" charset="-122"/>
                <a:cs typeface="+mn-cs"/>
                <a:sym typeface="+mn-ea"/>
              </a:rPr>
              <a:t>if</a:t>
            </a:r>
            <a:r>
              <a:rPr kumimoji="1" lang="en-US" altLang="zh-CN" sz="2400" b="0" i="0" u="none" strike="noStrike" kern="0" cap="none" spc="0" normalizeH="0" baseline="0" noProof="0" dirty="0" smtClean="0">
                <a:ln>
                  <a:noFill/>
                </a:ln>
                <a:solidFill>
                  <a:srgbClr val="000000"/>
                </a:solidFill>
                <a:effectLst/>
                <a:uLnTx/>
                <a:uFillTx/>
                <a:latin typeface="Times New Roman" panose="02020603050405020304" charset="0"/>
                <a:ea typeface="宋体" panose="02010600030101010101" pitchFamily="2" charset="-122"/>
                <a:cs typeface="+mn-cs"/>
                <a:sym typeface="+mn-ea"/>
              </a:rPr>
              <a:t>  E  then       S</a:t>
            </a:r>
            <a:r>
              <a:rPr kumimoji="1" lang="en-US" altLang="zh-CN" sz="2400" b="0" i="0" u="none" strike="noStrike" kern="0" cap="none" spc="0" normalizeH="0" baseline="-25000" noProof="0" dirty="0" smtClean="0">
                <a:ln>
                  <a:noFill/>
                </a:ln>
                <a:solidFill>
                  <a:srgbClr val="000000"/>
                </a:solidFill>
                <a:effectLst/>
                <a:uLnTx/>
                <a:uFillTx/>
                <a:latin typeface="Times New Roman" panose="02020603050405020304" charset="0"/>
                <a:ea typeface="宋体" panose="02010600030101010101" pitchFamily="2" charset="-122"/>
                <a:cs typeface="+mn-cs"/>
                <a:sym typeface="+mn-ea"/>
              </a:rPr>
              <a:t>1 </a:t>
            </a:r>
            <a:r>
              <a:rPr kumimoji="1" lang="en-US" altLang="zh-CN" sz="2400" b="0" i="0" u="none" strike="noStrike" kern="0" cap="none" spc="0" normalizeH="0" baseline="0" noProof="0" dirty="0" smtClean="0">
                <a:ln>
                  <a:noFill/>
                </a:ln>
                <a:solidFill>
                  <a:srgbClr val="000000"/>
                </a:solidFill>
                <a:effectLst/>
                <a:uLnTx/>
                <a:uFillTx/>
                <a:latin typeface="Times New Roman" panose="02020603050405020304" charset="0"/>
                <a:ea typeface="宋体" panose="02010600030101010101" pitchFamily="2" charset="-122"/>
                <a:cs typeface="+mn-cs"/>
                <a:sym typeface="+mn-ea"/>
              </a:rPr>
              <a:t>      else       S</a:t>
            </a:r>
            <a:r>
              <a:rPr kumimoji="1" lang="en-US" altLang="zh-CN" sz="2400" b="0" i="0" u="none" strike="noStrike" kern="0" cap="none" spc="0" normalizeH="0" baseline="-25000" noProof="0" dirty="0" smtClean="0">
                <a:ln>
                  <a:noFill/>
                </a:ln>
                <a:solidFill>
                  <a:srgbClr val="000000"/>
                </a:solidFill>
                <a:effectLst/>
                <a:uLnTx/>
                <a:uFillTx/>
                <a:latin typeface="Times New Roman" panose="02020603050405020304" charset="0"/>
                <a:ea typeface="宋体" panose="02010600030101010101" pitchFamily="2" charset="-122"/>
                <a:cs typeface="+mn-cs"/>
                <a:sym typeface="+mn-ea"/>
              </a:rPr>
              <a:t>2</a:t>
            </a:r>
            <a:endParaRPr kumimoji="1" lang="en-US" altLang="zh-CN" sz="2400" b="0" i="0" u="none" strike="noStrike" kern="0" cap="none" spc="0" normalizeH="0" baseline="0" noProof="0" dirty="0" smtClean="0">
              <a:ln>
                <a:noFill/>
              </a:ln>
              <a:solidFill>
                <a:srgbClr val="000000"/>
              </a:solidFill>
              <a:effectLst/>
              <a:uLnTx/>
              <a:uFillTx/>
              <a:latin typeface="Times New Roman" panose="02020603050405020304" charset="0"/>
              <a:ea typeface="宋体" panose="02010600030101010101" pitchFamily="2" charset="-122"/>
              <a:cs typeface="+mn-cs"/>
              <a:sym typeface="+mn-ea"/>
            </a:endParaRPr>
          </a:p>
          <a:p>
            <a:pPr marL="819150" marR="0" lvl="1" indent="-285750" algn="just" defTabSz="914400" rtl="0" eaLnBrk="1" fontAlgn="base" latinLnBrk="0" hangingPunct="1">
              <a:lnSpc>
                <a:spcPct val="100000"/>
              </a:lnSpc>
              <a:spcBef>
                <a:spcPct val="20000"/>
              </a:spcBef>
              <a:spcAft>
                <a:spcPct val="0"/>
              </a:spcAft>
              <a:buClrTx/>
              <a:buSzTx/>
              <a:buFontTx/>
              <a:buNone/>
              <a:defRPr/>
            </a:pPr>
            <a:r>
              <a:rPr kumimoji="1" lang="en-US" altLang="zh-CN" sz="2400" b="0" i="0" u="none" strike="noStrike" kern="0" cap="none" spc="0" normalizeH="0" baseline="0" noProof="0" dirty="0" err="1" smtClean="0">
                <a:ln>
                  <a:noFill/>
                </a:ln>
                <a:solidFill>
                  <a:srgbClr val="000000"/>
                </a:solidFill>
                <a:effectLst/>
                <a:uLnTx/>
                <a:uFillTx/>
                <a:latin typeface="Times New Roman" panose="02020603050405020304" charset="0"/>
                <a:ea typeface="宋体" panose="02010600030101010101" pitchFamily="2" charset="-122"/>
                <a:cs typeface="+mn-cs"/>
                <a:sym typeface="+mn-ea"/>
              </a:rPr>
              <a:t>S</a:t>
            </a:r>
            <a:r>
              <a:rPr kumimoji="1" lang="en-US" altLang="zh-CN" sz="2400" b="0" i="0" u="none" strike="noStrike" kern="0" cap="none" spc="0" normalizeH="0" baseline="0" noProof="0" dirty="0" err="1" smtClean="0">
                <a:ln>
                  <a:noFill/>
                </a:ln>
                <a:solidFill>
                  <a:srgbClr val="000000"/>
                </a:solidFill>
                <a:effectLst/>
                <a:uLnTx/>
                <a:uFillTx/>
                <a:latin typeface="Times New Roman" panose="02020603050405020304" charset="0"/>
                <a:ea typeface="宋体" panose="02010600030101010101" pitchFamily="2" charset="-122"/>
                <a:cs typeface="+mn-cs"/>
                <a:sym typeface="Symbol" panose="05050102010706020507" pitchFamily="18" charset="2"/>
              </a:rPr>
              <a:t></a:t>
            </a:r>
            <a:r>
              <a:rPr kumimoji="1" lang="en-US" altLang="zh-CN" sz="2400" b="0" i="0" u="none" strike="noStrike" kern="0" cap="none" spc="0" normalizeH="0" baseline="0" noProof="0" dirty="0" err="1" smtClean="0">
                <a:ln>
                  <a:noFill/>
                </a:ln>
                <a:solidFill>
                  <a:srgbClr val="000000"/>
                </a:solidFill>
                <a:effectLst/>
                <a:uLnTx/>
                <a:uFillTx/>
                <a:latin typeface="Times New Roman" panose="02020603050405020304" charset="0"/>
                <a:ea typeface="宋体" panose="02010600030101010101" pitchFamily="2" charset="-122"/>
                <a:cs typeface="+mn-cs"/>
                <a:sym typeface="+mn-ea"/>
              </a:rPr>
              <a:t>while</a:t>
            </a:r>
            <a:r>
              <a:rPr kumimoji="1" lang="en-US" altLang="zh-CN" sz="2400" b="0" i="0" u="none" strike="noStrike" kern="0" cap="none" spc="0" normalizeH="0" baseline="0" noProof="0" dirty="0" smtClean="0">
                <a:ln>
                  <a:noFill/>
                </a:ln>
                <a:solidFill>
                  <a:srgbClr val="000000"/>
                </a:solidFill>
                <a:effectLst/>
                <a:uLnTx/>
                <a:uFillTx/>
                <a:latin typeface="Times New Roman" panose="02020603050405020304" charset="0"/>
                <a:ea typeface="宋体" panose="02010600030101010101" pitchFamily="2" charset="-122"/>
                <a:cs typeface="+mn-cs"/>
                <a:sym typeface="+mn-ea"/>
              </a:rPr>
              <a:t>       E  do       S</a:t>
            </a:r>
            <a:r>
              <a:rPr kumimoji="1" lang="en-US" altLang="zh-CN" sz="2400" b="0" i="0" u="none" strike="noStrike" kern="0" cap="none" spc="0" normalizeH="0" baseline="-25000" noProof="0" dirty="0" smtClean="0">
                <a:ln>
                  <a:noFill/>
                </a:ln>
                <a:solidFill>
                  <a:srgbClr val="000000"/>
                </a:solidFill>
                <a:effectLst/>
                <a:uLnTx/>
                <a:uFillTx/>
                <a:latin typeface="Times New Roman" panose="02020603050405020304" charset="0"/>
                <a:ea typeface="宋体" panose="02010600030101010101" pitchFamily="2" charset="-122"/>
                <a:cs typeface="+mn-cs"/>
                <a:sym typeface="+mn-ea"/>
              </a:rPr>
              <a:t>1</a:t>
            </a:r>
            <a:endParaRPr kumimoji="1" lang="en-US" altLang="zh-CN" sz="2400" b="0" i="0" u="none" strike="noStrike" kern="0" cap="none" spc="0" normalizeH="0" baseline="0" noProof="0" dirty="0" smtClean="0">
              <a:ln>
                <a:noFill/>
              </a:ln>
              <a:solidFill>
                <a:srgbClr val="000000"/>
              </a:solidFill>
              <a:effectLst/>
              <a:uLnTx/>
              <a:uFillTx/>
              <a:latin typeface="Times New Roman" panose="02020603050405020304" charset="0"/>
              <a:ea typeface="宋体" panose="02010600030101010101" pitchFamily="2" charset="-122"/>
              <a:cs typeface="+mn-cs"/>
              <a:sym typeface="+mn-ea"/>
            </a:endParaRPr>
          </a:p>
          <a:p>
            <a:pPr marL="819150" marR="0" lvl="1" indent="-285750" algn="just" defTabSz="914400" rtl="0" eaLnBrk="1" fontAlgn="base" latinLnBrk="0" hangingPunct="1">
              <a:lnSpc>
                <a:spcPct val="100000"/>
              </a:lnSpc>
              <a:spcBef>
                <a:spcPct val="20000"/>
              </a:spcBef>
              <a:spcAft>
                <a:spcPct val="0"/>
              </a:spcAft>
              <a:buClrTx/>
              <a:buSzTx/>
              <a:buFontTx/>
              <a:buNone/>
              <a:defRPr/>
            </a:pPr>
            <a:r>
              <a:rPr kumimoji="1" lang="en-US" altLang="zh-CN" sz="2400" b="0" i="0" u="none" strike="noStrike" kern="0" cap="none" spc="0" normalizeH="0" baseline="0" noProof="0" dirty="0" err="1" smtClean="0">
                <a:ln>
                  <a:noFill/>
                </a:ln>
                <a:solidFill>
                  <a:srgbClr val="000000"/>
                </a:solidFill>
                <a:effectLst/>
                <a:uLnTx/>
                <a:uFillTx/>
                <a:latin typeface="Times New Roman" panose="02020603050405020304" charset="0"/>
                <a:ea typeface="宋体" panose="02010600030101010101" pitchFamily="2" charset="-122"/>
                <a:cs typeface="+mn-cs"/>
                <a:sym typeface="+mn-ea"/>
              </a:rPr>
              <a:t>S</a:t>
            </a:r>
            <a:r>
              <a:rPr kumimoji="1" lang="en-US" altLang="zh-CN" sz="2400" b="0" i="0" u="none" strike="noStrike" kern="0" cap="none" spc="0" normalizeH="0" baseline="0" noProof="0" dirty="0" err="1" smtClean="0">
                <a:ln>
                  <a:noFill/>
                </a:ln>
                <a:solidFill>
                  <a:srgbClr val="000000"/>
                </a:solidFill>
                <a:effectLst/>
                <a:uLnTx/>
                <a:uFillTx/>
                <a:latin typeface="Times New Roman" panose="02020603050405020304" charset="0"/>
                <a:ea typeface="宋体" panose="02010600030101010101" pitchFamily="2" charset="-122"/>
                <a:cs typeface="+mn-cs"/>
                <a:sym typeface="Symbol" panose="05050102010706020507" pitchFamily="18" charset="2"/>
              </a:rPr>
              <a:t></a:t>
            </a:r>
            <a:r>
              <a:rPr kumimoji="1" lang="en-US" altLang="zh-CN" sz="2400" b="0" i="0" u="none" strike="noStrike" kern="0" cap="none" spc="0" normalizeH="0" baseline="0" noProof="0" dirty="0" err="1" smtClean="0">
                <a:ln>
                  <a:noFill/>
                </a:ln>
                <a:solidFill>
                  <a:srgbClr val="000000"/>
                </a:solidFill>
                <a:effectLst/>
                <a:uLnTx/>
                <a:uFillTx/>
                <a:latin typeface="Times New Roman" panose="02020603050405020304" charset="0"/>
                <a:ea typeface="宋体" panose="02010600030101010101" pitchFamily="2" charset="-122"/>
                <a:cs typeface="+mn-cs"/>
                <a:sym typeface="+mn-ea"/>
              </a:rPr>
              <a:t>begin</a:t>
            </a:r>
            <a:r>
              <a:rPr kumimoji="1" lang="en-US" altLang="zh-CN" sz="2400" b="0" i="0" u="none" strike="noStrike" kern="0" cap="none" spc="0" normalizeH="0" baseline="0" noProof="0" dirty="0" smtClean="0">
                <a:ln>
                  <a:noFill/>
                </a:ln>
                <a:solidFill>
                  <a:srgbClr val="000000"/>
                </a:solidFill>
                <a:effectLst/>
                <a:uLnTx/>
                <a:uFillTx/>
                <a:latin typeface="Times New Roman" panose="02020603050405020304" charset="0"/>
                <a:ea typeface="宋体" panose="02010600030101010101" pitchFamily="2" charset="-122"/>
                <a:cs typeface="+mn-cs"/>
                <a:sym typeface="+mn-ea"/>
              </a:rPr>
              <a:t>  L  end</a:t>
            </a:r>
            <a:endParaRPr kumimoji="1" lang="en-US" altLang="zh-CN" sz="2400" b="0" i="0" u="none" strike="noStrike" kern="0" cap="none" spc="0" normalizeH="0" baseline="0" noProof="0" dirty="0" smtClean="0">
              <a:ln>
                <a:noFill/>
              </a:ln>
              <a:solidFill>
                <a:srgbClr val="000000"/>
              </a:solidFill>
              <a:effectLst/>
              <a:uLnTx/>
              <a:uFillTx/>
              <a:latin typeface="Times New Roman" panose="02020603050405020304" charset="0"/>
              <a:ea typeface="宋体" panose="02010600030101010101" pitchFamily="2" charset="-122"/>
              <a:cs typeface="+mn-cs"/>
              <a:sym typeface="+mn-ea"/>
            </a:endParaRPr>
          </a:p>
          <a:p>
            <a:pPr marL="819150" marR="0" lvl="1" indent="-285750" algn="just" defTabSz="914400" rtl="0" eaLnBrk="1" fontAlgn="base" latinLnBrk="0" hangingPunct="1">
              <a:lnSpc>
                <a:spcPct val="100000"/>
              </a:lnSpc>
              <a:spcBef>
                <a:spcPct val="20000"/>
              </a:spcBef>
              <a:spcAft>
                <a:spcPct val="0"/>
              </a:spcAft>
              <a:buClrTx/>
              <a:buSzTx/>
              <a:buFontTx/>
              <a:buNone/>
              <a:defRPr/>
            </a:pPr>
            <a:r>
              <a:rPr kumimoji="1" lang="en-US" altLang="zh-CN" sz="2400" b="0" i="0" u="none" strike="noStrike" kern="0" cap="none" spc="0" normalizeH="0" baseline="0" noProof="0" dirty="0" smtClean="0">
                <a:ln>
                  <a:noFill/>
                </a:ln>
                <a:solidFill>
                  <a:srgbClr val="000000"/>
                </a:solidFill>
                <a:effectLst/>
                <a:uLnTx/>
                <a:uFillTx/>
                <a:latin typeface="Times New Roman" panose="02020603050405020304" charset="0"/>
                <a:ea typeface="宋体" panose="02010600030101010101" pitchFamily="2" charset="-122"/>
                <a:cs typeface="+mn-cs"/>
                <a:sym typeface="+mn-ea"/>
              </a:rPr>
              <a:t>S</a:t>
            </a:r>
            <a:r>
              <a:rPr kumimoji="1" lang="en-US" altLang="zh-CN" sz="2400" b="0" i="0" u="none" strike="noStrike" kern="0" cap="none" spc="0" normalizeH="0" baseline="0" noProof="0" dirty="0" smtClean="0">
                <a:ln>
                  <a:noFill/>
                </a:ln>
                <a:solidFill>
                  <a:srgbClr val="000000"/>
                </a:solidFill>
                <a:effectLst/>
                <a:uLnTx/>
                <a:uFillTx/>
                <a:latin typeface="Times New Roman" panose="02020603050405020304" charset="0"/>
                <a:ea typeface="宋体" panose="02010600030101010101" pitchFamily="2" charset="-122"/>
                <a:cs typeface="+mn-cs"/>
                <a:sym typeface="Symbol" panose="05050102010706020507" pitchFamily="18" charset="2"/>
              </a:rPr>
              <a:t></a:t>
            </a:r>
            <a:r>
              <a:rPr kumimoji="1" lang="en-US" altLang="zh-CN" sz="2400" b="0" i="0" u="none" strike="noStrike" kern="0" cap="none" spc="0" normalizeH="0" baseline="0" noProof="0" dirty="0" smtClean="0">
                <a:ln>
                  <a:noFill/>
                </a:ln>
                <a:solidFill>
                  <a:srgbClr val="000000"/>
                </a:solidFill>
                <a:effectLst/>
                <a:uLnTx/>
                <a:uFillTx/>
                <a:latin typeface="Times New Roman" panose="02020603050405020304" charset="0"/>
                <a:ea typeface="宋体" panose="02010600030101010101" pitchFamily="2" charset="-122"/>
                <a:cs typeface="+mn-cs"/>
                <a:sym typeface="+mn-ea"/>
              </a:rPr>
              <a:t>A</a:t>
            </a:r>
            <a:endParaRPr kumimoji="1" lang="en-US" altLang="zh-CN" sz="2400" b="0" i="0" u="none" strike="noStrike" kern="0" cap="none" spc="0" normalizeH="0" baseline="0" noProof="0" dirty="0" smtClean="0">
              <a:ln>
                <a:noFill/>
              </a:ln>
              <a:solidFill>
                <a:srgbClr val="000000"/>
              </a:solidFill>
              <a:effectLst/>
              <a:uLnTx/>
              <a:uFillTx/>
              <a:latin typeface="Times New Roman" panose="02020603050405020304" charset="0"/>
              <a:ea typeface="宋体" panose="02010600030101010101" pitchFamily="2" charset="-122"/>
              <a:cs typeface="+mn-cs"/>
              <a:sym typeface="+mn-ea"/>
            </a:endParaRPr>
          </a:p>
          <a:p>
            <a:pPr marL="819150" marR="0" lvl="1" indent="-285750" algn="just" defTabSz="914400" rtl="0" eaLnBrk="1" fontAlgn="base" latinLnBrk="0" hangingPunct="1">
              <a:lnSpc>
                <a:spcPct val="100000"/>
              </a:lnSpc>
              <a:spcBef>
                <a:spcPct val="20000"/>
              </a:spcBef>
              <a:spcAft>
                <a:spcPct val="0"/>
              </a:spcAft>
              <a:buClrTx/>
              <a:buSzTx/>
              <a:buFontTx/>
              <a:buNone/>
              <a:defRPr/>
            </a:pPr>
            <a:r>
              <a:rPr kumimoji="1" lang="en-US" altLang="zh-CN" sz="2400" b="0" i="0" u="none" strike="noStrike" kern="0" cap="none" spc="0" normalizeH="0" baseline="0" noProof="0" dirty="0" smtClean="0">
                <a:ln>
                  <a:noFill/>
                </a:ln>
                <a:solidFill>
                  <a:srgbClr val="000000"/>
                </a:solidFill>
                <a:effectLst/>
                <a:uLnTx/>
                <a:uFillTx/>
                <a:latin typeface="Times New Roman" panose="02020603050405020304" charset="0"/>
                <a:ea typeface="宋体" panose="02010600030101010101" pitchFamily="2" charset="-122"/>
                <a:cs typeface="+mn-cs"/>
                <a:sym typeface="+mn-ea"/>
              </a:rPr>
              <a:t>L</a:t>
            </a:r>
            <a:r>
              <a:rPr kumimoji="1" lang="en-US" altLang="zh-CN" sz="2400" b="0" i="0" u="none" strike="noStrike" kern="0" cap="none" spc="0" normalizeH="0" baseline="0" noProof="0" dirty="0" smtClean="0">
                <a:ln>
                  <a:noFill/>
                </a:ln>
                <a:solidFill>
                  <a:srgbClr val="000000"/>
                </a:solidFill>
                <a:effectLst/>
                <a:uLnTx/>
                <a:uFillTx/>
                <a:latin typeface="Times New Roman" panose="02020603050405020304" charset="0"/>
                <a:ea typeface="宋体" panose="02010600030101010101" pitchFamily="2" charset="-122"/>
                <a:cs typeface="+mn-cs"/>
                <a:sym typeface="Symbol" panose="05050102010706020507" pitchFamily="18" charset="2"/>
              </a:rPr>
              <a:t></a:t>
            </a:r>
            <a:r>
              <a:rPr kumimoji="1" lang="en-US" altLang="zh-CN" sz="2400" b="0" i="0" u="none" strike="noStrike" kern="0" cap="none" spc="0" normalizeH="0" baseline="0" noProof="0" dirty="0" smtClean="0">
                <a:ln>
                  <a:noFill/>
                </a:ln>
                <a:solidFill>
                  <a:srgbClr val="000000"/>
                </a:solidFill>
                <a:effectLst/>
                <a:uLnTx/>
                <a:uFillTx/>
                <a:latin typeface="Times New Roman" panose="02020603050405020304" charset="0"/>
                <a:ea typeface="宋体" panose="02010600030101010101" pitchFamily="2" charset="-122"/>
                <a:cs typeface="+mn-cs"/>
                <a:sym typeface="+mn-ea"/>
              </a:rPr>
              <a:t>L</a:t>
            </a:r>
            <a:r>
              <a:rPr kumimoji="1" lang="en-US" altLang="zh-CN" sz="2400" b="0" i="0" u="none" strike="noStrike" kern="0" cap="none" spc="0" normalizeH="0" baseline="-25000" noProof="0" dirty="0" smtClean="0">
                <a:ln>
                  <a:noFill/>
                </a:ln>
                <a:solidFill>
                  <a:srgbClr val="000000"/>
                </a:solidFill>
                <a:effectLst/>
                <a:uLnTx/>
                <a:uFillTx/>
                <a:latin typeface="Times New Roman" panose="02020603050405020304" charset="0"/>
                <a:ea typeface="宋体" panose="02010600030101010101" pitchFamily="2" charset="-122"/>
                <a:cs typeface="+mn-cs"/>
                <a:sym typeface="+mn-ea"/>
              </a:rPr>
              <a:t>1</a:t>
            </a:r>
            <a:r>
              <a:rPr kumimoji="1" lang="en-US" altLang="zh-CN" sz="2400" b="0" i="0" u="none" strike="noStrike" kern="0" cap="none" spc="0" normalizeH="0" baseline="0" noProof="0" dirty="0" smtClean="0">
                <a:ln>
                  <a:noFill/>
                </a:ln>
                <a:solidFill>
                  <a:srgbClr val="000000"/>
                </a:solidFill>
                <a:effectLst/>
                <a:uLnTx/>
                <a:uFillTx/>
                <a:latin typeface="Times New Roman" panose="02020603050405020304" charset="0"/>
                <a:ea typeface="宋体" panose="02010600030101010101" pitchFamily="2" charset="-122"/>
                <a:cs typeface="+mn-cs"/>
                <a:sym typeface="+mn-ea"/>
              </a:rPr>
              <a:t>;      S</a:t>
            </a:r>
            <a:endParaRPr kumimoji="1" lang="en-US" altLang="zh-CN" sz="2400" b="0" i="0" u="none" strike="noStrike" kern="0" cap="none" spc="0" normalizeH="0" baseline="0" noProof="0" dirty="0" smtClean="0">
              <a:ln>
                <a:noFill/>
              </a:ln>
              <a:solidFill>
                <a:srgbClr val="000000"/>
              </a:solidFill>
              <a:effectLst/>
              <a:uLnTx/>
              <a:uFillTx/>
              <a:latin typeface="Times New Roman" panose="02020603050405020304" charset="0"/>
              <a:ea typeface="宋体" panose="02010600030101010101" pitchFamily="2" charset="-122"/>
              <a:cs typeface="+mn-cs"/>
              <a:sym typeface="+mn-ea"/>
            </a:endParaRPr>
          </a:p>
          <a:p>
            <a:pPr marL="819150" marR="0" lvl="1" indent="-285750" algn="l" defTabSz="914400" rtl="0" eaLnBrk="1" fontAlgn="base" latinLnBrk="0" hangingPunct="1">
              <a:lnSpc>
                <a:spcPct val="100000"/>
              </a:lnSpc>
              <a:spcBef>
                <a:spcPct val="20000"/>
              </a:spcBef>
              <a:spcAft>
                <a:spcPct val="0"/>
              </a:spcAft>
              <a:buClrTx/>
              <a:buSzTx/>
              <a:buFontTx/>
              <a:buNone/>
              <a:defRPr/>
            </a:pPr>
            <a:r>
              <a:rPr kumimoji="1" lang="en-US" altLang="zh-CN" sz="2400" b="0" i="0" u="none" strike="noStrike" kern="0" cap="none" spc="0" normalizeH="0" baseline="0" noProof="0" dirty="0" smtClean="0">
                <a:ln>
                  <a:noFill/>
                </a:ln>
                <a:solidFill>
                  <a:srgbClr val="000000"/>
                </a:solidFill>
                <a:effectLst/>
                <a:uLnTx/>
                <a:uFillTx/>
                <a:latin typeface="Times New Roman" panose="02020603050405020304" charset="0"/>
                <a:ea typeface="宋体" panose="02010600030101010101" pitchFamily="2" charset="-122"/>
                <a:cs typeface="+mn-cs"/>
                <a:sym typeface="+mn-ea"/>
              </a:rPr>
              <a:t>L</a:t>
            </a:r>
            <a:r>
              <a:rPr kumimoji="1" lang="en-US" altLang="zh-CN" sz="2400" b="0" i="0" u="none" strike="noStrike" kern="0" cap="none" spc="0" normalizeH="0" baseline="0" noProof="0" dirty="0" smtClean="0">
                <a:ln>
                  <a:noFill/>
                </a:ln>
                <a:solidFill>
                  <a:srgbClr val="000000"/>
                </a:solidFill>
                <a:effectLst/>
                <a:uLnTx/>
                <a:uFillTx/>
                <a:latin typeface="Times New Roman" panose="02020603050405020304" charset="0"/>
                <a:ea typeface="宋体" panose="02010600030101010101" pitchFamily="2" charset="-122"/>
                <a:cs typeface="+mn-cs"/>
                <a:sym typeface="Symbol" panose="05050102010706020507" pitchFamily="18" charset="2"/>
              </a:rPr>
              <a:t></a:t>
            </a:r>
            <a:r>
              <a:rPr kumimoji="1" lang="en-US" altLang="zh-CN" sz="2400" b="0" i="0" u="none" strike="noStrike" kern="0" cap="none" spc="0" normalizeH="0" baseline="0" noProof="0" dirty="0" smtClean="0">
                <a:ln>
                  <a:noFill/>
                </a:ln>
                <a:solidFill>
                  <a:srgbClr val="000000"/>
                </a:solidFill>
                <a:effectLst/>
                <a:uLnTx/>
                <a:uFillTx/>
                <a:latin typeface="Times New Roman" panose="02020603050405020304" charset="0"/>
                <a:ea typeface="宋体" panose="02010600030101010101" pitchFamily="2" charset="-122"/>
                <a:cs typeface="+mn-cs"/>
                <a:sym typeface="+mn-ea"/>
              </a:rPr>
              <a:t>S</a:t>
            </a:r>
            <a:endParaRPr kumimoji="1" lang="en-US" altLang="zh-CN" sz="2400" b="0" i="0" u="none" strike="noStrike" kern="0" cap="none" spc="0" normalizeH="0" baseline="0" noProof="0" dirty="0" smtClean="0">
              <a:ln>
                <a:noFill/>
              </a:ln>
              <a:solidFill>
                <a:srgbClr val="000000"/>
              </a:solidFill>
              <a:effectLst/>
              <a:uLnTx/>
              <a:uFillTx/>
              <a:latin typeface="Times New Roman" panose="02020603050405020304" charset="0"/>
              <a:ea typeface="宋体" panose="02010600030101010101" pitchFamily="2" charset="-122"/>
              <a:cs typeface="+mn-cs"/>
              <a:sym typeface="+mn-ea"/>
            </a:endParaRPr>
          </a:p>
        </p:txBody>
      </p:sp>
      <p:sp>
        <p:nvSpPr>
          <p:cNvPr id="32" name="AutoShape 42"/>
          <p:cNvSpPr>
            <a:spLocks noChangeArrowheads="1"/>
          </p:cNvSpPr>
          <p:nvPr/>
        </p:nvSpPr>
        <p:spPr bwMode="auto">
          <a:xfrm>
            <a:off x="3976688" y="1590675"/>
            <a:ext cx="152400" cy="228600"/>
          </a:xfrm>
          <a:prstGeom prst="triangle">
            <a:avLst>
              <a:gd name="adj" fmla="val 50000"/>
            </a:avLst>
          </a:prstGeom>
          <a:solidFill>
            <a:srgbClr val="FF0000"/>
          </a:solidFill>
          <a:ln w="9525">
            <a:solidFill>
              <a:srgbClr val="000000"/>
            </a:solidFill>
            <a:miter lim="800000"/>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华文新魏" panose="02010800040101010101" pitchFamily="2" charset="-122"/>
              <a:ea typeface="华文新魏" panose="02010800040101010101" pitchFamily="2" charset="-122"/>
              <a:cs typeface="+mn-cs"/>
            </a:endParaRPr>
          </a:p>
        </p:txBody>
      </p:sp>
      <p:sp>
        <p:nvSpPr>
          <p:cNvPr id="33" name="AutoShape 44"/>
          <p:cNvSpPr>
            <a:spLocks noChangeArrowheads="1"/>
          </p:cNvSpPr>
          <p:nvPr/>
        </p:nvSpPr>
        <p:spPr bwMode="auto">
          <a:xfrm>
            <a:off x="3900488" y="2047875"/>
            <a:ext cx="152400" cy="228600"/>
          </a:xfrm>
          <a:prstGeom prst="triangle">
            <a:avLst>
              <a:gd name="adj" fmla="val 50000"/>
            </a:avLst>
          </a:prstGeom>
          <a:solidFill>
            <a:srgbClr val="FF0000"/>
          </a:solidFill>
          <a:ln w="9525">
            <a:solidFill>
              <a:srgbClr val="000000"/>
            </a:solidFill>
            <a:miter lim="800000"/>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华文新魏" panose="02010800040101010101" pitchFamily="2" charset="-122"/>
              <a:ea typeface="华文新魏" panose="02010800040101010101" pitchFamily="2" charset="-122"/>
              <a:cs typeface="+mn-cs"/>
            </a:endParaRPr>
          </a:p>
        </p:txBody>
      </p:sp>
      <p:sp>
        <p:nvSpPr>
          <p:cNvPr id="34" name="AutoShape 45"/>
          <p:cNvSpPr>
            <a:spLocks noChangeArrowheads="1"/>
          </p:cNvSpPr>
          <p:nvPr/>
        </p:nvSpPr>
        <p:spPr bwMode="auto">
          <a:xfrm>
            <a:off x="5729288" y="2047875"/>
            <a:ext cx="152400" cy="228600"/>
          </a:xfrm>
          <a:prstGeom prst="triangle">
            <a:avLst>
              <a:gd name="adj" fmla="val 50000"/>
            </a:avLst>
          </a:prstGeom>
          <a:solidFill>
            <a:srgbClr val="FF0000"/>
          </a:solidFill>
          <a:ln w="9525">
            <a:solidFill>
              <a:srgbClr val="000000"/>
            </a:solidFill>
            <a:miter lim="800000"/>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华文新魏" panose="02010800040101010101" pitchFamily="2" charset="-122"/>
              <a:ea typeface="华文新魏" panose="02010800040101010101" pitchFamily="2" charset="-122"/>
              <a:cs typeface="+mn-cs"/>
            </a:endParaRPr>
          </a:p>
        </p:txBody>
      </p:sp>
      <p:sp>
        <p:nvSpPr>
          <p:cNvPr id="35" name="AutoShape 46"/>
          <p:cNvSpPr>
            <a:spLocks noChangeArrowheads="1"/>
          </p:cNvSpPr>
          <p:nvPr/>
        </p:nvSpPr>
        <p:spPr bwMode="auto">
          <a:xfrm>
            <a:off x="3443288" y="2505075"/>
            <a:ext cx="152400" cy="228600"/>
          </a:xfrm>
          <a:prstGeom prst="triangle">
            <a:avLst>
              <a:gd name="adj" fmla="val 50000"/>
            </a:avLst>
          </a:prstGeom>
          <a:solidFill>
            <a:srgbClr val="FF0000"/>
          </a:solidFill>
          <a:ln w="9525">
            <a:solidFill>
              <a:srgbClr val="000000"/>
            </a:solidFill>
            <a:miter lim="800000"/>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华文新魏" panose="02010800040101010101" pitchFamily="2" charset="-122"/>
              <a:ea typeface="华文新魏" panose="02010800040101010101" pitchFamily="2" charset="-122"/>
              <a:cs typeface="+mn-cs"/>
            </a:endParaRPr>
          </a:p>
        </p:txBody>
      </p:sp>
      <p:sp>
        <p:nvSpPr>
          <p:cNvPr id="36" name="AutoShape 47"/>
          <p:cNvSpPr>
            <a:spLocks noChangeArrowheads="1"/>
          </p:cNvSpPr>
          <p:nvPr/>
        </p:nvSpPr>
        <p:spPr bwMode="auto">
          <a:xfrm>
            <a:off x="4586288" y="2505075"/>
            <a:ext cx="152400" cy="228600"/>
          </a:xfrm>
          <a:prstGeom prst="triangle">
            <a:avLst>
              <a:gd name="adj" fmla="val 50000"/>
            </a:avLst>
          </a:prstGeom>
          <a:solidFill>
            <a:srgbClr val="FF0000"/>
          </a:solidFill>
          <a:ln w="9525">
            <a:solidFill>
              <a:srgbClr val="000000"/>
            </a:solidFill>
            <a:miter lim="800000"/>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华文新魏" panose="02010800040101010101" pitchFamily="2" charset="-122"/>
              <a:ea typeface="华文新魏" panose="02010800040101010101" pitchFamily="2" charset="-122"/>
              <a:cs typeface="+mn-cs"/>
            </a:endParaRPr>
          </a:p>
        </p:txBody>
      </p:sp>
      <p:sp>
        <p:nvSpPr>
          <p:cNvPr id="37" name="AutoShape 48"/>
          <p:cNvSpPr>
            <a:spLocks noChangeArrowheads="1"/>
          </p:cNvSpPr>
          <p:nvPr/>
        </p:nvSpPr>
        <p:spPr bwMode="auto">
          <a:xfrm>
            <a:off x="3062288" y="3800475"/>
            <a:ext cx="152400" cy="228600"/>
          </a:xfrm>
          <a:prstGeom prst="triangle">
            <a:avLst>
              <a:gd name="adj" fmla="val 50000"/>
            </a:avLst>
          </a:prstGeom>
          <a:solidFill>
            <a:srgbClr val="FF0000"/>
          </a:solidFill>
          <a:ln w="9525">
            <a:solidFill>
              <a:srgbClr val="000000"/>
            </a:solidFill>
            <a:miter lim="800000"/>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华文新魏" panose="02010800040101010101" pitchFamily="2" charset="-122"/>
              <a:ea typeface="华文新魏" panose="02010800040101010101" pitchFamily="2" charset="-122"/>
              <a:cs typeface="+mn-cs"/>
            </a:endParaRPr>
          </a:p>
        </p:txBody>
      </p:sp>
      <p:sp>
        <p:nvSpPr>
          <p:cNvPr id="38" name="AutoShape 49"/>
          <p:cNvSpPr>
            <a:spLocks noChangeArrowheads="1"/>
          </p:cNvSpPr>
          <p:nvPr/>
        </p:nvSpPr>
        <p:spPr bwMode="auto">
          <a:xfrm>
            <a:off x="4662488" y="2047875"/>
            <a:ext cx="228600" cy="228600"/>
          </a:xfrm>
          <a:prstGeom prst="diamond">
            <a:avLst/>
          </a:prstGeom>
          <a:solidFill>
            <a:srgbClr val="0000FF"/>
          </a:solidFill>
          <a:ln w="9525">
            <a:solidFill>
              <a:srgbClr val="000000"/>
            </a:solidFill>
            <a:miter lim="800000"/>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华文新魏" panose="02010800040101010101" pitchFamily="2" charset="-122"/>
              <a:ea typeface="华文新魏" panose="02010800040101010101" pitchFamily="2" charset="-122"/>
              <a:cs typeface="+mn-cs"/>
            </a:endParaRPr>
          </a:p>
        </p:txBody>
      </p:sp>
      <p:grpSp>
        <p:nvGrpSpPr>
          <p:cNvPr id="2" name="Group 52"/>
          <p:cNvGrpSpPr/>
          <p:nvPr/>
        </p:nvGrpSpPr>
        <p:grpSpPr>
          <a:xfrm>
            <a:off x="1606550" y="5373688"/>
            <a:ext cx="6467475" cy="396875"/>
            <a:chOff x="1392" y="3379"/>
            <a:chExt cx="4074" cy="250"/>
          </a:xfrm>
        </p:grpSpPr>
        <p:sp>
          <p:nvSpPr>
            <p:cNvPr id="40" name="AutoShape 50"/>
            <p:cNvSpPr>
              <a:spLocks noChangeArrowheads="1"/>
            </p:cNvSpPr>
            <p:nvPr/>
          </p:nvSpPr>
          <p:spPr bwMode="auto">
            <a:xfrm>
              <a:off x="1392" y="3408"/>
              <a:ext cx="96" cy="144"/>
            </a:xfrm>
            <a:prstGeom prst="triangle">
              <a:avLst>
                <a:gd name="adj" fmla="val 50000"/>
              </a:avLst>
            </a:prstGeom>
            <a:solidFill>
              <a:srgbClr val="FF0000"/>
            </a:solidFill>
            <a:ln w="9525">
              <a:solidFill>
                <a:srgbClr val="000000"/>
              </a:solidFill>
              <a:miter lim="800000"/>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华文新魏" panose="02010800040101010101" pitchFamily="2" charset="-122"/>
                <a:ea typeface="华文新魏" panose="02010800040101010101" pitchFamily="2" charset="-122"/>
                <a:cs typeface="+mn-cs"/>
              </a:endParaRPr>
            </a:p>
          </p:txBody>
        </p:sp>
        <p:sp>
          <p:nvSpPr>
            <p:cNvPr id="101390" name="Text Box 51"/>
            <p:cNvSpPr txBox="1"/>
            <p:nvPr/>
          </p:nvSpPr>
          <p:spPr>
            <a:xfrm>
              <a:off x="1484" y="3379"/>
              <a:ext cx="3982" cy="250"/>
            </a:xfrm>
            <a:prstGeom prst="rect">
              <a:avLst/>
            </a:prstGeom>
            <a:noFill/>
            <a:ln w="9525">
              <a:noFill/>
            </a:ln>
          </p:spPr>
          <p:txBody>
            <a:bodyPr wrap="none" anchor="ctr">
              <a:spAutoFit/>
            </a:bodyPr>
            <a:p>
              <a:pPr defTabSz="914400"/>
              <a:r>
                <a:rPr lang="zh-CN" altLang="en-US" sz="2000" b="0" dirty="0">
                  <a:solidFill>
                    <a:srgbClr val="000000"/>
                  </a:solidFill>
                  <a:latin typeface="Times New Roman" panose="02020603050405020304" charset="0"/>
                </a:rPr>
                <a:t>记录变量 </a:t>
              </a:r>
              <a:r>
                <a:rPr lang="en-US" altLang="zh-CN" sz="2000" b="0" dirty="0" err="1">
                  <a:solidFill>
                    <a:srgbClr val="000000"/>
                  </a:solidFill>
                  <a:latin typeface="Times New Roman" panose="02020603050405020304" charset="0"/>
                </a:rPr>
                <a:t>nextquad</a:t>
              </a:r>
              <a:r>
                <a:rPr lang="en-US" altLang="zh-CN" sz="2000" b="0" dirty="0">
                  <a:solidFill>
                    <a:srgbClr val="000000"/>
                  </a:solidFill>
                  <a:latin typeface="Times New Roman" panose="02020603050405020304" charset="0"/>
                </a:rPr>
                <a:t> </a:t>
              </a:r>
              <a:r>
                <a:rPr lang="zh-CN" altLang="en-US" sz="2000" b="0" dirty="0">
                  <a:solidFill>
                    <a:srgbClr val="000000"/>
                  </a:solidFill>
                  <a:latin typeface="Times New Roman" panose="02020603050405020304" charset="0"/>
                </a:rPr>
                <a:t>的当前值，以便回填转移到此的指令</a:t>
              </a:r>
              <a:endParaRPr lang="zh-CN" altLang="en-US" sz="2000" b="0" dirty="0">
                <a:solidFill>
                  <a:srgbClr val="000000"/>
                </a:solidFill>
                <a:latin typeface="Times New Roman" panose="02020603050405020304" charset="0"/>
              </a:endParaRPr>
            </a:p>
          </p:txBody>
        </p:sp>
      </p:grpSp>
      <p:grpSp>
        <p:nvGrpSpPr>
          <p:cNvPr id="5" name="Group 55"/>
          <p:cNvGrpSpPr/>
          <p:nvPr/>
        </p:nvGrpSpPr>
        <p:grpSpPr>
          <a:xfrm>
            <a:off x="1606550" y="5768975"/>
            <a:ext cx="5689600" cy="396875"/>
            <a:chOff x="480" y="3600"/>
            <a:chExt cx="3584" cy="250"/>
          </a:xfrm>
        </p:grpSpPr>
        <p:sp>
          <p:nvSpPr>
            <p:cNvPr id="43" name="AutoShape 53"/>
            <p:cNvSpPr>
              <a:spLocks noChangeArrowheads="1"/>
            </p:cNvSpPr>
            <p:nvPr/>
          </p:nvSpPr>
          <p:spPr bwMode="auto">
            <a:xfrm>
              <a:off x="480" y="3648"/>
              <a:ext cx="144" cy="144"/>
            </a:xfrm>
            <a:prstGeom prst="diamond">
              <a:avLst/>
            </a:prstGeom>
            <a:solidFill>
              <a:srgbClr val="0000FF"/>
            </a:solidFill>
            <a:ln w="9525">
              <a:solidFill>
                <a:srgbClr val="000000"/>
              </a:solidFill>
              <a:miter lim="800000"/>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华文新魏" panose="02010800040101010101" pitchFamily="2" charset="-122"/>
                <a:ea typeface="华文新魏" panose="02010800040101010101" pitchFamily="2" charset="-122"/>
                <a:cs typeface="+mn-cs"/>
              </a:endParaRPr>
            </a:p>
          </p:txBody>
        </p:sp>
        <p:sp>
          <p:nvSpPr>
            <p:cNvPr id="101393" name="Text Box 54"/>
            <p:cNvSpPr txBox="1"/>
            <p:nvPr/>
          </p:nvSpPr>
          <p:spPr>
            <a:xfrm>
              <a:off x="624" y="3600"/>
              <a:ext cx="3440" cy="250"/>
            </a:xfrm>
            <a:prstGeom prst="rect">
              <a:avLst/>
            </a:prstGeom>
            <a:noFill/>
            <a:ln w="9525">
              <a:noFill/>
            </a:ln>
          </p:spPr>
          <p:txBody>
            <a:bodyPr wrap="none" anchor="ctr">
              <a:spAutoFit/>
            </a:bodyPr>
            <a:p>
              <a:pPr defTabSz="914400"/>
              <a:r>
                <a:rPr lang="zh-CN" altLang="en-US" sz="2000" b="0">
                  <a:solidFill>
                    <a:srgbClr val="000000"/>
                  </a:solidFill>
                  <a:latin typeface="Times New Roman" panose="02020603050405020304" charset="0"/>
                </a:rPr>
                <a:t>产生一条不完整的</a:t>
              </a:r>
              <a:r>
                <a:rPr lang="en-US" altLang="zh-CN" sz="2000" b="0">
                  <a:solidFill>
                    <a:srgbClr val="000000"/>
                  </a:solidFill>
                  <a:latin typeface="Times New Roman" panose="02020603050405020304" charset="0"/>
                </a:rPr>
                <a:t>goto</a:t>
              </a:r>
              <a:r>
                <a:rPr lang="zh-CN" altLang="en-US" sz="2000" b="0">
                  <a:solidFill>
                    <a:srgbClr val="000000"/>
                  </a:solidFill>
                  <a:latin typeface="Times New Roman" panose="02020603050405020304" charset="0"/>
                </a:rPr>
                <a:t>指令，并记录下它的位置</a:t>
              </a:r>
              <a:endParaRPr lang="zh-CN" altLang="en-US" sz="2000" b="0">
                <a:solidFill>
                  <a:srgbClr val="000000"/>
                </a:solidFill>
                <a:latin typeface="Times New Roman" panose="02020603050405020304" charset="0"/>
              </a:endParaRPr>
            </a:p>
          </p:txBody>
        </p:sp>
      </p:grpSp>
      <p:sp>
        <p:nvSpPr>
          <p:cNvPr id="45" name="Text Box 63"/>
          <p:cNvSpPr txBox="1"/>
          <p:nvPr/>
        </p:nvSpPr>
        <p:spPr>
          <a:xfrm>
            <a:off x="3824288" y="1514475"/>
            <a:ext cx="409575" cy="396875"/>
          </a:xfrm>
          <a:prstGeom prst="rect">
            <a:avLst/>
          </a:prstGeom>
          <a:solidFill>
            <a:srgbClr val="FFFFFF"/>
          </a:solidFill>
          <a:ln w="9525">
            <a:noFill/>
          </a:ln>
        </p:spPr>
        <p:txBody>
          <a:bodyPr wrap="none" anchor="ctr">
            <a:spAutoFit/>
          </a:bodyPr>
          <a:p>
            <a:pPr algn="ctr">
              <a:buClrTx/>
            </a:pPr>
            <a:r>
              <a:rPr lang="en-US" altLang="zh-CN" sz="2000" b="0" dirty="0">
                <a:solidFill>
                  <a:srgbClr val="FF0000"/>
                </a:solidFill>
                <a:latin typeface="Times New Roman" panose="02020603050405020304" charset="0"/>
              </a:rPr>
              <a:t>M</a:t>
            </a:r>
            <a:endParaRPr lang="en-US" altLang="zh-CN" sz="2000" b="0" dirty="0">
              <a:solidFill>
                <a:srgbClr val="FF0000"/>
              </a:solidFill>
              <a:latin typeface="Times New Roman" panose="02020603050405020304" charset="0"/>
            </a:endParaRPr>
          </a:p>
        </p:txBody>
      </p:sp>
      <p:sp>
        <p:nvSpPr>
          <p:cNvPr id="46" name="Text Box 64"/>
          <p:cNvSpPr txBox="1"/>
          <p:nvPr/>
        </p:nvSpPr>
        <p:spPr>
          <a:xfrm>
            <a:off x="3789363" y="1971675"/>
            <a:ext cx="492125" cy="396875"/>
          </a:xfrm>
          <a:prstGeom prst="rect">
            <a:avLst/>
          </a:prstGeom>
          <a:solidFill>
            <a:srgbClr val="FFFFFF"/>
          </a:solidFill>
          <a:ln w="9525">
            <a:noFill/>
          </a:ln>
        </p:spPr>
        <p:txBody>
          <a:bodyPr wrap="none" anchor="ctr">
            <a:spAutoFit/>
          </a:bodyPr>
          <a:p>
            <a:pPr algn="ctr" defTabSz="914400"/>
            <a:r>
              <a:rPr lang="en-US" altLang="zh-CN" sz="2000" b="0">
                <a:solidFill>
                  <a:srgbClr val="FF0000"/>
                </a:solidFill>
                <a:latin typeface="Times New Roman" panose="02020603050405020304" charset="0"/>
              </a:rPr>
              <a:t>M</a:t>
            </a:r>
            <a:r>
              <a:rPr lang="en-US" altLang="zh-CN" sz="2000" b="0" baseline="-25000">
                <a:solidFill>
                  <a:srgbClr val="FF0000"/>
                </a:solidFill>
                <a:latin typeface="Times New Roman" panose="02020603050405020304" charset="0"/>
              </a:rPr>
              <a:t>1</a:t>
            </a:r>
            <a:endParaRPr lang="en-US" altLang="zh-CN" sz="2000" b="0">
              <a:solidFill>
                <a:srgbClr val="FF0000"/>
              </a:solidFill>
              <a:latin typeface="Times New Roman" panose="02020603050405020304" charset="0"/>
            </a:endParaRPr>
          </a:p>
        </p:txBody>
      </p:sp>
      <p:sp>
        <p:nvSpPr>
          <p:cNvPr id="47" name="Text Box 65"/>
          <p:cNvSpPr txBox="1"/>
          <p:nvPr/>
        </p:nvSpPr>
        <p:spPr>
          <a:xfrm>
            <a:off x="5618163" y="1971675"/>
            <a:ext cx="492125" cy="396875"/>
          </a:xfrm>
          <a:prstGeom prst="rect">
            <a:avLst/>
          </a:prstGeom>
          <a:solidFill>
            <a:srgbClr val="FFFFFF"/>
          </a:solidFill>
          <a:ln w="9525">
            <a:noFill/>
          </a:ln>
        </p:spPr>
        <p:txBody>
          <a:bodyPr wrap="none" anchor="ctr">
            <a:spAutoFit/>
          </a:bodyPr>
          <a:p>
            <a:pPr algn="ctr" defTabSz="914400"/>
            <a:r>
              <a:rPr lang="en-US" altLang="zh-CN" sz="2000" b="0">
                <a:solidFill>
                  <a:srgbClr val="FF0000"/>
                </a:solidFill>
                <a:latin typeface="Times New Roman" panose="02020603050405020304" charset="0"/>
              </a:rPr>
              <a:t>M</a:t>
            </a:r>
            <a:r>
              <a:rPr lang="en-US" altLang="zh-CN" sz="2000" b="0" baseline="-25000">
                <a:solidFill>
                  <a:srgbClr val="FF0000"/>
                </a:solidFill>
                <a:latin typeface="Times New Roman" panose="02020603050405020304" charset="0"/>
              </a:rPr>
              <a:t>2</a:t>
            </a:r>
            <a:endParaRPr lang="en-US" altLang="zh-CN" sz="2000" b="0" baseline="-25000">
              <a:solidFill>
                <a:srgbClr val="FF0000"/>
              </a:solidFill>
              <a:latin typeface="Times New Roman" panose="02020603050405020304" charset="0"/>
            </a:endParaRPr>
          </a:p>
        </p:txBody>
      </p:sp>
      <p:sp>
        <p:nvSpPr>
          <p:cNvPr id="48" name="Text Box 66"/>
          <p:cNvSpPr txBox="1"/>
          <p:nvPr/>
        </p:nvSpPr>
        <p:spPr>
          <a:xfrm>
            <a:off x="4475163" y="2413000"/>
            <a:ext cx="492125" cy="396875"/>
          </a:xfrm>
          <a:prstGeom prst="rect">
            <a:avLst/>
          </a:prstGeom>
          <a:solidFill>
            <a:srgbClr val="FFFFFF"/>
          </a:solidFill>
          <a:ln w="9525">
            <a:noFill/>
          </a:ln>
        </p:spPr>
        <p:txBody>
          <a:bodyPr wrap="none" anchor="ctr">
            <a:spAutoFit/>
          </a:bodyPr>
          <a:p>
            <a:pPr algn="ctr" defTabSz="914400"/>
            <a:r>
              <a:rPr lang="en-US" altLang="zh-CN" sz="2000" b="0">
                <a:solidFill>
                  <a:srgbClr val="FF0000"/>
                </a:solidFill>
                <a:latin typeface="Times New Roman" panose="02020603050405020304" charset="0"/>
              </a:rPr>
              <a:t>M</a:t>
            </a:r>
            <a:r>
              <a:rPr lang="en-US" altLang="zh-CN" sz="2000" b="0" baseline="-25000">
                <a:solidFill>
                  <a:srgbClr val="FF0000"/>
                </a:solidFill>
                <a:latin typeface="Times New Roman" panose="02020603050405020304" charset="0"/>
              </a:rPr>
              <a:t>2</a:t>
            </a:r>
            <a:endParaRPr lang="en-US" altLang="zh-CN" sz="2000" b="0" baseline="-25000">
              <a:solidFill>
                <a:srgbClr val="FF0000"/>
              </a:solidFill>
              <a:latin typeface="Times New Roman" panose="02020603050405020304" charset="0"/>
            </a:endParaRPr>
          </a:p>
        </p:txBody>
      </p:sp>
      <p:sp>
        <p:nvSpPr>
          <p:cNvPr id="49" name="Text Box 67"/>
          <p:cNvSpPr txBox="1"/>
          <p:nvPr/>
        </p:nvSpPr>
        <p:spPr>
          <a:xfrm>
            <a:off x="3255963" y="2413000"/>
            <a:ext cx="492125" cy="396875"/>
          </a:xfrm>
          <a:prstGeom prst="rect">
            <a:avLst/>
          </a:prstGeom>
          <a:solidFill>
            <a:srgbClr val="FFFFFF"/>
          </a:solidFill>
          <a:ln w="9525">
            <a:noFill/>
          </a:ln>
        </p:spPr>
        <p:txBody>
          <a:bodyPr wrap="none" anchor="ctr">
            <a:spAutoFit/>
          </a:bodyPr>
          <a:p>
            <a:pPr algn="ctr" defTabSz="914400"/>
            <a:r>
              <a:rPr lang="en-US" altLang="zh-CN" sz="2000" b="0">
                <a:solidFill>
                  <a:srgbClr val="FF0000"/>
                </a:solidFill>
                <a:latin typeface="Times New Roman" panose="02020603050405020304" charset="0"/>
              </a:rPr>
              <a:t>M</a:t>
            </a:r>
            <a:r>
              <a:rPr lang="en-US" altLang="zh-CN" sz="2000" b="0" baseline="-25000">
                <a:solidFill>
                  <a:srgbClr val="FF0000"/>
                </a:solidFill>
                <a:latin typeface="Times New Roman" panose="02020603050405020304" charset="0"/>
              </a:rPr>
              <a:t>1</a:t>
            </a:r>
            <a:endParaRPr lang="en-US" altLang="zh-CN" sz="2000" b="0" baseline="-25000">
              <a:solidFill>
                <a:srgbClr val="FF0000"/>
              </a:solidFill>
              <a:latin typeface="Times New Roman" panose="02020603050405020304" charset="0"/>
            </a:endParaRPr>
          </a:p>
        </p:txBody>
      </p:sp>
      <p:sp>
        <p:nvSpPr>
          <p:cNvPr id="50" name="Text Box 68"/>
          <p:cNvSpPr txBox="1"/>
          <p:nvPr/>
        </p:nvSpPr>
        <p:spPr>
          <a:xfrm>
            <a:off x="2957513" y="3708400"/>
            <a:ext cx="409575" cy="396875"/>
          </a:xfrm>
          <a:prstGeom prst="rect">
            <a:avLst/>
          </a:prstGeom>
          <a:solidFill>
            <a:srgbClr val="FFFFFF"/>
          </a:solidFill>
          <a:ln w="9525">
            <a:noFill/>
          </a:ln>
        </p:spPr>
        <p:txBody>
          <a:bodyPr wrap="none" anchor="ctr">
            <a:spAutoFit/>
          </a:bodyPr>
          <a:p>
            <a:pPr algn="ctr">
              <a:buClrTx/>
            </a:pPr>
            <a:r>
              <a:rPr lang="en-US" altLang="zh-CN" sz="2000" b="0" dirty="0">
                <a:solidFill>
                  <a:srgbClr val="FF0000"/>
                </a:solidFill>
                <a:latin typeface="Times New Roman" panose="02020603050405020304" charset="0"/>
              </a:rPr>
              <a:t>M</a:t>
            </a:r>
            <a:endParaRPr lang="en-US" altLang="zh-CN" sz="2000" b="0" dirty="0">
              <a:solidFill>
                <a:srgbClr val="FF0000"/>
              </a:solidFill>
              <a:latin typeface="Times New Roman" panose="02020603050405020304" charset="0"/>
            </a:endParaRPr>
          </a:p>
        </p:txBody>
      </p:sp>
      <p:sp>
        <p:nvSpPr>
          <p:cNvPr id="51" name="Text Box 69"/>
          <p:cNvSpPr txBox="1"/>
          <p:nvPr/>
        </p:nvSpPr>
        <p:spPr>
          <a:xfrm>
            <a:off x="4554538" y="1971675"/>
            <a:ext cx="431800" cy="396875"/>
          </a:xfrm>
          <a:prstGeom prst="rect">
            <a:avLst/>
          </a:prstGeom>
          <a:solidFill>
            <a:srgbClr val="FFFFFF"/>
          </a:solidFill>
          <a:ln w="9525">
            <a:noFill/>
          </a:ln>
        </p:spPr>
        <p:txBody>
          <a:bodyPr wrap="none" anchor="ctr">
            <a:spAutoFit/>
          </a:bodyPr>
          <a:p>
            <a:pPr algn="ctr" defTabSz="914400"/>
            <a:r>
              <a:rPr lang="en-US" altLang="zh-CN" sz="2000" b="0">
                <a:solidFill>
                  <a:srgbClr val="0000FF"/>
                </a:solidFill>
                <a:latin typeface="Times New Roman" panose="02020603050405020304" charset="0"/>
              </a:rPr>
              <a:t> N</a:t>
            </a:r>
            <a:endParaRPr lang="en-US" altLang="zh-CN" sz="2000" b="0">
              <a:solidFill>
                <a:srgbClr val="0000FF"/>
              </a:solidFill>
              <a:latin typeface="Times New Roman" panose="02020603050405020304" charset="0"/>
            </a:endParaRPr>
          </a:p>
        </p:txBody>
      </p:sp>
      <p:sp>
        <p:nvSpPr>
          <p:cNvPr id="52" name="Text Box 70"/>
          <p:cNvSpPr txBox="1"/>
          <p:nvPr/>
        </p:nvSpPr>
        <p:spPr>
          <a:xfrm>
            <a:off x="2020888" y="4486275"/>
            <a:ext cx="889000" cy="822325"/>
          </a:xfrm>
          <a:prstGeom prst="rect">
            <a:avLst/>
          </a:prstGeom>
          <a:noFill/>
          <a:ln w="9525">
            <a:noFill/>
          </a:ln>
        </p:spPr>
        <p:txBody>
          <a:bodyPr wrap="none" anchor="ctr">
            <a:spAutoFit/>
          </a:bodyPr>
          <a:p>
            <a:pPr algn="ctr"/>
            <a:r>
              <a:rPr lang="en-US" altLang="zh-CN" dirty="0">
                <a:solidFill>
                  <a:srgbClr val="FF0000"/>
                </a:solidFill>
                <a:latin typeface="Times New Roman" panose="02020603050405020304" charset="0"/>
              </a:rPr>
              <a:t>M</a:t>
            </a:r>
            <a:r>
              <a:rPr lang="en-US" altLang="zh-CN" dirty="0">
                <a:solidFill>
                  <a:srgbClr val="FF0000"/>
                </a:solidFill>
                <a:latin typeface="Times New Roman" panose="02020603050405020304" charset="0"/>
                <a:sym typeface="Symbol" panose="05050102010706020507" pitchFamily="18" charset="2"/>
              </a:rPr>
              <a:t></a:t>
            </a:r>
            <a:endParaRPr lang="en-US" altLang="zh-CN" dirty="0">
              <a:solidFill>
                <a:srgbClr val="FF0000"/>
              </a:solidFill>
              <a:latin typeface="Times New Roman" panose="02020603050405020304" charset="0"/>
            </a:endParaRPr>
          </a:p>
          <a:p>
            <a:pPr algn="ctr"/>
            <a:r>
              <a:rPr lang="en-US" altLang="zh-CN" dirty="0">
                <a:solidFill>
                  <a:srgbClr val="0000FF"/>
                </a:solidFill>
                <a:latin typeface="Times New Roman" panose="02020603050405020304" charset="0"/>
              </a:rPr>
              <a:t>N</a:t>
            </a:r>
            <a:r>
              <a:rPr lang="en-US" altLang="zh-CN" dirty="0">
                <a:solidFill>
                  <a:srgbClr val="0000FF"/>
                </a:solidFill>
                <a:latin typeface="Times New Roman" panose="02020603050405020304" charset="0"/>
                <a:sym typeface="Symbol" panose="05050102010706020507" pitchFamily="18" charset="2"/>
              </a:rPr>
              <a:t></a:t>
            </a:r>
            <a:endParaRPr lang="en-US" altLang="zh-CN" dirty="0">
              <a:solidFill>
                <a:srgbClr val="FF0000"/>
              </a:solidFill>
              <a:latin typeface="Times New Roman" panose="02020603050405020304" charset="0"/>
            </a:endParaRPr>
          </a:p>
        </p:txBody>
      </p:sp>
      <p:sp>
        <p:nvSpPr>
          <p:cNvPr id="53" name="Text Box 71"/>
          <p:cNvSpPr txBox="1"/>
          <p:nvPr/>
        </p:nvSpPr>
        <p:spPr>
          <a:xfrm>
            <a:off x="7162800" y="958850"/>
            <a:ext cx="2895600" cy="4473575"/>
          </a:xfrm>
          <a:prstGeom prst="rect">
            <a:avLst/>
          </a:prstGeom>
          <a:noFill/>
          <a:ln w="9525">
            <a:noFill/>
          </a:ln>
        </p:spPr>
        <p:txBody>
          <a:bodyPr anchor="ctr">
            <a:spAutoFit/>
          </a:bodyPr>
          <a:p>
            <a:r>
              <a:rPr lang="zh-CN" altLang="en-US" dirty="0">
                <a:latin typeface="Times New Roman" panose="02020603050405020304" charset="0"/>
              </a:rPr>
              <a:t>属性：</a:t>
            </a:r>
            <a:endParaRPr lang="zh-CN" altLang="en-US" dirty="0">
              <a:latin typeface="Times New Roman" panose="02020603050405020304" charset="0"/>
            </a:endParaRPr>
          </a:p>
          <a:p>
            <a:pPr lvl="1" indent="0" algn="l" rtl="0" eaLnBrk="1" fontAlgn="base" hangingPunct="1">
              <a:spcBef>
                <a:spcPct val="0"/>
              </a:spcBef>
              <a:spcAft>
                <a:spcPct val="0"/>
              </a:spcAft>
              <a:buClr>
                <a:schemeClr val="hlink"/>
              </a:buClr>
              <a:buFont typeface="Wingdings" panose="05000000000000000000" pitchFamily="2" charset="2"/>
              <a:buNone/>
            </a:pPr>
            <a:r>
              <a:rPr lang="en-US" altLang="zh-CN" sz="2400" dirty="0">
                <a:solidFill>
                  <a:schemeClr val="tx1"/>
                </a:solidFill>
                <a:latin typeface="Times New Roman" panose="02020603050405020304" charset="0"/>
              </a:rPr>
              <a:t>E.truelist</a:t>
            </a:r>
            <a:endParaRPr lang="en-US" altLang="zh-CN" sz="2400" dirty="0">
              <a:solidFill>
                <a:schemeClr val="tx1"/>
              </a:solidFill>
              <a:latin typeface="Times New Roman" panose="02020603050405020304" charset="0"/>
            </a:endParaRPr>
          </a:p>
          <a:p>
            <a:pPr lvl="1" indent="0" algn="l" rtl="0" eaLnBrk="1" fontAlgn="base" hangingPunct="1">
              <a:spcBef>
                <a:spcPct val="0"/>
              </a:spcBef>
              <a:spcAft>
                <a:spcPct val="0"/>
              </a:spcAft>
              <a:buClr>
                <a:schemeClr val="hlink"/>
              </a:buClr>
              <a:buFont typeface="Wingdings" panose="05000000000000000000" pitchFamily="2" charset="2"/>
              <a:buNone/>
            </a:pPr>
            <a:r>
              <a:rPr lang="en-US" altLang="zh-CN" sz="2400" dirty="0">
                <a:solidFill>
                  <a:schemeClr val="tx1"/>
                </a:solidFill>
                <a:latin typeface="Times New Roman" panose="02020603050405020304" charset="0"/>
              </a:rPr>
              <a:t>E.falselist</a:t>
            </a:r>
            <a:endParaRPr lang="en-US" altLang="zh-CN" sz="2400" dirty="0">
              <a:solidFill>
                <a:schemeClr val="tx1"/>
              </a:solidFill>
              <a:latin typeface="Times New Roman" panose="02020603050405020304" charset="0"/>
            </a:endParaRPr>
          </a:p>
          <a:p>
            <a:pPr lvl="1" indent="0" algn="l" rtl="0" eaLnBrk="1" fontAlgn="base" hangingPunct="1">
              <a:spcBef>
                <a:spcPct val="0"/>
              </a:spcBef>
              <a:spcAft>
                <a:spcPct val="0"/>
              </a:spcAft>
              <a:buClr>
                <a:schemeClr val="hlink"/>
              </a:buClr>
              <a:buFont typeface="Wingdings" panose="05000000000000000000" pitchFamily="2" charset="2"/>
              <a:buNone/>
            </a:pPr>
            <a:r>
              <a:rPr lang="en-US" altLang="zh-CN" sz="2400" dirty="0">
                <a:solidFill>
                  <a:schemeClr val="tx1"/>
                </a:solidFill>
                <a:latin typeface="Times New Roman" panose="02020603050405020304" charset="0"/>
              </a:rPr>
              <a:t>M.quad</a:t>
            </a:r>
            <a:endParaRPr lang="en-US" altLang="zh-CN" sz="2400" dirty="0">
              <a:solidFill>
                <a:schemeClr val="tx1"/>
              </a:solidFill>
              <a:latin typeface="Times New Roman" panose="02020603050405020304" charset="0"/>
            </a:endParaRPr>
          </a:p>
          <a:p>
            <a:pPr lvl="1" indent="0" algn="l" rtl="0" eaLnBrk="1" fontAlgn="base" hangingPunct="1">
              <a:spcBef>
                <a:spcPct val="0"/>
              </a:spcBef>
              <a:spcAft>
                <a:spcPct val="0"/>
              </a:spcAft>
              <a:buClr>
                <a:schemeClr val="hlink"/>
              </a:buClr>
              <a:buFont typeface="Wingdings" panose="05000000000000000000" pitchFamily="2" charset="2"/>
              <a:buNone/>
            </a:pPr>
            <a:r>
              <a:rPr lang="en-US" altLang="zh-CN" sz="2400" dirty="0">
                <a:solidFill>
                  <a:schemeClr val="tx1"/>
                </a:solidFill>
                <a:latin typeface="Times New Roman" panose="02020603050405020304" charset="0"/>
              </a:rPr>
              <a:t>N.nextlist</a:t>
            </a:r>
            <a:endParaRPr lang="en-US" altLang="zh-CN" sz="2400" dirty="0">
              <a:solidFill>
                <a:schemeClr val="tx1"/>
              </a:solidFill>
              <a:latin typeface="Times New Roman" panose="02020603050405020304" charset="0"/>
            </a:endParaRPr>
          </a:p>
          <a:p>
            <a:pPr lvl="1" indent="0" algn="l" rtl="0" eaLnBrk="1" fontAlgn="base" hangingPunct="1">
              <a:spcBef>
                <a:spcPct val="0"/>
              </a:spcBef>
              <a:spcAft>
                <a:spcPct val="0"/>
              </a:spcAft>
              <a:buClr>
                <a:schemeClr val="hlink"/>
              </a:buClr>
              <a:buFont typeface="Wingdings" panose="05000000000000000000" pitchFamily="2" charset="2"/>
              <a:buNone/>
            </a:pPr>
            <a:r>
              <a:rPr lang="en-US" altLang="zh-CN" sz="2400" dirty="0">
                <a:solidFill>
                  <a:schemeClr val="tx1"/>
                </a:solidFill>
                <a:latin typeface="Times New Roman" panose="02020603050405020304" charset="0"/>
              </a:rPr>
              <a:t>S.nextlist</a:t>
            </a:r>
            <a:endParaRPr lang="en-US" altLang="zh-CN" sz="2400" dirty="0">
              <a:solidFill>
                <a:schemeClr val="tx1"/>
              </a:solidFill>
              <a:latin typeface="Times New Roman" panose="02020603050405020304" charset="0"/>
            </a:endParaRPr>
          </a:p>
          <a:p>
            <a:r>
              <a:rPr lang="zh-CN" altLang="en-US" dirty="0">
                <a:latin typeface="Times New Roman" panose="02020603050405020304" charset="0"/>
              </a:rPr>
              <a:t>变量：</a:t>
            </a:r>
            <a:r>
              <a:rPr lang="en-US" altLang="zh-CN" dirty="0">
                <a:latin typeface="Times New Roman" panose="02020603050405020304" charset="0"/>
              </a:rPr>
              <a:t>nextquad</a:t>
            </a:r>
            <a:endParaRPr lang="en-US" altLang="zh-CN" dirty="0">
              <a:latin typeface="Times New Roman" panose="02020603050405020304" charset="0"/>
            </a:endParaRPr>
          </a:p>
          <a:p>
            <a:r>
              <a:rPr lang="zh-CN" altLang="en-US" dirty="0">
                <a:latin typeface="Times New Roman" panose="02020603050405020304" charset="0"/>
              </a:rPr>
              <a:t>函数：</a:t>
            </a:r>
            <a:endParaRPr lang="zh-CN" altLang="en-US" dirty="0">
              <a:latin typeface="Times New Roman" panose="02020603050405020304" charset="0"/>
            </a:endParaRPr>
          </a:p>
          <a:p>
            <a:pPr lvl="1" indent="0" algn="l" rtl="0" eaLnBrk="1" fontAlgn="base" hangingPunct="1">
              <a:spcBef>
                <a:spcPct val="0"/>
              </a:spcBef>
              <a:spcAft>
                <a:spcPct val="0"/>
              </a:spcAft>
              <a:buClr>
                <a:schemeClr val="hlink"/>
              </a:buClr>
              <a:buFont typeface="Wingdings" panose="05000000000000000000" pitchFamily="2" charset="2"/>
              <a:buNone/>
            </a:pPr>
            <a:r>
              <a:rPr lang="en-US" altLang="zh-CN" sz="2400" dirty="0">
                <a:solidFill>
                  <a:schemeClr val="tx1"/>
                </a:solidFill>
                <a:latin typeface="Times New Roman" panose="02020603050405020304" charset="0"/>
              </a:rPr>
              <a:t>makelist</a:t>
            </a:r>
            <a:endParaRPr lang="en-US" altLang="zh-CN" sz="2400" dirty="0">
              <a:solidFill>
                <a:schemeClr val="tx1"/>
              </a:solidFill>
              <a:latin typeface="Times New Roman" panose="02020603050405020304" charset="0"/>
            </a:endParaRPr>
          </a:p>
          <a:p>
            <a:pPr lvl="1" indent="0" algn="l" rtl="0" eaLnBrk="1" fontAlgn="base" hangingPunct="1">
              <a:spcBef>
                <a:spcPct val="0"/>
              </a:spcBef>
              <a:spcAft>
                <a:spcPct val="0"/>
              </a:spcAft>
              <a:buClr>
                <a:schemeClr val="hlink"/>
              </a:buClr>
              <a:buFont typeface="Wingdings" panose="05000000000000000000" pitchFamily="2" charset="2"/>
              <a:buNone/>
            </a:pPr>
            <a:r>
              <a:rPr lang="en-US" altLang="zh-CN" sz="2400" dirty="0">
                <a:solidFill>
                  <a:schemeClr val="tx1"/>
                </a:solidFill>
                <a:latin typeface="Times New Roman" panose="02020603050405020304" charset="0"/>
              </a:rPr>
              <a:t>backpatch</a:t>
            </a:r>
            <a:endParaRPr lang="en-US" altLang="zh-CN" sz="2400" dirty="0">
              <a:solidFill>
                <a:schemeClr val="tx1"/>
              </a:solidFill>
              <a:latin typeface="Times New Roman" panose="02020603050405020304" charset="0"/>
            </a:endParaRPr>
          </a:p>
          <a:p>
            <a:pPr lvl="1" indent="0" algn="l" rtl="0" eaLnBrk="1" fontAlgn="base" hangingPunct="1">
              <a:spcBef>
                <a:spcPct val="0"/>
              </a:spcBef>
              <a:spcAft>
                <a:spcPct val="0"/>
              </a:spcAft>
              <a:buClr>
                <a:schemeClr val="hlink"/>
              </a:buClr>
              <a:buFont typeface="Wingdings" panose="05000000000000000000" pitchFamily="2" charset="2"/>
              <a:buNone/>
            </a:pPr>
            <a:r>
              <a:rPr lang="en-US" altLang="zh-CN" sz="2400" dirty="0">
                <a:solidFill>
                  <a:schemeClr val="tx1"/>
                </a:solidFill>
                <a:latin typeface="Times New Roman" panose="02020603050405020304" charset="0"/>
              </a:rPr>
              <a:t>merge</a:t>
            </a:r>
            <a:endParaRPr lang="en-US" altLang="zh-CN" sz="2400" dirty="0">
              <a:solidFill>
                <a:schemeClr val="tx1"/>
              </a:solidFill>
              <a:latin typeface="Times New Roman" panose="02020603050405020304" charset="0"/>
            </a:endParaRPr>
          </a:p>
          <a:p>
            <a:pPr lvl="1" indent="0" algn="l" rtl="0" eaLnBrk="1" fontAlgn="base" hangingPunct="1">
              <a:spcBef>
                <a:spcPct val="0"/>
              </a:spcBef>
              <a:spcAft>
                <a:spcPct val="0"/>
              </a:spcAft>
              <a:buClr>
                <a:schemeClr val="hlink"/>
              </a:buClr>
              <a:buFont typeface="Wingdings" panose="05000000000000000000" pitchFamily="2" charset="2"/>
              <a:buNone/>
            </a:pPr>
            <a:r>
              <a:rPr lang="en-US" altLang="zh-CN" sz="2400" dirty="0">
                <a:solidFill>
                  <a:schemeClr val="tx1"/>
                </a:solidFill>
                <a:latin typeface="Times New Roman" panose="02020603050405020304" charset="0"/>
              </a:rPr>
              <a:t>emit</a:t>
            </a:r>
            <a:endParaRPr lang="en-US" altLang="zh-CN" sz="2400" dirty="0">
              <a:solidFill>
                <a:schemeClr val="tx1"/>
              </a:solidFill>
              <a:latin typeface="Times New Roman" panose="02020603050405020304" charset="0"/>
            </a:endParaRPr>
          </a:p>
        </p:txBody>
      </p:sp>
      <p:sp>
        <p:nvSpPr>
          <p:cNvPr id="54" name="AutoShape 73"/>
          <p:cNvSpPr>
            <a:spLocks noChangeArrowheads="1"/>
          </p:cNvSpPr>
          <p:nvPr/>
        </p:nvSpPr>
        <p:spPr bwMode="auto">
          <a:xfrm>
            <a:off x="3976688" y="4029075"/>
            <a:ext cx="2819400" cy="990600"/>
          </a:xfrm>
          <a:prstGeom prst="wedgeRoundRectCallout">
            <a:avLst>
              <a:gd name="adj1" fmla="val 71227"/>
              <a:gd name="adj2" fmla="val -189903"/>
              <a:gd name="adj3" fmla="val 16667"/>
            </a:avLst>
          </a:prstGeom>
          <a:solidFill>
            <a:srgbClr val="FFFF66"/>
          </a:solidFill>
          <a:ln w="9525">
            <a:solidFill>
              <a:srgbClr val="000000"/>
            </a:solidFill>
            <a:miter lim="800000"/>
          </a:ln>
          <a:effectLst/>
        </p:spPr>
        <p:txBody>
          <a:bodyPr wrap="none"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0" cap="none" spc="0" normalizeH="0" baseline="0" noProof="0">
                <a:ln>
                  <a:noFill/>
                </a:ln>
                <a:solidFill>
                  <a:sysClr val="windowText" lastClr="000000"/>
                </a:solidFill>
                <a:effectLst/>
                <a:uLnTx/>
                <a:uFillTx/>
                <a:latin typeface="Times New Roman" panose="02020603050405020304" charset="0"/>
                <a:ea typeface="华文新魏" panose="02010800040101010101" pitchFamily="2" charset="-122"/>
                <a:cs typeface="+mn-cs"/>
                <a:sym typeface="+mn-ea"/>
              </a:rPr>
              <a:t>转移到下一条语句</a:t>
            </a:r>
            <a:endParaRPr kumimoji="0" lang="zh-CN" altLang="en-US" sz="2000" b="0" i="0" u="none" strike="noStrike" kern="0" cap="none" spc="0" normalizeH="0" baseline="0" noProof="0">
              <a:ln>
                <a:noFill/>
              </a:ln>
              <a:solidFill>
                <a:sysClr val="windowText" lastClr="000000"/>
              </a:solidFill>
              <a:effectLst/>
              <a:uLnTx/>
              <a:uFillTx/>
              <a:latin typeface="Times New Roman" panose="02020603050405020304" charset="0"/>
              <a:ea typeface="华文新魏" panose="02010800040101010101" pitchFamily="2" charset="-122"/>
              <a:cs typeface="+mn-cs"/>
              <a:sym typeface="+mn-ea"/>
            </a:endParaRPr>
          </a:p>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0" i="0" u="none" strike="noStrike" kern="0" cap="none" spc="0" normalizeH="0" baseline="0" noProof="0">
                <a:ln>
                  <a:noFill/>
                </a:ln>
                <a:solidFill>
                  <a:sysClr val="windowText" lastClr="000000"/>
                </a:solidFill>
                <a:effectLst/>
                <a:uLnTx/>
                <a:uFillTx/>
                <a:latin typeface="Times New Roman" panose="02020603050405020304" charset="0"/>
                <a:ea typeface="华文新魏" panose="02010800040101010101" pitchFamily="2" charset="-122"/>
                <a:cs typeface="+mn-cs"/>
                <a:sym typeface="+mn-ea"/>
              </a:rPr>
              <a:t>的指令链表的指针</a:t>
            </a:r>
            <a:endParaRPr kumimoji="0" lang="zh-CN" altLang="en-US" sz="2000" b="0" i="0" u="none" strike="noStrike" kern="0" cap="none" spc="0" normalizeH="0" baseline="0" noProof="0">
              <a:ln>
                <a:noFill/>
              </a:ln>
              <a:solidFill>
                <a:sysClr val="windowText" lastClr="000000"/>
              </a:solidFill>
              <a:effectLst/>
              <a:uLnTx/>
              <a:uFillTx/>
              <a:latin typeface="Times New Roman" panose="02020603050405020304" charset="0"/>
              <a:ea typeface="华文新魏" panose="02010800040101010101" pitchFamily="2" charset="-122"/>
              <a:cs typeface="+mn-cs"/>
              <a:sym typeface="+mn-ea"/>
            </a:endParaRPr>
          </a:p>
        </p:txBody>
      </p:sp>
      <p:sp>
        <p:nvSpPr>
          <p:cNvPr id="10241" name="Rectangle 2"/>
          <p:cNvSpPr>
            <a:spLocks noGrp="1"/>
          </p:cNvSpPr>
          <p:nvPr>
            <p:ph type="title"/>
          </p:nvPr>
        </p:nvSpPr>
        <p:spPr/>
        <p:txBody>
          <a:bodyPr vert="horz" wrap="square" lIns="91440" tIns="45720" rIns="91440" bIns="45720" anchor="ctr"/>
          <a:p>
            <a:pPr eaLnBrk="1" hangingPunct="1"/>
            <a:r>
              <a:rPr lang="zh-CN" altLang="en-US" dirty="0"/>
              <a:t>使用回填技术翻译控制流语句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33"/>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499"/>
                                          </p:stCondLst>
                                        </p:cTn>
                                        <p:tgtEl>
                                          <p:spTgt spid="34"/>
                                        </p:tgtEl>
                                        <p:attrNameLst>
                                          <p:attrName>style.visibility</p:attrName>
                                        </p:attrNameLst>
                                      </p:cBhvr>
                                      <p:to>
                                        <p:strVal val="visible"/>
                                      </p:to>
                                    </p:set>
                                  </p:childTnLst>
                                </p:cTn>
                              </p:par>
                            </p:childTnLst>
                          </p:cTn>
                        </p:par>
                        <p:par>
                          <p:cTn id="23" fill="hold">
                            <p:stCondLst>
                              <p:cond delay="1500"/>
                            </p:stCondLst>
                            <p:childTnLst>
                              <p:par>
                                <p:cTn id="24" presetID="1" presetClass="entr" presetSubtype="0" fill="hold" grpId="0" nodeType="afterEffect">
                                  <p:stCondLst>
                                    <p:cond delay="0"/>
                                  </p:stCondLst>
                                  <p:childTnLst>
                                    <p:set>
                                      <p:cBhvr>
                                        <p:cTn id="25" dur="1" fill="hold">
                                          <p:stCondLst>
                                            <p:cond delay="499"/>
                                          </p:stCondLst>
                                        </p:cTn>
                                        <p:tgtEl>
                                          <p:spTgt spid="35"/>
                                        </p:tgtEl>
                                        <p:attrNameLst>
                                          <p:attrName>style.visibility</p:attrName>
                                        </p:attrNameLst>
                                      </p:cBhvr>
                                      <p:to>
                                        <p:strVal val="visible"/>
                                      </p:to>
                                    </p:set>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499"/>
                                          </p:stCondLst>
                                        </p:cTn>
                                        <p:tgtEl>
                                          <p:spTgt spid="36"/>
                                        </p:tgtEl>
                                        <p:attrNameLst>
                                          <p:attrName>style.visibility</p:attrName>
                                        </p:attrNameLst>
                                      </p:cBhvr>
                                      <p:to>
                                        <p:strVal val="visible"/>
                                      </p:to>
                                    </p:set>
                                  </p:childTnLst>
                                </p:cTn>
                              </p:par>
                            </p:childTnLst>
                          </p:cTn>
                        </p:par>
                        <p:par>
                          <p:cTn id="29" fill="hold">
                            <p:stCondLst>
                              <p:cond delay="2500"/>
                            </p:stCondLst>
                            <p:childTnLst>
                              <p:par>
                                <p:cTn id="30" presetID="1" presetClass="entr" presetSubtype="0" fill="hold" grpId="0" nodeType="afterEffect">
                                  <p:stCondLst>
                                    <p:cond delay="0"/>
                                  </p:stCondLst>
                                  <p:childTnLst>
                                    <p:set>
                                      <p:cBhvr>
                                        <p:cTn id="31" dur="1" fill="hold">
                                          <p:stCondLst>
                                            <p:cond delay="499"/>
                                          </p:stCondLst>
                                        </p:cTn>
                                        <p:tgtEl>
                                          <p:spTgt spid="3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3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wipe(up)">
                                      <p:cBhvr>
                                        <p:cTn id="45" dur="500"/>
                                        <p:tgtEl>
                                          <p:spTgt spid="5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45"/>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499"/>
                                          </p:stCondLst>
                                        </p:cTn>
                                        <p:tgtEl>
                                          <p:spTgt spid="46"/>
                                        </p:tgtEl>
                                        <p:attrNameLst>
                                          <p:attrName>style.visibility</p:attrName>
                                        </p:attrNameLst>
                                      </p:cBhvr>
                                      <p:to>
                                        <p:strVal val="visible"/>
                                      </p:to>
                                    </p:set>
                                  </p:childTnLst>
                                </p:cTn>
                              </p:par>
                            </p:childTnLst>
                          </p:cTn>
                        </p:par>
                        <p:par>
                          <p:cTn id="53" fill="hold">
                            <p:stCondLst>
                              <p:cond delay="1000"/>
                            </p:stCondLst>
                            <p:childTnLst>
                              <p:par>
                                <p:cTn id="54" presetID="1" presetClass="entr" presetSubtype="0" fill="hold" grpId="0" nodeType="afterEffect">
                                  <p:stCondLst>
                                    <p:cond delay="0"/>
                                  </p:stCondLst>
                                  <p:childTnLst>
                                    <p:set>
                                      <p:cBhvr>
                                        <p:cTn id="55" dur="1" fill="hold">
                                          <p:stCondLst>
                                            <p:cond delay="499"/>
                                          </p:stCondLst>
                                        </p:cTn>
                                        <p:tgtEl>
                                          <p:spTgt spid="47"/>
                                        </p:tgtEl>
                                        <p:attrNameLst>
                                          <p:attrName>style.visibility</p:attrName>
                                        </p:attrNameLst>
                                      </p:cBhvr>
                                      <p:to>
                                        <p:strVal val="visible"/>
                                      </p:to>
                                    </p:set>
                                  </p:childTnLst>
                                </p:cTn>
                              </p:par>
                            </p:childTnLst>
                          </p:cTn>
                        </p:par>
                        <p:par>
                          <p:cTn id="56" fill="hold">
                            <p:stCondLst>
                              <p:cond delay="1500"/>
                            </p:stCondLst>
                            <p:childTnLst>
                              <p:par>
                                <p:cTn id="57" presetID="1" presetClass="entr" presetSubtype="0" fill="hold" grpId="0" nodeType="afterEffect">
                                  <p:stCondLst>
                                    <p:cond delay="0"/>
                                  </p:stCondLst>
                                  <p:childTnLst>
                                    <p:set>
                                      <p:cBhvr>
                                        <p:cTn id="58" dur="1" fill="hold">
                                          <p:stCondLst>
                                            <p:cond delay="499"/>
                                          </p:stCondLst>
                                        </p:cTn>
                                        <p:tgtEl>
                                          <p:spTgt spid="49"/>
                                        </p:tgtEl>
                                        <p:attrNameLst>
                                          <p:attrName>style.visibility</p:attrName>
                                        </p:attrNameLst>
                                      </p:cBhvr>
                                      <p:to>
                                        <p:strVal val="visible"/>
                                      </p:to>
                                    </p:set>
                                  </p:childTnLst>
                                </p:cTn>
                              </p:par>
                            </p:childTnLst>
                          </p:cTn>
                        </p:par>
                        <p:par>
                          <p:cTn id="59" fill="hold">
                            <p:stCondLst>
                              <p:cond delay="2000"/>
                            </p:stCondLst>
                            <p:childTnLst>
                              <p:par>
                                <p:cTn id="60" presetID="1" presetClass="entr" presetSubtype="0" fill="hold" grpId="0" nodeType="afterEffect">
                                  <p:stCondLst>
                                    <p:cond delay="0"/>
                                  </p:stCondLst>
                                  <p:childTnLst>
                                    <p:set>
                                      <p:cBhvr>
                                        <p:cTn id="61" dur="1" fill="hold">
                                          <p:stCondLst>
                                            <p:cond delay="499"/>
                                          </p:stCondLst>
                                        </p:cTn>
                                        <p:tgtEl>
                                          <p:spTgt spid="48"/>
                                        </p:tgtEl>
                                        <p:attrNameLst>
                                          <p:attrName>style.visibility</p:attrName>
                                        </p:attrNameLst>
                                      </p:cBhvr>
                                      <p:to>
                                        <p:strVal val="visible"/>
                                      </p:to>
                                    </p:set>
                                  </p:childTnLst>
                                </p:cTn>
                              </p:par>
                            </p:childTnLst>
                          </p:cTn>
                        </p:par>
                        <p:par>
                          <p:cTn id="62" fill="hold">
                            <p:stCondLst>
                              <p:cond delay="2500"/>
                            </p:stCondLst>
                            <p:childTnLst>
                              <p:par>
                                <p:cTn id="63" presetID="1" presetClass="entr" presetSubtype="0" fill="hold" grpId="0" nodeType="afterEffect">
                                  <p:stCondLst>
                                    <p:cond delay="0"/>
                                  </p:stCondLst>
                                  <p:childTnLst>
                                    <p:set>
                                      <p:cBhvr>
                                        <p:cTn id="64" dur="1" fill="hold">
                                          <p:stCondLst>
                                            <p:cond delay="499"/>
                                          </p:stCondLst>
                                        </p:cTn>
                                        <p:tgtEl>
                                          <p:spTgt spid="50"/>
                                        </p:tgtEl>
                                        <p:attrNameLst>
                                          <p:attrName>style.visibility</p:attrName>
                                        </p:attrNameLst>
                                      </p:cBhvr>
                                      <p:to>
                                        <p:strVal val="visible"/>
                                      </p:to>
                                    </p:set>
                                  </p:childTnLst>
                                </p:cTn>
                              </p:par>
                            </p:childTnLst>
                          </p:cTn>
                        </p:par>
                        <p:par>
                          <p:cTn id="65" fill="hold">
                            <p:stCondLst>
                              <p:cond delay="3000"/>
                            </p:stCondLst>
                            <p:childTnLst>
                              <p:par>
                                <p:cTn id="66" presetID="1" presetClass="entr" presetSubtype="0" fill="hold" grpId="0" nodeType="afterEffect">
                                  <p:stCondLst>
                                    <p:cond delay="0"/>
                                  </p:stCondLst>
                                  <p:childTnLst>
                                    <p:set>
                                      <p:cBhvr>
                                        <p:cTn id="67" dur="1" fill="hold">
                                          <p:stCondLst>
                                            <p:cond delay="499"/>
                                          </p:stCondLst>
                                        </p:cTn>
                                        <p:tgtEl>
                                          <p:spTgt spid="5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wipe(up)">
                                      <p:cBhvr>
                                        <p:cTn id="72" dur="500"/>
                                        <p:tgtEl>
                                          <p:spTgt spid="53"/>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box(out)">
                                      <p:cBhvr>
                                        <p:cTn id="77" dur="500"/>
                                        <p:tgtEl>
                                          <p:spTgt spid="30"/>
                                        </p:tgtEl>
                                      </p:cBhvr>
                                    </p:animEffect>
                                  </p:childTnLst>
                                </p:cTn>
                              </p:par>
                            </p:childTnLst>
                          </p:cTn>
                        </p:par>
                        <p:par>
                          <p:cTn id="78" fill="hold">
                            <p:stCondLst>
                              <p:cond delay="500"/>
                            </p:stCondLst>
                            <p:childTnLst>
                              <p:par>
                                <p:cTn id="79" presetID="22" presetClass="entr" presetSubtype="1" fill="hold" grpId="0" nodeType="after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wipe(up)">
                                      <p:cBhvr>
                                        <p:cTn id="8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1" grpId="0"/>
      <p:bldP spid="32" grpId="0" bldLvl="0" animBg="1"/>
      <p:bldP spid="33" grpId="0" bldLvl="0" animBg="1"/>
      <p:bldP spid="34" grpId="0" bldLvl="0" animBg="1"/>
      <p:bldP spid="35" grpId="0" bldLvl="0" animBg="1"/>
      <p:bldP spid="36" grpId="0" bldLvl="0" animBg="1"/>
      <p:bldP spid="37" grpId="0" bldLvl="0" animBg="1"/>
      <p:bldP spid="38" grpId="0" bldLvl="0" animBg="1"/>
      <p:bldP spid="45" grpId="0" bldLvl="0" animBg="1"/>
      <p:bldP spid="46" grpId="0" bldLvl="0" animBg="1"/>
      <p:bldP spid="47" grpId="0" bldLvl="0" animBg="1"/>
      <p:bldP spid="48" grpId="0" bldLvl="0" animBg="1"/>
      <p:bldP spid="49" grpId="0" bldLvl="0" animBg="1"/>
      <p:bldP spid="50" grpId="0" bldLvl="0" animBg="1"/>
      <p:bldP spid="51" grpId="0" bldLvl="0" animBg="1"/>
      <p:bldP spid="52" grpId="0"/>
      <p:bldP spid="53" grpId="0"/>
      <p:bldP spid="54" grpId="0" bldLvl="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Rectangle 2"/>
          <p:cNvSpPr/>
          <p:nvPr/>
        </p:nvSpPr>
        <p:spPr>
          <a:xfrm>
            <a:off x="1071563" y="457200"/>
            <a:ext cx="7696200" cy="2362200"/>
          </a:xfrm>
          <a:prstGeom prst="rect">
            <a:avLst/>
          </a:prstGeom>
          <a:solidFill>
            <a:schemeClr val="bg1"/>
          </a:solidFill>
          <a:ln w="9525" cap="flat" cmpd="sng">
            <a:solidFill>
              <a:schemeClr val="tx1"/>
            </a:solidFill>
            <a:prstDash val="solid"/>
            <a:miter/>
            <a:headEnd type="none" w="med" len="med"/>
            <a:tailEnd type="none" w="med" len="med"/>
          </a:ln>
        </p:spPr>
        <p:txBody>
          <a:bodyPr anchor="t"/>
          <a:p>
            <a:pPr marL="342900" indent="-342900" algn="just">
              <a:buClr>
                <a:schemeClr val="folHlink"/>
              </a:buClr>
              <a:buSzPct val="60000"/>
            </a:pPr>
            <a:r>
              <a:rPr lang="en-US" altLang="zh-CN" sz="2800" i="1" dirty="0">
                <a:latin typeface="Times New Roman" panose="02020603050405020304" charset="0"/>
              </a:rPr>
              <a:t>S </a:t>
            </a:r>
            <a:r>
              <a:rPr lang="en-US" altLang="zh-CN" sz="2800" dirty="0">
                <a:latin typeface="Times New Roman" panose="02020603050405020304" charset="0"/>
                <a:sym typeface="Symbol" panose="05050102010706020507" pitchFamily="18" charset="2"/>
              </a:rPr>
              <a:t></a:t>
            </a:r>
            <a:r>
              <a:rPr lang="en-US" altLang="zh-CN" sz="2800" dirty="0">
                <a:latin typeface="Times New Roman" panose="02020603050405020304" charset="0"/>
              </a:rPr>
              <a:t> if E then M</a:t>
            </a:r>
            <a:r>
              <a:rPr lang="en-US" altLang="zh-CN" sz="2800" baseline="-25000" dirty="0">
                <a:latin typeface="Times New Roman" panose="02020603050405020304" charset="0"/>
              </a:rPr>
              <a:t>1</a:t>
            </a:r>
            <a:r>
              <a:rPr lang="en-US" altLang="zh-CN" sz="2800" dirty="0">
                <a:latin typeface="Times New Roman" panose="02020603050405020304" charset="0"/>
              </a:rPr>
              <a:t> S</a:t>
            </a:r>
            <a:r>
              <a:rPr lang="en-US" altLang="zh-CN" sz="2800" baseline="-25000" dirty="0">
                <a:latin typeface="Times New Roman" panose="02020603050405020304" charset="0"/>
              </a:rPr>
              <a:t>1 </a:t>
            </a:r>
            <a:r>
              <a:rPr lang="en-US" altLang="zh-CN" sz="2800" dirty="0">
                <a:latin typeface="Times New Roman" panose="02020603050405020304" charset="0"/>
              </a:rPr>
              <a:t>N else M</a:t>
            </a:r>
            <a:r>
              <a:rPr lang="en-US" altLang="zh-CN" sz="2800" baseline="-25000" dirty="0">
                <a:latin typeface="Times New Roman" panose="02020603050405020304" charset="0"/>
              </a:rPr>
              <a:t>2</a:t>
            </a:r>
            <a:r>
              <a:rPr lang="en-US" altLang="zh-CN" sz="2800" dirty="0">
                <a:latin typeface="Times New Roman" panose="02020603050405020304" charset="0"/>
              </a:rPr>
              <a:t> S</a:t>
            </a:r>
            <a:r>
              <a:rPr lang="en-US" altLang="zh-CN" sz="2800" baseline="-25000" dirty="0">
                <a:latin typeface="Times New Roman" panose="02020603050405020304" charset="0"/>
              </a:rPr>
              <a:t>2</a:t>
            </a:r>
            <a:endParaRPr lang="en-US" altLang="zh-CN" sz="2800" baseline="-25000" dirty="0">
              <a:latin typeface="Times New Roman" panose="02020603050405020304" charset="0"/>
            </a:endParaRPr>
          </a:p>
          <a:p>
            <a:pPr marL="342900" indent="-342900" algn="just">
              <a:buClr>
                <a:schemeClr val="folHlink"/>
              </a:buClr>
              <a:buSzPct val="60000"/>
            </a:pP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backpatch ( E</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truelist , M</a:t>
            </a:r>
            <a:r>
              <a:rPr lang="en-US" altLang="zh-CN" sz="2800" i="1" baseline="-25000" dirty="0">
                <a:solidFill>
                  <a:schemeClr val="tx2"/>
                </a:solidFill>
                <a:latin typeface="Times New Roman" panose="02020603050405020304" charset="0"/>
              </a:rPr>
              <a:t>1</a:t>
            </a:r>
            <a:r>
              <a:rPr lang="en-US" altLang="zh-CN" sz="2800" i="1" dirty="0">
                <a:solidFill>
                  <a:schemeClr val="tx2"/>
                </a:solidFill>
                <a:latin typeface="Times New Roman" panose="02020603050405020304" charset="0"/>
              </a:rPr>
              <a:t>.quad ) </a:t>
            </a:r>
            <a:r>
              <a:rPr lang="en-US" altLang="zh-CN" sz="2800" dirty="0">
                <a:solidFill>
                  <a:schemeClr val="tx2"/>
                </a:solidFill>
                <a:latin typeface="Times New Roman" panose="02020603050405020304" charset="0"/>
              </a:rPr>
              <a:t>;</a:t>
            </a:r>
            <a:endParaRPr lang="en-US" altLang="zh-CN" sz="2800" dirty="0">
              <a:solidFill>
                <a:schemeClr val="tx2"/>
              </a:solidFill>
              <a:latin typeface="Times New Roman" panose="02020603050405020304" charset="0"/>
            </a:endParaRPr>
          </a:p>
          <a:p>
            <a:pPr marL="342900" indent="-342900" algn="just">
              <a:buClr>
                <a:schemeClr val="folHlink"/>
              </a:buClr>
              <a:buSzPct val="60000"/>
            </a:pP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backpatch ( E</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falselist , M</a:t>
            </a:r>
            <a:r>
              <a:rPr lang="en-US" altLang="zh-CN" sz="2800" i="1" baseline="-25000" dirty="0">
                <a:solidFill>
                  <a:schemeClr val="tx2"/>
                </a:solidFill>
                <a:latin typeface="Times New Roman" panose="02020603050405020304" charset="0"/>
              </a:rPr>
              <a:t>2</a:t>
            </a:r>
            <a:r>
              <a:rPr lang="en-US" altLang="zh-CN" sz="2800" i="1" dirty="0">
                <a:solidFill>
                  <a:schemeClr val="tx2"/>
                </a:solidFill>
                <a:latin typeface="Times New Roman" panose="02020603050405020304" charset="0"/>
              </a:rPr>
              <a:t>.quad ) </a:t>
            </a:r>
            <a:r>
              <a:rPr lang="en-US" altLang="zh-CN" sz="2800" dirty="0">
                <a:solidFill>
                  <a:schemeClr val="tx2"/>
                </a:solidFill>
                <a:latin typeface="Times New Roman" panose="02020603050405020304" charset="0"/>
              </a:rPr>
              <a:t>;</a:t>
            </a:r>
            <a:endParaRPr lang="en-US" altLang="zh-CN" sz="2800" dirty="0">
              <a:solidFill>
                <a:schemeClr val="tx2"/>
              </a:solidFill>
              <a:latin typeface="Times New Roman" panose="02020603050405020304" charset="0"/>
            </a:endParaRPr>
          </a:p>
          <a:p>
            <a:pPr marL="342900" indent="-342900" algn="just">
              <a:buClr>
                <a:schemeClr val="folHlink"/>
              </a:buClr>
              <a:buSzPct val="60000"/>
            </a:pP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S</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nextlist</a:t>
            </a:r>
            <a:r>
              <a:rPr lang="en-US" altLang="zh-CN" sz="2800" dirty="0">
                <a:solidFill>
                  <a:schemeClr val="tx2"/>
                </a:solidFill>
                <a:latin typeface="Times New Roman" panose="02020603050405020304" charset="0"/>
              </a:rPr>
              <a:t> := </a:t>
            </a:r>
            <a:r>
              <a:rPr lang="en-US" altLang="zh-CN" sz="2800" i="1" dirty="0">
                <a:solidFill>
                  <a:schemeClr val="tx2"/>
                </a:solidFill>
                <a:latin typeface="Times New Roman" panose="02020603050405020304" charset="0"/>
              </a:rPr>
              <a:t>merge ( S</a:t>
            </a:r>
            <a:r>
              <a:rPr lang="en-US" altLang="zh-CN" sz="2800" i="1" baseline="-25000" dirty="0">
                <a:solidFill>
                  <a:schemeClr val="tx2"/>
                </a:solidFill>
                <a:latin typeface="Times New Roman" panose="02020603050405020304" charset="0"/>
              </a:rPr>
              <a:t>1</a:t>
            </a:r>
            <a:r>
              <a:rPr lang="en-US" altLang="zh-CN" sz="2800" i="1" dirty="0">
                <a:solidFill>
                  <a:schemeClr val="tx2"/>
                </a:solidFill>
                <a:latin typeface="Times New Roman" panose="02020603050405020304" charset="0"/>
              </a:rPr>
              <a:t>.nextlist , merge ( N.nextlist , S</a:t>
            </a:r>
            <a:r>
              <a:rPr lang="en-US" altLang="zh-CN" sz="2800" i="1" baseline="-25000" dirty="0">
                <a:solidFill>
                  <a:schemeClr val="tx2"/>
                </a:solidFill>
                <a:latin typeface="Times New Roman" panose="02020603050405020304" charset="0"/>
              </a:rPr>
              <a:t>2</a:t>
            </a:r>
            <a:r>
              <a:rPr lang="en-US" altLang="zh-CN" sz="2800" i="1" dirty="0">
                <a:solidFill>
                  <a:schemeClr val="tx2"/>
                </a:solidFill>
                <a:latin typeface="Times New Roman" panose="02020603050405020304" charset="0"/>
              </a:rPr>
              <a:t>.nextlist ) )</a:t>
            </a:r>
            <a:r>
              <a:rPr lang="en-US" altLang="zh-CN" sz="2800" dirty="0">
                <a:solidFill>
                  <a:schemeClr val="tx2"/>
                </a:solidFill>
                <a:latin typeface="Times New Roman" panose="02020603050405020304" charset="0"/>
              </a:rPr>
              <a:t> }</a:t>
            </a:r>
            <a:endParaRPr lang="en-US" altLang="zh-CN" sz="2800" dirty="0">
              <a:solidFill>
                <a:schemeClr val="tx2"/>
              </a:solidFill>
              <a:latin typeface="Times New Roman" panose="02020603050405020304" charset="0"/>
            </a:endParaRPr>
          </a:p>
        </p:txBody>
      </p:sp>
      <p:sp>
        <p:nvSpPr>
          <p:cNvPr id="5" name="Rectangle 3"/>
          <p:cNvSpPr/>
          <p:nvPr/>
        </p:nvSpPr>
        <p:spPr>
          <a:xfrm>
            <a:off x="1071563" y="3200400"/>
            <a:ext cx="7696200" cy="1371600"/>
          </a:xfrm>
          <a:prstGeom prst="rect">
            <a:avLst/>
          </a:prstGeom>
          <a:noFill/>
          <a:ln w="9525" cap="flat" cmpd="sng">
            <a:solidFill>
              <a:schemeClr val="tx1"/>
            </a:solidFill>
            <a:prstDash val="solid"/>
            <a:miter/>
            <a:headEnd type="none" w="med" len="med"/>
            <a:tailEnd type="none" w="med" len="med"/>
          </a:ln>
        </p:spPr>
        <p:txBody>
          <a:bodyPr anchor="t"/>
          <a:p>
            <a:pPr marL="342900" indent="-342900" algn="just" eaLnBrk="0" hangingPunct="0"/>
            <a:r>
              <a:rPr lang="en-US" altLang="zh-CN" sz="2800" i="1" dirty="0">
                <a:latin typeface="Times New Roman" panose="02020603050405020304" charset="0"/>
              </a:rPr>
              <a:t>N </a:t>
            </a:r>
            <a:r>
              <a:rPr lang="en-US" altLang="zh-CN" sz="2800" dirty="0">
                <a:latin typeface="Times New Roman" panose="02020603050405020304" charset="0"/>
                <a:sym typeface="Symbol" panose="05050102010706020507" pitchFamily="18" charset="2"/>
              </a:rPr>
              <a:t></a:t>
            </a:r>
            <a:r>
              <a:rPr lang="en-US" altLang="zh-CN" sz="2800" dirty="0">
                <a:latin typeface="Times New Roman" panose="02020603050405020304" charset="0"/>
              </a:rPr>
              <a:t> ε</a:t>
            </a:r>
            <a:endParaRPr lang="en-US" altLang="zh-CN" sz="2800" dirty="0">
              <a:latin typeface="Times New Roman" panose="02020603050405020304" charset="0"/>
            </a:endParaRPr>
          </a:p>
          <a:p>
            <a:pPr marL="342900" indent="-342900" algn="just">
              <a:buClr>
                <a:schemeClr val="folHlink"/>
              </a:buClr>
              <a:buSzPct val="60000"/>
            </a:pP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N</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nextlist</a:t>
            </a:r>
            <a:r>
              <a:rPr lang="en-US" altLang="zh-CN" sz="2800" dirty="0">
                <a:solidFill>
                  <a:schemeClr val="tx2"/>
                </a:solidFill>
                <a:latin typeface="Times New Roman" panose="02020603050405020304" charset="0"/>
              </a:rPr>
              <a:t> := </a:t>
            </a:r>
            <a:r>
              <a:rPr lang="en-US" altLang="zh-CN" sz="2800" i="1" dirty="0">
                <a:solidFill>
                  <a:schemeClr val="tx2"/>
                </a:solidFill>
                <a:latin typeface="Times New Roman" panose="02020603050405020304" charset="0"/>
              </a:rPr>
              <a:t>makelist ( nextquad ) </a:t>
            </a:r>
            <a:r>
              <a:rPr lang="en-US" altLang="zh-CN" sz="2800" dirty="0">
                <a:solidFill>
                  <a:schemeClr val="tx2"/>
                </a:solidFill>
                <a:latin typeface="Times New Roman" panose="02020603050405020304" charset="0"/>
              </a:rPr>
              <a:t>;</a:t>
            </a:r>
            <a:endParaRPr lang="en-US" altLang="zh-CN" sz="2800" dirty="0">
              <a:solidFill>
                <a:schemeClr val="tx2"/>
              </a:solidFill>
              <a:latin typeface="Times New Roman" panose="02020603050405020304" charset="0"/>
            </a:endParaRPr>
          </a:p>
          <a:p>
            <a:pPr marL="342900" indent="-342900" algn="just">
              <a:buClr>
                <a:schemeClr val="folHlink"/>
              </a:buClr>
              <a:buSzPct val="60000"/>
            </a:pPr>
            <a:r>
              <a:rPr lang="en-US" altLang="zh-CN" sz="2800" i="1" dirty="0">
                <a:solidFill>
                  <a:schemeClr val="tx2"/>
                </a:solidFill>
                <a:latin typeface="Times New Roman" panose="02020603050405020304" charset="0"/>
              </a:rPr>
              <a:t>  emit ( ‘goto_’ )</a:t>
            </a:r>
            <a:r>
              <a:rPr lang="en-US" altLang="zh-CN" sz="2800" dirty="0">
                <a:solidFill>
                  <a:schemeClr val="tx2"/>
                </a:solidFill>
                <a:latin typeface="Times New Roman" panose="02020603050405020304" charset="0"/>
              </a:rPr>
              <a:t> }</a:t>
            </a:r>
            <a:endParaRPr lang="en-US" altLang="zh-CN" sz="2800" dirty="0">
              <a:solidFill>
                <a:schemeClr val="tx2"/>
              </a:solidFill>
              <a:latin typeface="Times New Roman" panose="02020603050405020304" charset="0"/>
            </a:endParaRPr>
          </a:p>
        </p:txBody>
      </p:sp>
      <p:sp>
        <p:nvSpPr>
          <p:cNvPr id="6" name="Rectangle 4"/>
          <p:cNvSpPr/>
          <p:nvPr/>
        </p:nvSpPr>
        <p:spPr>
          <a:xfrm>
            <a:off x="1071563" y="5029200"/>
            <a:ext cx="7696200" cy="990600"/>
          </a:xfrm>
          <a:prstGeom prst="rect">
            <a:avLst/>
          </a:prstGeom>
          <a:noFill/>
          <a:ln w="9525" cap="flat" cmpd="sng">
            <a:solidFill>
              <a:schemeClr val="tx1"/>
            </a:solidFill>
            <a:prstDash val="solid"/>
            <a:miter/>
            <a:headEnd type="none" w="med" len="med"/>
            <a:tailEnd type="none" w="med" len="med"/>
          </a:ln>
        </p:spPr>
        <p:txBody>
          <a:bodyPr anchor="t"/>
          <a:p>
            <a:pPr marL="342900" indent="-342900" algn="just" eaLnBrk="0" hangingPunct="0"/>
            <a:r>
              <a:rPr lang="en-US" altLang="zh-CN" sz="2800" i="1" dirty="0">
                <a:latin typeface="Times New Roman" panose="02020603050405020304" charset="0"/>
              </a:rPr>
              <a:t>M </a:t>
            </a:r>
            <a:r>
              <a:rPr lang="en-US" altLang="zh-CN" sz="2800" dirty="0">
                <a:latin typeface="Times New Roman" panose="02020603050405020304" charset="0"/>
                <a:sym typeface="Symbol" panose="05050102010706020507" pitchFamily="18" charset="2"/>
              </a:rPr>
              <a:t></a:t>
            </a:r>
            <a:r>
              <a:rPr lang="en-US" altLang="zh-CN" sz="2800" dirty="0">
                <a:latin typeface="Times New Roman" panose="02020603050405020304" charset="0"/>
              </a:rPr>
              <a:t> ε</a:t>
            </a:r>
            <a:endParaRPr lang="en-US" altLang="zh-CN" sz="2800" dirty="0">
              <a:latin typeface="Times New Roman" panose="02020603050405020304" charset="0"/>
            </a:endParaRPr>
          </a:p>
          <a:p>
            <a:pPr marL="342900" indent="-342900" algn="just">
              <a:buClr>
                <a:schemeClr val="folHlink"/>
              </a:buClr>
              <a:buSzPct val="60000"/>
            </a:pP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M</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quad</a:t>
            </a:r>
            <a:r>
              <a:rPr lang="en-US" altLang="zh-CN" sz="2800" dirty="0">
                <a:solidFill>
                  <a:schemeClr val="tx2"/>
                </a:solidFill>
                <a:latin typeface="Times New Roman" panose="02020603050405020304" charset="0"/>
              </a:rPr>
              <a:t> := </a:t>
            </a:r>
            <a:r>
              <a:rPr lang="en-US" altLang="zh-CN" sz="2800" i="1" dirty="0">
                <a:solidFill>
                  <a:schemeClr val="tx2"/>
                </a:solidFill>
                <a:latin typeface="Times New Roman" panose="02020603050405020304" charset="0"/>
              </a:rPr>
              <a:t>nextquad</a:t>
            </a:r>
            <a:r>
              <a:rPr lang="en-US" altLang="zh-CN" sz="2800" dirty="0">
                <a:solidFill>
                  <a:schemeClr val="tx2"/>
                </a:solidFill>
                <a:latin typeface="Times New Roman" panose="02020603050405020304" charset="0"/>
              </a:rPr>
              <a:t> }</a:t>
            </a:r>
            <a:endParaRPr lang="en-US" altLang="zh-CN" sz="2800" dirty="0">
              <a:solidFill>
                <a:schemeClr val="tx2"/>
              </a:solidFill>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bldLvl="0" animBg="1"/>
      <p:bldP spid="6" grpId="0" bldLvl="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5" name="Rectangle 2"/>
          <p:cNvSpPr/>
          <p:nvPr/>
        </p:nvSpPr>
        <p:spPr>
          <a:xfrm>
            <a:off x="857250" y="1504950"/>
            <a:ext cx="7696200" cy="1524000"/>
          </a:xfrm>
          <a:prstGeom prst="rect">
            <a:avLst/>
          </a:prstGeom>
          <a:solidFill>
            <a:schemeClr val="bg1"/>
          </a:solidFill>
          <a:ln w="9525" cap="flat" cmpd="sng">
            <a:solidFill>
              <a:schemeClr val="tx1"/>
            </a:solidFill>
            <a:prstDash val="solid"/>
            <a:miter/>
            <a:headEnd type="none" w="med" len="med"/>
            <a:tailEnd type="none" w="med" len="med"/>
          </a:ln>
        </p:spPr>
        <p:txBody>
          <a:bodyPr anchor="t"/>
          <a:p>
            <a:pPr marL="342900" indent="-342900" algn="just">
              <a:buClr>
                <a:schemeClr val="folHlink"/>
              </a:buClr>
              <a:buSzPct val="60000"/>
            </a:pPr>
            <a:r>
              <a:rPr lang="en-US" altLang="zh-CN" sz="2800" i="1" dirty="0">
                <a:latin typeface="Times New Roman" panose="02020603050405020304" charset="0"/>
              </a:rPr>
              <a:t>S </a:t>
            </a:r>
            <a:r>
              <a:rPr lang="en-US" altLang="zh-CN" sz="2800" dirty="0">
                <a:latin typeface="Times New Roman" panose="02020603050405020304" charset="0"/>
                <a:sym typeface="Symbol" panose="05050102010706020507" pitchFamily="18" charset="2"/>
              </a:rPr>
              <a:t></a:t>
            </a:r>
            <a:r>
              <a:rPr lang="en-US" altLang="zh-CN" sz="2800" dirty="0">
                <a:latin typeface="Times New Roman" panose="02020603050405020304" charset="0"/>
              </a:rPr>
              <a:t> if</a:t>
            </a:r>
            <a:r>
              <a:rPr lang="en-US" altLang="zh-CN" sz="2800" i="1" dirty="0">
                <a:latin typeface="Times New Roman" panose="02020603050405020304" charset="0"/>
              </a:rPr>
              <a:t> E </a:t>
            </a:r>
            <a:r>
              <a:rPr lang="en-US" altLang="zh-CN" sz="2800" dirty="0">
                <a:latin typeface="Times New Roman" panose="02020603050405020304" charset="0"/>
              </a:rPr>
              <a:t>then</a:t>
            </a:r>
            <a:r>
              <a:rPr lang="en-US" altLang="zh-CN" sz="2800" i="1" dirty="0">
                <a:latin typeface="Times New Roman" panose="02020603050405020304" charset="0"/>
              </a:rPr>
              <a:t> M S</a:t>
            </a:r>
            <a:r>
              <a:rPr lang="en-US" altLang="zh-CN" sz="2800" i="1" baseline="-25000" dirty="0">
                <a:latin typeface="Times New Roman" panose="02020603050405020304" charset="0"/>
              </a:rPr>
              <a:t>1</a:t>
            </a:r>
            <a:endParaRPr lang="en-US" altLang="zh-CN" sz="2800" i="1" baseline="-25000" dirty="0">
              <a:latin typeface="Times New Roman" panose="02020603050405020304" charset="0"/>
            </a:endParaRPr>
          </a:p>
          <a:p>
            <a:pPr marL="342900" indent="-342900" algn="just">
              <a:buClr>
                <a:schemeClr val="folHlink"/>
              </a:buClr>
              <a:buSzPct val="60000"/>
            </a:pP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backpatch ( E.truelist , M.quad ) </a:t>
            </a:r>
            <a:r>
              <a:rPr lang="en-US" altLang="zh-CN" sz="2800" dirty="0">
                <a:solidFill>
                  <a:schemeClr val="tx2"/>
                </a:solidFill>
                <a:latin typeface="Times New Roman" panose="02020603050405020304" charset="0"/>
              </a:rPr>
              <a:t>;</a:t>
            </a:r>
            <a:endParaRPr lang="en-US" altLang="zh-CN" sz="2800" dirty="0">
              <a:solidFill>
                <a:schemeClr val="tx2"/>
              </a:solidFill>
              <a:latin typeface="Times New Roman" panose="02020603050405020304" charset="0"/>
            </a:endParaRPr>
          </a:p>
          <a:p>
            <a:pPr marL="342900" indent="-342900" algn="just">
              <a:buClr>
                <a:schemeClr val="folHlink"/>
              </a:buClr>
              <a:buSzPct val="60000"/>
            </a:pPr>
            <a:r>
              <a:rPr lang="en-US" altLang="zh-CN" sz="2800" i="1" dirty="0">
                <a:solidFill>
                  <a:schemeClr val="tx2"/>
                </a:solidFill>
                <a:latin typeface="Times New Roman" panose="02020603050405020304" charset="0"/>
              </a:rPr>
              <a:t>  S</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nextlist</a:t>
            </a:r>
            <a:r>
              <a:rPr lang="en-US" altLang="zh-CN" sz="2800" dirty="0">
                <a:solidFill>
                  <a:schemeClr val="tx2"/>
                </a:solidFill>
                <a:latin typeface="Times New Roman" panose="02020603050405020304" charset="0"/>
              </a:rPr>
              <a:t> := </a:t>
            </a:r>
            <a:r>
              <a:rPr lang="en-US" altLang="zh-CN" sz="2800" i="1" dirty="0">
                <a:solidFill>
                  <a:schemeClr val="tx2"/>
                </a:solidFill>
                <a:latin typeface="Times New Roman" panose="02020603050405020304" charset="0"/>
              </a:rPr>
              <a:t>merge ( E</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falselist, S</a:t>
            </a:r>
            <a:r>
              <a:rPr lang="en-US" altLang="zh-CN" sz="2800" i="1" baseline="-25000" dirty="0">
                <a:solidFill>
                  <a:schemeClr val="tx2"/>
                </a:solidFill>
                <a:latin typeface="Times New Roman" panose="02020603050405020304" charset="0"/>
              </a:rPr>
              <a:t>1</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nextlist ) </a:t>
            </a:r>
            <a:r>
              <a:rPr lang="en-US" altLang="zh-CN" sz="2800" dirty="0">
                <a:solidFill>
                  <a:schemeClr val="tx2"/>
                </a:solidFill>
                <a:latin typeface="Times New Roman" panose="02020603050405020304" charset="0"/>
              </a:rPr>
              <a:t>}</a:t>
            </a:r>
            <a:endParaRPr lang="en-US" altLang="zh-CN" sz="2800" dirty="0">
              <a:solidFill>
                <a:schemeClr val="tx2"/>
              </a:solidFill>
              <a:latin typeface="Times New Roman" panose="02020603050405020304" charset="0"/>
            </a:endParaRPr>
          </a:p>
        </p:txBody>
      </p:sp>
      <p:sp>
        <p:nvSpPr>
          <p:cNvPr id="6" name="Rectangle 3"/>
          <p:cNvSpPr/>
          <p:nvPr/>
        </p:nvSpPr>
        <p:spPr>
          <a:xfrm>
            <a:off x="857250" y="3638550"/>
            <a:ext cx="7696200" cy="2362200"/>
          </a:xfrm>
          <a:prstGeom prst="rect">
            <a:avLst/>
          </a:prstGeom>
          <a:noFill/>
          <a:ln w="9525" cap="flat" cmpd="sng">
            <a:solidFill>
              <a:schemeClr val="tx1"/>
            </a:solidFill>
            <a:prstDash val="solid"/>
            <a:miter/>
            <a:headEnd type="none" w="med" len="med"/>
            <a:tailEnd type="none" w="med" len="med"/>
          </a:ln>
        </p:spPr>
        <p:txBody>
          <a:bodyPr anchor="t"/>
          <a:p>
            <a:pPr marL="342900" indent="-342900" algn="just">
              <a:buClr>
                <a:schemeClr val="folHlink"/>
              </a:buClr>
              <a:buSzPct val="60000"/>
            </a:pPr>
            <a:r>
              <a:rPr lang="en-US" altLang="zh-CN" sz="2800" i="1" dirty="0">
                <a:latin typeface="Times New Roman" panose="02020603050405020304" charset="0"/>
              </a:rPr>
              <a:t>S </a:t>
            </a:r>
            <a:r>
              <a:rPr lang="en-US" altLang="zh-CN" sz="2800" dirty="0">
                <a:latin typeface="Times New Roman" panose="02020603050405020304" charset="0"/>
                <a:sym typeface="Symbol" panose="05050102010706020507" pitchFamily="18" charset="2"/>
              </a:rPr>
              <a:t></a:t>
            </a:r>
            <a:r>
              <a:rPr lang="en-US" altLang="zh-CN" sz="2800" dirty="0">
                <a:latin typeface="Times New Roman" panose="02020603050405020304" charset="0"/>
              </a:rPr>
              <a:t> while</a:t>
            </a:r>
            <a:r>
              <a:rPr lang="en-US" altLang="zh-CN" sz="2800" i="1" dirty="0">
                <a:latin typeface="Times New Roman" panose="02020603050405020304" charset="0"/>
              </a:rPr>
              <a:t> M</a:t>
            </a:r>
            <a:r>
              <a:rPr lang="en-US" altLang="zh-CN" sz="2800" i="1" baseline="-25000" dirty="0">
                <a:latin typeface="Times New Roman" panose="02020603050405020304" charset="0"/>
              </a:rPr>
              <a:t>1</a:t>
            </a:r>
            <a:r>
              <a:rPr lang="en-US" altLang="zh-CN" sz="2800" i="1" dirty="0">
                <a:latin typeface="Times New Roman" panose="02020603050405020304" charset="0"/>
              </a:rPr>
              <a:t> E </a:t>
            </a:r>
            <a:r>
              <a:rPr lang="en-US" altLang="zh-CN" sz="2800" dirty="0">
                <a:latin typeface="Times New Roman" panose="02020603050405020304" charset="0"/>
              </a:rPr>
              <a:t>do</a:t>
            </a:r>
            <a:r>
              <a:rPr lang="en-US" altLang="zh-CN" sz="2800" i="1" dirty="0">
                <a:latin typeface="Times New Roman" panose="02020603050405020304" charset="0"/>
              </a:rPr>
              <a:t> M</a:t>
            </a:r>
            <a:r>
              <a:rPr lang="en-US" altLang="zh-CN" sz="2800" i="1" baseline="-25000" dirty="0">
                <a:latin typeface="Times New Roman" panose="02020603050405020304" charset="0"/>
              </a:rPr>
              <a:t>2</a:t>
            </a:r>
            <a:r>
              <a:rPr lang="en-US" altLang="zh-CN" sz="2800" i="1" dirty="0">
                <a:latin typeface="Times New Roman" panose="02020603050405020304" charset="0"/>
              </a:rPr>
              <a:t> S</a:t>
            </a:r>
            <a:r>
              <a:rPr lang="en-US" altLang="zh-CN" sz="2800" i="1" baseline="-25000" dirty="0">
                <a:latin typeface="Times New Roman" panose="02020603050405020304" charset="0"/>
              </a:rPr>
              <a:t>1</a:t>
            </a:r>
            <a:endParaRPr lang="en-US" altLang="zh-CN" sz="2800" i="1" baseline="-25000" dirty="0">
              <a:latin typeface="Times New Roman" panose="02020603050405020304" charset="0"/>
            </a:endParaRPr>
          </a:p>
          <a:p>
            <a:pPr marL="342900" indent="-342900" algn="just">
              <a:buClr>
                <a:schemeClr val="folHlink"/>
              </a:buClr>
              <a:buSzPct val="60000"/>
            </a:pP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backpatch ( S</a:t>
            </a:r>
            <a:r>
              <a:rPr lang="en-US" altLang="zh-CN" sz="2800" i="1" baseline="-25000" dirty="0">
                <a:solidFill>
                  <a:schemeClr val="tx2"/>
                </a:solidFill>
                <a:latin typeface="Times New Roman" panose="02020603050405020304" charset="0"/>
              </a:rPr>
              <a:t>1</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nextlist , M</a:t>
            </a:r>
            <a:r>
              <a:rPr lang="en-US" altLang="zh-CN" sz="2800" i="1" baseline="-25000" dirty="0">
                <a:solidFill>
                  <a:schemeClr val="tx2"/>
                </a:solidFill>
                <a:latin typeface="Times New Roman" panose="02020603050405020304" charset="0"/>
              </a:rPr>
              <a:t>1</a:t>
            </a:r>
            <a:r>
              <a:rPr lang="en-US" altLang="zh-CN" sz="2800" i="1" dirty="0">
                <a:solidFill>
                  <a:schemeClr val="tx2"/>
                </a:solidFill>
                <a:latin typeface="Times New Roman" panose="02020603050405020304" charset="0"/>
              </a:rPr>
              <a:t>.quad ) </a:t>
            </a:r>
            <a:r>
              <a:rPr lang="en-US" altLang="zh-CN" sz="2800" dirty="0">
                <a:solidFill>
                  <a:schemeClr val="tx2"/>
                </a:solidFill>
                <a:latin typeface="Times New Roman" panose="02020603050405020304" charset="0"/>
              </a:rPr>
              <a:t>;</a:t>
            </a:r>
            <a:endParaRPr lang="en-US" altLang="zh-CN" sz="2800" dirty="0">
              <a:solidFill>
                <a:schemeClr val="tx2"/>
              </a:solidFill>
              <a:latin typeface="Times New Roman" panose="02020603050405020304" charset="0"/>
            </a:endParaRPr>
          </a:p>
          <a:p>
            <a:pPr marL="342900" indent="-342900" algn="just">
              <a:buClr>
                <a:schemeClr val="folHlink"/>
              </a:buClr>
              <a:buSzPct val="60000"/>
            </a:pP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backpatch ( E</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truelist , M</a:t>
            </a:r>
            <a:r>
              <a:rPr lang="en-US" altLang="zh-CN" sz="2800" i="1" baseline="-25000" dirty="0">
                <a:solidFill>
                  <a:schemeClr val="tx2"/>
                </a:solidFill>
                <a:latin typeface="Times New Roman" panose="02020603050405020304" charset="0"/>
              </a:rPr>
              <a:t>2</a:t>
            </a:r>
            <a:r>
              <a:rPr lang="en-US" altLang="zh-CN" sz="2800" i="1" dirty="0">
                <a:solidFill>
                  <a:schemeClr val="tx2"/>
                </a:solidFill>
                <a:latin typeface="Times New Roman" panose="02020603050405020304" charset="0"/>
              </a:rPr>
              <a:t>.quad ) </a:t>
            </a:r>
            <a:r>
              <a:rPr lang="en-US" altLang="zh-CN" sz="2800" dirty="0">
                <a:solidFill>
                  <a:schemeClr val="tx2"/>
                </a:solidFill>
                <a:latin typeface="Times New Roman" panose="02020603050405020304" charset="0"/>
              </a:rPr>
              <a:t>;</a:t>
            </a:r>
            <a:endParaRPr lang="en-US" altLang="zh-CN" sz="2800" dirty="0">
              <a:solidFill>
                <a:schemeClr val="tx2"/>
              </a:solidFill>
              <a:latin typeface="Times New Roman" panose="02020603050405020304" charset="0"/>
            </a:endParaRPr>
          </a:p>
          <a:p>
            <a:pPr marL="342900" indent="-342900" algn="just">
              <a:buClr>
                <a:schemeClr val="folHlink"/>
              </a:buClr>
              <a:buSzPct val="60000"/>
            </a:pP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S</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nextlist</a:t>
            </a:r>
            <a:r>
              <a:rPr lang="en-US" altLang="zh-CN" sz="2800" dirty="0">
                <a:solidFill>
                  <a:schemeClr val="tx2"/>
                </a:solidFill>
                <a:latin typeface="Times New Roman" panose="02020603050405020304" charset="0"/>
              </a:rPr>
              <a:t> := </a:t>
            </a:r>
            <a:r>
              <a:rPr lang="en-US" altLang="zh-CN" sz="2800" i="1" dirty="0">
                <a:solidFill>
                  <a:schemeClr val="tx2"/>
                </a:solidFill>
                <a:latin typeface="Times New Roman" panose="02020603050405020304" charset="0"/>
              </a:rPr>
              <a:t>E</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falselist ;</a:t>
            </a:r>
            <a:endParaRPr lang="en-US" altLang="zh-CN" sz="2800" dirty="0">
              <a:solidFill>
                <a:schemeClr val="tx2"/>
              </a:solidFill>
              <a:latin typeface="Times New Roman" panose="02020603050405020304" charset="0"/>
            </a:endParaRPr>
          </a:p>
          <a:p>
            <a:pPr marL="342900" indent="-342900" algn="just">
              <a:buClr>
                <a:schemeClr val="folHlink"/>
              </a:buClr>
              <a:buSzPct val="60000"/>
            </a:pPr>
            <a:r>
              <a:rPr lang="en-US" altLang="zh-CN" sz="2800" i="1" dirty="0">
                <a:solidFill>
                  <a:schemeClr val="tx2"/>
                </a:solidFill>
                <a:latin typeface="Times New Roman" panose="02020603050405020304" charset="0"/>
              </a:rPr>
              <a:t>  emit ( ‘goto’ M</a:t>
            </a:r>
            <a:r>
              <a:rPr lang="en-US" altLang="zh-CN" sz="2800" i="1" baseline="-25000" dirty="0">
                <a:solidFill>
                  <a:schemeClr val="tx2"/>
                </a:solidFill>
                <a:latin typeface="Times New Roman" panose="02020603050405020304" charset="0"/>
              </a:rPr>
              <a:t>1</a:t>
            </a:r>
            <a:r>
              <a:rPr lang="en-US" altLang="zh-CN" sz="2800" i="1" dirty="0">
                <a:solidFill>
                  <a:schemeClr val="tx2"/>
                </a:solidFill>
                <a:latin typeface="Times New Roman" panose="02020603050405020304" charset="0"/>
              </a:rPr>
              <a:t>.quad )</a:t>
            </a:r>
            <a:r>
              <a:rPr lang="en-US" altLang="zh-CN" sz="2800" dirty="0">
                <a:solidFill>
                  <a:schemeClr val="tx2"/>
                </a:solidFill>
                <a:latin typeface="Times New Roman" panose="02020603050405020304" charset="0"/>
              </a:rPr>
              <a:t> }</a:t>
            </a:r>
            <a:endParaRPr lang="en-US" altLang="zh-CN" sz="2800" dirty="0">
              <a:solidFill>
                <a:schemeClr val="tx2"/>
              </a:solidFill>
              <a:latin typeface="Times New Roman" panose="02020603050405020304" charset="0"/>
            </a:endParaRPr>
          </a:p>
        </p:txBody>
      </p:sp>
      <p:sp>
        <p:nvSpPr>
          <p:cNvPr id="10241" name="Rectangle 2"/>
          <p:cNvSpPr>
            <a:spLocks noGrp="1"/>
          </p:cNvSpPr>
          <p:nvPr>
            <p:ph type="title"/>
          </p:nvPr>
        </p:nvSpPr>
        <p:spPr/>
        <p:txBody>
          <a:bodyPr vert="horz" wrap="square" lIns="91440" tIns="45720" rIns="91440" bIns="45720" anchor="ctr"/>
          <a:p>
            <a:pPr eaLnBrk="1" hangingPunct="1"/>
            <a:r>
              <a:rPr lang="zh-CN" altLang="en-US" dirty="0"/>
              <a:t>使用回填技术翻译控制流语句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Rectangle 2"/>
          <p:cNvSpPr/>
          <p:nvPr/>
        </p:nvSpPr>
        <p:spPr>
          <a:xfrm>
            <a:off x="1071563" y="1538288"/>
            <a:ext cx="7696200" cy="1066800"/>
          </a:xfrm>
          <a:prstGeom prst="rect">
            <a:avLst/>
          </a:prstGeom>
          <a:noFill/>
          <a:ln w="9525" cap="flat" cmpd="sng">
            <a:solidFill>
              <a:schemeClr val="tx1"/>
            </a:solidFill>
            <a:prstDash val="solid"/>
            <a:miter/>
            <a:headEnd type="none" w="med" len="med"/>
            <a:tailEnd type="none" w="med" len="med"/>
          </a:ln>
        </p:spPr>
        <p:txBody>
          <a:bodyPr anchor="t"/>
          <a:p>
            <a:pPr marL="342900" indent="-342900" algn="just" eaLnBrk="0" hangingPunct="0"/>
            <a:r>
              <a:rPr lang="en-US" altLang="zh-CN" sz="2800" i="1" dirty="0">
                <a:latin typeface="Times New Roman" panose="02020603050405020304" charset="0"/>
              </a:rPr>
              <a:t>S </a:t>
            </a:r>
            <a:r>
              <a:rPr lang="en-US" altLang="zh-CN" sz="2800" dirty="0">
                <a:latin typeface="Times New Roman" panose="02020603050405020304" charset="0"/>
                <a:sym typeface="Symbol" panose="05050102010706020507" pitchFamily="18" charset="2"/>
              </a:rPr>
              <a:t></a:t>
            </a:r>
            <a:r>
              <a:rPr lang="en-US" altLang="zh-CN" sz="2800" dirty="0">
                <a:latin typeface="Times New Roman" panose="02020603050405020304" charset="0"/>
              </a:rPr>
              <a:t> begin </a:t>
            </a:r>
            <a:r>
              <a:rPr lang="en-US" altLang="zh-CN" sz="2800" i="1" dirty="0">
                <a:latin typeface="Times New Roman" panose="02020603050405020304" charset="0"/>
              </a:rPr>
              <a:t>L</a:t>
            </a:r>
            <a:r>
              <a:rPr lang="en-US" altLang="zh-CN" sz="2800" dirty="0">
                <a:latin typeface="Times New Roman" panose="02020603050405020304" charset="0"/>
              </a:rPr>
              <a:t> end</a:t>
            </a:r>
            <a:endParaRPr lang="en-US" altLang="zh-CN" sz="2800" dirty="0">
              <a:latin typeface="Times New Roman" panose="02020603050405020304" charset="0"/>
            </a:endParaRPr>
          </a:p>
          <a:p>
            <a:pPr marL="342900" indent="-342900" algn="just">
              <a:buClr>
                <a:schemeClr val="folHlink"/>
              </a:buClr>
              <a:buSzPct val="60000"/>
            </a:pP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S</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nextlist</a:t>
            </a:r>
            <a:r>
              <a:rPr lang="en-US" altLang="zh-CN" sz="2800" dirty="0">
                <a:solidFill>
                  <a:schemeClr val="tx2"/>
                </a:solidFill>
                <a:latin typeface="Times New Roman" panose="02020603050405020304" charset="0"/>
              </a:rPr>
              <a:t> := </a:t>
            </a:r>
            <a:r>
              <a:rPr lang="en-US" altLang="zh-CN" sz="2800" i="1" dirty="0">
                <a:solidFill>
                  <a:schemeClr val="tx2"/>
                </a:solidFill>
                <a:latin typeface="Times New Roman" panose="02020603050405020304" charset="0"/>
              </a:rPr>
              <a:t>L.nextlist</a:t>
            </a:r>
            <a:r>
              <a:rPr lang="en-US" altLang="zh-CN" sz="2800" dirty="0">
                <a:solidFill>
                  <a:schemeClr val="tx2"/>
                </a:solidFill>
                <a:latin typeface="Times New Roman" panose="02020603050405020304" charset="0"/>
              </a:rPr>
              <a:t> }</a:t>
            </a:r>
            <a:endParaRPr lang="en-US" altLang="zh-CN" sz="2800" dirty="0">
              <a:solidFill>
                <a:schemeClr val="tx2"/>
              </a:solidFill>
              <a:latin typeface="Times New Roman" panose="02020603050405020304" charset="0"/>
            </a:endParaRPr>
          </a:p>
        </p:txBody>
      </p:sp>
      <p:sp>
        <p:nvSpPr>
          <p:cNvPr id="5" name="Rectangle 3"/>
          <p:cNvSpPr/>
          <p:nvPr/>
        </p:nvSpPr>
        <p:spPr>
          <a:xfrm>
            <a:off x="1071563" y="2909888"/>
            <a:ext cx="7696200" cy="990600"/>
          </a:xfrm>
          <a:prstGeom prst="rect">
            <a:avLst/>
          </a:prstGeom>
          <a:noFill/>
          <a:ln w="9525" cap="flat" cmpd="sng">
            <a:solidFill>
              <a:schemeClr val="tx1"/>
            </a:solidFill>
            <a:prstDash val="solid"/>
            <a:miter/>
            <a:headEnd type="none" w="med" len="med"/>
            <a:tailEnd type="none" w="med" len="med"/>
          </a:ln>
        </p:spPr>
        <p:txBody>
          <a:bodyPr anchor="t"/>
          <a:p>
            <a:pPr marL="342900" indent="-342900" algn="just" eaLnBrk="0" hangingPunct="0"/>
            <a:r>
              <a:rPr lang="en-US" altLang="zh-CN" sz="2800" i="1" dirty="0">
                <a:latin typeface="Times New Roman" panose="02020603050405020304" charset="0"/>
              </a:rPr>
              <a:t>S </a:t>
            </a:r>
            <a:r>
              <a:rPr lang="en-US" altLang="zh-CN" sz="2800" dirty="0">
                <a:latin typeface="Times New Roman" panose="02020603050405020304" charset="0"/>
                <a:sym typeface="Symbol" panose="05050102010706020507" pitchFamily="18" charset="2"/>
              </a:rPr>
              <a:t></a:t>
            </a:r>
            <a:r>
              <a:rPr lang="en-US" altLang="zh-CN" sz="2800" dirty="0">
                <a:latin typeface="Times New Roman" panose="02020603050405020304" charset="0"/>
              </a:rPr>
              <a:t> A</a:t>
            </a:r>
            <a:endParaRPr lang="en-US" altLang="zh-CN" sz="2800" dirty="0">
              <a:latin typeface="Times New Roman" panose="02020603050405020304" charset="0"/>
            </a:endParaRPr>
          </a:p>
          <a:p>
            <a:pPr marL="342900" indent="-342900" algn="just">
              <a:buClr>
                <a:schemeClr val="folHlink"/>
              </a:buClr>
              <a:buSzPct val="60000"/>
            </a:pP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S</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nextlist</a:t>
            </a:r>
            <a:r>
              <a:rPr lang="en-US" altLang="zh-CN" sz="2800" dirty="0">
                <a:solidFill>
                  <a:schemeClr val="tx2"/>
                </a:solidFill>
                <a:latin typeface="Times New Roman" panose="02020603050405020304" charset="0"/>
              </a:rPr>
              <a:t> := nil }</a:t>
            </a:r>
            <a:endParaRPr lang="en-US" altLang="zh-CN" sz="2800" dirty="0">
              <a:solidFill>
                <a:schemeClr val="tx2"/>
              </a:solidFill>
              <a:latin typeface="Times New Roman" panose="02020603050405020304" charset="0"/>
            </a:endParaRPr>
          </a:p>
        </p:txBody>
      </p:sp>
      <p:sp>
        <p:nvSpPr>
          <p:cNvPr id="6" name="Rectangle 4"/>
          <p:cNvSpPr/>
          <p:nvPr/>
        </p:nvSpPr>
        <p:spPr>
          <a:xfrm>
            <a:off x="1071563" y="4129088"/>
            <a:ext cx="7696200" cy="1371600"/>
          </a:xfrm>
          <a:prstGeom prst="rect">
            <a:avLst/>
          </a:prstGeom>
          <a:noFill/>
          <a:ln w="9525" cap="flat" cmpd="sng">
            <a:solidFill>
              <a:schemeClr val="tx1"/>
            </a:solidFill>
            <a:prstDash val="solid"/>
            <a:miter/>
            <a:headEnd type="none" w="med" len="med"/>
            <a:tailEnd type="none" w="med" len="med"/>
          </a:ln>
        </p:spPr>
        <p:txBody>
          <a:bodyPr anchor="t"/>
          <a:p>
            <a:pPr marL="342900" indent="-342900" algn="just" eaLnBrk="0" hangingPunct="0"/>
            <a:r>
              <a:rPr lang="en-US" altLang="zh-CN" sz="2800" i="1" dirty="0">
                <a:latin typeface="Times New Roman" panose="02020603050405020304" charset="0"/>
              </a:rPr>
              <a:t>L </a:t>
            </a:r>
            <a:r>
              <a:rPr lang="en-US" altLang="zh-CN" sz="2800" dirty="0">
                <a:latin typeface="Times New Roman" panose="02020603050405020304" charset="0"/>
                <a:sym typeface="Symbol" panose="05050102010706020507" pitchFamily="18" charset="2"/>
              </a:rPr>
              <a:t></a:t>
            </a:r>
            <a:r>
              <a:rPr lang="en-US" altLang="zh-CN" sz="2800" dirty="0">
                <a:latin typeface="Times New Roman" panose="02020603050405020304" charset="0"/>
              </a:rPr>
              <a:t> </a:t>
            </a:r>
            <a:r>
              <a:rPr lang="en-US" altLang="zh-CN" sz="2800" i="1" dirty="0">
                <a:latin typeface="Times New Roman" panose="02020603050405020304" charset="0"/>
              </a:rPr>
              <a:t>L</a:t>
            </a:r>
            <a:r>
              <a:rPr lang="en-US" altLang="zh-CN" sz="2800" i="1" baseline="-25000" dirty="0">
                <a:latin typeface="Times New Roman" panose="02020603050405020304" charset="0"/>
              </a:rPr>
              <a:t>1</a:t>
            </a:r>
            <a:r>
              <a:rPr lang="en-US" altLang="zh-CN" sz="2800" dirty="0">
                <a:latin typeface="Times New Roman" panose="02020603050405020304" charset="0"/>
              </a:rPr>
              <a:t> </a:t>
            </a:r>
            <a:r>
              <a:rPr lang="en-US" altLang="zh-CN" sz="2800" i="1" dirty="0">
                <a:latin typeface="Times New Roman" panose="02020603050405020304" charset="0"/>
              </a:rPr>
              <a:t>; M S</a:t>
            </a:r>
            <a:endParaRPr lang="en-US" altLang="zh-CN" sz="2800" i="1" dirty="0">
              <a:latin typeface="Times New Roman" panose="02020603050405020304" charset="0"/>
            </a:endParaRPr>
          </a:p>
          <a:p>
            <a:pPr marL="342900" indent="-342900" algn="just">
              <a:buClr>
                <a:schemeClr val="folHlink"/>
              </a:buClr>
              <a:buSzPct val="60000"/>
            </a:pPr>
            <a:r>
              <a:rPr lang="en-US" altLang="zh-CN" sz="2800" dirty="0">
                <a:solidFill>
                  <a:schemeClr val="tx2"/>
                </a:solidFill>
                <a:latin typeface="Times New Roman" panose="02020603050405020304" charset="0"/>
              </a:rPr>
              <a:t>{ </a:t>
            </a:r>
            <a:r>
              <a:rPr lang="en-US" altLang="zh-CN" sz="2800" i="1" dirty="0">
                <a:solidFill>
                  <a:schemeClr val="tx2"/>
                </a:solidFill>
                <a:latin typeface="Times New Roman" panose="02020603050405020304" charset="0"/>
              </a:rPr>
              <a:t>backpatch ( L</a:t>
            </a:r>
            <a:r>
              <a:rPr lang="en-US" altLang="zh-CN" sz="2800" i="1" baseline="-25000" dirty="0">
                <a:solidFill>
                  <a:schemeClr val="tx2"/>
                </a:solidFill>
                <a:latin typeface="Times New Roman" panose="02020603050405020304" charset="0"/>
              </a:rPr>
              <a:t>1</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nextlist , M.quad ) </a:t>
            </a:r>
            <a:r>
              <a:rPr lang="en-US" altLang="zh-CN" sz="2800" dirty="0">
                <a:solidFill>
                  <a:schemeClr val="tx2"/>
                </a:solidFill>
                <a:latin typeface="Times New Roman" panose="02020603050405020304" charset="0"/>
              </a:rPr>
              <a:t>;</a:t>
            </a:r>
            <a:endParaRPr lang="en-US" altLang="zh-CN" sz="2800" dirty="0">
              <a:solidFill>
                <a:schemeClr val="tx2"/>
              </a:solidFill>
              <a:latin typeface="Times New Roman" panose="02020603050405020304" charset="0"/>
            </a:endParaRPr>
          </a:p>
          <a:p>
            <a:pPr marL="342900" indent="-342900" algn="just">
              <a:buClr>
                <a:schemeClr val="folHlink"/>
              </a:buClr>
              <a:buSzPct val="60000"/>
            </a:pPr>
            <a:r>
              <a:rPr lang="en-US" altLang="zh-CN" sz="2800" i="1" dirty="0">
                <a:solidFill>
                  <a:schemeClr val="tx2"/>
                </a:solidFill>
                <a:latin typeface="Times New Roman" panose="02020603050405020304" charset="0"/>
              </a:rPr>
              <a:t>  L</a:t>
            </a:r>
            <a:r>
              <a:rPr lang="en-US" altLang="zh-CN" sz="2800" dirty="0">
                <a:solidFill>
                  <a:schemeClr val="tx2"/>
                </a:solidFill>
                <a:latin typeface="Times New Roman" panose="02020603050405020304" charset="0"/>
              </a:rPr>
              <a:t>.</a:t>
            </a:r>
            <a:r>
              <a:rPr lang="en-US" altLang="zh-CN" sz="2800" i="1" dirty="0">
                <a:solidFill>
                  <a:schemeClr val="tx2"/>
                </a:solidFill>
                <a:latin typeface="Times New Roman" panose="02020603050405020304" charset="0"/>
              </a:rPr>
              <a:t>nextlist</a:t>
            </a:r>
            <a:r>
              <a:rPr lang="en-US" altLang="zh-CN" sz="2800" dirty="0">
                <a:solidFill>
                  <a:schemeClr val="tx2"/>
                </a:solidFill>
                <a:latin typeface="Times New Roman" panose="02020603050405020304" charset="0"/>
              </a:rPr>
              <a:t> := </a:t>
            </a:r>
            <a:r>
              <a:rPr lang="en-US" altLang="zh-CN" sz="2800" i="1" dirty="0">
                <a:solidFill>
                  <a:schemeClr val="tx2"/>
                </a:solidFill>
                <a:latin typeface="Times New Roman" panose="02020603050405020304" charset="0"/>
              </a:rPr>
              <a:t>S.nextlist </a:t>
            </a:r>
            <a:r>
              <a:rPr lang="en-US" altLang="zh-CN" sz="2800" dirty="0">
                <a:solidFill>
                  <a:schemeClr val="tx2"/>
                </a:solidFill>
                <a:latin typeface="Times New Roman" panose="02020603050405020304" charset="0"/>
              </a:rPr>
              <a:t>}</a:t>
            </a:r>
            <a:endParaRPr lang="en-US" altLang="zh-CN" sz="2800" dirty="0">
              <a:solidFill>
                <a:schemeClr val="tx2"/>
              </a:solidFill>
              <a:latin typeface="Times New Roman" panose="02020603050405020304" charset="0"/>
            </a:endParaRPr>
          </a:p>
        </p:txBody>
      </p:sp>
      <p:sp>
        <p:nvSpPr>
          <p:cNvPr id="10241" name="Rectangle 2"/>
          <p:cNvSpPr>
            <a:spLocks noGrp="1"/>
          </p:cNvSpPr>
          <p:nvPr>
            <p:ph type="title"/>
          </p:nvPr>
        </p:nvSpPr>
        <p:spPr/>
        <p:txBody>
          <a:bodyPr vert="horz" wrap="square" lIns="91440" tIns="45720" rIns="91440" bIns="45720" anchor="ctr"/>
          <a:p>
            <a:pPr eaLnBrk="1" hangingPunct="1"/>
            <a:r>
              <a:rPr lang="zh-CN" altLang="en-US" dirty="0"/>
              <a:t>使用回填技术翻译控制流语句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bldLvl="0" animBg="1"/>
      <p:bldP spid="6" grpId="0" bldLvl="0" animBg="1"/>
    </p:bldLst>
  </p:timing>
</p:sld>
</file>

<file path=ppt/tags/tag1.xml><?xml version="1.0" encoding="utf-8"?>
<p:tagLst xmlns:p="http://schemas.openxmlformats.org/presentationml/2006/main">
  <p:tag name="KSO_WM_UNIT_TABLE_BEAUTIFY" val="smartTable{443319ff-4fa1-47e1-afc6-ea5a779ce9ea}"/>
</p:tagLst>
</file>

<file path=ppt/tags/tag10.xml><?xml version="1.0" encoding="utf-8"?>
<p:tagLst xmlns:p="http://schemas.openxmlformats.org/presentationml/2006/main">
  <p:tag name="REFSHAPE" val="618800700"/>
  <p:tag name="KSO_WM_UNIT_PLACING_PICTURE_USER_VIEWPORT" val="{&quot;height&quot;:7620,&quot;width&quot;:11568}"/>
</p:tagLst>
</file>

<file path=ppt/tags/tag2.xml><?xml version="1.0" encoding="utf-8"?>
<p:tagLst xmlns:p="http://schemas.openxmlformats.org/presentationml/2006/main">
  <p:tag name="REFSHAPE" val="946325444"/>
  <p:tag name="KSO_WM_UNIT_PLACING_PICTURE_USER_VIEWPORT" val="{&quot;height&quot;:9300,&quot;width&quot;:13800}"/>
</p:tagLst>
</file>

<file path=ppt/tags/tag3.xml><?xml version="1.0" encoding="utf-8"?>
<p:tagLst xmlns:p="http://schemas.openxmlformats.org/presentationml/2006/main">
  <p:tag name="REFSHAPE" val="1007668532"/>
</p:tagLst>
</file>

<file path=ppt/tags/tag4.xml><?xml version="1.0" encoding="utf-8"?>
<p:tagLst xmlns:p="http://schemas.openxmlformats.org/presentationml/2006/main">
  <p:tag name="REFSHAPE" val="259338028"/>
  <p:tag name="KSO_WM_UNIT_PLACING_PICTURE_USER_VIEWPORT" val="{&quot;height&quot;:2871,&quot;width&quot;:6225}"/>
</p:tagLst>
</file>

<file path=ppt/tags/tag5.xml><?xml version="1.0" encoding="utf-8"?>
<p:tagLst xmlns:p="http://schemas.openxmlformats.org/presentationml/2006/main">
  <p:tag name="REFSHAPE" val="259338028"/>
  <p:tag name="KSO_WM_UNIT_PLACING_PICTURE_USER_VIEWPORT" val="{&quot;height&quot;:2871,&quot;width&quot;:6225}"/>
</p:tagLst>
</file>

<file path=ppt/tags/tag6.xml><?xml version="1.0" encoding="utf-8"?>
<p:tagLst xmlns:p="http://schemas.openxmlformats.org/presentationml/2006/main">
  <p:tag name="REFSHAPE" val="259338028"/>
  <p:tag name="KSO_WM_UNIT_PLACING_PICTURE_USER_VIEWPORT" val="{&quot;height&quot;:2871,&quot;width&quot;:6225}"/>
</p:tagLst>
</file>

<file path=ppt/tags/tag7.xml><?xml version="1.0" encoding="utf-8"?>
<p:tagLst xmlns:p="http://schemas.openxmlformats.org/presentationml/2006/main">
  <p:tag name="REFSHAPE" val="680791132"/>
</p:tagLst>
</file>

<file path=ppt/tags/tag8.xml><?xml version="1.0" encoding="utf-8"?>
<p:tagLst xmlns:p="http://schemas.openxmlformats.org/presentationml/2006/main">
  <p:tag name="REFSHAPE" val="680791132"/>
</p:tagLst>
</file>

<file path=ppt/tags/tag9.xml><?xml version="1.0" encoding="utf-8"?>
<p:tagLst xmlns:p="http://schemas.openxmlformats.org/presentationml/2006/main">
  <p:tag name="REFSHAPE" val="680791132"/>
</p:tagLst>
</file>

<file path=ppt/theme/theme1.xml><?xml version="1.0" encoding="utf-8"?>
<a:theme xmlns:a="http://schemas.openxmlformats.org/drawingml/2006/main" name="主题6">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spPr>
      <a:bodyPr vert="horz" wrap="none" lIns="91440" tIns="45720" rIns="91440" bIns="45720" numCol="1" rtlCol="0"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sz="2400" b="0" i="0" u="none" strike="noStrike" cap="none" normalizeH="0" baseline="0">
            <a:ln>
              <a:noFill/>
            </a:ln>
            <a:solidFill>
              <a:schemeClr val="tx1"/>
            </a:solidFill>
            <a:effectLst/>
            <a:latin typeface="Lucida Sans" panose="020B0602030504020204"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a:ln>
              <a:noFill/>
            </a:ln>
            <a:solidFill>
              <a:schemeClr val="tx1"/>
            </a:solidFill>
            <a:effectLst/>
            <a:latin typeface="Lucida Sans" panose="020B0602030504020204"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主题6</Template>
  <TotalTime>0</TotalTime>
  <Words>20196</Words>
  <Application>WPS 演示</Application>
  <PresentationFormat>宽屏</PresentationFormat>
  <Paragraphs>2895</Paragraphs>
  <Slides>110</Slides>
  <Notes>1</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3</vt:i4>
      </vt:variant>
      <vt:variant>
        <vt:lpstr>幻灯片标题</vt:lpstr>
      </vt:variant>
      <vt:variant>
        <vt:i4>110</vt:i4>
      </vt:variant>
    </vt:vector>
  </HeadingPairs>
  <TitlesOfParts>
    <vt:vector size="135" baseType="lpstr">
      <vt:lpstr>Arial</vt:lpstr>
      <vt:lpstr>宋体</vt:lpstr>
      <vt:lpstr>Wingdings</vt:lpstr>
      <vt:lpstr>Lucida Sans</vt:lpstr>
      <vt:lpstr>MS PGothic</vt:lpstr>
      <vt:lpstr>Times New Roman</vt:lpstr>
      <vt:lpstr>华文新魏</vt:lpstr>
      <vt:lpstr>Times</vt:lpstr>
      <vt:lpstr>Tahoma</vt:lpstr>
      <vt:lpstr>Consolas</vt:lpstr>
      <vt:lpstr>Comic Sans MS</vt:lpstr>
      <vt:lpstr>Wingdings</vt:lpstr>
      <vt:lpstr>微软雅黑</vt:lpstr>
      <vt:lpstr>Arial Unicode MS</vt:lpstr>
      <vt:lpstr>Monotype Sorts</vt:lpstr>
      <vt:lpstr>Symbol</vt:lpstr>
      <vt:lpstr>Monotype Sorts</vt:lpstr>
      <vt:lpstr>Verdana</vt:lpstr>
      <vt:lpstr>Times New Roman</vt:lpstr>
      <vt:lpstr>华文中宋</vt:lpstr>
      <vt:lpstr>Calibri</vt:lpstr>
      <vt:lpstr>主题6</vt:lpstr>
      <vt:lpstr>Word.Document.8</vt:lpstr>
      <vt:lpstr>Word.Document.8</vt:lpstr>
      <vt:lpstr>Word.Document.8</vt:lpstr>
      <vt:lpstr>编译原理 Principles of Compiler 2019-2020第2学期</vt:lpstr>
      <vt:lpstr>本章内容</vt:lpstr>
      <vt:lpstr>类型检查</vt:lpstr>
      <vt:lpstr>类型检查</vt:lpstr>
      <vt:lpstr>类型检查</vt:lpstr>
      <vt:lpstr>类型检查</vt:lpstr>
      <vt:lpstr>类型检查</vt:lpstr>
      <vt:lpstr>类型检查</vt:lpstr>
      <vt:lpstr>类型检查</vt:lpstr>
      <vt:lpstr>类型检查</vt:lpstr>
      <vt:lpstr>说明语句处理</vt:lpstr>
      <vt:lpstr>一般说明语句的处理</vt:lpstr>
      <vt:lpstr>一般说明语句的处理</vt:lpstr>
      <vt:lpstr>一般说明语句的处理</vt:lpstr>
      <vt:lpstr>一般说明语句的处理</vt:lpstr>
      <vt:lpstr>PowerPoint 演示文稿</vt:lpstr>
      <vt:lpstr>PowerPoint 演示文稿</vt:lpstr>
      <vt:lpstr>PowerPoint 演示文稿</vt:lpstr>
      <vt:lpstr>PowerPoint 演示文稿</vt:lpstr>
      <vt:lpstr>PowerPoint 演示文稿</vt:lpstr>
      <vt:lpstr>引子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三地址代码</vt:lpstr>
      <vt:lpstr>三地址代码</vt:lpstr>
      <vt:lpstr>三地址代码</vt:lpstr>
      <vt:lpstr>三地址代码</vt:lpstr>
      <vt:lpstr>三地址代码</vt:lpstr>
      <vt:lpstr>三地址代码</vt:lpstr>
      <vt:lpstr>三地址代码</vt:lpstr>
      <vt:lpstr>三地址代码</vt:lpstr>
      <vt:lpstr>三地址代码</vt:lpstr>
      <vt:lpstr>三地址代码</vt:lpstr>
      <vt:lpstr>三地址代码</vt:lpstr>
      <vt:lpstr>赋值语句翻译</vt:lpstr>
      <vt:lpstr>赋值语句翻译</vt:lpstr>
      <vt:lpstr>赋值语句翻译</vt:lpstr>
      <vt:lpstr>赋值语句翻译</vt:lpstr>
      <vt:lpstr>赋值语句翻译</vt:lpstr>
      <vt:lpstr>赋值语句翻译</vt:lpstr>
      <vt:lpstr>赋值语句翻译</vt:lpstr>
      <vt:lpstr>赋值语句翻译</vt:lpstr>
      <vt:lpstr>布尔表达式的翻译</vt:lpstr>
      <vt:lpstr>布尔表达式的翻译</vt:lpstr>
      <vt:lpstr>布尔表达式的翻译</vt:lpstr>
      <vt:lpstr>布尔表达式的翻译</vt:lpstr>
      <vt:lpstr>布尔表达式的翻译</vt:lpstr>
      <vt:lpstr>布尔表达式的翻译</vt:lpstr>
      <vt:lpstr>布尔表达式的翻译</vt:lpstr>
      <vt:lpstr>布尔表达式的翻译</vt:lpstr>
      <vt:lpstr>PowerPoint 演示文稿</vt:lpstr>
      <vt:lpstr>控制流语句的翻译</vt:lpstr>
      <vt:lpstr>控制流语句的翻译</vt:lpstr>
      <vt:lpstr>控制流语句的翻译</vt:lpstr>
      <vt:lpstr>控制流语句的翻译</vt:lpstr>
      <vt:lpstr>控制流语句的翻译</vt:lpstr>
      <vt:lpstr>控制流语句的翻译</vt:lpstr>
      <vt:lpstr>控制流语句的翻译</vt:lpstr>
      <vt:lpstr>控制流语句的翻译</vt:lpstr>
      <vt:lpstr>控制流语句的翻译</vt:lpstr>
      <vt:lpstr>控制流语句的翻译</vt:lpstr>
      <vt:lpstr>控制流语句的翻译</vt:lpstr>
      <vt:lpstr>控制流语句的翻译</vt:lpstr>
      <vt:lpstr>控制流语句的翻译</vt:lpstr>
      <vt:lpstr>控制流语句的翻译</vt:lpstr>
      <vt:lpstr>例:用控制流方法翻译布尔表达式</vt:lpstr>
      <vt:lpstr>PowerPoint 演示文稿</vt:lpstr>
      <vt:lpstr>PowerPoint 演示文稿</vt:lpstr>
      <vt:lpstr>例:用控制流方法翻译布尔表达式</vt:lpstr>
      <vt:lpstr>例:将下面的语句翻译为三地址代码</vt:lpstr>
      <vt:lpstr>例:将下面的语句翻译为三地址代码</vt:lpstr>
      <vt:lpstr>例:将下面的语句翻译为三地址代码</vt:lpstr>
      <vt:lpstr>例:将下面的语句翻译为三地址代码</vt:lpstr>
      <vt:lpstr>例:将下面的语句翻译为三地址代码</vt:lpstr>
      <vt:lpstr>两种属性计算方法的特点</vt:lpstr>
      <vt:lpstr>使用回填技术翻译布尔表达式</vt:lpstr>
      <vt:lpstr>使用回填技术翻译布尔表达式</vt:lpstr>
      <vt:lpstr>使用回填技术翻译布尔表达式</vt:lpstr>
      <vt:lpstr>使用回填技术翻译布尔表达式</vt:lpstr>
      <vt:lpstr>使用回填技术翻译布尔表达式</vt:lpstr>
      <vt:lpstr>PowerPoint 演示文稿</vt:lpstr>
      <vt:lpstr>使用回填技术翻译布尔表达式</vt:lpstr>
      <vt:lpstr>使用回填技术翻译布尔表达式</vt:lpstr>
      <vt:lpstr>PowerPoint 演示文稿</vt:lpstr>
      <vt:lpstr>PowerPoint 演示文稿</vt:lpstr>
      <vt:lpstr>使用回填技术翻译控制流语句</vt:lpstr>
      <vt:lpstr>使用回填技术翻译控制流语句</vt:lpstr>
      <vt:lpstr>使用回填技术翻译控制流语句</vt:lpstr>
      <vt:lpstr>PowerPoint 演示文稿</vt:lpstr>
      <vt:lpstr>使用回填技术翻译控制流语句</vt:lpstr>
      <vt:lpstr>使用回填技术翻译控制流语句</vt:lpstr>
      <vt:lpstr>使用回填技术翻译控制流语句</vt:lpstr>
      <vt:lpstr>PowerPoint 演示文稿</vt:lpstr>
      <vt:lpstr>PowerPoint 演示文稿</vt:lpstr>
      <vt:lpstr>PowerPoint 演示文稿</vt:lpstr>
      <vt:lpstr>PowerPoint 演示文稿</vt:lpstr>
      <vt:lpstr>例题：</vt:lpstr>
      <vt:lpstr>例题：</vt:lpstr>
      <vt:lpstr>例题：</vt:lpstr>
      <vt:lpstr>例题：</vt:lpstr>
      <vt:lpstr>例题：</vt:lpstr>
      <vt:lpstr>PowerPoint 演示文稿</vt:lpstr>
    </vt:vector>
  </TitlesOfParts>
  <Company>Hangzhou Dianzi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Principles</dc:title>
  <dc:creator>HUANG Xiaoxi</dc:creator>
  <cp:lastModifiedBy>阿普</cp:lastModifiedBy>
  <cp:revision>1106</cp:revision>
  <cp:lastPrinted>2012-03-05T01:42:00Z</cp:lastPrinted>
  <dcterms:created xsi:type="dcterms:W3CDTF">2010-04-19T15:31:00Z</dcterms:created>
  <dcterms:modified xsi:type="dcterms:W3CDTF">2021-03-24T00:58:28Z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80F0F16FB0894B8CB48427CF3B0C6FA4</vt:lpwstr>
  </property>
</Properties>
</file>