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69"/>
  </p:handoutMasterIdLst>
  <p:sldIdLst>
    <p:sldId id="384" r:id="rId3"/>
    <p:sldId id="513"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30" r:id="rId21"/>
    <p:sldId id="531" r:id="rId22"/>
    <p:sldId id="532" r:id="rId23"/>
    <p:sldId id="533" r:id="rId24"/>
    <p:sldId id="534" r:id="rId25"/>
    <p:sldId id="535" r:id="rId26"/>
    <p:sldId id="536" r:id="rId27"/>
    <p:sldId id="537" r:id="rId28"/>
    <p:sldId id="538" r:id="rId29"/>
    <p:sldId id="539" r:id="rId30"/>
    <p:sldId id="540" r:id="rId31"/>
    <p:sldId id="541" r:id="rId32"/>
    <p:sldId id="542" r:id="rId33"/>
    <p:sldId id="543" r:id="rId34"/>
    <p:sldId id="545" r:id="rId35"/>
    <p:sldId id="546" r:id="rId36"/>
    <p:sldId id="547" r:id="rId37"/>
    <p:sldId id="548" r:id="rId38"/>
    <p:sldId id="549" r:id="rId39"/>
    <p:sldId id="550" r:id="rId40"/>
    <p:sldId id="551" r:id="rId41"/>
    <p:sldId id="552" r:id="rId42"/>
    <p:sldId id="553" r:id="rId43"/>
    <p:sldId id="554" r:id="rId44"/>
    <p:sldId id="555" r:id="rId45"/>
    <p:sldId id="556" r:id="rId46"/>
    <p:sldId id="514" r:id="rId47"/>
    <p:sldId id="557" r:id="rId48"/>
    <p:sldId id="558" r:id="rId49"/>
    <p:sldId id="559" r:id="rId50"/>
    <p:sldId id="560" r:id="rId51"/>
    <p:sldId id="561" r:id="rId52"/>
    <p:sldId id="562" r:id="rId53"/>
    <p:sldId id="563" r:id="rId54"/>
    <p:sldId id="564" r:id="rId55"/>
    <p:sldId id="565" r:id="rId56"/>
    <p:sldId id="566" r:id="rId57"/>
    <p:sldId id="567" r:id="rId58"/>
    <p:sldId id="568" r:id="rId59"/>
    <p:sldId id="569" r:id="rId60"/>
    <p:sldId id="570" r:id="rId61"/>
    <p:sldId id="571" r:id="rId62"/>
    <p:sldId id="572" r:id="rId63"/>
    <p:sldId id="573" r:id="rId64"/>
    <p:sldId id="574" r:id="rId65"/>
    <p:sldId id="575" r:id="rId66"/>
    <p:sldId id="576" r:id="rId67"/>
    <p:sldId id="512" r:id="rId68"/>
  </p:sldIdLst>
  <p:sldSz cx="12192000" cy="6858000"/>
  <p:notesSz cx="6845300" cy="9396095"/>
  <p:defaultTextStyle>
    <a:defPPr>
      <a:defRPr lang="en-US"/>
    </a:defPPr>
    <a:lvl1pPr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5pPr>
    <a:lvl6pPr marL="22860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6pPr>
    <a:lvl7pPr marL="27432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7pPr>
    <a:lvl8pPr marL="32004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8pPr>
    <a:lvl9pPr marL="36576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EF1DE"/>
    <a:srgbClr val="000099"/>
    <a:srgbClr val="0000CC"/>
    <a:srgbClr val="FFFFCC"/>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5" autoAdjust="0"/>
    <p:restoredTop sz="95147" autoAdjust="0"/>
  </p:normalViewPr>
  <p:slideViewPr>
    <p:cSldViewPr>
      <p:cViewPr varScale="1">
        <p:scale>
          <a:sx n="82" d="100"/>
          <a:sy n="82" d="100"/>
        </p:scale>
        <p:origin x="566" y="72"/>
      </p:cViewPr>
      <p:guideLst>
        <p:guide orient="horz" pos="2130"/>
        <p:guide pos="3912"/>
      </p:guideLst>
    </p:cSldViewPr>
  </p:slideViewPr>
  <p:outlineViewPr>
    <p:cViewPr>
      <p:scale>
        <a:sx n="33" d="100"/>
        <a:sy n="33" d="100"/>
      </p:scale>
      <p:origin x="0" y="9846"/>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18"/>
        <p:guide pos="219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handoutMaster" Target="handoutMasters/handoutMaster1.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latin typeface="Tahoma" panose="020B0604030504040204"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charset="0"/>
              </a:defRPr>
            </a:lvl1pPr>
          </a:lstStyle>
          <a:p>
            <a:fld id="{8A029216-D615-3945-A1F3-D96FC886DA62}" type="slidenum">
              <a:rPr lang="en-US"/>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3EB9031F-EB71-7642-8F3C-6FDC1408CB92}" type="slidenum">
              <a:rPr lang="en-US"/>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panose="020B0602030504020204" charset="0"/>
                <a:ea typeface="MS PGothic" panose="020B0600070205080204" charset="-128"/>
              </a:defRPr>
            </a:lvl2pPr>
            <a:lvl3pPr eaLnBrk="0" hangingPunct="0">
              <a:defRPr sz="2400">
                <a:solidFill>
                  <a:schemeClr val="tx1"/>
                </a:solidFill>
                <a:latin typeface="Lucida Sans" panose="020B0602030504020204" charset="0"/>
                <a:ea typeface="MS PGothic" panose="020B0600070205080204" charset="-128"/>
              </a:defRPr>
            </a:lvl3pPr>
            <a:lvl4pPr eaLnBrk="0" hangingPunct="0">
              <a:defRPr sz="2400">
                <a:solidFill>
                  <a:schemeClr val="tx1"/>
                </a:solidFill>
                <a:latin typeface="Lucida Sans" panose="020B0602030504020204" charset="0"/>
                <a:ea typeface="MS PGothic" panose="020B0600070205080204" charset="-128"/>
              </a:defRPr>
            </a:lvl4pPr>
            <a:lvl5pPr eaLnBrk="0" hangingPunct="0">
              <a:defRPr sz="2400">
                <a:solidFill>
                  <a:schemeClr val="tx1"/>
                </a:solidFill>
                <a:latin typeface="Lucida Sans" panose="020B0602030504020204"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3EB9031F-EB71-7642-8F3C-6FDC1408CB92}"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3EB9031F-EB71-7642-8F3C-6FDC1408CB92}"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9792" y="3357245"/>
            <a:ext cx="3142334" cy="290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826" name="Rectangle 2"/>
          <p:cNvSpPr>
            <a:spLocks noGrp="1" noChangeArrowheads="1"/>
          </p:cNvSpPr>
          <p:nvPr>
            <p:ph type="ctrTitle"/>
          </p:nvPr>
        </p:nvSpPr>
        <p:spPr>
          <a:xfrm>
            <a:off x="5711957" y="457202"/>
            <a:ext cx="6480043" cy="1731963"/>
          </a:xfrm>
        </p:spPr>
        <p:txBody>
          <a:bodyPr/>
          <a:lstStyle>
            <a:lvl1pPr algn="ctr">
              <a:defRPr sz="3200" b="1">
                <a:solidFill>
                  <a:schemeClr val="tx1"/>
                </a:solidFill>
              </a:defRPr>
            </a:lvl1pPr>
          </a:lstStyle>
          <a:p>
            <a:r>
              <a:rPr lang="zh-CN" altLang="en-US"/>
              <a:t>单击此处编辑母版标题样式</a:t>
            </a:r>
            <a:endParaRPr lang="en-US" dirty="0"/>
          </a:p>
        </p:txBody>
      </p:sp>
      <p:sp>
        <p:nvSpPr>
          <p:cNvPr id="205827" name="Rectangle 3"/>
          <p:cNvSpPr>
            <a:spLocks noGrp="1" noChangeArrowheads="1"/>
          </p:cNvSpPr>
          <p:nvPr>
            <p:ph type="subTitle" idx="1"/>
          </p:nvPr>
        </p:nvSpPr>
        <p:spPr>
          <a:xfrm>
            <a:off x="5711958" y="2492896"/>
            <a:ext cx="6480047" cy="2235200"/>
          </a:xfrm>
        </p:spPr>
        <p:txBody>
          <a:bodyPr/>
          <a:lstStyle>
            <a:lvl1pPr marL="0" indent="0" algn="r">
              <a:spcBef>
                <a:spcPts val="900"/>
              </a:spcBef>
              <a:buFont typeface="Times" charset="0"/>
              <a:buNone/>
              <a:defRPr/>
            </a:lvl1pPr>
          </a:lstStyle>
          <a:p>
            <a:r>
              <a:rPr lang="zh-CN" altLang="en-US"/>
              <a:t>单击此处编辑母版副标题样式</a:t>
            </a:r>
            <a:endParaRPr lang="en-US" dirty="0"/>
          </a:p>
        </p:txBody>
      </p:sp>
      <p:sp>
        <p:nvSpPr>
          <p:cNvPr id="4" name="矩形 3"/>
          <p:cNvSpPr/>
          <p:nvPr/>
        </p:nvSpPr>
        <p:spPr bwMode="auto">
          <a:xfrm>
            <a:off x="5711957" y="2316482"/>
            <a:ext cx="6480048" cy="45719"/>
          </a:xfrm>
          <a:prstGeom prst="rect">
            <a:avLst/>
          </a:prstGeom>
          <a:gradFill flip="none" rotWithShape="1">
            <a:gsLst>
              <a:gs pos="0">
                <a:srgbClr val="03D4A8"/>
              </a:gs>
              <a:gs pos="86253">
                <a:srgbClr val="0060C0"/>
              </a:gs>
              <a:gs pos="74590">
                <a:srgbClr val="0063C0"/>
              </a:gs>
              <a:gs pos="59985">
                <a:srgbClr val="0067C0"/>
              </a:gs>
              <a:gs pos="44191">
                <a:srgbClr val="006BC0"/>
              </a:gs>
              <a:gs pos="35030">
                <a:srgbClr val="006EC0"/>
              </a:gs>
              <a:gs pos="16668">
                <a:srgbClr val="13ABD2"/>
              </a:gs>
              <a:gs pos="9000">
                <a:srgbClr val="21D6E0"/>
              </a:gs>
              <a:gs pos="27000">
                <a:srgbClr val="0070C0"/>
              </a:gs>
              <a:gs pos="100000">
                <a:srgbClr val="005CBF"/>
              </a:gs>
            </a:gsLst>
            <a:lin ang="5400000" scaled="0"/>
            <a:tileRect r="-100000" b="-100000"/>
          </a:gradFill>
          <a:ln w="9525" cap="flat" cmpd="sng" algn="ctr">
            <a:noFill/>
            <a:prstDash val="solid"/>
            <a:miter lim="800000"/>
            <a:headEnd type="none" w="med" len="med"/>
            <a:tailEnd type="none" w="med" len="med"/>
          </a:ln>
          <a:effectLst>
            <a:outerShdw blurRad="50800" dist="50800" dir="5400000" algn="ctr" rotWithShape="0">
              <a:srgbClr val="00B0F0">
                <a:alpha val="97000"/>
              </a:srgbClr>
            </a:outerShdw>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1" y="533400"/>
            <a:ext cx="55499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14401" y="152400"/>
            <a:ext cx="10871201" cy="609600"/>
          </a:xfrm>
        </p:spPr>
        <p:txBody>
          <a:bodyPr/>
          <a:lstStyle>
            <a:lvl1pPr>
              <a:defRPr sz="4000">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fld id="{C1DFA8D9-15F1-AF4D-8149-0C26EB27AC9C}"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6" y="381000"/>
            <a:ext cx="2819399" cy="5867400"/>
          </a:xfrm>
        </p:spPr>
        <p:txBody>
          <a:bodyPr vert="eaVert"/>
          <a:lstStyle>
            <a:lvl1pPr>
              <a:defRPr>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4401" y="381000"/>
            <a:ext cx="8255000" cy="5867400"/>
          </a:xfrm>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fld id="{6857BED9-9427-674C-8047-314E304C86F8}" type="slidenum">
              <a:rPr lang="en-US" smtClean="0"/>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812800" y="73856"/>
            <a:ext cx="9956800" cy="611945"/>
          </a:xfrm>
        </p:spPr>
        <p:txBody>
          <a:bodyPr/>
          <a:lstStyle>
            <a:lvl1pPr>
              <a:defRPr sz="4000">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9956800"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06401" y="914400"/>
            <a:ext cx="9144000" cy="53340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a:xfrm>
            <a:off x="6908801" y="6273800"/>
            <a:ext cx="2641600" cy="457200"/>
          </a:xfrm>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3048001" y="6273800"/>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prstGeom prst="rect">
            <a:avLst/>
          </a:prstGeo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a:prstGeom prst="rect">
            <a:avLst/>
          </a:prstGeo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657601" y="6248400"/>
            <a:ext cx="3860800" cy="457200"/>
          </a:xfrm>
          <a:prstGeom prst="rect">
            <a:avLst/>
          </a:prstGeom>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Completely Blank">
    <p:spTree>
      <p:nvGrpSpPr>
        <p:cNvPr id="1" name=""/>
        <p:cNvGrpSpPr/>
        <p:nvPr/>
      </p:nvGrpSpPr>
      <p:grpSpPr>
        <a:xfrm>
          <a:off x="0" y="0"/>
          <a:ext cx="0" cy="0"/>
          <a:chOff x="0" y="0"/>
          <a:chExt cx="0" cy="0"/>
        </a:xfrm>
      </p:grpSpPr>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Times New Roman" panose="02020603050405020304" charset="0"/>
                <a:ea typeface="华文新魏" panose="02010800040101010101" pitchFamily="2" charset="-122"/>
                <a:cs typeface="Times New Roman" panose="02020603050405020304" charset="0"/>
              </a:defRPr>
            </a:lvl1pPr>
            <a:lvl2pPr>
              <a:defRPr sz="2800">
                <a:latin typeface="Times New Roman" panose="02020603050405020304" charset="0"/>
                <a:ea typeface="华文新魏" panose="02010800040101010101" pitchFamily="2" charset="-122"/>
                <a:cs typeface="Times New Roman" panose="02020603050405020304" charset="0"/>
              </a:defRPr>
            </a:lvl2pPr>
            <a:lvl3pPr>
              <a:defRPr sz="2800">
                <a:latin typeface="Times New Roman" panose="02020603050405020304" charset="0"/>
                <a:ea typeface="华文新魏" panose="02010800040101010101" pitchFamily="2" charset="-122"/>
                <a:cs typeface="Times New Roman" panose="02020603050405020304" charset="0"/>
              </a:defRPr>
            </a:lvl3pPr>
            <a:lvl4pPr>
              <a:defRPr sz="2400">
                <a:latin typeface="Times New Roman" panose="02020603050405020304" charset="0"/>
                <a:ea typeface="华文新魏" panose="02010800040101010101" pitchFamily="2" charset="-122"/>
                <a:cs typeface="Times New Roman" panose="02020603050405020304" charset="0"/>
              </a:defRPr>
            </a:lvl4pPr>
            <a:lvl5pPr>
              <a:defRPr sz="2400">
                <a:latin typeface="Times New Roman" panose="02020603050405020304" charset="0"/>
                <a:ea typeface="华文新魏" panose="02010800040101010101" pitchFamily="2" charset="-122"/>
                <a:cs typeface="Times New Roman" panose="02020603050405020304"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a:xfrm>
            <a:off x="9144001" y="6320656"/>
            <a:ext cx="2641600" cy="457200"/>
          </a:xfrm>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143339" y="6356176"/>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xfrm>
            <a:off x="4642115" y="6356176"/>
            <a:ext cx="2641600" cy="457200"/>
          </a:xfrm>
        </p:spPr>
        <p:txBody>
          <a:bodyPr anchor="ctr" anchorCtr="0"/>
          <a:lstStyle>
            <a:lvl1pPr algn="ctr">
              <a:defRPr/>
            </a:lvl1pPr>
          </a:lstStyle>
          <a:p>
            <a:fld id="{10F35DC5-7E65-8247-99AB-4E984F8A921E}" type="slidenum">
              <a:rPr lang="en-US" smtClean="0"/>
            </a:fld>
            <a:endParaRPr lang="en-US"/>
          </a:p>
        </p:txBody>
      </p:sp>
      <p:sp>
        <p:nvSpPr>
          <p:cNvPr id="10" name="Rectangle 3"/>
          <p:cNvSpPr>
            <a:spLocks noGrp="1" noChangeArrowheads="1"/>
          </p:cNvSpPr>
          <p:nvPr>
            <p:ph type="title"/>
          </p:nvPr>
        </p:nvSpPr>
        <p:spPr bwMode="auto">
          <a:xfrm>
            <a:off x="762000" y="42508"/>
            <a:ext cx="10795877"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a:defRPr sz="4000"/>
            </a:lvl1pPr>
          </a:lstStyle>
          <a:p>
            <a:pPr lvl="0"/>
            <a:r>
              <a:rPr lang="zh-CN" altLang="en-US"/>
              <a:t>单击此处编辑母版标题样式</a:t>
            </a:r>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036638"/>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16764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036638"/>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16764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1176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9906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0" y="35052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0160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华文新魏" panose="02010800040101010101" pitchFamily="2" charset="-122"/>
                <a:ea typeface="华文新魏" panose="02010800040101010101" pitchFamily="2" charset="-122"/>
              </a:defRPr>
            </a:lvl1pPr>
            <a:lvl2pPr>
              <a:defRPr sz="2800">
                <a:latin typeface="华文新魏" panose="02010800040101010101" pitchFamily="2" charset="-122"/>
                <a:ea typeface="华文新魏" panose="02010800040101010101" pitchFamily="2" charset="-122"/>
              </a:defRPr>
            </a:lvl2pPr>
            <a:lvl3pPr>
              <a:defRPr sz="2800">
                <a:latin typeface="华文新魏" panose="02010800040101010101" pitchFamily="2" charset="-122"/>
                <a:ea typeface="华文新魏" panose="02010800040101010101" pitchFamily="2" charset="-122"/>
              </a:defRPr>
            </a:lvl3pPr>
            <a:lvl4pPr>
              <a:defRPr sz="2400">
                <a:latin typeface="华文新魏" panose="02010800040101010101" pitchFamily="2" charset="-122"/>
                <a:ea typeface="华文新魏" panose="02010800040101010101" pitchFamily="2" charset="-122"/>
              </a:defRPr>
            </a:lvl4pPr>
            <a:lvl5pPr>
              <a:defRPr sz="2400">
                <a:latin typeface="华文新魏" panose="02010800040101010101" pitchFamily="2" charset="-122"/>
                <a:ea typeface="华文新魏" panose="0201080004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5"/>
          <p:cNvSpPr>
            <a:spLocks noGrp="1" noChangeArrowheads="1"/>
          </p:cNvSpPr>
          <p:nvPr>
            <p:ph type="dt" sz="half" idx="10"/>
          </p:nvPr>
        </p:nvSpPr>
        <p:spPr>
          <a:xfrm>
            <a:off x="9144001" y="6273800"/>
            <a:ext cx="2641600" cy="457200"/>
          </a:xfrm>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4064001" y="6273800"/>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10F35DC5-7E65-8247-99AB-4E984F8A921E}" type="slidenum">
              <a:rPr lang="en-US" smtClean="0"/>
            </a:fld>
            <a:endParaRPr lang="en-US"/>
          </a:p>
        </p:txBody>
      </p:sp>
      <p:sp>
        <p:nvSpPr>
          <p:cNvPr id="10" name="Rectangle 3"/>
          <p:cNvSpPr>
            <a:spLocks noGrp="1" noChangeArrowheads="1"/>
          </p:cNvSpPr>
          <p:nvPr>
            <p:ph type="title"/>
          </p:nvPr>
        </p:nvSpPr>
        <p:spPr bwMode="auto">
          <a:xfrm>
            <a:off x="914400" y="30480"/>
            <a:ext cx="10160000"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4000"/>
            </a:lvl1pPr>
          </a:lstStyle>
          <a:p>
            <a:pPr lvl="0"/>
            <a:r>
              <a:rPr lang="zh-CN" altLang="en-US" dirty="0"/>
              <a:t>单击此处编辑母版标题样式</a:t>
            </a:r>
            <a:endParaRPr lang="en-US" dirty="0"/>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a:prstGeom prst="rect">
            <a:avLst/>
          </a:prstGeo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a:fld>
            <a:endParaRPr lang="en-US"/>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5"/>
          <p:cNvSpPr>
            <a:spLocks noGrp="1" noChangeArrowheads="1"/>
          </p:cNvSpPr>
          <p:nvPr>
            <p:ph type="dt" sz="half" idx="10"/>
          </p:nvPr>
        </p:nvSpPr>
        <p:spPr>
          <a:xfrm>
            <a:off x="8128001" y="6273800"/>
            <a:ext cx="2641600"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3657601" y="6248400"/>
            <a:ext cx="3860800" cy="457200"/>
          </a:xfrm>
          <a:prstGeom prst="rect">
            <a:avLst/>
          </a:prstGeom>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E943D734-B240-FB4D-AF6E-6869FD669100}" type="slidenum">
              <a:rPr lang="en-US"/>
            </a:fld>
            <a:endParaRPr lang="en-US"/>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2"/>
            <a:ext cx="10363200" cy="1362075"/>
          </a:xfrm>
        </p:spPr>
        <p:txBody>
          <a:bodyPr anchor="t"/>
          <a:lstStyle>
            <a:lvl1pPr algn="l">
              <a:defRPr sz="3200" b="1" cap="all">
                <a:latin typeface="+mj-ea"/>
                <a:ea typeface="+mj-ea"/>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000">
                <a:latin typeface="+mn-ea"/>
                <a:ea typeface="+mn-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nchor="ctr" anchorCtr="0"/>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fld id="{9C2BDC8F-D922-0A4E-AAA0-9C7D97FF3D71}"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4402" y="76200"/>
            <a:ext cx="9056045"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4064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56896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556003" y="6248400"/>
            <a:ext cx="3860800" cy="457200"/>
          </a:xfrm>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BAC7A63A-31A1-2C4C-95AA-A445DBCAB174}"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smtClean="0"/>
            </a:fld>
            <a:endParaRPr lang="en-US"/>
          </a:p>
        </p:txBody>
      </p:sp>
      <p:sp>
        <p:nvSpPr>
          <p:cNvPr id="11" name="Title 1"/>
          <p:cNvSpPr>
            <a:spLocks noGrp="1"/>
          </p:cNvSpPr>
          <p:nvPr>
            <p:ph type="title"/>
          </p:nvPr>
        </p:nvSpPr>
        <p:spPr>
          <a:xfrm>
            <a:off x="1679509" y="218728"/>
            <a:ext cx="9956800" cy="762000"/>
          </a:xfrm>
        </p:spPr>
        <p:txBody>
          <a:bodyPr/>
          <a:lstStyle>
            <a:lvl1pPr>
              <a:defRPr sz="4000">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12800" y="44624"/>
            <a:ext cx="10363200" cy="617984"/>
          </a:xfrm>
        </p:spPr>
        <p:txBody>
          <a:bodyPr/>
          <a:lstStyle>
            <a:lvl1pPr>
              <a:defRPr sz="3600"/>
            </a:lvl1pPr>
          </a:lstStyle>
          <a:p>
            <a:r>
              <a:rPr lang="zh-CN" altLang="en-US"/>
              <a:t>单击此处编辑母版标题样式</a:t>
            </a:r>
            <a:endParaRPr lang="en-US" dirty="0"/>
          </a:p>
        </p:txBody>
      </p:sp>
      <p:sp>
        <p:nvSpPr>
          <p:cNvPr id="3" name="Rectangle 5"/>
          <p:cNvSpPr>
            <a:spLocks noGrp="1" noChangeArrowheads="1"/>
          </p:cNvSpPr>
          <p:nvPr>
            <p:ph type="dt" sz="half" idx="10"/>
          </p:nvPr>
        </p:nvSpPr>
        <p:spPr/>
        <p:txBody>
          <a:bodyPr/>
          <a:lstStyle>
            <a:lvl1pPr>
              <a:defRPr/>
            </a:lvl1pPr>
          </a:lstStyle>
          <a:p>
            <a:pPr>
              <a:defRPr/>
            </a:pPr>
            <a:endParaRPr lang="en-US"/>
          </a:p>
        </p:txBody>
      </p:sp>
      <p:sp>
        <p:nvSpPr>
          <p:cNvPr id="4" name="Rectangle 6"/>
          <p:cNvSpPr>
            <a:spLocks noGrp="1" noChangeArrowheads="1"/>
          </p:cNvSpPr>
          <p:nvPr>
            <p:ph type="ftr" sz="quarter" idx="11"/>
          </p:nvPr>
        </p:nvSpPr>
        <p:spPr/>
        <p:txBody>
          <a:bodyPr/>
          <a:lstStyle>
            <a:lvl1pPr>
              <a:defRPr/>
            </a:lvl1pPr>
          </a:lstStyle>
          <a:p>
            <a:pPr>
              <a:defRPr/>
            </a:pPr>
            <a:endParaRPr lang="en-US"/>
          </a:p>
        </p:txBody>
      </p:sp>
      <p:sp>
        <p:nvSpPr>
          <p:cNvPr id="5" name="Rectangle 7"/>
          <p:cNvSpPr>
            <a:spLocks noGrp="1" noChangeArrowheads="1"/>
          </p:cNvSpPr>
          <p:nvPr>
            <p:ph type="sldNum" sz="quarter" idx="12"/>
          </p:nvPr>
        </p:nvSpPr>
        <p:spPr/>
        <p:txBody>
          <a:bodyPr/>
          <a:lstStyle>
            <a:lvl1pPr>
              <a:defRPr/>
            </a:lvl1pPr>
          </a:lstStyle>
          <a:p>
            <a:fld id="{03BC7101-16EA-C942-850C-355264FDE9E8}"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p>
        </p:txBody>
      </p:sp>
      <p:sp>
        <p:nvSpPr>
          <p:cNvPr id="3" name="Rectangle 6"/>
          <p:cNvSpPr>
            <a:spLocks noGrp="1" noChangeArrowheads="1"/>
          </p:cNvSpPr>
          <p:nvPr>
            <p:ph type="ftr" sz="quarter" idx="11"/>
          </p:nvPr>
        </p:nvSpPr>
        <p:spPr/>
        <p:txBody>
          <a:bodyPr/>
          <a:lstStyle>
            <a:lvl1pPr>
              <a:defRPr/>
            </a:lvl1pPr>
          </a:lstStyle>
          <a:p>
            <a:pPr>
              <a:defRPr/>
            </a:pPr>
            <a:endParaRPr lang="en-US"/>
          </a:p>
        </p:txBody>
      </p:sp>
      <p:sp>
        <p:nvSpPr>
          <p:cNvPr id="4" name="Rectangle 7"/>
          <p:cNvSpPr>
            <a:spLocks noGrp="1" noChangeArrowheads="1"/>
          </p:cNvSpPr>
          <p:nvPr>
            <p:ph type="sldNum" sz="quarter" idx="12"/>
          </p:nvPr>
        </p:nvSpPr>
        <p:spPr/>
        <p:txBody>
          <a:bodyPr/>
          <a:lstStyle>
            <a:lvl1pPr>
              <a:defRPr/>
            </a:lvl1pPr>
          </a:lstStyle>
          <a:p>
            <a:fld id="{B228E5E2-1321-4548-96C8-615581C5A8C2}"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5" y="1905002"/>
            <a:ext cx="4011084" cy="1162051"/>
          </a:xfrm>
        </p:spPr>
        <p:txBody>
          <a:bodyPr/>
          <a:lstStyle>
            <a:lvl1pPr algn="l">
              <a:defRPr sz="2000" b="1">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766741" y="273055"/>
            <a:ext cx="6815665" cy="5853113"/>
          </a:xfrm>
        </p:spPr>
        <p:txBody>
          <a:bodyPr/>
          <a:lstStyle>
            <a:lvl1pPr>
              <a:defRPr sz="3200">
                <a:latin typeface="+mn-ea"/>
                <a:ea typeface="+mn-ea"/>
              </a:defRPr>
            </a:lvl1pPr>
            <a:lvl2pPr>
              <a:defRPr sz="2800">
                <a:latin typeface="+mn-ea"/>
                <a:ea typeface="+mn-ea"/>
              </a:defRPr>
            </a:lvl2pPr>
            <a:lvl3pPr>
              <a:defRPr sz="2400">
                <a:latin typeface="+mn-ea"/>
                <a:ea typeface="+mn-ea"/>
              </a:defRPr>
            </a:lvl3pPr>
            <a:lvl4pPr>
              <a:defRPr sz="2000">
                <a:latin typeface="+mn-ea"/>
                <a:ea typeface="+mn-ea"/>
              </a:defRPr>
            </a:lvl4pPr>
            <a:lvl5pPr>
              <a:defRPr sz="2000">
                <a:latin typeface="+mn-ea"/>
                <a:ea typeface="+mn-ea"/>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09607" y="3124203"/>
            <a:ext cx="4011084" cy="3001964"/>
          </a:xfrm>
        </p:spPr>
        <p:txBody>
          <a:bodyPr/>
          <a:lstStyle>
            <a:lvl1pPr marL="0" indent="0">
              <a:buNone/>
              <a:defRPr sz="1400">
                <a:latin typeface="+mn-ea"/>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83729988-E849-C549-AA67-252EA40F09C2}"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image" Target="../media/image2.emf"/><Relationship Id="rId3" Type="http://schemas.openxmlformats.org/officeDocument/2006/relationships/slideLayout" Target="../slideLayouts/slideLayout3.xml"/><Relationship Id="rId29" Type="http://schemas.microsoft.com/office/2007/relationships/hdphoto" Target="../media/image6.wdp"/><Relationship Id="rId28" Type="http://schemas.openxmlformats.org/officeDocument/2006/relationships/image" Target="../media/image5.png"/><Relationship Id="rId27" Type="http://schemas.microsoft.com/office/2007/relationships/hdphoto" Target="../media/image4.wdp"/><Relationship Id="rId26" Type="http://schemas.openxmlformats.org/officeDocument/2006/relationships/image" Target="../media/image3.jpeg"/><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a:duotone>
              <a:schemeClr val="bg2">
                <a:shade val="45000"/>
                <a:satMod val="135000"/>
              </a:schemeClr>
              <a:prstClr val="white"/>
            </a:duotone>
            <a:extLst>
              <a:ext uri="{BEBA8EAE-BF5A-486C-A8C5-ECC9F3942E4B}">
                <a14:imgProps xmlns:a14="http://schemas.microsoft.com/office/drawing/2010/main">
                  <a14:imgLayer r:embed="rId27">
                    <a14:imgEffect>
                      <a14:saturation sat="125000"/>
                    </a14:imgEffect>
                  </a14:imgLayer>
                </a14:imgProps>
              </a:ext>
            </a:extLst>
          </a:blip>
          <a:srcRect/>
          <a:stretch>
            <a:fillRect l="25000" t="11000" b="12000"/>
          </a:stretch>
        </a:blipFill>
        <a:effectLst/>
      </p:bgPr>
    </p:bg>
    <p:spTree>
      <p:nvGrpSpPr>
        <p:cNvPr id="1" name=""/>
        <p:cNvGrpSpPr/>
        <p:nvPr/>
      </p:nvGrpSpPr>
      <p:grpSpPr>
        <a:xfrm>
          <a:off x="0" y="0"/>
          <a:ext cx="0" cy="0"/>
          <a:chOff x="0" y="0"/>
          <a:chExt cx="0" cy="0"/>
        </a:xfrm>
      </p:grpSpPr>
      <p:sp>
        <p:nvSpPr>
          <p:cNvPr id="12" name="Rectangle 246"/>
          <p:cNvSpPr>
            <a:spLocks noChangeArrowheads="1"/>
          </p:cNvSpPr>
          <p:nvPr/>
        </p:nvSpPr>
        <p:spPr bwMode="gray">
          <a:xfrm>
            <a:off x="-48683" y="6381328"/>
            <a:ext cx="12240683" cy="47667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charset="0"/>
            </a:endParaRPr>
          </a:p>
        </p:txBody>
      </p:sp>
      <p:sp>
        <p:nvSpPr>
          <p:cNvPr id="14" name="Rectangle 246"/>
          <p:cNvSpPr>
            <a:spLocks noChangeArrowheads="1"/>
          </p:cNvSpPr>
          <p:nvPr/>
        </p:nvSpPr>
        <p:spPr bwMode="gray">
          <a:xfrm>
            <a:off x="-20363" y="19651"/>
            <a:ext cx="12212364" cy="745053"/>
          </a:xfrm>
          <a:prstGeom prst="rect">
            <a:avLst/>
          </a:prstGeom>
          <a:solidFill>
            <a:srgbClr val="00B0F0"/>
          </a:soli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charset="0"/>
            </a:endParaRPr>
          </a:p>
        </p:txBody>
      </p:sp>
      <p:sp>
        <p:nvSpPr>
          <p:cNvPr id="1028" name="Rectangle 3"/>
          <p:cNvSpPr>
            <a:spLocks noGrp="1" noChangeArrowheads="1"/>
          </p:cNvSpPr>
          <p:nvPr>
            <p:ph type="title"/>
          </p:nvPr>
        </p:nvSpPr>
        <p:spPr bwMode="auto">
          <a:xfrm>
            <a:off x="1016000" y="44624"/>
            <a:ext cx="8507805"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en-US" dirty="0"/>
          </a:p>
        </p:txBody>
      </p:sp>
      <p:sp>
        <p:nvSpPr>
          <p:cNvPr id="1029" name="Rectangle 4"/>
          <p:cNvSpPr>
            <a:spLocks noGrp="1" noChangeArrowheads="1"/>
          </p:cNvSpPr>
          <p:nvPr>
            <p:ph type="body" idx="1"/>
          </p:nvPr>
        </p:nvSpPr>
        <p:spPr bwMode="auto">
          <a:xfrm>
            <a:off x="406401" y="908720"/>
            <a:ext cx="11175999" cy="533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204805" name="Rectangle 5"/>
          <p:cNvSpPr>
            <a:spLocks noGrp="1" noChangeArrowheads="1"/>
          </p:cNvSpPr>
          <p:nvPr>
            <p:ph type="dt" sz="half" idx="2"/>
          </p:nvPr>
        </p:nvSpPr>
        <p:spPr bwMode="auto">
          <a:xfrm>
            <a:off x="8727893" y="6320408"/>
            <a:ext cx="2641600" cy="457200"/>
          </a:xfrm>
          <a:prstGeom prst="rect">
            <a:avLst/>
          </a:prstGeom>
          <a:noFill/>
          <a:ln w="9525">
            <a:noFill/>
            <a:miter lim="800000"/>
          </a:ln>
          <a:effectLst/>
        </p:spPr>
        <p:txBody>
          <a:bodyPr vert="horz" wrap="square" lIns="91440" tIns="45720" rIns="91440" bIns="45720" numCol="1" anchor="ctr" anchorCtr="0" compatLnSpc="1"/>
          <a:lstStyle>
            <a:lvl1pPr>
              <a:defRPr sz="1400">
                <a:solidFill>
                  <a:schemeClr val="bg1"/>
                </a:solidFill>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3657601" y="6320408"/>
            <a:ext cx="3860800" cy="457200"/>
          </a:xfrm>
          <a:prstGeom prst="rect">
            <a:avLst/>
          </a:prstGeom>
          <a:noFill/>
          <a:ln w="9525">
            <a:noFill/>
            <a:miter lim="800000"/>
          </a:ln>
          <a:effectLst/>
        </p:spPr>
        <p:txBody>
          <a:bodyPr vert="horz" wrap="square" lIns="91440" tIns="45720" rIns="91440" bIns="45720" numCol="1" anchor="ctr" anchorCtr="0" compatLnSpc="1"/>
          <a:lstStyle>
            <a:lvl1pPr algn="ctr">
              <a:defRPr sz="1400">
                <a:solidFill>
                  <a:schemeClr val="bg1"/>
                </a:solidFill>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406401" y="6345808"/>
            <a:ext cx="2641600" cy="457200"/>
          </a:xfrm>
          <a:prstGeom prst="rect">
            <a:avLst/>
          </a:prstGeom>
          <a:noFill/>
          <a:ln w="9525">
            <a:noFill/>
            <a:miter lim="800000"/>
          </a:ln>
          <a:effectLst/>
        </p:spPr>
        <p:txBody>
          <a:bodyPr vert="horz" wrap="square" lIns="91440" tIns="45720" rIns="91440" bIns="45720" numCol="1" anchor="ctr" anchorCtr="0" compatLnSpc="1"/>
          <a:lstStyle>
            <a:lvl1pPr algn="l">
              <a:defRPr sz="1400">
                <a:solidFill>
                  <a:schemeClr val="bg1"/>
                </a:solidFill>
                <a:latin typeface="+mn-lt"/>
              </a:defRPr>
            </a:lvl1pPr>
          </a:lstStyle>
          <a:p>
            <a:fld id="{91F816EA-24CC-2048-859A-C5EA9F275392}" type="slidenum">
              <a:rPr lang="en-US" smtClean="0"/>
            </a:fld>
            <a:endParaRPr lang="en-US" dirty="0"/>
          </a:p>
        </p:txBody>
      </p:sp>
      <p:pic>
        <p:nvPicPr>
          <p:cNvPr id="7" name="图片 6"/>
          <p:cNvPicPr>
            <a:picLocks noChangeAspect="1"/>
          </p:cNvPicPr>
          <p:nvPr/>
        </p:nvPicPr>
        <p:blipFill>
          <a:blip r:embed="rId28" cstate="print">
            <a:duotone>
              <a:prstClr val="black"/>
              <a:schemeClr val="accent1">
                <a:tint val="45000"/>
                <a:satMod val="400000"/>
              </a:schemeClr>
            </a:duotone>
            <a:extLst>
              <a:ext uri="{BEBA8EAE-BF5A-486C-A8C5-ECC9F3942E4B}">
                <a14:imgProps xmlns:a14="http://schemas.microsoft.com/office/drawing/2010/main">
                  <a14:imgLayer r:embed="rId29">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369494" y="46157"/>
            <a:ext cx="772264" cy="715844"/>
          </a:xfrm>
          <a:prstGeom prst="rect">
            <a:avLst/>
          </a:prstGeom>
        </p:spPr>
      </p:pic>
      <p:pic>
        <p:nvPicPr>
          <p:cNvPr id="11" name="Picture 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58938"/>
            <a:ext cx="7620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lvl1pPr algn="l" rtl="0" eaLnBrk="1" fontAlgn="base" hangingPunct="1">
        <a:spcBef>
          <a:spcPct val="0"/>
        </a:spcBef>
        <a:spcAft>
          <a:spcPct val="0"/>
        </a:spcAft>
        <a:defRPr sz="36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2pPr>
      <a:lvl3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3pPr>
      <a:lvl4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4pPr>
      <a:lvl5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5pPr>
      <a:lvl6pPr marL="457200" algn="l" rtl="0" eaLnBrk="1" fontAlgn="base" hangingPunct="1">
        <a:spcBef>
          <a:spcPct val="0"/>
        </a:spcBef>
        <a:spcAft>
          <a:spcPct val="0"/>
        </a:spcAft>
        <a:defRPr sz="3600">
          <a:solidFill>
            <a:schemeClr val="tx1"/>
          </a:solidFill>
          <a:latin typeface="Lucida Sans" panose="020B0602030504020204" charset="0"/>
        </a:defRPr>
      </a:lvl6pPr>
      <a:lvl7pPr marL="914400" algn="l" rtl="0" eaLnBrk="1" fontAlgn="base" hangingPunct="1">
        <a:spcBef>
          <a:spcPct val="0"/>
        </a:spcBef>
        <a:spcAft>
          <a:spcPct val="0"/>
        </a:spcAft>
        <a:defRPr sz="3600">
          <a:solidFill>
            <a:schemeClr val="tx1"/>
          </a:solidFill>
          <a:latin typeface="Lucida Sans" panose="020B0602030504020204" charset="0"/>
        </a:defRPr>
      </a:lvl7pPr>
      <a:lvl8pPr marL="1371600" algn="l" rtl="0" eaLnBrk="1" fontAlgn="base" hangingPunct="1">
        <a:spcBef>
          <a:spcPct val="0"/>
        </a:spcBef>
        <a:spcAft>
          <a:spcPct val="0"/>
        </a:spcAft>
        <a:defRPr sz="3600">
          <a:solidFill>
            <a:schemeClr val="tx1"/>
          </a:solidFill>
          <a:latin typeface="Lucida Sans" panose="020B0602030504020204" charset="0"/>
        </a:defRPr>
      </a:lvl8pPr>
      <a:lvl9pPr marL="1828800" algn="l" rtl="0" eaLnBrk="1" fontAlgn="base" hangingPunct="1">
        <a:spcBef>
          <a:spcPct val="0"/>
        </a:spcBef>
        <a:spcAft>
          <a:spcPct val="0"/>
        </a:spcAft>
        <a:defRPr sz="3600">
          <a:solidFill>
            <a:schemeClr val="tx1"/>
          </a:solidFill>
          <a:latin typeface="Lucida Sans" panose="020B0602030504020204" charset="0"/>
        </a:defRPr>
      </a:lvl9pPr>
    </p:titleStyle>
    <p:bodyStyle>
      <a:lvl1pPr marL="342900" indent="-342900" algn="l" rtl="0" eaLnBrk="1" fontAlgn="base" hangingPunct="1">
        <a:spcBef>
          <a:spcPct val="20000"/>
        </a:spcBef>
        <a:spcAft>
          <a:spcPct val="0"/>
        </a:spcAft>
        <a:buClr>
          <a:srgbClr val="CC0000"/>
        </a:buClr>
        <a:buFont typeface="Times" charset="0"/>
        <a:buChar char="•"/>
        <a:defRPr sz="3200">
          <a:solidFill>
            <a:schemeClr val="tx1"/>
          </a:solidFill>
          <a:latin typeface="Times New Roman" panose="02020603050405020304" charset="0"/>
          <a:ea typeface="华文新魏" panose="02010800040101010101" pitchFamily="2" charset="-122"/>
          <a:cs typeface="Times New Roman" panose="02020603050405020304" charset="0"/>
        </a:defRPr>
      </a:lvl1pPr>
      <a:lvl2pPr marL="685800" indent="-228600" algn="l" rtl="0" eaLnBrk="1" fontAlgn="base" hangingPunct="1">
        <a:spcBef>
          <a:spcPct val="20000"/>
        </a:spcBef>
        <a:spcAft>
          <a:spcPct val="0"/>
        </a:spcAft>
        <a:buClr>
          <a:schemeClr val="tx1"/>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2pPr>
      <a:lvl3pPr marL="1028700" indent="-228600" algn="l" rtl="0" eaLnBrk="1" fontAlgn="base" hangingPunct="1">
        <a:spcBef>
          <a:spcPct val="20000"/>
        </a:spcBef>
        <a:spcAft>
          <a:spcPct val="0"/>
        </a:spcAft>
        <a:buClr>
          <a:srgbClr val="CC0000"/>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3pPr>
      <a:lvl4pPr marL="1371600" indent="-228600" algn="l" rtl="0" eaLnBrk="1" fontAlgn="base" hangingPunct="1">
        <a:spcBef>
          <a:spcPct val="20000"/>
        </a:spcBef>
        <a:spcAft>
          <a:spcPct val="0"/>
        </a:spcAft>
        <a:buClr>
          <a:schemeClr val="tx1"/>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4pPr>
      <a:lvl5pPr marL="1714500" indent="-228600" algn="l" rtl="0" eaLnBrk="1" fontAlgn="base" hangingPunct="1">
        <a:spcBef>
          <a:spcPct val="20000"/>
        </a:spcBef>
        <a:spcAft>
          <a:spcPct val="0"/>
        </a:spcAft>
        <a:buClr>
          <a:srgbClr val="CC0000"/>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5pPr>
      <a:lvl6pPr marL="21717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6pPr>
      <a:lvl7pPr marL="26289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7pPr>
      <a:lvl8pPr marL="30861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8pPr>
      <a:lvl9pPr marL="35433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6705600" y="457200"/>
            <a:ext cx="4953000" cy="1731963"/>
          </a:xfrm>
        </p:spPr>
        <p:txBody>
          <a:bodyPr/>
          <a:lstStyle/>
          <a:p>
            <a:r>
              <a:rPr lang="zh-CN" altLang="en-US" sz="4400" dirty="0">
                <a:solidFill>
                  <a:prstClr val="black"/>
                </a:solidFill>
                <a:latin typeface="Consolas" panose="020B0609020204030204" pitchFamily="49" charset="0"/>
                <a:cs typeface="Consolas" panose="020B0609020204030204" pitchFamily="49" charset="0"/>
              </a:rPr>
              <a:t>编译原理</a:t>
            </a:r>
            <a:br>
              <a:rPr lang="en-US" altLang="zh-CN" sz="4000"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Principle of Compiler</a:t>
            </a:r>
            <a:br>
              <a:rPr lang="en-US" altLang="zh-CN"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2020-2021</a:t>
            </a:r>
            <a:r>
              <a:rPr lang="zh-CN" altLang="en-US" dirty="0">
                <a:solidFill>
                  <a:prstClr val="black"/>
                </a:solidFill>
                <a:latin typeface="Consolas" panose="020B0609020204030204" pitchFamily="49" charset="0"/>
                <a:cs typeface="Consolas" panose="020B0609020204030204" pitchFamily="49" charset="0"/>
              </a:rPr>
              <a:t>第</a:t>
            </a:r>
            <a:r>
              <a:rPr lang="en-US" altLang="zh-CN">
                <a:solidFill>
                  <a:prstClr val="black"/>
                </a:solidFill>
                <a:latin typeface="Consolas" panose="020B0609020204030204" pitchFamily="49" charset="0"/>
                <a:cs typeface="Consolas" panose="020B0609020204030204" pitchFamily="49" charset="0"/>
              </a:rPr>
              <a:t>2</a:t>
            </a:r>
            <a:r>
              <a:rPr lang="zh-CN" altLang="en-US">
                <a:solidFill>
                  <a:prstClr val="black"/>
                </a:solidFill>
                <a:latin typeface="Consolas" panose="020B0609020204030204" pitchFamily="49" charset="0"/>
                <a:cs typeface="Consolas" panose="020B0609020204030204" pitchFamily="49" charset="0"/>
              </a:rPr>
              <a:t>学期</a:t>
            </a:r>
            <a:endParaRPr lang="en-US" sz="4000" dirty="0">
              <a:latin typeface="Comic Sans MS" panose="030F0702030302020204" pitchFamily="66" charset="0"/>
            </a:endParaRPr>
          </a:p>
        </p:txBody>
      </p:sp>
      <p:sp>
        <p:nvSpPr>
          <p:cNvPr id="16387" name="Rectangle 6"/>
          <p:cNvSpPr>
            <a:spLocks noGrp="1" noChangeArrowheads="1"/>
          </p:cNvSpPr>
          <p:nvPr>
            <p:ph type="subTitle" idx="1"/>
          </p:nvPr>
        </p:nvSpPr>
        <p:spPr>
          <a:xfrm>
            <a:off x="5728335" y="2590800"/>
            <a:ext cx="6158865" cy="1543050"/>
          </a:xfrm>
        </p:spPr>
        <p:txBody>
          <a:bodyPr/>
          <a:lstStyle/>
          <a:p>
            <a:r>
              <a:rPr lang="zh-CN" altLang="en-US" sz="2800" dirty="0">
                <a:solidFill>
                  <a:srgbClr val="FF0000"/>
                </a:solidFill>
                <a:latin typeface="华文新魏" panose="02010800040101010101" pitchFamily="2" charset="-122"/>
              </a:rPr>
              <a:t>第八章 目标代码运行时刻环境的组织</a:t>
            </a:r>
            <a:endParaRPr lang="en-US" altLang="zh-CN" sz="2800" dirty="0">
              <a:solidFill>
                <a:srgbClr val="FF0000"/>
              </a:solidFill>
              <a:latin typeface="华文新魏" panose="02010800040101010101" pitchFamily="2" charset="-122"/>
            </a:endParaRPr>
          </a:p>
          <a:p>
            <a:r>
              <a:rPr lang="zh-CN" dirty="0">
                <a:latin typeface="华文新魏" panose="02010800040101010101" pitchFamily="2" charset="-122"/>
              </a:rPr>
              <a:t>谌志群</a:t>
            </a:r>
            <a:endParaRPr lang="zh-CN" dirty="0">
              <a:latin typeface="华文新魏"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5363" name="Rectangle 2"/>
          <p:cNvSpPr txBox="1"/>
          <p:nvPr/>
        </p:nvSpPr>
        <p:spPr>
          <a:xfrm>
            <a:off x="682625" y="1428750"/>
            <a:ext cx="3673475"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a:solidFill>
                  <a:schemeClr val="tx2"/>
                </a:solidFill>
                <a:latin typeface="微软雅黑" panose="020B0503020204020204" charset="-122"/>
                <a:ea typeface="微软雅黑" panose="020B0503020204020204" charset="-122"/>
              </a:rPr>
              <a:t>控制栈</a:t>
            </a:r>
            <a:endParaRPr lang="zh-CN" altLang="en-US" sz="3200">
              <a:solidFill>
                <a:schemeClr val="tx2"/>
              </a:solidFill>
              <a:latin typeface="微软雅黑" panose="020B0503020204020204" charset="-122"/>
              <a:ea typeface="微软雅黑" panose="020B0503020204020204" charset="-122"/>
            </a:endParaRPr>
          </a:p>
        </p:txBody>
      </p:sp>
      <p:sp>
        <p:nvSpPr>
          <p:cNvPr id="5" name="Rectangle 3"/>
          <p:cNvSpPr/>
          <p:nvPr/>
        </p:nvSpPr>
        <p:spPr>
          <a:xfrm>
            <a:off x="684530" y="2449830"/>
            <a:ext cx="10415270" cy="720725"/>
          </a:xfrm>
          <a:prstGeom prst="rect">
            <a:avLst/>
          </a:prstGeom>
          <a:noFill/>
          <a:ln w="9525">
            <a:noFill/>
          </a:ln>
        </p:spPr>
        <p:txBody>
          <a:bodyPr anchor="t"/>
          <a:p>
            <a:pPr marL="742950" lvl="1" indent="-285750" algn="l" rtl="0" eaLnBrk="1" fontAlgn="base" hangingPunct="1">
              <a:lnSpc>
                <a:spcPct val="13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用一个栈保存过程活动的生存踪迹（控制栈）。</a:t>
            </a:r>
            <a:endParaRPr lang="zh-CN" altLang="en-US" sz="2800" dirty="0">
              <a:solidFill>
                <a:schemeClr val="tx1"/>
              </a:solidFill>
              <a:latin typeface="微软雅黑" panose="020B0503020204020204" charset="-122"/>
              <a:ea typeface="微软雅黑" panose="020B0503020204020204" charset="-122"/>
            </a:endParaRPr>
          </a:p>
        </p:txBody>
      </p:sp>
      <p:sp>
        <p:nvSpPr>
          <p:cNvPr id="6" name="Rectangle 5"/>
          <p:cNvSpPr/>
          <p:nvPr/>
        </p:nvSpPr>
        <p:spPr>
          <a:xfrm>
            <a:off x="684530" y="3538855"/>
            <a:ext cx="9958070" cy="1584325"/>
          </a:xfrm>
          <a:prstGeom prst="rect">
            <a:avLst/>
          </a:prstGeom>
          <a:noFill/>
          <a:ln w="9525">
            <a:noFill/>
          </a:ln>
        </p:spPr>
        <p:txBody>
          <a:bodyPr anchor="t"/>
          <a:p>
            <a:pPr marL="1143000" lvl="2" indent="-228600" algn="l" rtl="0" eaLnBrk="1" fontAlgn="base" hangingPunct="1">
              <a:lnSpc>
                <a:spcPct val="13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当一个活动开始执行时，把代表这个活动的结点推进栈；当这个活动结束时，把代表这个活动的结点从栈中弹出。</a:t>
            </a:r>
            <a:endParaRPr lang="zh-CN" altLang="en-US" sz="2800" dirty="0">
              <a:solidFill>
                <a:schemeClr val="tx1"/>
              </a:solidFill>
              <a:latin typeface="微软雅黑" panose="020B0503020204020204" charset="-122"/>
              <a:ea typeface="微软雅黑" panose="020B0503020204020204" charset="-122"/>
            </a:endParaRPr>
          </a:p>
        </p:txBody>
      </p:sp>
      <p:sp>
        <p:nvSpPr>
          <p:cNvPr id="2" name="标题 1"/>
          <p:cNvSpPr>
            <a:spLocks noGrp="1" noChangeArrowheads="1"/>
          </p:cNvSpPr>
          <p:nvPr>
            <p:ph type="title"/>
          </p:nvPr>
        </p:nvSpPr>
        <p:spPr>
          <a:xfrm>
            <a:off x="762000" y="-37"/>
            <a:ext cx="10795877" cy="722196"/>
          </a:xfrm>
        </p:spPr>
        <p:txBody>
          <a:bodyPr/>
          <a:p>
            <a:r>
              <a:rPr lang="zh-CN" altLang="en-US" dirty="0">
                <a:sym typeface="+mn-ea"/>
              </a:rPr>
              <a:t>有关源语言中的一些问题的讨论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3" name="Rectangle 14"/>
          <p:cNvSpPr/>
          <p:nvPr/>
        </p:nvSpPr>
        <p:spPr>
          <a:xfrm>
            <a:off x="1362075" y="5054600"/>
            <a:ext cx="4852988" cy="52863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800" b="0" dirty="0">
                <a:latin typeface="Times New Roman" panose="02020603050405020304" charset="0"/>
              </a:rPr>
              <a:t>S  q(1,9) q(1,3) q(1,0)</a:t>
            </a:r>
            <a:endParaRPr lang="en-US" altLang="zh-CN" sz="2800" b="0" dirty="0">
              <a:latin typeface="Times New Roman" panose="02020603050405020304" charset="0"/>
            </a:endParaRPr>
          </a:p>
        </p:txBody>
      </p:sp>
      <p:sp>
        <p:nvSpPr>
          <p:cNvPr id="16388" name="灯片编号占位符 5"/>
          <p:cNvSpPr txBox="1"/>
          <p:nvPr/>
        </p:nvSpPr>
        <p:spPr>
          <a:xfrm>
            <a:off x="7839075" y="5694363"/>
            <a:ext cx="1905000" cy="457200"/>
          </a:xfrm>
          <a:prstGeom prst="rect">
            <a:avLst/>
          </a:prstGeom>
          <a:noFill/>
          <a:ln w="9525">
            <a:noFill/>
          </a:ln>
        </p:spPr>
        <p:txBody>
          <a:bodyPr anchor="t"/>
          <a:p>
            <a:pPr algn="ctr"/>
            <a:fld id="{9A0DB2DC-4C9A-4742-B13C-FB6460FD3503}" type="slidenum">
              <a:rPr lang="en-US" altLang="zh-CN" dirty="0">
                <a:latin typeface="华文新魏" panose="02010800040101010101" pitchFamily="2" charset="-122"/>
              </a:rPr>
            </a:fld>
            <a:endParaRPr lang="en-US" altLang="zh-CN" dirty="0">
              <a:latin typeface="华文新魏" panose="02010800040101010101" pitchFamily="2" charset="-122"/>
            </a:endParaRPr>
          </a:p>
        </p:txBody>
      </p:sp>
      <p:sp>
        <p:nvSpPr>
          <p:cNvPr id="6" name="Rectangle 7"/>
          <p:cNvSpPr/>
          <p:nvPr/>
        </p:nvSpPr>
        <p:spPr>
          <a:xfrm>
            <a:off x="1362075" y="1320800"/>
            <a:ext cx="4852988" cy="52863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zh-CN" altLang="en-US" sz="2800" b="0" dirty="0">
                <a:latin typeface="Times New Roman" panose="02020603050405020304" charset="0"/>
              </a:rPr>
              <a:t>栈</a:t>
            </a:r>
            <a:endParaRPr lang="zh-CN" altLang="en-US" sz="2800" b="0" dirty="0">
              <a:latin typeface="Times New Roman" panose="02020603050405020304" charset="0"/>
            </a:endParaRPr>
          </a:p>
        </p:txBody>
      </p:sp>
      <p:sp>
        <p:nvSpPr>
          <p:cNvPr id="7" name="Rectangle 8"/>
          <p:cNvSpPr/>
          <p:nvPr/>
        </p:nvSpPr>
        <p:spPr>
          <a:xfrm>
            <a:off x="1362075" y="1854200"/>
            <a:ext cx="4852988" cy="52863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800" dirty="0">
                <a:latin typeface="华文新魏" panose="02010800040101010101" pitchFamily="2" charset="-122"/>
              </a:rPr>
              <a:t>S</a:t>
            </a:r>
            <a:endParaRPr lang="en-US" altLang="zh-CN" sz="2800" dirty="0">
              <a:latin typeface="华文新魏" panose="02010800040101010101" pitchFamily="2" charset="-122"/>
            </a:endParaRPr>
          </a:p>
        </p:txBody>
      </p:sp>
      <p:sp>
        <p:nvSpPr>
          <p:cNvPr id="8" name="Rectangle 9"/>
          <p:cNvSpPr/>
          <p:nvPr/>
        </p:nvSpPr>
        <p:spPr>
          <a:xfrm>
            <a:off x="1362075" y="2387600"/>
            <a:ext cx="4852988" cy="52863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800" b="0" dirty="0">
                <a:latin typeface="Times New Roman" panose="02020603050405020304" charset="0"/>
              </a:rPr>
              <a:t>S r</a:t>
            </a:r>
            <a:endParaRPr lang="en-US" altLang="zh-CN" sz="2800" b="0" dirty="0">
              <a:latin typeface="Times New Roman" panose="02020603050405020304" charset="0"/>
            </a:endParaRPr>
          </a:p>
        </p:txBody>
      </p:sp>
      <p:sp>
        <p:nvSpPr>
          <p:cNvPr id="9" name="Rectangle 10"/>
          <p:cNvSpPr/>
          <p:nvPr/>
        </p:nvSpPr>
        <p:spPr>
          <a:xfrm>
            <a:off x="1362075" y="2921000"/>
            <a:ext cx="4852988" cy="52863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800" b="0" dirty="0">
                <a:latin typeface="Times New Roman" panose="02020603050405020304" charset="0"/>
              </a:rPr>
              <a:t>S  q(1,9)</a:t>
            </a:r>
            <a:endParaRPr lang="en-US" altLang="zh-CN" sz="2800" b="0" dirty="0">
              <a:latin typeface="Times New Roman" panose="02020603050405020304" charset="0"/>
            </a:endParaRPr>
          </a:p>
        </p:txBody>
      </p:sp>
      <p:sp>
        <p:nvSpPr>
          <p:cNvPr id="10" name="Rectangle 11"/>
          <p:cNvSpPr/>
          <p:nvPr/>
        </p:nvSpPr>
        <p:spPr>
          <a:xfrm>
            <a:off x="1362075" y="3454400"/>
            <a:ext cx="4852988" cy="52863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800" b="0" dirty="0">
                <a:latin typeface="Times New Roman" panose="02020603050405020304" charset="0"/>
              </a:rPr>
              <a:t>S  q(1,9) p(1,9)</a:t>
            </a:r>
            <a:endParaRPr lang="en-US" altLang="zh-CN" sz="2800" b="0" dirty="0">
              <a:latin typeface="Times New Roman" panose="02020603050405020304" charset="0"/>
            </a:endParaRPr>
          </a:p>
        </p:txBody>
      </p:sp>
      <p:sp>
        <p:nvSpPr>
          <p:cNvPr id="11" name="Rectangle 12"/>
          <p:cNvSpPr/>
          <p:nvPr/>
        </p:nvSpPr>
        <p:spPr>
          <a:xfrm>
            <a:off x="1362075" y="3987800"/>
            <a:ext cx="4852988" cy="52863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800" b="0" dirty="0">
                <a:latin typeface="Times New Roman" panose="02020603050405020304" charset="0"/>
              </a:rPr>
              <a:t>S  q(1,9) q(1,3)</a:t>
            </a:r>
            <a:endParaRPr lang="en-US" altLang="zh-CN" sz="2800" b="0" dirty="0">
              <a:latin typeface="Times New Roman" panose="02020603050405020304" charset="0"/>
            </a:endParaRPr>
          </a:p>
        </p:txBody>
      </p:sp>
      <p:sp>
        <p:nvSpPr>
          <p:cNvPr id="12" name="Rectangle 13"/>
          <p:cNvSpPr/>
          <p:nvPr/>
        </p:nvSpPr>
        <p:spPr>
          <a:xfrm>
            <a:off x="1362075" y="4521200"/>
            <a:ext cx="4852988" cy="52863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800" b="0" dirty="0">
                <a:latin typeface="Times New Roman" panose="02020603050405020304" charset="0"/>
              </a:rPr>
              <a:t>S  q(1,9) q(1,3) p(1,3)</a:t>
            </a:r>
            <a:endParaRPr lang="en-US" altLang="zh-CN" sz="2800" b="0" dirty="0">
              <a:latin typeface="Times New Roman" panose="02020603050405020304" charset="0"/>
            </a:endParaRPr>
          </a:p>
        </p:txBody>
      </p:sp>
      <p:sp>
        <p:nvSpPr>
          <p:cNvPr id="14" name="Rectangle 15"/>
          <p:cNvSpPr/>
          <p:nvPr/>
        </p:nvSpPr>
        <p:spPr>
          <a:xfrm>
            <a:off x="1362075" y="5572125"/>
            <a:ext cx="4852988" cy="528638"/>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800" b="0" dirty="0">
                <a:latin typeface="Times New Roman" panose="02020603050405020304" charset="0"/>
              </a:rPr>
              <a:t>S  q(1,9) q(1,3) q(2,3)</a:t>
            </a:r>
            <a:endParaRPr lang="en-US" altLang="zh-CN" sz="2800" b="0" dirty="0">
              <a:latin typeface="Times New Roman" panose="02020603050405020304" charset="0"/>
            </a:endParaRPr>
          </a:p>
        </p:txBody>
      </p:sp>
      <p:grpSp>
        <p:nvGrpSpPr>
          <p:cNvPr id="2" name="Group 32"/>
          <p:cNvGrpSpPr/>
          <p:nvPr/>
        </p:nvGrpSpPr>
        <p:grpSpPr>
          <a:xfrm>
            <a:off x="6708775" y="1285875"/>
            <a:ext cx="3352800" cy="3810000"/>
            <a:chOff x="3560" y="1207"/>
            <a:chExt cx="2112" cy="2400"/>
          </a:xfrm>
        </p:grpSpPr>
        <p:sp>
          <p:nvSpPr>
            <p:cNvPr id="16398" name="Oval 16"/>
            <p:cNvSpPr/>
            <p:nvPr/>
          </p:nvSpPr>
          <p:spPr>
            <a:xfrm>
              <a:off x="4328" y="1207"/>
              <a:ext cx="528" cy="336"/>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sz="3200" b="0" dirty="0">
                  <a:latin typeface="Times New Roman" panose="02020603050405020304" charset="0"/>
                </a:rPr>
                <a:t>s</a:t>
              </a:r>
              <a:endParaRPr lang="en-US" altLang="zh-CN" sz="3200" b="0" dirty="0">
                <a:latin typeface="Times New Roman" panose="02020603050405020304" charset="0"/>
              </a:endParaRPr>
            </a:p>
          </p:txBody>
        </p:sp>
        <p:sp>
          <p:nvSpPr>
            <p:cNvPr id="16399" name="Oval 17"/>
            <p:cNvSpPr/>
            <p:nvPr/>
          </p:nvSpPr>
          <p:spPr>
            <a:xfrm>
              <a:off x="3656" y="1687"/>
              <a:ext cx="528" cy="336"/>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sz="3200" b="0" dirty="0">
                  <a:latin typeface="Times New Roman" panose="02020603050405020304" charset="0"/>
                </a:rPr>
                <a:t>r</a:t>
              </a:r>
              <a:endParaRPr lang="en-US" altLang="zh-CN" sz="3200" b="0" dirty="0">
                <a:latin typeface="Times New Roman" panose="02020603050405020304" charset="0"/>
              </a:endParaRPr>
            </a:p>
          </p:txBody>
        </p:sp>
        <p:sp>
          <p:nvSpPr>
            <p:cNvPr id="16400" name="Line 18"/>
            <p:cNvSpPr/>
            <p:nvPr/>
          </p:nvSpPr>
          <p:spPr>
            <a:xfrm flipH="1">
              <a:off x="4088" y="1495"/>
              <a:ext cx="336" cy="194"/>
            </a:xfrm>
            <a:prstGeom prst="line">
              <a:avLst/>
            </a:prstGeom>
            <a:ln w="19050" cap="flat" cmpd="sng">
              <a:solidFill>
                <a:schemeClr val="tx1"/>
              </a:solidFill>
              <a:prstDash val="dash"/>
              <a:round/>
              <a:headEnd type="none" w="med" len="med"/>
              <a:tailEnd type="none" w="med" len="med"/>
            </a:ln>
          </p:spPr>
        </p:sp>
        <p:sp>
          <p:nvSpPr>
            <p:cNvPr id="16401" name="Oval 19"/>
            <p:cNvSpPr/>
            <p:nvPr/>
          </p:nvSpPr>
          <p:spPr>
            <a:xfrm>
              <a:off x="4280" y="1735"/>
              <a:ext cx="768" cy="336"/>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sz="2800" b="0" dirty="0">
                  <a:latin typeface="Times New Roman" panose="02020603050405020304" charset="0"/>
                </a:rPr>
                <a:t>q(1,9)</a:t>
              </a:r>
              <a:endParaRPr lang="en-US" altLang="zh-CN" sz="3200" b="0" dirty="0">
                <a:latin typeface="Times New Roman" panose="02020603050405020304" charset="0"/>
              </a:endParaRPr>
            </a:p>
          </p:txBody>
        </p:sp>
        <p:sp>
          <p:nvSpPr>
            <p:cNvPr id="16402" name="Line 20"/>
            <p:cNvSpPr/>
            <p:nvPr/>
          </p:nvSpPr>
          <p:spPr>
            <a:xfrm>
              <a:off x="4616" y="1543"/>
              <a:ext cx="0" cy="192"/>
            </a:xfrm>
            <a:prstGeom prst="line">
              <a:avLst/>
            </a:prstGeom>
            <a:ln w="19050" cap="flat" cmpd="sng">
              <a:solidFill>
                <a:schemeClr val="tx1"/>
              </a:solidFill>
              <a:prstDash val="solid"/>
              <a:round/>
              <a:headEnd type="none" w="med" len="med"/>
              <a:tailEnd type="none" w="med" len="med"/>
            </a:ln>
          </p:spPr>
        </p:sp>
        <p:sp>
          <p:nvSpPr>
            <p:cNvPr id="16403" name="Oval 21"/>
            <p:cNvSpPr/>
            <p:nvPr/>
          </p:nvSpPr>
          <p:spPr>
            <a:xfrm>
              <a:off x="3560" y="2359"/>
              <a:ext cx="768" cy="336"/>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sz="2800" b="0" dirty="0">
                  <a:latin typeface="Times New Roman" panose="02020603050405020304" charset="0"/>
                </a:rPr>
                <a:t>p(1,9)</a:t>
              </a:r>
              <a:endParaRPr lang="en-US" altLang="zh-CN" sz="3200" b="0" dirty="0">
                <a:latin typeface="Times New Roman" panose="02020603050405020304" charset="0"/>
              </a:endParaRPr>
            </a:p>
          </p:txBody>
        </p:sp>
        <p:sp>
          <p:nvSpPr>
            <p:cNvPr id="16404" name="Line 22"/>
            <p:cNvSpPr/>
            <p:nvPr/>
          </p:nvSpPr>
          <p:spPr>
            <a:xfrm flipH="1">
              <a:off x="3944" y="2071"/>
              <a:ext cx="624" cy="288"/>
            </a:xfrm>
            <a:prstGeom prst="line">
              <a:avLst/>
            </a:prstGeom>
            <a:ln w="19050" cap="flat" cmpd="sng">
              <a:solidFill>
                <a:schemeClr val="tx1"/>
              </a:solidFill>
              <a:prstDash val="dash"/>
              <a:round/>
              <a:headEnd type="none" w="med" len="med"/>
              <a:tailEnd type="none" w="med" len="med"/>
            </a:ln>
          </p:spPr>
        </p:sp>
        <p:sp>
          <p:nvSpPr>
            <p:cNvPr id="16405" name="Oval 23"/>
            <p:cNvSpPr/>
            <p:nvPr/>
          </p:nvSpPr>
          <p:spPr>
            <a:xfrm>
              <a:off x="4376" y="2359"/>
              <a:ext cx="768" cy="336"/>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sz="2800" b="0" dirty="0">
                  <a:latin typeface="Times New Roman" panose="02020603050405020304" charset="0"/>
                </a:rPr>
                <a:t>q(1,3)</a:t>
              </a:r>
              <a:endParaRPr lang="en-US" altLang="zh-CN" sz="3200" b="0" dirty="0">
                <a:latin typeface="Times New Roman" panose="02020603050405020304" charset="0"/>
              </a:endParaRPr>
            </a:p>
          </p:txBody>
        </p:sp>
        <p:sp>
          <p:nvSpPr>
            <p:cNvPr id="16406" name="Line 24"/>
            <p:cNvSpPr/>
            <p:nvPr/>
          </p:nvSpPr>
          <p:spPr>
            <a:xfrm flipH="1">
              <a:off x="4712" y="2071"/>
              <a:ext cx="0" cy="288"/>
            </a:xfrm>
            <a:prstGeom prst="line">
              <a:avLst/>
            </a:prstGeom>
            <a:ln w="19050" cap="flat" cmpd="sng">
              <a:solidFill>
                <a:schemeClr val="tx1"/>
              </a:solidFill>
              <a:prstDash val="solid"/>
              <a:round/>
              <a:headEnd type="none" w="med" len="med"/>
              <a:tailEnd type="none" w="med" len="med"/>
            </a:ln>
          </p:spPr>
        </p:sp>
        <p:sp>
          <p:nvSpPr>
            <p:cNvPr id="16407" name="Oval 25"/>
            <p:cNvSpPr/>
            <p:nvPr/>
          </p:nvSpPr>
          <p:spPr>
            <a:xfrm>
              <a:off x="3560" y="3079"/>
              <a:ext cx="768" cy="336"/>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sz="2800" b="0" dirty="0">
                  <a:latin typeface="Times New Roman" panose="02020603050405020304" charset="0"/>
                </a:rPr>
                <a:t>p(1,3)</a:t>
              </a:r>
              <a:endParaRPr lang="en-US" altLang="zh-CN" sz="3200" b="0" dirty="0">
                <a:latin typeface="Times New Roman" panose="02020603050405020304" charset="0"/>
              </a:endParaRPr>
            </a:p>
          </p:txBody>
        </p:sp>
        <p:sp>
          <p:nvSpPr>
            <p:cNvPr id="16408" name="Line 26"/>
            <p:cNvSpPr/>
            <p:nvPr/>
          </p:nvSpPr>
          <p:spPr>
            <a:xfrm flipH="1">
              <a:off x="3992" y="2695"/>
              <a:ext cx="672" cy="388"/>
            </a:xfrm>
            <a:prstGeom prst="line">
              <a:avLst/>
            </a:prstGeom>
            <a:ln w="19050" cap="flat" cmpd="sng">
              <a:solidFill>
                <a:schemeClr val="tx1"/>
              </a:solidFill>
              <a:prstDash val="dash"/>
              <a:round/>
              <a:headEnd type="none" w="med" len="med"/>
              <a:tailEnd type="none" w="med" len="med"/>
            </a:ln>
          </p:spPr>
        </p:sp>
        <p:sp>
          <p:nvSpPr>
            <p:cNvPr id="16409" name="Oval 27"/>
            <p:cNvSpPr/>
            <p:nvPr/>
          </p:nvSpPr>
          <p:spPr>
            <a:xfrm>
              <a:off x="4280" y="3271"/>
              <a:ext cx="768" cy="336"/>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sz="2800" b="0" dirty="0">
                  <a:latin typeface="Times New Roman" panose="02020603050405020304" charset="0"/>
                </a:rPr>
                <a:t>q(1,0)</a:t>
              </a:r>
              <a:endParaRPr lang="en-US" altLang="zh-CN" sz="3200" b="0" dirty="0">
                <a:latin typeface="Times New Roman" panose="02020603050405020304" charset="0"/>
              </a:endParaRPr>
            </a:p>
          </p:txBody>
        </p:sp>
        <p:sp>
          <p:nvSpPr>
            <p:cNvPr id="16410" name="Line 28"/>
            <p:cNvSpPr/>
            <p:nvPr/>
          </p:nvSpPr>
          <p:spPr>
            <a:xfrm flipH="1">
              <a:off x="4664" y="2695"/>
              <a:ext cx="48" cy="576"/>
            </a:xfrm>
            <a:prstGeom prst="line">
              <a:avLst/>
            </a:prstGeom>
            <a:ln w="19050" cap="flat" cmpd="sng">
              <a:solidFill>
                <a:schemeClr val="tx1"/>
              </a:solidFill>
              <a:prstDash val="dash"/>
              <a:round/>
              <a:headEnd type="none" w="med" len="med"/>
              <a:tailEnd type="none" w="med" len="med"/>
            </a:ln>
          </p:spPr>
        </p:sp>
        <p:sp>
          <p:nvSpPr>
            <p:cNvPr id="16411" name="Oval 29"/>
            <p:cNvSpPr/>
            <p:nvPr/>
          </p:nvSpPr>
          <p:spPr>
            <a:xfrm>
              <a:off x="4904" y="3031"/>
              <a:ext cx="768" cy="336"/>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sz="2800" b="0" dirty="0">
                  <a:latin typeface="Times New Roman" panose="02020603050405020304" charset="0"/>
                </a:rPr>
                <a:t>q(2,3)</a:t>
              </a:r>
              <a:endParaRPr lang="en-US" altLang="zh-CN" sz="3200" b="0" dirty="0">
                <a:latin typeface="Times New Roman" panose="02020603050405020304" charset="0"/>
              </a:endParaRPr>
            </a:p>
          </p:txBody>
        </p:sp>
        <p:sp>
          <p:nvSpPr>
            <p:cNvPr id="16412" name="Line 30"/>
            <p:cNvSpPr/>
            <p:nvPr/>
          </p:nvSpPr>
          <p:spPr>
            <a:xfrm>
              <a:off x="4808" y="2695"/>
              <a:ext cx="432" cy="336"/>
            </a:xfrm>
            <a:prstGeom prst="line">
              <a:avLst/>
            </a:prstGeom>
            <a:ln w="19050" cap="flat" cmpd="sng">
              <a:solidFill>
                <a:schemeClr val="tx1"/>
              </a:solidFill>
              <a:prstDash val="solid"/>
              <a:round/>
              <a:headEnd type="none" w="med" len="med"/>
              <a:tailEnd type="none" w="med" len="med"/>
            </a:ln>
          </p:spPr>
        </p:sp>
      </p:grpSp>
      <p:sp>
        <p:nvSpPr>
          <p:cNvPr id="16413" name="Text Box 31"/>
          <p:cNvSpPr txBox="1"/>
          <p:nvPr/>
        </p:nvSpPr>
        <p:spPr>
          <a:xfrm>
            <a:off x="6951663" y="5571808"/>
            <a:ext cx="3095625" cy="521970"/>
          </a:xfrm>
          <a:prstGeom prst="rect">
            <a:avLst/>
          </a:prstGeom>
          <a:solidFill>
            <a:schemeClr val="bg1"/>
          </a:solidFill>
          <a:ln w="9525">
            <a:noFill/>
          </a:ln>
        </p:spPr>
        <p:txBody>
          <a:bodyPr anchor="t">
            <a:spAutoFit/>
          </a:bodyPr>
          <a:p>
            <a:pPr>
              <a:spcBef>
                <a:spcPct val="50000"/>
              </a:spcBef>
            </a:pPr>
            <a:r>
              <a:rPr lang="zh-CN" altLang="en-US" sz="2800" dirty="0">
                <a:solidFill>
                  <a:schemeClr val="tx2"/>
                </a:solidFill>
                <a:latin typeface="微软雅黑" panose="020B0503020204020204" charset="-122"/>
                <a:ea typeface="微软雅黑" panose="020B0503020204020204" charset="-122"/>
              </a:rPr>
              <a:t>栈和活动树的变化</a:t>
            </a:r>
            <a:endParaRPr lang="zh-CN" altLang="en-US" sz="2800" dirty="0">
              <a:solidFill>
                <a:schemeClr val="tx2"/>
              </a:solidFill>
              <a:latin typeface="微软雅黑" panose="020B0503020204020204" charset="-122"/>
              <a:ea typeface="微软雅黑" panose="020B0503020204020204" charset="-122"/>
            </a:endParaRPr>
          </a:p>
        </p:txBody>
      </p:sp>
      <p:sp>
        <p:nvSpPr>
          <p:cNvPr id="5" name="标题 4"/>
          <p:cNvSpPr>
            <a:spLocks noGrp="1" noChangeArrowheads="1"/>
          </p:cNvSpPr>
          <p:nvPr>
            <p:ph type="title"/>
          </p:nvPr>
        </p:nvSpPr>
        <p:spPr>
          <a:xfrm>
            <a:off x="762000" y="-37"/>
            <a:ext cx="10795877" cy="722196"/>
          </a:xfrm>
        </p:spPr>
        <p:txBody>
          <a:bodyPr/>
          <a:p>
            <a:r>
              <a:rPr lang="zh-CN" altLang="en-US" dirty="0">
                <a:sym typeface="+mn-ea"/>
              </a:rPr>
              <a:t>有关源语言中的一些问题的讨论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ox(in)">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7411" name="Rectangle 2"/>
          <p:cNvSpPr txBox="1"/>
          <p:nvPr/>
        </p:nvSpPr>
        <p:spPr>
          <a:xfrm>
            <a:off x="682625" y="1320800"/>
            <a:ext cx="3673475"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a:solidFill>
                  <a:schemeClr val="tx2"/>
                </a:solidFill>
                <a:latin typeface="微软雅黑" panose="020B0503020204020204" charset="-122"/>
                <a:ea typeface="微软雅黑" panose="020B0503020204020204" charset="-122"/>
              </a:rPr>
              <a:t>说明的作用域</a:t>
            </a:r>
            <a:endParaRPr lang="zh-CN" altLang="en-US" sz="3200">
              <a:solidFill>
                <a:schemeClr val="tx2"/>
              </a:solidFill>
              <a:latin typeface="微软雅黑" panose="020B0503020204020204" charset="-122"/>
              <a:ea typeface="微软雅黑" panose="020B0503020204020204" charset="-122"/>
            </a:endParaRPr>
          </a:p>
        </p:txBody>
      </p:sp>
      <p:sp>
        <p:nvSpPr>
          <p:cNvPr id="5" name="Rectangle 3"/>
          <p:cNvSpPr/>
          <p:nvPr/>
        </p:nvSpPr>
        <p:spPr>
          <a:xfrm>
            <a:off x="684213" y="2265363"/>
            <a:ext cx="6048375" cy="720725"/>
          </a:xfrm>
          <a:prstGeom prst="rect">
            <a:avLst/>
          </a:prstGeom>
          <a:noFill/>
          <a:ln w="9525">
            <a:noFill/>
          </a:ln>
        </p:spPr>
        <p:txBody>
          <a:bodyPr anchor="t"/>
          <a:p>
            <a:pPr marL="742950" lvl="1" indent="-285750" algn="l" rtl="0" eaLnBrk="1" fontAlgn="base" hangingPunct="1">
              <a:lnSpc>
                <a:spcPct val="13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是指一个说明起作用的范围。</a:t>
            </a:r>
            <a:endParaRPr lang="zh-CN" altLang="en-US" sz="2800" dirty="0">
              <a:solidFill>
                <a:schemeClr val="tx1"/>
              </a:solidFill>
              <a:latin typeface="微软雅黑" panose="020B0503020204020204" charset="-122"/>
              <a:ea typeface="微软雅黑" panose="020B0503020204020204" charset="-122"/>
            </a:endParaRPr>
          </a:p>
        </p:txBody>
      </p:sp>
      <p:sp>
        <p:nvSpPr>
          <p:cNvPr id="6" name="Rectangle 5"/>
          <p:cNvSpPr/>
          <p:nvPr/>
        </p:nvSpPr>
        <p:spPr>
          <a:xfrm>
            <a:off x="684530" y="3202305"/>
            <a:ext cx="9328150" cy="647700"/>
          </a:xfrm>
          <a:prstGeom prst="rect">
            <a:avLst/>
          </a:prstGeom>
          <a:noFill/>
          <a:ln w="9525">
            <a:noFill/>
          </a:ln>
        </p:spPr>
        <p:txBody>
          <a:bodyPr anchor="t"/>
          <a:p>
            <a:pPr marL="1143000" lvl="2" indent="-228600" algn="l" rtl="0" eaLnBrk="1" fontAlgn="base" hangingPunct="1">
              <a:lnSpc>
                <a:spcPct val="13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不同的程序设计语言有不同的作用域规则。</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6"/>
          <p:cNvSpPr/>
          <p:nvPr/>
        </p:nvSpPr>
        <p:spPr>
          <a:xfrm>
            <a:off x="684530" y="4281805"/>
            <a:ext cx="8028940" cy="647700"/>
          </a:xfrm>
          <a:prstGeom prst="rect">
            <a:avLst/>
          </a:prstGeom>
          <a:noFill/>
          <a:ln w="9525">
            <a:noFill/>
          </a:ln>
        </p:spPr>
        <p:txBody>
          <a:bodyPr anchor="t"/>
          <a:p>
            <a:pPr marL="1143000" lvl="2" indent="-228600" algn="l" rtl="0" eaLnBrk="1" fontAlgn="base" hangingPunct="1">
              <a:lnSpc>
                <a:spcPct val="13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例如：</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Pascal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语言，</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C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语言</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noChangeArrowheads="1"/>
          </p:cNvSpPr>
          <p:nvPr>
            <p:ph type="title"/>
          </p:nvPr>
        </p:nvSpPr>
        <p:spPr>
          <a:xfrm>
            <a:off x="762000" y="-37"/>
            <a:ext cx="10795877" cy="722196"/>
          </a:xfrm>
        </p:spPr>
        <p:txBody>
          <a:bodyPr/>
          <a:p>
            <a:r>
              <a:rPr lang="zh-CN" altLang="en-US" dirty="0">
                <a:sym typeface="+mn-ea"/>
              </a:rPr>
              <a:t>有关源语言中的一些问题的讨论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8435" name="Rectangle 3"/>
          <p:cNvSpPr txBox="1"/>
          <p:nvPr/>
        </p:nvSpPr>
        <p:spPr>
          <a:xfrm>
            <a:off x="682625" y="1276350"/>
            <a:ext cx="4465638"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a:solidFill>
                  <a:schemeClr val="tx2"/>
                </a:solidFill>
                <a:latin typeface="微软雅黑" panose="020B0503020204020204" charset="-122"/>
                <a:ea typeface="微软雅黑" panose="020B0503020204020204" charset="-122"/>
              </a:rPr>
              <a:t>名字的绑定</a:t>
            </a:r>
            <a:endParaRPr lang="zh-CN" altLang="en-US" sz="3200">
              <a:solidFill>
                <a:schemeClr val="tx2"/>
              </a:solidFill>
              <a:latin typeface="微软雅黑" panose="020B0503020204020204" charset="-122"/>
              <a:ea typeface="微软雅黑" panose="020B0503020204020204" charset="-122"/>
            </a:endParaRPr>
          </a:p>
        </p:txBody>
      </p:sp>
      <p:sp>
        <p:nvSpPr>
          <p:cNvPr id="5" name="Rectangle 4"/>
          <p:cNvSpPr>
            <a:spLocks noChangeArrowheads="1"/>
          </p:cNvSpPr>
          <p:nvPr/>
        </p:nvSpPr>
        <p:spPr bwMode="auto">
          <a:xfrm>
            <a:off x="684530" y="2364105"/>
            <a:ext cx="10586720" cy="1152525"/>
          </a:xfrm>
          <a:prstGeom prst="rect">
            <a:avLst/>
          </a:prstGeom>
          <a:noFill/>
          <a:ln w="9525">
            <a:noFill/>
            <a:miter lim="800000"/>
          </a:ln>
        </p:spPr>
        <p:txBody>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名字的</a:t>
            </a:r>
            <a:r>
              <a:rPr kumimoji="0" lang="zh-CN" altLang="en-US" sz="3200" b="1" i="0" u="sng"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mn-ea"/>
              </a:rPr>
              <a:t>左值</a:t>
            </a:r>
            <a:r>
              <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 </a:t>
            </a:r>
            <a:r>
              <a:rPr kumimoji="0" lang="en-US" altLang="zh-CN"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a:t>
            </a:r>
            <a:r>
              <a:rPr kumimoji="0" lang="en-US" altLang="zh-CN" sz="3200" b="0"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l-value</a:t>
            </a:r>
            <a:r>
              <a:rPr kumimoji="0" lang="en-US" altLang="zh-CN"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a:t>
            </a:r>
            <a:r>
              <a:rPr kumimoji="0" lang="en-US" altLang="zh-CN" sz="3200" b="0"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a:t>
            </a:r>
            <a:r>
              <a:rPr kumimoji="0" lang="en-US" altLang="zh-CN"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 </a:t>
            </a:r>
            <a:r>
              <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内存地址，存储名字的瞬时值</a:t>
            </a:r>
            <a:endPar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endParaRPr>
          </a:p>
        </p:txBody>
      </p:sp>
      <p:sp>
        <p:nvSpPr>
          <p:cNvPr id="6" name="Rectangle 5"/>
          <p:cNvSpPr>
            <a:spLocks noChangeArrowheads="1"/>
          </p:cNvSpPr>
          <p:nvPr/>
        </p:nvSpPr>
        <p:spPr bwMode="auto">
          <a:xfrm>
            <a:off x="684530" y="3587750"/>
            <a:ext cx="10586720" cy="647700"/>
          </a:xfrm>
          <a:prstGeom prst="rect">
            <a:avLst/>
          </a:prstGeom>
          <a:noFill/>
          <a:ln w="9525">
            <a:noFill/>
            <a:miter lim="800000"/>
          </a:ln>
        </p:spPr>
        <p:txBody>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名字的</a:t>
            </a:r>
            <a:r>
              <a:rPr kumimoji="0" lang="zh-CN" altLang="en-US" sz="3200" b="1" i="0" u="sng"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mn-ea"/>
              </a:rPr>
              <a:t>右值</a:t>
            </a:r>
            <a:r>
              <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 </a:t>
            </a:r>
            <a:r>
              <a:rPr kumimoji="0" lang="en-US" altLang="zh-CN"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a:t>
            </a:r>
            <a:r>
              <a:rPr kumimoji="0" lang="en-US" altLang="zh-CN" sz="3200" b="0"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r-value</a:t>
            </a:r>
            <a:r>
              <a:rPr kumimoji="0" lang="en-US" altLang="zh-CN"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a:t>
            </a:r>
            <a:r>
              <a:rPr kumimoji="0" lang="en-US" altLang="zh-CN" sz="3200" b="0"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a:t>
            </a:r>
            <a:r>
              <a:rPr kumimoji="0" lang="en-US" altLang="zh-CN"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 </a:t>
            </a:r>
            <a:r>
              <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名字的瞬时值</a:t>
            </a:r>
            <a:endPar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endParaRPr>
          </a:p>
        </p:txBody>
      </p:sp>
      <p:sp>
        <p:nvSpPr>
          <p:cNvPr id="7" name="Rectangle 6"/>
          <p:cNvSpPr>
            <a:spLocks noChangeArrowheads="1"/>
          </p:cNvSpPr>
          <p:nvPr/>
        </p:nvSpPr>
        <p:spPr bwMode="auto">
          <a:xfrm>
            <a:off x="684530" y="4748530"/>
            <a:ext cx="10586720" cy="936625"/>
          </a:xfrm>
          <a:prstGeom prst="rect">
            <a:avLst/>
          </a:prstGeom>
          <a:noFill/>
          <a:ln w="9525">
            <a:noFill/>
            <a:miter lim="800000"/>
          </a:ln>
        </p:spPr>
        <p:txBody>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名字的</a:t>
            </a:r>
            <a:r>
              <a:rPr kumimoji="0" lang="zh-CN" altLang="en-US" sz="3200" b="1" i="0" u="sng"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mn-ea"/>
              </a:rPr>
              <a:t>绑定</a:t>
            </a:r>
            <a:r>
              <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 </a:t>
            </a:r>
            <a:r>
              <a:rPr kumimoji="0" lang="en-US" altLang="zh-CN" sz="3200" b="0"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a:t>
            </a:r>
            <a:r>
              <a:rPr kumimoji="0" lang="en-US" altLang="zh-CN"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 </a:t>
            </a:r>
            <a:r>
              <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将一个内存地址与一个名字联系起来</a:t>
            </a:r>
            <a:endPar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endParaRPr>
          </a:p>
        </p:txBody>
      </p:sp>
      <p:sp>
        <p:nvSpPr>
          <p:cNvPr id="2" name="标题 1"/>
          <p:cNvSpPr>
            <a:spLocks noGrp="1" noChangeArrowheads="1"/>
          </p:cNvSpPr>
          <p:nvPr>
            <p:ph type="title"/>
          </p:nvPr>
        </p:nvSpPr>
        <p:spPr>
          <a:xfrm>
            <a:off x="762000" y="-37"/>
            <a:ext cx="10795877" cy="722196"/>
          </a:xfrm>
        </p:spPr>
        <p:txBody>
          <a:bodyPr/>
          <a:p>
            <a:r>
              <a:rPr lang="zh-CN" altLang="en-US" dirty="0">
                <a:sym typeface="+mn-ea"/>
              </a:rPr>
              <a:t>有关源语言中的一些问题的讨论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9458" name="Text Box 8"/>
          <p:cNvSpPr txBox="1"/>
          <p:nvPr/>
        </p:nvSpPr>
        <p:spPr>
          <a:xfrm>
            <a:off x="2209800" y="2374900"/>
            <a:ext cx="1219200" cy="466725"/>
          </a:xfrm>
          <a:prstGeom prst="rect">
            <a:avLst/>
          </a:prstGeom>
          <a:solidFill>
            <a:srgbClr val="FFFFFF"/>
          </a:solid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b="0" dirty="0">
                <a:latin typeface="Times New Roman" panose="02020603050405020304" charset="0"/>
              </a:rPr>
              <a:t>名字</a:t>
            </a:r>
            <a:endParaRPr lang="zh-CN" altLang="en-US" b="0" dirty="0">
              <a:latin typeface="Times New Roman" panose="02020603050405020304" charset="0"/>
            </a:endParaRPr>
          </a:p>
        </p:txBody>
      </p:sp>
      <p:sp>
        <p:nvSpPr>
          <p:cNvPr id="19459" name="Text Box 9"/>
          <p:cNvSpPr txBox="1"/>
          <p:nvPr/>
        </p:nvSpPr>
        <p:spPr>
          <a:xfrm>
            <a:off x="5029200" y="2374900"/>
            <a:ext cx="1981200" cy="466725"/>
          </a:xfrm>
          <a:prstGeom prst="rect">
            <a:avLst/>
          </a:prstGeom>
          <a:solidFill>
            <a:srgbClr val="FFFFFF"/>
          </a:solid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b="0" dirty="0">
                <a:latin typeface="Times New Roman" panose="02020603050405020304" charset="0"/>
              </a:rPr>
              <a:t>存储单元</a:t>
            </a:r>
            <a:endParaRPr lang="zh-CN" altLang="en-US" b="0" dirty="0">
              <a:latin typeface="Times New Roman" panose="02020603050405020304" charset="0"/>
            </a:endParaRPr>
          </a:p>
        </p:txBody>
      </p:sp>
      <p:sp>
        <p:nvSpPr>
          <p:cNvPr id="19460" name="Text Box 10"/>
          <p:cNvSpPr txBox="1"/>
          <p:nvPr/>
        </p:nvSpPr>
        <p:spPr>
          <a:xfrm>
            <a:off x="8686800" y="2374900"/>
            <a:ext cx="685800" cy="466725"/>
          </a:xfrm>
          <a:prstGeom prst="rect">
            <a:avLst/>
          </a:prstGeom>
          <a:solidFill>
            <a:srgbClr val="FFFFFF"/>
          </a:solidFill>
          <a:ln w="9525" cap="flat" cmpd="sng">
            <a:solidFill>
              <a:schemeClr val="tx1"/>
            </a:solidFill>
            <a:prstDash val="solid"/>
            <a:miter/>
            <a:headEnd type="none" w="med" len="med"/>
            <a:tailEnd type="none" w="med" len="med"/>
          </a:ln>
        </p:spPr>
        <p:txBody>
          <a:bodyPr anchor="t">
            <a:spAutoFit/>
          </a:bodyPr>
          <a:p>
            <a:pPr>
              <a:spcBef>
                <a:spcPct val="50000"/>
              </a:spcBef>
            </a:pPr>
            <a:r>
              <a:rPr lang="zh-CN" altLang="en-US" b="0" dirty="0">
                <a:latin typeface="Times New Roman" panose="02020603050405020304" charset="0"/>
              </a:rPr>
              <a:t>值</a:t>
            </a:r>
            <a:endParaRPr lang="zh-CN" altLang="en-US" b="0" dirty="0">
              <a:latin typeface="Times New Roman" panose="02020603050405020304" charset="0"/>
            </a:endParaRPr>
          </a:p>
        </p:txBody>
      </p:sp>
      <p:cxnSp>
        <p:nvCxnSpPr>
          <p:cNvPr id="19461" name="AutoShape 11"/>
          <p:cNvCxnSpPr>
            <a:stCxn id="19458" idx="0"/>
            <a:endCxn id="19459" idx="0"/>
          </p:cNvCxnSpPr>
          <p:nvPr/>
        </p:nvCxnSpPr>
        <p:spPr>
          <a:xfrm rot="16200000">
            <a:off x="4495800" y="774700"/>
            <a:ext cx="3175" cy="3200400"/>
          </a:xfrm>
          <a:prstGeom prst="curvedConnector3">
            <a:avLst>
              <a:gd name="adj1" fmla="val 7550000"/>
            </a:avLst>
          </a:prstGeom>
          <a:ln w="19050" cap="flat" cmpd="sng">
            <a:solidFill>
              <a:schemeClr val="tx1"/>
            </a:solidFill>
            <a:prstDash val="solid"/>
            <a:round/>
            <a:headEnd type="none" w="med" len="med"/>
            <a:tailEnd type="stealth" w="lg" len="lg"/>
          </a:ln>
        </p:spPr>
      </p:cxnSp>
      <p:cxnSp>
        <p:nvCxnSpPr>
          <p:cNvPr id="19462" name="AutoShape 12"/>
          <p:cNvCxnSpPr>
            <a:stCxn id="19459" idx="0"/>
            <a:endCxn id="19460" idx="0"/>
          </p:cNvCxnSpPr>
          <p:nvPr/>
        </p:nvCxnSpPr>
        <p:spPr>
          <a:xfrm rot="16200000">
            <a:off x="7600950" y="869950"/>
            <a:ext cx="3175" cy="3009900"/>
          </a:xfrm>
          <a:prstGeom prst="curvedConnector3">
            <a:avLst>
              <a:gd name="adj1" fmla="val 7550000"/>
            </a:avLst>
          </a:prstGeom>
          <a:ln w="19050" cap="flat" cmpd="sng">
            <a:solidFill>
              <a:schemeClr val="tx1"/>
            </a:solidFill>
            <a:prstDash val="solid"/>
            <a:round/>
            <a:headEnd type="none" w="med" len="med"/>
            <a:tailEnd type="stealth" w="lg" len="lg"/>
          </a:ln>
        </p:spPr>
      </p:cxnSp>
      <p:sp>
        <p:nvSpPr>
          <p:cNvPr id="19463" name="Text Box 15"/>
          <p:cNvSpPr txBox="1"/>
          <p:nvPr/>
        </p:nvSpPr>
        <p:spPr>
          <a:xfrm>
            <a:off x="3200400" y="1387475"/>
            <a:ext cx="2286000" cy="466725"/>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a:spcBef>
                <a:spcPct val="50000"/>
              </a:spcBef>
            </a:pPr>
            <a:r>
              <a:rPr lang="en-US" altLang="zh-CN" b="0" dirty="0">
                <a:latin typeface="Times New Roman" panose="02020603050405020304" charset="0"/>
              </a:rPr>
              <a:t>environment</a:t>
            </a:r>
            <a:endParaRPr lang="en-US" altLang="zh-CN" b="0" dirty="0">
              <a:latin typeface="Times New Roman" panose="02020603050405020304" charset="0"/>
            </a:endParaRPr>
          </a:p>
        </p:txBody>
      </p:sp>
      <p:sp>
        <p:nvSpPr>
          <p:cNvPr id="19464" name="Text Box 16"/>
          <p:cNvSpPr txBox="1"/>
          <p:nvPr/>
        </p:nvSpPr>
        <p:spPr>
          <a:xfrm>
            <a:off x="7010400" y="1357313"/>
            <a:ext cx="1066800" cy="466725"/>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pPr>
              <a:spcBef>
                <a:spcPct val="50000"/>
              </a:spcBef>
            </a:pPr>
            <a:r>
              <a:rPr lang="en-US" altLang="zh-CN" b="0" dirty="0">
                <a:latin typeface="Times New Roman" panose="02020603050405020304" charset="0"/>
              </a:rPr>
              <a:t>state</a:t>
            </a:r>
            <a:endParaRPr lang="en-US" altLang="zh-CN" b="0" dirty="0">
              <a:latin typeface="Times New Roman" panose="02020603050405020304" charset="0"/>
            </a:endParaRPr>
          </a:p>
        </p:txBody>
      </p:sp>
      <p:sp>
        <p:nvSpPr>
          <p:cNvPr id="19465" name="Text Box 17"/>
          <p:cNvSpPr txBox="1"/>
          <p:nvPr/>
        </p:nvSpPr>
        <p:spPr>
          <a:xfrm>
            <a:off x="5257800" y="3060700"/>
            <a:ext cx="1828800" cy="457200"/>
          </a:xfrm>
          <a:prstGeom prst="rect">
            <a:avLst/>
          </a:prstGeom>
          <a:noFill/>
          <a:ln w="9525">
            <a:noFill/>
          </a:ln>
        </p:spPr>
        <p:txBody>
          <a:bodyPr anchor="t">
            <a:spAutoFit/>
          </a:bodyPr>
          <a:p>
            <a:pPr>
              <a:spcBef>
                <a:spcPct val="50000"/>
              </a:spcBef>
            </a:pPr>
            <a:r>
              <a:rPr lang="en-US" altLang="zh-CN" b="0" dirty="0">
                <a:latin typeface="Times New Roman" panose="02020603050405020304" charset="0"/>
              </a:rPr>
              <a:t>l-value</a:t>
            </a:r>
            <a:endParaRPr lang="en-US" altLang="zh-CN" b="0" dirty="0">
              <a:latin typeface="Times New Roman" panose="02020603050405020304" charset="0"/>
            </a:endParaRPr>
          </a:p>
        </p:txBody>
      </p:sp>
      <p:sp>
        <p:nvSpPr>
          <p:cNvPr id="19466" name="Text Box 18"/>
          <p:cNvSpPr txBox="1"/>
          <p:nvPr/>
        </p:nvSpPr>
        <p:spPr>
          <a:xfrm>
            <a:off x="8382000" y="3060700"/>
            <a:ext cx="1828800" cy="457200"/>
          </a:xfrm>
          <a:prstGeom prst="rect">
            <a:avLst/>
          </a:prstGeom>
          <a:noFill/>
          <a:ln w="9525">
            <a:noFill/>
          </a:ln>
        </p:spPr>
        <p:txBody>
          <a:bodyPr anchor="t">
            <a:spAutoFit/>
          </a:bodyPr>
          <a:p>
            <a:pPr>
              <a:spcBef>
                <a:spcPct val="50000"/>
              </a:spcBef>
            </a:pPr>
            <a:r>
              <a:rPr lang="en-US" altLang="zh-CN" b="0" dirty="0">
                <a:latin typeface="Times New Roman" panose="02020603050405020304" charset="0"/>
              </a:rPr>
              <a:t>r-value</a:t>
            </a:r>
            <a:endParaRPr lang="en-US" altLang="zh-CN" b="0" dirty="0">
              <a:latin typeface="Times New Roman" panose="02020603050405020304" charset="0"/>
            </a:endParaRPr>
          </a:p>
        </p:txBody>
      </p:sp>
      <p:sp>
        <p:nvSpPr>
          <p:cNvPr id="13" name="Rectangle 19"/>
          <p:cNvSpPr/>
          <p:nvPr/>
        </p:nvSpPr>
        <p:spPr>
          <a:xfrm>
            <a:off x="611505" y="4310380"/>
            <a:ext cx="9798685" cy="1873250"/>
          </a:xfrm>
          <a:prstGeom prst="rect">
            <a:avLst/>
          </a:prstGeom>
          <a:noFill/>
          <a:ln w="9525">
            <a:noFill/>
          </a:ln>
        </p:spPr>
        <p:txBody>
          <a:bodyPr anchor="t"/>
          <a:p>
            <a:pPr marL="742950" lvl="1" indent="-285750" algn="l" rtl="0" eaLnBrk="1" fontAlgn="base" hangingPunct="1">
              <a:lnSpc>
                <a:spcPct val="125000"/>
              </a:lnSpc>
              <a:spcBef>
                <a:spcPct val="20000"/>
              </a:spcBef>
              <a:spcAft>
                <a:spcPct val="0"/>
              </a:spcAft>
              <a:buClr>
                <a:schemeClr val="hlink"/>
              </a:buClr>
              <a:buSzPct val="55000"/>
              <a:buFont typeface="Wingdings" panose="05000000000000000000" pitchFamily="2" charset="2"/>
              <a:buNone/>
            </a:pP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在程序的一次运行中，一个名字右值（瞬时值）可能会经常改变，一个名字也可能被绑定到多个地址（如递归调用中）</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9468" name="Text Box 20"/>
          <p:cNvSpPr txBox="1"/>
          <p:nvPr/>
        </p:nvSpPr>
        <p:spPr>
          <a:xfrm>
            <a:off x="3783013" y="3662363"/>
            <a:ext cx="4032250" cy="457200"/>
          </a:xfrm>
          <a:prstGeom prst="rect">
            <a:avLst/>
          </a:prstGeom>
          <a:solidFill>
            <a:srgbClr val="99CCFF"/>
          </a:solidFill>
          <a:ln w="9525">
            <a:noFill/>
          </a:ln>
        </p:spPr>
        <p:txBody>
          <a:bodyPr anchor="t">
            <a:spAutoFit/>
          </a:bodyPr>
          <a:p>
            <a:pPr>
              <a:spcBef>
                <a:spcPct val="50000"/>
              </a:spcBef>
            </a:pPr>
            <a:r>
              <a:rPr lang="zh-CN" altLang="en-US" dirty="0">
                <a:latin typeface="Times New Roman" panose="02020603050405020304" charset="0"/>
                <a:ea typeface="华文仿宋" panose="02010600040101010101" pitchFamily="2" charset="-122"/>
              </a:rPr>
              <a:t>从名字到值的两个阶段映射</a:t>
            </a:r>
            <a:endParaRPr lang="zh-CN" altLang="en-US" dirty="0">
              <a:latin typeface="Times New Roman" panose="02020603050405020304" charset="0"/>
              <a:ea typeface="华文仿宋" panose="02010600040101010101" pitchFamily="2" charset="-122"/>
            </a:endParaRPr>
          </a:p>
        </p:txBody>
      </p:sp>
      <p:sp>
        <p:nvSpPr>
          <p:cNvPr id="2" name="标题 1"/>
          <p:cNvSpPr>
            <a:spLocks noGrp="1" noChangeArrowheads="1"/>
          </p:cNvSpPr>
          <p:nvPr>
            <p:ph type="title"/>
          </p:nvPr>
        </p:nvSpPr>
        <p:spPr>
          <a:xfrm>
            <a:off x="762000" y="-37"/>
            <a:ext cx="10795877" cy="722196"/>
          </a:xfrm>
        </p:spPr>
        <p:txBody>
          <a:bodyPr/>
          <a:p>
            <a:r>
              <a:rPr lang="zh-CN" altLang="en-US" dirty="0">
                <a:sym typeface="+mn-ea"/>
              </a:rPr>
              <a:t>有关源语言中的一些问题的讨论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0483" name="Rectangle 2"/>
          <p:cNvSpPr txBox="1"/>
          <p:nvPr/>
        </p:nvSpPr>
        <p:spPr>
          <a:xfrm>
            <a:off x="642938" y="1500188"/>
            <a:ext cx="7921625"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a:solidFill>
                  <a:schemeClr val="tx2"/>
                </a:solidFill>
                <a:latin typeface="微软雅黑" panose="020B0503020204020204" charset="-122"/>
                <a:ea typeface="微软雅黑" panose="020B0503020204020204" charset="-122"/>
              </a:rPr>
              <a:t>几种典型程序设计语言的特点</a:t>
            </a:r>
            <a:endParaRPr lang="zh-CN" altLang="en-US" sz="3200">
              <a:solidFill>
                <a:schemeClr val="tx2"/>
              </a:solidFill>
              <a:latin typeface="微软雅黑" panose="020B0503020204020204" charset="-122"/>
              <a:ea typeface="微软雅黑" panose="020B0503020204020204" charset="-122"/>
            </a:endParaRPr>
          </a:p>
        </p:txBody>
      </p:sp>
      <p:sp>
        <p:nvSpPr>
          <p:cNvPr id="7" name="Rectangle 3"/>
          <p:cNvSpPr/>
          <p:nvPr/>
        </p:nvSpPr>
        <p:spPr>
          <a:xfrm>
            <a:off x="1254125" y="2722880"/>
            <a:ext cx="8943975" cy="1441450"/>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不同的语言有不同的分配数据空间的规定，</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a:p>
            <a:pPr lvl="1" indent="0" algn="l" rtl="0" eaLnBrk="1" fontAlgn="base" hangingPunct="1">
              <a:lnSpc>
                <a:spcPct val="150000"/>
              </a:lnSpc>
              <a:spcBef>
                <a:spcPct val="20000"/>
              </a:spcBef>
              <a:spcAft>
                <a:spcPct val="0"/>
              </a:spcAft>
              <a:buClr>
                <a:schemeClr val="hlink"/>
              </a:buClr>
              <a:buSzPct val="55000"/>
              <a:buFont typeface="Wingdings" panose="05000000000000000000" pitchFamily="2" charset="2"/>
              <a:buNone/>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   有不同的组织运行时刻存储空间的方法</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noChangeArrowheads="1"/>
          </p:cNvSpPr>
          <p:nvPr>
            <p:ph type="title"/>
          </p:nvPr>
        </p:nvSpPr>
        <p:spPr>
          <a:xfrm>
            <a:off x="762000" y="-37"/>
            <a:ext cx="10795877" cy="722196"/>
          </a:xfrm>
        </p:spPr>
        <p:txBody>
          <a:bodyPr/>
          <a:p>
            <a:r>
              <a:rPr lang="zh-CN" altLang="en-US" dirty="0">
                <a:sym typeface="+mn-ea"/>
              </a:rPr>
              <a:t>有关源语言中的一些问题的讨论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1507" name="Rectangle 4"/>
          <p:cNvSpPr/>
          <p:nvPr/>
        </p:nvSpPr>
        <p:spPr>
          <a:xfrm>
            <a:off x="107950" y="1428750"/>
            <a:ext cx="7848600" cy="57785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几种典型程序设计语言的特点与差异：</a:t>
            </a:r>
            <a:endParaRPr lang="zh-CN" altLang="en-US" sz="2800" dirty="0">
              <a:solidFill>
                <a:schemeClr val="tx1"/>
              </a:solidFill>
              <a:latin typeface="微软雅黑" panose="020B0503020204020204" charset="-122"/>
              <a:ea typeface="微软雅黑" panose="020B0503020204020204" charset="-122"/>
            </a:endParaRPr>
          </a:p>
        </p:txBody>
      </p:sp>
      <p:graphicFrame>
        <p:nvGraphicFramePr>
          <p:cNvPr id="6" name="Group 54"/>
          <p:cNvGraphicFramePr>
            <a:graphicFrameLocks noGrp="1"/>
          </p:cNvGraphicFramePr>
          <p:nvPr>
            <p:ph idx="1"/>
            <p:custDataLst>
              <p:tags r:id="rId1"/>
            </p:custDataLst>
          </p:nvPr>
        </p:nvGraphicFramePr>
        <p:xfrm>
          <a:off x="1851025" y="2303463"/>
          <a:ext cx="8748713" cy="3744913"/>
        </p:xfrm>
        <a:graphic>
          <a:graphicData uri="http://schemas.openxmlformats.org/drawingml/2006/table">
            <a:tbl>
              <a:tblPr/>
              <a:tblGrid>
                <a:gridCol w="2439988"/>
                <a:gridCol w="1074737"/>
                <a:gridCol w="1744663"/>
                <a:gridCol w="1471612"/>
                <a:gridCol w="2017713"/>
              </a:tblGrid>
              <a:tr h="518134">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rPr>
                        <a:t>C</a:t>
                      </a:r>
                      <a:endParaRPr kumimoji="1" lang="en-US"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rPr>
                        <a:t>PASCAL</a:t>
                      </a:r>
                      <a:endParaRPr kumimoji="1" lang="en-US"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rPr>
                        <a:t>ALGOL</a:t>
                      </a:r>
                      <a:endParaRPr kumimoji="1" lang="en-US"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rPr>
                        <a:t>FORTRAN</a:t>
                      </a:r>
                      <a:endParaRPr kumimoji="1" lang="en-US"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258">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ahoma" panose="020B0604030504040204" charset="0"/>
                          <a:ea typeface="宋体" panose="02010600030101010101" pitchFamily="2" charset="-122"/>
                        </a:rPr>
                        <a:t>过程递归调用</a:t>
                      </a:r>
                      <a:endParaRPr kumimoji="1" lang="zh-CN" altLang="en-US"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6937">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ahoma" panose="020B0604030504040204" charset="0"/>
                          <a:ea typeface="宋体" panose="02010600030101010101" pitchFamily="2" charset="-122"/>
                        </a:rPr>
                        <a:t>过程嵌套定义</a:t>
                      </a:r>
                      <a:endParaRPr kumimoji="1" lang="zh-CN" altLang="en-US"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0282">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ahoma" panose="020B0604030504040204" charset="0"/>
                          <a:ea typeface="宋体" panose="02010600030101010101" pitchFamily="2" charset="-122"/>
                        </a:rPr>
                        <a:t>动态数组</a:t>
                      </a:r>
                      <a:endParaRPr kumimoji="1" lang="zh-CN" altLang="en-US"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7258">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ahoma" panose="020B0604030504040204" charset="0"/>
                          <a:ea typeface="宋体" panose="02010600030101010101" pitchFamily="2" charset="-122"/>
                        </a:rPr>
                        <a:t>动态内存申请</a:t>
                      </a:r>
                      <a:endParaRPr kumimoji="1" lang="zh-CN" altLang="en-US"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043">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ahoma" panose="020B0604030504040204" charset="0"/>
                          <a:ea typeface="宋体" panose="02010600030101010101" pitchFamily="2" charset="-122"/>
                        </a:rPr>
                        <a:t>指针检查</a:t>
                      </a:r>
                      <a:endParaRPr kumimoji="1" lang="zh-CN" altLang="en-US"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 Box 55"/>
          <p:cNvSpPr txBox="1"/>
          <p:nvPr/>
        </p:nvSpPr>
        <p:spPr>
          <a:xfrm>
            <a:off x="4443413" y="2879725"/>
            <a:ext cx="720725" cy="3084513"/>
          </a:xfrm>
          <a:prstGeom prst="rect">
            <a:avLst/>
          </a:prstGeom>
          <a:noFill/>
          <a:ln w="9525">
            <a:noFill/>
          </a:ln>
        </p:spPr>
        <p:txBody>
          <a:bodyPr anchor="b">
            <a:spAutoFit/>
          </a:bodyPr>
          <a:p>
            <a:pPr algn="ctr">
              <a:spcBef>
                <a:spcPct val="50000"/>
              </a:spcBef>
            </a:pPr>
            <a:r>
              <a:rPr lang="en-US" altLang="zh-CN" sz="2800" b="0" dirty="0">
                <a:latin typeface="华文新魏" panose="02010800040101010101" pitchFamily="2" charset="-122"/>
              </a:rPr>
              <a:t>√</a:t>
            </a:r>
            <a:endParaRPr lang="en-US" altLang="zh-CN" sz="2800" b="0" dirty="0">
              <a:latin typeface="华文新魏" panose="02010800040101010101" pitchFamily="2" charset="-122"/>
            </a:endParaRPr>
          </a:p>
          <a:p>
            <a:pPr algn="ctr">
              <a:spcBef>
                <a:spcPct val="50000"/>
              </a:spcBef>
            </a:pPr>
            <a:r>
              <a:rPr lang="en-US" altLang="zh-CN" sz="2800" b="0" dirty="0">
                <a:latin typeface="华文新魏" panose="02010800040101010101" pitchFamily="2" charset="-122"/>
              </a:rPr>
              <a:t>×</a:t>
            </a:r>
            <a:endParaRPr lang="en-US" altLang="zh-CN" sz="2800" b="0" dirty="0">
              <a:latin typeface="华文新魏" panose="02010800040101010101" pitchFamily="2" charset="-122"/>
            </a:endParaRPr>
          </a:p>
          <a:p>
            <a:pPr algn="ctr">
              <a:spcBef>
                <a:spcPct val="50000"/>
              </a:spcBef>
            </a:pPr>
            <a:r>
              <a:rPr lang="en-US" altLang="zh-CN" sz="2800" b="0" dirty="0">
                <a:latin typeface="华文新魏" panose="02010800040101010101" pitchFamily="2" charset="-122"/>
              </a:rPr>
              <a:t>×</a:t>
            </a:r>
            <a:endParaRPr lang="en-US" altLang="zh-CN" sz="2800" b="0" dirty="0">
              <a:latin typeface="华文新魏" panose="02010800040101010101" pitchFamily="2" charset="-122"/>
            </a:endParaRPr>
          </a:p>
          <a:p>
            <a:pPr algn="ctr">
              <a:spcBef>
                <a:spcPct val="50000"/>
              </a:spcBef>
            </a:pPr>
            <a:r>
              <a:rPr lang="en-US" altLang="zh-CN" sz="2800" b="0" dirty="0">
                <a:latin typeface="华文新魏" panose="02010800040101010101" pitchFamily="2" charset="-122"/>
              </a:rPr>
              <a:t>√</a:t>
            </a:r>
            <a:endParaRPr lang="en-US" altLang="zh-CN" sz="2800" b="0" dirty="0">
              <a:latin typeface="华文新魏" panose="02010800040101010101" pitchFamily="2" charset="-122"/>
            </a:endParaRPr>
          </a:p>
          <a:p>
            <a:pPr algn="ctr">
              <a:spcBef>
                <a:spcPct val="50000"/>
              </a:spcBef>
            </a:pPr>
            <a:r>
              <a:rPr lang="en-US" altLang="zh-CN" sz="2800" b="0" dirty="0">
                <a:latin typeface="华文新魏" panose="02010800040101010101" pitchFamily="2" charset="-122"/>
              </a:rPr>
              <a:t>×</a:t>
            </a:r>
            <a:endParaRPr lang="en-US" altLang="zh-CN" sz="2800" b="0" dirty="0">
              <a:latin typeface="华文新魏" panose="02010800040101010101" pitchFamily="2" charset="-122"/>
            </a:endParaRPr>
          </a:p>
        </p:txBody>
      </p:sp>
      <p:sp>
        <p:nvSpPr>
          <p:cNvPr id="8" name="Text Box 56"/>
          <p:cNvSpPr txBox="1"/>
          <p:nvPr/>
        </p:nvSpPr>
        <p:spPr>
          <a:xfrm>
            <a:off x="5811838" y="2879725"/>
            <a:ext cx="720725" cy="3084513"/>
          </a:xfrm>
          <a:prstGeom prst="rect">
            <a:avLst/>
          </a:prstGeom>
          <a:noFill/>
          <a:ln w="9525">
            <a:noFill/>
          </a:ln>
        </p:spPr>
        <p:txBody>
          <a:bodyPr anchor="b">
            <a:spAutoFit/>
          </a:bodyPr>
          <a:p>
            <a:pPr algn="ctr">
              <a:spcBef>
                <a:spcPct val="50000"/>
              </a:spcBef>
            </a:pPr>
            <a:r>
              <a:rPr lang="en-US" altLang="zh-CN" sz="2800" b="0" dirty="0">
                <a:latin typeface="华文新魏" panose="02010800040101010101" pitchFamily="2" charset="-122"/>
              </a:rPr>
              <a:t>√</a:t>
            </a:r>
            <a:endParaRPr lang="en-US" altLang="zh-CN" sz="2800" b="0" dirty="0">
              <a:latin typeface="华文新魏" panose="02010800040101010101" pitchFamily="2" charset="-122"/>
            </a:endParaRPr>
          </a:p>
          <a:p>
            <a:pPr algn="ctr">
              <a:spcBef>
                <a:spcPct val="50000"/>
              </a:spcBef>
            </a:pPr>
            <a:r>
              <a:rPr lang="en-US" altLang="zh-CN" sz="2800" b="0" dirty="0">
                <a:latin typeface="华文新魏" panose="02010800040101010101" pitchFamily="2" charset="-122"/>
              </a:rPr>
              <a:t>√</a:t>
            </a:r>
            <a:endParaRPr lang="en-US" altLang="zh-CN" sz="2800" b="0" dirty="0">
              <a:latin typeface="华文新魏" panose="02010800040101010101" pitchFamily="2" charset="-122"/>
            </a:endParaRPr>
          </a:p>
          <a:p>
            <a:pPr algn="ctr">
              <a:spcBef>
                <a:spcPct val="50000"/>
              </a:spcBef>
            </a:pPr>
            <a:r>
              <a:rPr lang="en-US" altLang="zh-CN" sz="2800" b="0" dirty="0">
                <a:latin typeface="华文新魏" panose="02010800040101010101" pitchFamily="2" charset="-122"/>
              </a:rPr>
              <a:t>×</a:t>
            </a:r>
            <a:endParaRPr lang="en-US" altLang="zh-CN" sz="2800" b="0" dirty="0">
              <a:latin typeface="华文新魏" panose="02010800040101010101" pitchFamily="2" charset="-122"/>
            </a:endParaRPr>
          </a:p>
          <a:p>
            <a:pPr algn="ctr">
              <a:spcBef>
                <a:spcPct val="50000"/>
              </a:spcBef>
            </a:pPr>
            <a:r>
              <a:rPr lang="en-US" altLang="zh-CN" sz="2800" b="0" dirty="0">
                <a:latin typeface="华文新魏" panose="02010800040101010101" pitchFamily="2" charset="-122"/>
              </a:rPr>
              <a:t>√</a:t>
            </a:r>
            <a:endParaRPr lang="en-US" altLang="zh-CN" sz="2800" b="0" dirty="0">
              <a:latin typeface="华文新魏" panose="02010800040101010101" pitchFamily="2" charset="-122"/>
            </a:endParaRPr>
          </a:p>
          <a:p>
            <a:pPr algn="ctr">
              <a:spcBef>
                <a:spcPct val="50000"/>
              </a:spcBef>
            </a:pPr>
            <a:r>
              <a:rPr lang="en-US" altLang="zh-CN" sz="2800" b="0" dirty="0">
                <a:latin typeface="华文新魏" panose="02010800040101010101" pitchFamily="2" charset="-122"/>
              </a:rPr>
              <a:t>√</a:t>
            </a:r>
            <a:endParaRPr lang="en-US" altLang="zh-CN" sz="2800" b="0" dirty="0">
              <a:latin typeface="华文新魏" panose="02010800040101010101" pitchFamily="2" charset="-122"/>
            </a:endParaRPr>
          </a:p>
        </p:txBody>
      </p:sp>
      <p:sp>
        <p:nvSpPr>
          <p:cNvPr id="9" name="Text Box 57"/>
          <p:cNvSpPr txBox="1"/>
          <p:nvPr/>
        </p:nvSpPr>
        <p:spPr>
          <a:xfrm>
            <a:off x="7540625" y="3033713"/>
            <a:ext cx="720725" cy="2870200"/>
          </a:xfrm>
          <a:prstGeom prst="rect">
            <a:avLst/>
          </a:prstGeom>
          <a:noFill/>
          <a:ln w="9525">
            <a:noFill/>
          </a:ln>
        </p:spPr>
        <p:txBody>
          <a:bodyPr anchor="b">
            <a:spAutoFit/>
          </a:bodyPr>
          <a:p>
            <a:pPr algn="ctr">
              <a:spcBef>
                <a:spcPct val="50000"/>
              </a:spcBef>
            </a:pPr>
            <a:r>
              <a:rPr lang="en-US" altLang="zh-CN" sz="2800" b="0" dirty="0">
                <a:latin typeface="华文新魏" panose="02010800040101010101" pitchFamily="2" charset="-122"/>
              </a:rPr>
              <a:t>√</a:t>
            </a:r>
            <a:endParaRPr lang="en-US" altLang="zh-CN" sz="2800" b="0" dirty="0">
              <a:latin typeface="华文新魏" panose="02010800040101010101" pitchFamily="2" charset="-122"/>
            </a:endParaRPr>
          </a:p>
          <a:p>
            <a:pPr algn="ctr">
              <a:spcBef>
                <a:spcPct val="50000"/>
              </a:spcBef>
            </a:pPr>
            <a:r>
              <a:rPr lang="en-US" altLang="zh-CN" sz="2800" b="0" dirty="0">
                <a:latin typeface="华文新魏" panose="02010800040101010101" pitchFamily="2" charset="-122"/>
              </a:rPr>
              <a:t>√</a:t>
            </a:r>
            <a:endParaRPr lang="en-US" altLang="zh-CN" sz="2800" b="0" dirty="0">
              <a:latin typeface="华文新魏" panose="02010800040101010101" pitchFamily="2" charset="-122"/>
            </a:endParaRPr>
          </a:p>
          <a:p>
            <a:pPr algn="ctr">
              <a:spcBef>
                <a:spcPct val="50000"/>
              </a:spcBef>
            </a:pPr>
            <a:r>
              <a:rPr lang="en-US" altLang="zh-CN" sz="2800" b="0" dirty="0">
                <a:latin typeface="华文新魏" panose="02010800040101010101" pitchFamily="2" charset="-122"/>
              </a:rPr>
              <a:t>√ ×</a:t>
            </a:r>
            <a:endParaRPr lang="en-US" altLang="zh-CN" sz="2800" b="0" dirty="0">
              <a:latin typeface="华文新魏" panose="02010800040101010101" pitchFamily="2" charset="-122"/>
            </a:endParaRPr>
          </a:p>
          <a:p>
            <a:pPr algn="ctr">
              <a:spcBef>
                <a:spcPct val="50000"/>
              </a:spcBef>
            </a:pPr>
            <a:r>
              <a:rPr lang="en-US" altLang="zh-CN" sz="2800" b="0" dirty="0">
                <a:latin typeface="华文新魏" panose="02010800040101010101" pitchFamily="2" charset="-122"/>
              </a:rPr>
              <a:t>√</a:t>
            </a:r>
            <a:endParaRPr lang="en-US" altLang="zh-CN" sz="2800" b="0" dirty="0">
              <a:latin typeface="华文新魏" panose="02010800040101010101" pitchFamily="2" charset="-122"/>
            </a:endParaRPr>
          </a:p>
        </p:txBody>
      </p:sp>
      <p:sp>
        <p:nvSpPr>
          <p:cNvPr id="10" name="Text Box 58"/>
          <p:cNvSpPr txBox="1"/>
          <p:nvPr/>
        </p:nvSpPr>
        <p:spPr>
          <a:xfrm>
            <a:off x="9196388" y="2808288"/>
            <a:ext cx="720725" cy="3257550"/>
          </a:xfrm>
          <a:prstGeom prst="rect">
            <a:avLst/>
          </a:prstGeom>
          <a:noFill/>
          <a:ln w="9525">
            <a:noFill/>
          </a:ln>
        </p:spPr>
        <p:txBody>
          <a:bodyPr anchor="b">
            <a:spAutoFit/>
          </a:bodyPr>
          <a:p>
            <a:pPr algn="ctr">
              <a:lnSpc>
                <a:spcPct val="120000"/>
              </a:lnSpc>
            </a:pPr>
            <a:r>
              <a:rPr lang="en-US" altLang="zh-CN" sz="3200" b="0" dirty="0">
                <a:latin typeface="华文新魏" panose="02010800040101010101" pitchFamily="2" charset="-122"/>
              </a:rPr>
              <a:t>×</a:t>
            </a:r>
            <a:r>
              <a:rPr lang="en-US" altLang="zh-CN" sz="3200" dirty="0">
                <a:latin typeface="华文新魏" panose="02010800040101010101" pitchFamily="2" charset="-122"/>
              </a:rPr>
              <a:t> </a:t>
            </a:r>
            <a:r>
              <a:rPr lang="en-US" altLang="zh-CN" sz="3200" b="0" dirty="0">
                <a:latin typeface="华文新魏" panose="02010800040101010101" pitchFamily="2" charset="-122"/>
              </a:rPr>
              <a:t>×</a:t>
            </a:r>
            <a:r>
              <a:rPr lang="en-US" altLang="zh-CN" sz="3200" dirty="0">
                <a:latin typeface="华文新魏" panose="02010800040101010101" pitchFamily="2" charset="-122"/>
              </a:rPr>
              <a:t> </a:t>
            </a:r>
            <a:r>
              <a:rPr lang="en-US" altLang="zh-CN" sz="3200" b="0" dirty="0">
                <a:latin typeface="华文新魏" panose="02010800040101010101" pitchFamily="2" charset="-122"/>
              </a:rPr>
              <a:t>×</a:t>
            </a:r>
            <a:r>
              <a:rPr lang="en-US" altLang="zh-CN" sz="3200" dirty="0">
                <a:latin typeface="华文新魏" panose="02010800040101010101" pitchFamily="2" charset="-122"/>
              </a:rPr>
              <a:t> </a:t>
            </a:r>
            <a:r>
              <a:rPr lang="en-US" altLang="zh-CN" sz="3200" b="0" dirty="0">
                <a:latin typeface="华文新魏" panose="02010800040101010101" pitchFamily="2" charset="-122"/>
              </a:rPr>
              <a:t>×</a:t>
            </a:r>
            <a:endParaRPr lang="en-US" altLang="zh-CN" sz="3200" b="0" dirty="0">
              <a:latin typeface="华文新魏" panose="02010800040101010101" pitchFamily="2" charset="-122"/>
            </a:endParaRPr>
          </a:p>
          <a:p>
            <a:pPr algn="ctr">
              <a:lnSpc>
                <a:spcPct val="120000"/>
              </a:lnSpc>
              <a:spcBef>
                <a:spcPct val="50000"/>
              </a:spcBef>
            </a:pPr>
            <a:r>
              <a:rPr lang="en-US" altLang="zh-CN" sz="3200" b="0" dirty="0">
                <a:latin typeface="华文新魏" panose="02010800040101010101" pitchFamily="2" charset="-122"/>
              </a:rPr>
              <a:t>√</a:t>
            </a:r>
            <a:endParaRPr lang="en-US" altLang="zh-CN" sz="3200" b="0" dirty="0">
              <a:latin typeface="华文新魏" panose="02010800040101010101" pitchFamily="2" charset="-122"/>
            </a:endParaRPr>
          </a:p>
        </p:txBody>
      </p:sp>
      <p:sp>
        <p:nvSpPr>
          <p:cNvPr id="2" name="标题 1"/>
          <p:cNvSpPr>
            <a:spLocks noGrp="1" noChangeArrowheads="1"/>
          </p:cNvSpPr>
          <p:nvPr>
            <p:ph type="title"/>
          </p:nvPr>
        </p:nvSpPr>
        <p:spPr>
          <a:xfrm>
            <a:off x="762000" y="-37"/>
            <a:ext cx="10795877" cy="722196"/>
          </a:xfrm>
        </p:spPr>
        <p:txBody>
          <a:bodyPr/>
          <a:p>
            <a:r>
              <a:rPr lang="zh-CN" altLang="en-US" dirty="0">
                <a:sym typeface="+mn-ea"/>
              </a:rPr>
              <a:t>有关源语言中的一些问题的讨论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charRg st="0" end="2"/>
                                            </p:txEl>
                                          </p:spTgt>
                                        </p:tgtEl>
                                        <p:attrNameLst>
                                          <p:attrName>style.visibility</p:attrName>
                                        </p:attrNameLst>
                                      </p:cBhvr>
                                      <p:to>
                                        <p:strVal val="visible"/>
                                      </p:to>
                                    </p:set>
                                    <p:animEffect transition="in" filter="blinds(horizontal)">
                                      <p:cBhvr>
                                        <p:cTn id="7" dur="500"/>
                                        <p:tgtEl>
                                          <p:spTgt spid="7">
                                            <p:txEl>
                                              <p:charRg st="0"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charRg st="2" end="4"/>
                                            </p:txEl>
                                          </p:spTgt>
                                        </p:tgtEl>
                                        <p:attrNameLst>
                                          <p:attrName>style.visibility</p:attrName>
                                        </p:attrNameLst>
                                      </p:cBhvr>
                                      <p:to>
                                        <p:strVal val="visible"/>
                                      </p:to>
                                    </p:set>
                                    <p:animEffect transition="in" filter="blinds(horizontal)">
                                      <p:cBhvr>
                                        <p:cTn id="10" dur="500"/>
                                        <p:tgtEl>
                                          <p:spTgt spid="7">
                                            <p:txEl>
                                              <p:charRg st="2"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charRg st="4" end="6"/>
                                            </p:txEl>
                                          </p:spTgt>
                                        </p:tgtEl>
                                        <p:attrNameLst>
                                          <p:attrName>style.visibility</p:attrName>
                                        </p:attrNameLst>
                                      </p:cBhvr>
                                      <p:to>
                                        <p:strVal val="visible"/>
                                      </p:to>
                                    </p:set>
                                    <p:animEffect transition="in" filter="blinds(horizontal)">
                                      <p:cBhvr>
                                        <p:cTn id="13" dur="500"/>
                                        <p:tgtEl>
                                          <p:spTgt spid="7">
                                            <p:txEl>
                                              <p:charRg st="4"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charRg st="6" end="8"/>
                                            </p:txEl>
                                          </p:spTgt>
                                        </p:tgtEl>
                                        <p:attrNameLst>
                                          <p:attrName>style.visibility</p:attrName>
                                        </p:attrNameLst>
                                      </p:cBhvr>
                                      <p:to>
                                        <p:strVal val="visible"/>
                                      </p:to>
                                    </p:set>
                                    <p:animEffect transition="in" filter="blinds(horizontal)">
                                      <p:cBhvr>
                                        <p:cTn id="16" dur="500"/>
                                        <p:tgtEl>
                                          <p:spTgt spid="7">
                                            <p:txEl>
                                              <p:charRg st="6"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charRg st="8" end="10"/>
                                            </p:txEl>
                                          </p:spTgt>
                                        </p:tgtEl>
                                        <p:attrNameLst>
                                          <p:attrName>style.visibility</p:attrName>
                                        </p:attrNameLst>
                                      </p:cBhvr>
                                      <p:to>
                                        <p:strVal val="visible"/>
                                      </p:to>
                                    </p:set>
                                    <p:animEffect transition="in" filter="blinds(horizontal)">
                                      <p:cBhvr>
                                        <p:cTn id="19" dur="500"/>
                                        <p:tgtEl>
                                          <p:spTgt spid="7">
                                            <p:txEl>
                                              <p:charRg st="8" end="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8">
                                            <p:txEl>
                                              <p:charRg st="0" end="2"/>
                                            </p:txEl>
                                          </p:spTgt>
                                        </p:tgtEl>
                                        <p:attrNameLst>
                                          <p:attrName>style.visibility</p:attrName>
                                        </p:attrNameLst>
                                      </p:cBhvr>
                                      <p:to>
                                        <p:strVal val="visible"/>
                                      </p:to>
                                    </p:set>
                                    <p:animEffect transition="in" filter="blinds(horizontal)">
                                      <p:cBhvr>
                                        <p:cTn id="24" dur="500"/>
                                        <p:tgtEl>
                                          <p:spTgt spid="8">
                                            <p:txEl>
                                              <p:charRg st="0" end="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
                                            <p:txEl>
                                              <p:charRg st="2" end="4"/>
                                            </p:txEl>
                                          </p:spTgt>
                                        </p:tgtEl>
                                        <p:attrNameLst>
                                          <p:attrName>style.visibility</p:attrName>
                                        </p:attrNameLst>
                                      </p:cBhvr>
                                      <p:to>
                                        <p:strVal val="visible"/>
                                      </p:to>
                                    </p:set>
                                    <p:animEffect transition="in" filter="blinds(horizontal)">
                                      <p:cBhvr>
                                        <p:cTn id="27" dur="500"/>
                                        <p:tgtEl>
                                          <p:spTgt spid="8">
                                            <p:txEl>
                                              <p:charRg st="2"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
                                            <p:txEl>
                                              <p:charRg st="4" end="6"/>
                                            </p:txEl>
                                          </p:spTgt>
                                        </p:tgtEl>
                                        <p:attrNameLst>
                                          <p:attrName>style.visibility</p:attrName>
                                        </p:attrNameLst>
                                      </p:cBhvr>
                                      <p:to>
                                        <p:strVal val="visible"/>
                                      </p:to>
                                    </p:set>
                                    <p:animEffect transition="in" filter="blinds(horizontal)">
                                      <p:cBhvr>
                                        <p:cTn id="30" dur="500"/>
                                        <p:tgtEl>
                                          <p:spTgt spid="8">
                                            <p:txEl>
                                              <p:charRg st="4"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xEl>
                                              <p:charRg st="6" end="8"/>
                                            </p:txEl>
                                          </p:spTgt>
                                        </p:tgtEl>
                                        <p:attrNameLst>
                                          <p:attrName>style.visibility</p:attrName>
                                        </p:attrNameLst>
                                      </p:cBhvr>
                                      <p:to>
                                        <p:strVal val="visible"/>
                                      </p:to>
                                    </p:set>
                                    <p:animEffect transition="in" filter="blinds(horizontal)">
                                      <p:cBhvr>
                                        <p:cTn id="33" dur="500"/>
                                        <p:tgtEl>
                                          <p:spTgt spid="8">
                                            <p:txEl>
                                              <p:charRg st="6"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8">
                                            <p:txEl>
                                              <p:charRg st="8" end="10"/>
                                            </p:txEl>
                                          </p:spTgt>
                                        </p:tgtEl>
                                        <p:attrNameLst>
                                          <p:attrName>style.visibility</p:attrName>
                                        </p:attrNameLst>
                                      </p:cBhvr>
                                      <p:to>
                                        <p:strVal val="visible"/>
                                      </p:to>
                                    </p:set>
                                    <p:animEffect transition="in" filter="blinds(horizontal)">
                                      <p:cBhvr>
                                        <p:cTn id="36" dur="500"/>
                                        <p:tgtEl>
                                          <p:spTgt spid="8">
                                            <p:txEl>
                                              <p:charRg st="8"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
                                            <p:txEl>
                                              <p:charRg st="0" end="2"/>
                                            </p:txEl>
                                          </p:spTgt>
                                        </p:tgtEl>
                                        <p:attrNameLst>
                                          <p:attrName>style.visibility</p:attrName>
                                        </p:attrNameLst>
                                      </p:cBhvr>
                                      <p:to>
                                        <p:strVal val="visible"/>
                                      </p:to>
                                    </p:set>
                                    <p:animEffect transition="in" filter="blinds(horizontal)">
                                      <p:cBhvr>
                                        <p:cTn id="41" dur="500"/>
                                        <p:tgtEl>
                                          <p:spTgt spid="9">
                                            <p:txEl>
                                              <p:charRg st="0" end="2"/>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9">
                                            <p:txEl>
                                              <p:charRg st="2" end="4"/>
                                            </p:txEl>
                                          </p:spTgt>
                                        </p:tgtEl>
                                        <p:attrNameLst>
                                          <p:attrName>style.visibility</p:attrName>
                                        </p:attrNameLst>
                                      </p:cBhvr>
                                      <p:to>
                                        <p:strVal val="visible"/>
                                      </p:to>
                                    </p:set>
                                    <p:animEffect transition="in" filter="blinds(horizontal)">
                                      <p:cBhvr>
                                        <p:cTn id="44" dur="500"/>
                                        <p:tgtEl>
                                          <p:spTgt spid="9">
                                            <p:txEl>
                                              <p:charRg st="2" end="4"/>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9">
                                            <p:txEl>
                                              <p:charRg st="4" end="8"/>
                                            </p:txEl>
                                          </p:spTgt>
                                        </p:tgtEl>
                                        <p:attrNameLst>
                                          <p:attrName>style.visibility</p:attrName>
                                        </p:attrNameLst>
                                      </p:cBhvr>
                                      <p:to>
                                        <p:strVal val="visible"/>
                                      </p:to>
                                    </p:set>
                                    <p:animEffect transition="in" filter="blinds(horizontal)">
                                      <p:cBhvr>
                                        <p:cTn id="47" dur="500"/>
                                        <p:tgtEl>
                                          <p:spTgt spid="9">
                                            <p:txEl>
                                              <p:charRg st="4" end="8"/>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9">
                                            <p:txEl>
                                              <p:charRg st="8" end="10"/>
                                            </p:txEl>
                                          </p:spTgt>
                                        </p:tgtEl>
                                        <p:attrNameLst>
                                          <p:attrName>style.visibility</p:attrName>
                                        </p:attrNameLst>
                                      </p:cBhvr>
                                      <p:to>
                                        <p:strVal val="visible"/>
                                      </p:to>
                                    </p:set>
                                    <p:animEffect transition="in" filter="blinds(horizontal)">
                                      <p:cBhvr>
                                        <p:cTn id="50" dur="500"/>
                                        <p:tgtEl>
                                          <p:spTgt spid="9">
                                            <p:txEl>
                                              <p:charRg st="8"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0">
                                            <p:txEl>
                                              <p:charRg st="0" end="8"/>
                                            </p:txEl>
                                          </p:spTgt>
                                        </p:tgtEl>
                                        <p:attrNameLst>
                                          <p:attrName>style.visibility</p:attrName>
                                        </p:attrNameLst>
                                      </p:cBhvr>
                                      <p:to>
                                        <p:strVal val="visible"/>
                                      </p:to>
                                    </p:set>
                                    <p:animEffect transition="in" filter="blinds(horizontal)">
                                      <p:cBhvr>
                                        <p:cTn id="55" dur="500"/>
                                        <p:tgtEl>
                                          <p:spTgt spid="10">
                                            <p:txEl>
                                              <p:charRg st="0" end="8"/>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10">
                                            <p:txEl>
                                              <p:charRg st="8" end="10"/>
                                            </p:txEl>
                                          </p:spTgt>
                                        </p:tgtEl>
                                        <p:attrNameLst>
                                          <p:attrName>style.visibility</p:attrName>
                                        </p:attrNameLst>
                                      </p:cBhvr>
                                      <p:to>
                                        <p:strVal val="visible"/>
                                      </p:to>
                                    </p:set>
                                    <p:animEffect transition="in" filter="blinds(horizontal)">
                                      <p:cBhvr>
                                        <p:cTn id="58" dur="500"/>
                                        <p:tgtEl>
                                          <p:spTgt spid="10">
                                            <p:txEl>
                                              <p:charRg st="8"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存储组织</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2531" name="Rectangle 3"/>
          <p:cNvSpPr txBox="1"/>
          <p:nvPr/>
        </p:nvSpPr>
        <p:spPr>
          <a:xfrm>
            <a:off x="684530" y="1561465"/>
            <a:ext cx="7921625"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a:latin typeface="微软雅黑" panose="020B0503020204020204" charset="-122"/>
                <a:ea typeface="微软雅黑" panose="020B0503020204020204" charset="-122"/>
              </a:rPr>
              <a:t>运行时刻内存的典型划分</a:t>
            </a:r>
            <a:endParaRPr lang="zh-CN" altLang="en-US" sz="3200">
              <a:latin typeface="微软雅黑" panose="020B0503020204020204" charset="-122"/>
              <a:ea typeface="微软雅黑" panose="020B0503020204020204" charset="-122"/>
            </a:endParaRPr>
          </a:p>
        </p:txBody>
      </p:sp>
      <p:sp>
        <p:nvSpPr>
          <p:cNvPr id="19461" name="Rectangle 4"/>
          <p:cNvSpPr/>
          <p:nvPr/>
        </p:nvSpPr>
        <p:spPr>
          <a:xfrm>
            <a:off x="684530" y="2540000"/>
            <a:ext cx="8984615" cy="1709420"/>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操作系统收到运行目标程序的指令，分配一块连续的内存空间使目标程序在其上运行</a:t>
            </a:r>
            <a:endParaRPr lang="zh-CN" altLang="en-US" sz="2800"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linds(horizontal)">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存储组织</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6"/>
          <p:cNvSpPr/>
          <p:nvPr/>
        </p:nvSpPr>
        <p:spPr>
          <a:xfrm>
            <a:off x="684530" y="4445000"/>
            <a:ext cx="10154285" cy="936625"/>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这只是一个典型的划分，具体语言不同，该划分也不同</a:t>
            </a:r>
            <a:endParaRPr lang="zh-CN" altLang="en-US" sz="2800" dirty="0">
              <a:solidFill>
                <a:schemeClr val="tx1"/>
              </a:solidFill>
              <a:latin typeface="微软雅黑" panose="020B0503020204020204" charset="-122"/>
              <a:ea typeface="微软雅黑" panose="020B0503020204020204" charset="-122"/>
            </a:endParaRPr>
          </a:p>
        </p:txBody>
      </p:sp>
      <p:sp>
        <p:nvSpPr>
          <p:cNvPr id="6" name="Rectangle 7"/>
          <p:cNvSpPr/>
          <p:nvPr/>
        </p:nvSpPr>
        <p:spPr>
          <a:xfrm>
            <a:off x="989330" y="5146675"/>
            <a:ext cx="9328785" cy="577850"/>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u="sng" dirty="0">
                <a:solidFill>
                  <a:schemeClr val="tx1"/>
                </a:solidFill>
                <a:latin typeface="微软雅黑" panose="020B0503020204020204" charset="-122"/>
                <a:ea typeface="微软雅黑" panose="020B0503020204020204" charset="-122"/>
              </a:rPr>
              <a:t>栈</a:t>
            </a:r>
            <a:r>
              <a:rPr lang="zh-CN" altLang="en-US" sz="2800" dirty="0">
                <a:solidFill>
                  <a:schemeClr val="tx1"/>
                </a:solidFill>
                <a:latin typeface="微软雅黑" panose="020B0503020204020204" charset="-122"/>
                <a:ea typeface="微软雅黑" panose="020B0503020204020204" charset="-122"/>
              </a:rPr>
              <a:t>：支持过程的递归调用</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8"/>
          <p:cNvSpPr/>
          <p:nvPr/>
        </p:nvSpPr>
        <p:spPr>
          <a:xfrm>
            <a:off x="989330" y="5724525"/>
            <a:ext cx="9328785" cy="577850"/>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u="sng" dirty="0">
                <a:solidFill>
                  <a:schemeClr val="tx1"/>
                </a:solidFill>
                <a:latin typeface="微软雅黑" panose="020B0503020204020204" charset="-122"/>
                <a:ea typeface="微软雅黑" panose="020B0503020204020204" charset="-122"/>
              </a:rPr>
              <a:t>堆</a:t>
            </a:r>
            <a:r>
              <a:rPr lang="zh-CN" altLang="en-US" sz="2800" dirty="0">
                <a:solidFill>
                  <a:schemeClr val="tx1"/>
                </a:solidFill>
                <a:latin typeface="微软雅黑" panose="020B0503020204020204" charset="-122"/>
                <a:ea typeface="微软雅黑" panose="020B0503020204020204" charset="-122"/>
              </a:rPr>
              <a:t>：支持动态内存申请</a:t>
            </a:r>
            <a:endParaRPr lang="zh-CN" altLang="en-US" sz="2800" dirty="0">
              <a:solidFill>
                <a:schemeClr val="tx1"/>
              </a:solidFill>
              <a:latin typeface="微软雅黑" panose="020B0503020204020204" charset="-122"/>
              <a:ea typeface="微软雅黑" panose="020B0503020204020204" charset="-122"/>
            </a:endParaRPr>
          </a:p>
        </p:txBody>
      </p:sp>
      <p:sp>
        <p:nvSpPr>
          <p:cNvPr id="23558" name="Rectangle 12"/>
          <p:cNvSpPr/>
          <p:nvPr/>
        </p:nvSpPr>
        <p:spPr>
          <a:xfrm>
            <a:off x="4819650" y="425450"/>
            <a:ext cx="3246438" cy="3765550"/>
          </a:xfrm>
          <a:prstGeom prst="rect">
            <a:avLst/>
          </a:prstGeom>
          <a:solidFill>
            <a:schemeClr val="bg1"/>
          </a:solidFill>
          <a:ln w="25400" cap="flat" cmpd="sng">
            <a:solidFill>
              <a:schemeClr val="tx1"/>
            </a:solidFill>
            <a:prstDash val="solid"/>
            <a:miter/>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23559" name="Rectangle 13"/>
          <p:cNvSpPr/>
          <p:nvPr/>
        </p:nvSpPr>
        <p:spPr>
          <a:xfrm>
            <a:off x="4886325" y="449263"/>
            <a:ext cx="3092450" cy="595312"/>
          </a:xfrm>
          <a:prstGeom prst="rect">
            <a:avLst/>
          </a:prstGeom>
          <a:solidFill>
            <a:schemeClr val="bg1"/>
          </a:solidFill>
          <a:ln w="25400">
            <a:noFill/>
          </a:ln>
        </p:spPr>
        <p:txBody>
          <a:bodyPr tIns="82800" anchor="t"/>
          <a:p>
            <a:pPr algn="ctr" eaLnBrk="0" hangingPunct="0"/>
            <a:r>
              <a:rPr lang="zh-CN" altLang="en-US" sz="3200" dirty="0">
                <a:solidFill>
                  <a:srgbClr val="000066"/>
                </a:solidFill>
                <a:latin typeface="微软雅黑" panose="020B0503020204020204" charset="-122"/>
                <a:ea typeface="微软雅黑" panose="020B0503020204020204" charset="-122"/>
              </a:rPr>
              <a:t>代码</a:t>
            </a:r>
            <a:endParaRPr lang="zh-CN" altLang="en-US" sz="3200" dirty="0">
              <a:solidFill>
                <a:srgbClr val="000066"/>
              </a:solidFill>
              <a:latin typeface="微软雅黑" panose="020B0503020204020204" charset="-122"/>
              <a:ea typeface="微软雅黑" panose="020B0503020204020204" charset="-122"/>
            </a:endParaRPr>
          </a:p>
        </p:txBody>
      </p:sp>
      <p:sp>
        <p:nvSpPr>
          <p:cNvPr id="23560" name="Line 14"/>
          <p:cNvSpPr/>
          <p:nvPr/>
        </p:nvSpPr>
        <p:spPr>
          <a:xfrm>
            <a:off x="4840288" y="1117600"/>
            <a:ext cx="3205162" cy="0"/>
          </a:xfrm>
          <a:prstGeom prst="line">
            <a:avLst/>
          </a:prstGeom>
          <a:ln w="25400" cap="flat" cmpd="sng">
            <a:solidFill>
              <a:schemeClr val="tx1"/>
            </a:solidFill>
            <a:prstDash val="solid"/>
            <a:round/>
            <a:headEnd type="none" w="med" len="med"/>
            <a:tailEnd type="none" w="med" len="med"/>
          </a:ln>
        </p:spPr>
      </p:sp>
      <p:sp>
        <p:nvSpPr>
          <p:cNvPr id="23561" name="Rectangle 15"/>
          <p:cNvSpPr/>
          <p:nvPr/>
        </p:nvSpPr>
        <p:spPr>
          <a:xfrm>
            <a:off x="4889500" y="1139825"/>
            <a:ext cx="3092450" cy="596900"/>
          </a:xfrm>
          <a:prstGeom prst="rect">
            <a:avLst/>
          </a:prstGeom>
          <a:solidFill>
            <a:schemeClr val="bg1"/>
          </a:solidFill>
          <a:ln w="25400">
            <a:noFill/>
          </a:ln>
        </p:spPr>
        <p:txBody>
          <a:bodyPr tIns="82800" anchor="t"/>
          <a:p>
            <a:pPr algn="ctr" eaLnBrk="0" hangingPunct="0"/>
            <a:r>
              <a:rPr lang="zh-CN" altLang="en-US" sz="3200" dirty="0">
                <a:solidFill>
                  <a:srgbClr val="000066"/>
                </a:solidFill>
                <a:latin typeface="微软雅黑" panose="020B0503020204020204" charset="-122"/>
                <a:ea typeface="微软雅黑" panose="020B0503020204020204" charset="-122"/>
              </a:rPr>
              <a:t>静态数据</a:t>
            </a:r>
            <a:endParaRPr lang="zh-CN" altLang="en-US" sz="3200" dirty="0">
              <a:solidFill>
                <a:srgbClr val="000066"/>
              </a:solidFill>
              <a:latin typeface="微软雅黑" panose="020B0503020204020204" charset="-122"/>
              <a:ea typeface="微软雅黑" panose="020B0503020204020204" charset="-122"/>
            </a:endParaRPr>
          </a:p>
        </p:txBody>
      </p:sp>
      <p:sp>
        <p:nvSpPr>
          <p:cNvPr id="23562" name="Rectangle 17"/>
          <p:cNvSpPr/>
          <p:nvPr/>
        </p:nvSpPr>
        <p:spPr>
          <a:xfrm>
            <a:off x="4910138" y="1793875"/>
            <a:ext cx="3092450" cy="595313"/>
          </a:xfrm>
          <a:prstGeom prst="rect">
            <a:avLst/>
          </a:prstGeom>
          <a:solidFill>
            <a:schemeClr val="bg1"/>
          </a:solidFill>
          <a:ln w="25400">
            <a:noFill/>
          </a:ln>
        </p:spPr>
        <p:txBody>
          <a:bodyPr tIns="82800" anchor="t"/>
          <a:p>
            <a:pPr algn="ctr" eaLnBrk="0" hangingPunct="0"/>
            <a:r>
              <a:rPr lang="zh-CN" altLang="en-US" sz="3200" dirty="0">
                <a:solidFill>
                  <a:srgbClr val="000066"/>
                </a:solidFill>
                <a:latin typeface="微软雅黑" panose="020B0503020204020204" charset="-122"/>
                <a:ea typeface="微软雅黑" panose="020B0503020204020204" charset="-122"/>
              </a:rPr>
              <a:t>栈</a:t>
            </a:r>
            <a:endParaRPr lang="zh-CN" altLang="en-US" sz="3200" dirty="0">
              <a:solidFill>
                <a:srgbClr val="000066"/>
              </a:solidFill>
              <a:latin typeface="微软雅黑" panose="020B0503020204020204" charset="-122"/>
              <a:ea typeface="微软雅黑" panose="020B0503020204020204" charset="-122"/>
            </a:endParaRPr>
          </a:p>
        </p:txBody>
      </p:sp>
      <p:sp>
        <p:nvSpPr>
          <p:cNvPr id="23563" name="Line 18"/>
          <p:cNvSpPr/>
          <p:nvPr/>
        </p:nvSpPr>
        <p:spPr>
          <a:xfrm>
            <a:off x="4843463" y="3538538"/>
            <a:ext cx="3225800" cy="0"/>
          </a:xfrm>
          <a:prstGeom prst="line">
            <a:avLst/>
          </a:prstGeom>
          <a:ln w="25400" cap="flat" cmpd="sng">
            <a:solidFill>
              <a:schemeClr val="tx1"/>
            </a:solidFill>
            <a:prstDash val="solid"/>
            <a:round/>
            <a:headEnd type="none" w="med" len="med"/>
            <a:tailEnd type="none" w="med" len="med"/>
          </a:ln>
        </p:spPr>
      </p:sp>
      <p:sp>
        <p:nvSpPr>
          <p:cNvPr id="23564" name="Line 19"/>
          <p:cNvSpPr/>
          <p:nvPr/>
        </p:nvSpPr>
        <p:spPr>
          <a:xfrm>
            <a:off x="4843463" y="2481263"/>
            <a:ext cx="3225800" cy="0"/>
          </a:xfrm>
          <a:prstGeom prst="line">
            <a:avLst/>
          </a:prstGeom>
          <a:ln w="25400" cap="flat" cmpd="sng">
            <a:solidFill>
              <a:schemeClr val="tx1"/>
            </a:solidFill>
            <a:prstDash val="solid"/>
            <a:round/>
            <a:headEnd type="none" w="med" len="med"/>
            <a:tailEnd type="none" w="med" len="med"/>
          </a:ln>
        </p:spPr>
      </p:sp>
      <p:sp>
        <p:nvSpPr>
          <p:cNvPr id="23565" name="Rectangle 20"/>
          <p:cNvSpPr/>
          <p:nvPr/>
        </p:nvSpPr>
        <p:spPr>
          <a:xfrm>
            <a:off x="4910138" y="2505075"/>
            <a:ext cx="3092450" cy="595313"/>
          </a:xfrm>
          <a:prstGeom prst="rect">
            <a:avLst/>
          </a:prstGeom>
          <a:solidFill>
            <a:schemeClr val="bg1"/>
          </a:solidFill>
          <a:ln w="25400">
            <a:noFill/>
          </a:ln>
        </p:spPr>
        <p:txBody>
          <a:bodyPr tIns="82800" anchor="t"/>
          <a:p>
            <a:pPr algn="ctr" eaLnBrk="0" hangingPunct="0"/>
            <a:endParaRPr lang="zh-CN" altLang="zh-CN" sz="1000" b="0" dirty="0">
              <a:solidFill>
                <a:srgbClr val="000066"/>
              </a:solidFill>
              <a:latin typeface="微软雅黑" panose="020B0503020204020204" charset="-122"/>
              <a:ea typeface="微软雅黑" panose="020B0503020204020204" charset="-122"/>
            </a:endParaRPr>
          </a:p>
        </p:txBody>
      </p:sp>
      <p:sp>
        <p:nvSpPr>
          <p:cNvPr id="23566" name="Rectangle 21"/>
          <p:cNvSpPr/>
          <p:nvPr/>
        </p:nvSpPr>
        <p:spPr>
          <a:xfrm>
            <a:off x="4868863" y="3581400"/>
            <a:ext cx="3092450" cy="595313"/>
          </a:xfrm>
          <a:prstGeom prst="rect">
            <a:avLst/>
          </a:prstGeom>
          <a:solidFill>
            <a:schemeClr val="bg1"/>
          </a:solidFill>
          <a:ln w="25400">
            <a:noFill/>
          </a:ln>
        </p:spPr>
        <p:txBody>
          <a:bodyPr tIns="82800" anchor="t"/>
          <a:p>
            <a:pPr algn="ctr" eaLnBrk="0" hangingPunct="0"/>
            <a:r>
              <a:rPr lang="zh-CN" altLang="en-US" sz="3200" dirty="0">
                <a:solidFill>
                  <a:srgbClr val="000066"/>
                </a:solidFill>
                <a:latin typeface="微软雅黑" panose="020B0503020204020204" charset="-122"/>
                <a:ea typeface="微软雅黑" panose="020B0503020204020204" charset="-122"/>
              </a:rPr>
              <a:t>堆</a:t>
            </a:r>
            <a:endParaRPr lang="zh-CN" altLang="en-US" sz="3200" dirty="0">
              <a:solidFill>
                <a:srgbClr val="000066"/>
              </a:solidFill>
              <a:latin typeface="微软雅黑" panose="020B0503020204020204" charset="-122"/>
              <a:ea typeface="微软雅黑" panose="020B0503020204020204" charset="-122"/>
            </a:endParaRPr>
          </a:p>
        </p:txBody>
      </p:sp>
      <p:sp>
        <p:nvSpPr>
          <p:cNvPr id="23567" name="Line 22"/>
          <p:cNvSpPr/>
          <p:nvPr/>
        </p:nvSpPr>
        <p:spPr>
          <a:xfrm>
            <a:off x="6391275" y="2500313"/>
            <a:ext cx="4763" cy="423862"/>
          </a:xfrm>
          <a:prstGeom prst="line">
            <a:avLst/>
          </a:prstGeom>
          <a:ln w="25400" cap="flat" cmpd="sng">
            <a:solidFill>
              <a:schemeClr val="tx1"/>
            </a:solidFill>
            <a:prstDash val="solid"/>
            <a:round/>
            <a:headEnd type="none" w="med" len="med"/>
            <a:tailEnd type="stealth" w="med" len="lg"/>
          </a:ln>
        </p:spPr>
      </p:sp>
      <p:sp>
        <p:nvSpPr>
          <p:cNvPr id="23568" name="Line 23"/>
          <p:cNvSpPr/>
          <p:nvPr/>
        </p:nvSpPr>
        <p:spPr>
          <a:xfrm flipV="1">
            <a:off x="6413500" y="3097213"/>
            <a:ext cx="3175" cy="422275"/>
          </a:xfrm>
          <a:prstGeom prst="line">
            <a:avLst/>
          </a:prstGeom>
          <a:ln w="25400" cap="flat" cmpd="sng">
            <a:solidFill>
              <a:schemeClr val="tx1"/>
            </a:solidFill>
            <a:prstDash val="solid"/>
            <a:round/>
            <a:headEnd type="none" w="med" len="med"/>
            <a:tailEnd type="stealth" w="med" len="lg"/>
          </a:ln>
        </p:spPr>
      </p:sp>
      <p:sp>
        <p:nvSpPr>
          <p:cNvPr id="23569" name="Line 24"/>
          <p:cNvSpPr/>
          <p:nvPr/>
        </p:nvSpPr>
        <p:spPr>
          <a:xfrm>
            <a:off x="4800600" y="1828800"/>
            <a:ext cx="3205163" cy="0"/>
          </a:xfrm>
          <a:prstGeom prst="line">
            <a:avLst/>
          </a:prstGeom>
          <a:ln w="25400" cap="flat" cmpd="sng">
            <a:solidFill>
              <a:schemeClr val="tx1"/>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存储组织</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4579" name="Rectangle 3"/>
          <p:cNvSpPr txBox="1"/>
          <p:nvPr/>
        </p:nvSpPr>
        <p:spPr>
          <a:xfrm>
            <a:off x="682625" y="1500188"/>
            <a:ext cx="7921625"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dirty="0">
                <a:solidFill>
                  <a:srgbClr val="533AD0"/>
                </a:solidFill>
                <a:latin typeface="微软雅黑" panose="020B0503020204020204" charset="-122"/>
                <a:ea typeface="微软雅黑" panose="020B0503020204020204" charset="-122"/>
              </a:rPr>
              <a:t>活动记录</a:t>
            </a:r>
            <a:endParaRPr lang="zh-CN" altLang="en-US" sz="3200" dirty="0">
              <a:solidFill>
                <a:srgbClr val="533AD0"/>
              </a:solidFill>
              <a:latin typeface="微软雅黑" panose="020B0503020204020204" charset="-122"/>
              <a:ea typeface="微软雅黑" panose="020B0503020204020204" charset="-122"/>
            </a:endParaRPr>
          </a:p>
        </p:txBody>
      </p:sp>
      <p:sp>
        <p:nvSpPr>
          <p:cNvPr id="21509" name="Rectangle 4"/>
          <p:cNvSpPr/>
          <p:nvPr/>
        </p:nvSpPr>
        <p:spPr>
          <a:xfrm>
            <a:off x="684530" y="2367280"/>
            <a:ext cx="9755505" cy="1343025"/>
          </a:xfrm>
          <a:prstGeom prst="rect">
            <a:avLst/>
          </a:prstGeom>
          <a:noFill/>
          <a:ln w="9525">
            <a:noFill/>
          </a:ln>
        </p:spPr>
        <p:txBody>
          <a:bodyPr anchor="t"/>
          <a:p>
            <a:pPr marL="742950" lvl="1" indent="-285750" algn="l" rtl="0" eaLnBrk="1" fontAlgn="base" hangingPunct="1">
              <a:lnSpc>
                <a:spcPct val="13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是一段连续的存储区，用以存放过程的一次执行所需要的信息，如局部数据</a:t>
            </a:r>
            <a:endParaRPr lang="zh-CN" altLang="en-US" sz="2800" dirty="0">
              <a:solidFill>
                <a:schemeClr val="tx1"/>
              </a:solidFill>
              <a:latin typeface="微软雅黑" panose="020B0503020204020204" charset="-122"/>
              <a:ea typeface="微软雅黑" panose="020B0503020204020204" charset="-122"/>
            </a:endParaRPr>
          </a:p>
        </p:txBody>
      </p:sp>
      <p:sp>
        <p:nvSpPr>
          <p:cNvPr id="21510" name="Rectangle 5"/>
          <p:cNvSpPr/>
          <p:nvPr/>
        </p:nvSpPr>
        <p:spPr>
          <a:xfrm>
            <a:off x="684213" y="4275138"/>
            <a:ext cx="7848600" cy="57785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活动记录的结构</a:t>
            </a:r>
            <a:endParaRPr lang="zh-CN" altLang="en-US" sz="2800"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10"/>
                                        </p:tgtEl>
                                        <p:attrNameLst>
                                          <p:attrName>style.visibility</p:attrName>
                                        </p:attrNameLst>
                                      </p:cBhvr>
                                      <p:to>
                                        <p:strVal val="visible"/>
                                      </p:to>
                                    </p:set>
                                    <p:animEffect transition="in" filter="blinds(horizontal)">
                                      <p:cBhvr>
                                        <p:cTn id="12"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P spid="215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提纲</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7171" name="Rectangle 3"/>
          <p:cNvSpPr txBox="1"/>
          <p:nvPr/>
        </p:nvSpPr>
        <p:spPr>
          <a:xfrm>
            <a:off x="1885315" y="1310640"/>
            <a:ext cx="6801485" cy="4500245"/>
          </a:xfrm>
          <a:prstGeom prst="rect">
            <a:avLst/>
          </a:prstGeom>
          <a:noFill/>
          <a:ln w="9525">
            <a:noFill/>
          </a:ln>
        </p:spPr>
        <p:txBody>
          <a:bodyPr anchor="t"/>
          <a:p>
            <a:pPr marL="457200" indent="-457200" defTabSz="914400" eaLnBrk="0" hangingPunct="0">
              <a:lnSpc>
                <a:spcPct val="150000"/>
              </a:lnSpc>
              <a:spcBef>
                <a:spcPct val="20000"/>
              </a:spcBef>
              <a:buFont typeface="Wingdings" panose="05000000000000000000" charset="0"/>
              <a:buChar char="l"/>
            </a:pPr>
            <a:r>
              <a:rPr lang="zh-CN" altLang="en-US" sz="3200" dirty="0">
                <a:latin typeface="微软雅黑" panose="020B0503020204020204" charset="-122"/>
                <a:ea typeface="微软雅黑" panose="020B0503020204020204" charset="-122"/>
              </a:rPr>
              <a:t>概述</a:t>
            </a:r>
            <a:endParaRPr lang="zh-CN" altLang="en-US" sz="3200" dirty="0">
              <a:latin typeface="微软雅黑" panose="020B0503020204020204" charset="-122"/>
              <a:ea typeface="微软雅黑" panose="020B0503020204020204" charset="-122"/>
            </a:endParaRPr>
          </a:p>
          <a:p>
            <a:pPr marL="457200" indent="-457200" defTabSz="914400" eaLnBrk="0" hangingPunct="0">
              <a:lnSpc>
                <a:spcPct val="150000"/>
              </a:lnSpc>
              <a:spcBef>
                <a:spcPct val="20000"/>
              </a:spcBef>
              <a:buFont typeface="Wingdings" panose="05000000000000000000" charset="0"/>
              <a:buChar char="l"/>
            </a:pPr>
            <a:r>
              <a:rPr lang="zh-CN" altLang="en-US" sz="3200" dirty="0">
                <a:latin typeface="微软雅黑" panose="020B0503020204020204" charset="-122"/>
                <a:ea typeface="微软雅黑" panose="020B0503020204020204" charset="-122"/>
              </a:rPr>
              <a:t>有关源语言中的一些问题的讨论</a:t>
            </a:r>
            <a:endParaRPr lang="zh-CN" altLang="en-US" sz="3200" dirty="0">
              <a:latin typeface="微软雅黑" panose="020B0503020204020204" charset="-122"/>
              <a:ea typeface="微软雅黑" panose="020B0503020204020204" charset="-122"/>
            </a:endParaRPr>
          </a:p>
          <a:p>
            <a:pPr marL="457200" indent="-457200" defTabSz="914400" eaLnBrk="0" hangingPunct="0">
              <a:lnSpc>
                <a:spcPct val="150000"/>
              </a:lnSpc>
              <a:spcBef>
                <a:spcPct val="20000"/>
              </a:spcBef>
              <a:buFont typeface="Wingdings" panose="05000000000000000000" charset="0"/>
              <a:buChar char="l"/>
            </a:pPr>
            <a:r>
              <a:rPr lang="zh-CN" altLang="en-US" sz="3200" dirty="0">
                <a:latin typeface="微软雅黑" panose="020B0503020204020204" charset="-122"/>
                <a:ea typeface="微软雅黑" panose="020B0503020204020204" charset="-122"/>
              </a:rPr>
              <a:t>存储组织</a:t>
            </a:r>
            <a:endParaRPr lang="en-US" altLang="zh-CN" sz="3200" dirty="0">
              <a:latin typeface="微软雅黑" panose="020B0503020204020204" charset="-122"/>
              <a:ea typeface="微软雅黑" panose="020B0503020204020204" charset="-122"/>
            </a:endParaRPr>
          </a:p>
          <a:p>
            <a:pPr marL="457200" indent="-457200" defTabSz="914400" eaLnBrk="0" hangingPunct="0">
              <a:lnSpc>
                <a:spcPct val="150000"/>
              </a:lnSpc>
              <a:spcBef>
                <a:spcPct val="20000"/>
              </a:spcBef>
              <a:buFont typeface="Wingdings" panose="05000000000000000000" charset="0"/>
              <a:buChar char="l"/>
            </a:pPr>
            <a:r>
              <a:rPr lang="zh-CN" altLang="en-US" sz="3200" dirty="0">
                <a:latin typeface="微软雅黑" panose="020B0503020204020204" charset="-122"/>
                <a:ea typeface="微软雅黑" panose="020B0503020204020204" charset="-122"/>
              </a:rPr>
              <a:t>运行时刻存储分配策略</a:t>
            </a:r>
            <a:endParaRPr lang="en-US" altLang="zh-CN" sz="3200" dirty="0">
              <a:latin typeface="微软雅黑" panose="020B0503020204020204" charset="-122"/>
              <a:ea typeface="微软雅黑" panose="020B0503020204020204" charset="-122"/>
            </a:endParaRPr>
          </a:p>
          <a:p>
            <a:pPr marL="457200" indent="-457200" defTabSz="914400" eaLnBrk="0" hangingPunct="0">
              <a:lnSpc>
                <a:spcPct val="150000"/>
              </a:lnSpc>
              <a:spcBef>
                <a:spcPct val="20000"/>
              </a:spcBef>
              <a:buFont typeface="Wingdings" panose="05000000000000000000" charset="0"/>
              <a:buChar char="l"/>
            </a:pPr>
            <a:r>
              <a:rPr lang="zh-CN" altLang="en-US" sz="3200" dirty="0">
                <a:latin typeface="微软雅黑" panose="020B0503020204020204" charset="-122"/>
                <a:ea typeface="微软雅黑" panose="020B0503020204020204" charset="-122"/>
              </a:rPr>
              <a:t>对非局部名字的访问</a:t>
            </a:r>
            <a:endParaRPr lang="zh-CN" altLang="en-US" sz="3200" dirty="0">
              <a:latin typeface="微软雅黑" panose="020B0503020204020204"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7" name="Rectangle 6"/>
          <p:cNvSpPr/>
          <p:nvPr/>
        </p:nvSpPr>
        <p:spPr>
          <a:xfrm>
            <a:off x="0" y="3388995"/>
            <a:ext cx="6635750" cy="649605"/>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u="sng" dirty="0">
                <a:solidFill>
                  <a:schemeClr val="tx1"/>
                </a:solidFill>
                <a:latin typeface="微软雅黑" panose="020B0503020204020204" charset="-122"/>
                <a:ea typeface="微软雅黑" panose="020B0503020204020204" charset="-122"/>
              </a:rPr>
              <a:t>参数域</a:t>
            </a:r>
            <a:r>
              <a:rPr lang="zh-CN" altLang="en-US" sz="2800" dirty="0">
                <a:solidFill>
                  <a:schemeClr val="tx1"/>
                </a:solidFill>
                <a:latin typeface="微软雅黑" panose="020B0503020204020204" charset="-122"/>
                <a:ea typeface="微软雅黑" panose="020B0503020204020204" charset="-122"/>
              </a:rPr>
              <a:t>、</a:t>
            </a:r>
            <a:r>
              <a:rPr lang="zh-CN" altLang="en-US" sz="2800" u="sng" dirty="0">
                <a:solidFill>
                  <a:schemeClr val="tx1"/>
                </a:solidFill>
                <a:latin typeface="微软雅黑" panose="020B0503020204020204" charset="-122"/>
                <a:ea typeface="微软雅黑" panose="020B0503020204020204" charset="-122"/>
              </a:rPr>
              <a:t>状态域</a:t>
            </a:r>
            <a:r>
              <a:rPr lang="zh-CN" altLang="en-US" sz="2800" dirty="0">
                <a:solidFill>
                  <a:schemeClr val="tx1"/>
                </a:solidFill>
                <a:latin typeface="微软雅黑" panose="020B0503020204020204" charset="-122"/>
                <a:ea typeface="微软雅黑" panose="020B0503020204020204" charset="-122"/>
              </a:rPr>
              <a:t>、</a:t>
            </a:r>
            <a:r>
              <a:rPr lang="zh-CN" altLang="en-US" sz="2800" u="sng" dirty="0">
                <a:solidFill>
                  <a:schemeClr val="tx1"/>
                </a:solidFill>
                <a:latin typeface="微软雅黑" panose="020B0503020204020204" charset="-122"/>
                <a:ea typeface="微软雅黑" panose="020B0503020204020204" charset="-122"/>
              </a:rPr>
              <a:t>数据域</a:t>
            </a:r>
            <a:endParaRPr lang="zh-CN" altLang="en-US" sz="2800" u="sng" dirty="0">
              <a:solidFill>
                <a:schemeClr val="tx1"/>
              </a:solidFill>
              <a:latin typeface="微软雅黑" panose="020B0503020204020204" charset="-122"/>
              <a:ea typeface="微软雅黑" panose="020B0503020204020204" charset="-122"/>
            </a:endParaRPr>
          </a:p>
        </p:txBody>
      </p:sp>
      <p:sp>
        <p:nvSpPr>
          <p:cNvPr id="28" name="Rectangle 7"/>
          <p:cNvSpPr/>
          <p:nvPr/>
        </p:nvSpPr>
        <p:spPr>
          <a:xfrm>
            <a:off x="0" y="4290060"/>
            <a:ext cx="11464925" cy="73533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TOP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指向栈顶，</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TOP_SP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指向局部数据区的开始位置</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9" name="Rectangle 8"/>
          <p:cNvSpPr/>
          <p:nvPr/>
        </p:nvSpPr>
        <p:spPr>
          <a:xfrm>
            <a:off x="144780" y="5276850"/>
            <a:ext cx="10918190" cy="86360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None/>
            </a:pPr>
            <a:r>
              <a:rPr lang="en-US" altLang="zh-CN" sz="2800" dirty="0">
                <a:solidFill>
                  <a:schemeClr val="tx1"/>
                </a:solidFill>
                <a:latin typeface="楷体" panose="02010609060101010101" charset="-122"/>
                <a:ea typeface="楷体" panose="02010609060101010101" charset="-122"/>
                <a:cs typeface="楷体" panose="02010609060101010101" charset="-122"/>
              </a:rPr>
              <a:t>  **   </a:t>
            </a:r>
            <a:r>
              <a:rPr lang="zh-CN" altLang="en-US" sz="2800" dirty="0">
                <a:solidFill>
                  <a:schemeClr val="tx1"/>
                </a:solidFill>
                <a:latin typeface="楷体" panose="02010609060101010101" charset="-122"/>
                <a:ea typeface="楷体" panose="02010609060101010101" charset="-122"/>
                <a:cs typeface="楷体" panose="02010609060101010101" charset="-122"/>
              </a:rPr>
              <a:t>这只是一个一般的结构，具体语言不同，活动记录的结构和内容也有差异</a:t>
            </a:r>
            <a:endParaRPr lang="zh-CN" altLang="en-US" sz="2800" dirty="0">
              <a:solidFill>
                <a:schemeClr val="tx1"/>
              </a:solidFill>
              <a:latin typeface="楷体" panose="02010609060101010101" charset="-122"/>
              <a:ea typeface="楷体" panose="02010609060101010101" charset="-122"/>
              <a:cs typeface="楷体" panose="02010609060101010101" charset="-122"/>
            </a:endParaRPr>
          </a:p>
        </p:txBody>
      </p:sp>
      <p:sp>
        <p:nvSpPr>
          <p:cNvPr id="25605" name="Rectangle 12"/>
          <p:cNvSpPr/>
          <p:nvPr/>
        </p:nvSpPr>
        <p:spPr>
          <a:xfrm>
            <a:off x="6477000" y="252413"/>
            <a:ext cx="3295650" cy="3786187"/>
          </a:xfrm>
          <a:prstGeom prst="rect">
            <a:avLst/>
          </a:prstGeom>
          <a:solidFill>
            <a:schemeClr val="bg1"/>
          </a:solidFill>
          <a:ln w="25400" cap="flat" cmpd="sng">
            <a:solidFill>
              <a:schemeClr val="tx1"/>
            </a:solidFill>
            <a:prstDash val="solid"/>
            <a:miter/>
            <a:headEnd type="none" w="med" len="med"/>
            <a:tailEnd type="none" w="med" len="med"/>
          </a:ln>
        </p:spPr>
        <p:txBody>
          <a:bodyPr anchor="t"/>
          <a:p>
            <a:pPr algn="ctr"/>
            <a:endParaRPr lang="zh-CN" altLang="en-US" dirty="0">
              <a:latin typeface="微软雅黑" panose="020B0503020204020204" charset="-122"/>
              <a:ea typeface="微软雅黑" panose="020B0503020204020204" charset="-122"/>
            </a:endParaRPr>
          </a:p>
        </p:txBody>
      </p:sp>
      <p:sp>
        <p:nvSpPr>
          <p:cNvPr id="25606" name="Rectangle 13"/>
          <p:cNvSpPr/>
          <p:nvPr/>
        </p:nvSpPr>
        <p:spPr>
          <a:xfrm>
            <a:off x="6553200" y="304800"/>
            <a:ext cx="3094038" cy="457200"/>
          </a:xfrm>
          <a:prstGeom prst="rect">
            <a:avLst/>
          </a:prstGeom>
          <a:solidFill>
            <a:schemeClr val="bg1"/>
          </a:solidFill>
          <a:ln w="25400">
            <a:noFill/>
          </a:ln>
        </p:spPr>
        <p:txBody>
          <a:bodyPr tIns="82800" anchor="t"/>
          <a:p>
            <a:pPr algn="ctr" eaLnBrk="0" hangingPunct="0"/>
            <a:r>
              <a:rPr lang="zh-CN" altLang="en-US" dirty="0">
                <a:solidFill>
                  <a:srgbClr val="000066"/>
                </a:solidFill>
                <a:latin typeface="微软雅黑" panose="020B0503020204020204" charset="-122"/>
                <a:ea typeface="微软雅黑" panose="020B0503020204020204" charset="-122"/>
              </a:rPr>
              <a:t>返回的值</a:t>
            </a:r>
            <a:endParaRPr lang="zh-CN" altLang="en-US" dirty="0">
              <a:solidFill>
                <a:srgbClr val="000066"/>
              </a:solidFill>
              <a:latin typeface="微软雅黑" panose="020B0503020204020204" charset="-122"/>
              <a:ea typeface="微软雅黑" panose="020B0503020204020204" charset="-122"/>
            </a:endParaRPr>
          </a:p>
        </p:txBody>
      </p:sp>
      <p:sp>
        <p:nvSpPr>
          <p:cNvPr id="25607" name="Rectangle 15"/>
          <p:cNvSpPr/>
          <p:nvPr/>
        </p:nvSpPr>
        <p:spPr>
          <a:xfrm>
            <a:off x="6546850" y="3368675"/>
            <a:ext cx="3094038" cy="654050"/>
          </a:xfrm>
          <a:prstGeom prst="rect">
            <a:avLst/>
          </a:prstGeom>
          <a:solidFill>
            <a:schemeClr val="bg1"/>
          </a:solidFill>
          <a:ln w="25400">
            <a:noFill/>
          </a:ln>
        </p:spPr>
        <p:txBody>
          <a:bodyPr tIns="82800" anchor="t"/>
          <a:p>
            <a:pPr algn="ctr" eaLnBrk="0" hangingPunct="0"/>
            <a:r>
              <a:rPr lang="zh-CN" altLang="en-US" dirty="0">
                <a:solidFill>
                  <a:srgbClr val="000066"/>
                </a:solidFill>
                <a:latin typeface="微软雅黑" panose="020B0503020204020204" charset="-122"/>
                <a:ea typeface="微软雅黑" panose="020B0503020204020204" charset="-122"/>
              </a:rPr>
              <a:t>临时变量</a:t>
            </a:r>
            <a:endParaRPr lang="zh-CN" altLang="en-US" dirty="0">
              <a:solidFill>
                <a:srgbClr val="000066"/>
              </a:solidFill>
              <a:latin typeface="微软雅黑" panose="020B0503020204020204" charset="-122"/>
              <a:ea typeface="微软雅黑" panose="020B0503020204020204" charset="-122"/>
            </a:endParaRPr>
          </a:p>
        </p:txBody>
      </p:sp>
      <p:sp>
        <p:nvSpPr>
          <p:cNvPr id="25608" name="Rectangle 16"/>
          <p:cNvSpPr/>
          <p:nvPr/>
        </p:nvSpPr>
        <p:spPr>
          <a:xfrm>
            <a:off x="6546850" y="677863"/>
            <a:ext cx="3094038" cy="652462"/>
          </a:xfrm>
          <a:prstGeom prst="rect">
            <a:avLst/>
          </a:prstGeom>
          <a:solidFill>
            <a:schemeClr val="bg1"/>
          </a:solidFill>
          <a:ln w="25400">
            <a:noFill/>
          </a:ln>
        </p:spPr>
        <p:txBody>
          <a:bodyPr tIns="82800" anchor="t"/>
          <a:p>
            <a:pPr algn="ctr" eaLnBrk="0" hangingPunct="0"/>
            <a:r>
              <a:rPr lang="zh-CN" altLang="en-US" dirty="0">
                <a:solidFill>
                  <a:srgbClr val="000066"/>
                </a:solidFill>
                <a:latin typeface="微软雅黑" panose="020B0503020204020204" charset="-122"/>
                <a:ea typeface="微软雅黑" panose="020B0503020204020204" charset="-122"/>
              </a:rPr>
              <a:t>实在参数</a:t>
            </a:r>
            <a:endParaRPr lang="zh-CN" altLang="en-US" dirty="0">
              <a:solidFill>
                <a:srgbClr val="000066"/>
              </a:solidFill>
              <a:latin typeface="微软雅黑" panose="020B0503020204020204" charset="-122"/>
              <a:ea typeface="微软雅黑" panose="020B0503020204020204" charset="-122"/>
            </a:endParaRPr>
          </a:p>
        </p:txBody>
      </p:sp>
      <p:sp>
        <p:nvSpPr>
          <p:cNvPr id="25609" name="Line 18"/>
          <p:cNvSpPr/>
          <p:nvPr/>
        </p:nvSpPr>
        <p:spPr>
          <a:xfrm>
            <a:off x="6499225" y="3492500"/>
            <a:ext cx="3228975" cy="0"/>
          </a:xfrm>
          <a:prstGeom prst="line">
            <a:avLst/>
          </a:prstGeom>
          <a:ln w="25400" cap="flat" cmpd="sng">
            <a:solidFill>
              <a:schemeClr val="tx1"/>
            </a:solidFill>
            <a:prstDash val="dash"/>
            <a:round/>
            <a:headEnd type="none" w="med" len="med"/>
            <a:tailEnd type="none" w="med" len="med"/>
          </a:ln>
        </p:spPr>
      </p:sp>
      <p:sp>
        <p:nvSpPr>
          <p:cNvPr id="25610" name="Rectangle 19"/>
          <p:cNvSpPr/>
          <p:nvPr/>
        </p:nvSpPr>
        <p:spPr>
          <a:xfrm>
            <a:off x="6565900" y="1203325"/>
            <a:ext cx="3095625" cy="652463"/>
          </a:xfrm>
          <a:prstGeom prst="rect">
            <a:avLst/>
          </a:prstGeom>
          <a:solidFill>
            <a:schemeClr val="bg1"/>
          </a:solidFill>
          <a:ln w="25400">
            <a:noFill/>
          </a:ln>
        </p:spPr>
        <p:txBody>
          <a:bodyPr tIns="82800" anchor="t"/>
          <a:p>
            <a:pPr algn="ctr" eaLnBrk="0" hangingPunct="0"/>
            <a:r>
              <a:rPr lang="zh-CN" altLang="en-US" dirty="0">
                <a:solidFill>
                  <a:srgbClr val="000066"/>
                </a:solidFill>
                <a:latin typeface="微软雅黑" panose="020B0503020204020204" charset="-122"/>
                <a:ea typeface="微软雅黑" panose="020B0503020204020204" charset="-122"/>
              </a:rPr>
              <a:t>控制链（可选择的）</a:t>
            </a:r>
            <a:endParaRPr lang="zh-CN" altLang="en-US" dirty="0">
              <a:solidFill>
                <a:srgbClr val="000066"/>
              </a:solidFill>
              <a:latin typeface="微软雅黑" panose="020B0503020204020204" charset="-122"/>
              <a:ea typeface="微软雅黑" panose="020B0503020204020204" charset="-122"/>
            </a:endParaRPr>
          </a:p>
        </p:txBody>
      </p:sp>
      <p:sp>
        <p:nvSpPr>
          <p:cNvPr id="25611" name="Rectangle 23"/>
          <p:cNvSpPr/>
          <p:nvPr/>
        </p:nvSpPr>
        <p:spPr>
          <a:xfrm>
            <a:off x="6564313" y="1751013"/>
            <a:ext cx="3094037" cy="650875"/>
          </a:xfrm>
          <a:prstGeom prst="rect">
            <a:avLst/>
          </a:prstGeom>
          <a:solidFill>
            <a:schemeClr val="bg1"/>
          </a:solidFill>
          <a:ln w="25400">
            <a:noFill/>
          </a:ln>
        </p:spPr>
        <p:txBody>
          <a:bodyPr tIns="82800" anchor="t"/>
          <a:p>
            <a:pPr algn="ctr" eaLnBrk="0" hangingPunct="0"/>
            <a:r>
              <a:rPr lang="zh-CN" altLang="en-US" dirty="0">
                <a:solidFill>
                  <a:srgbClr val="000066"/>
                </a:solidFill>
                <a:latin typeface="微软雅黑" panose="020B0503020204020204" charset="-122"/>
                <a:ea typeface="微软雅黑" panose="020B0503020204020204" charset="-122"/>
              </a:rPr>
              <a:t>存取链（可选择的）</a:t>
            </a:r>
            <a:endParaRPr lang="zh-CN" altLang="en-US" dirty="0">
              <a:solidFill>
                <a:srgbClr val="000066"/>
              </a:solidFill>
              <a:latin typeface="微软雅黑" panose="020B0503020204020204" charset="-122"/>
              <a:ea typeface="微软雅黑" panose="020B0503020204020204" charset="-122"/>
            </a:endParaRPr>
          </a:p>
        </p:txBody>
      </p:sp>
      <p:sp>
        <p:nvSpPr>
          <p:cNvPr id="25612" name="Rectangle 24"/>
          <p:cNvSpPr/>
          <p:nvPr/>
        </p:nvSpPr>
        <p:spPr>
          <a:xfrm>
            <a:off x="6565900" y="2276475"/>
            <a:ext cx="3095625" cy="650875"/>
          </a:xfrm>
          <a:prstGeom prst="rect">
            <a:avLst/>
          </a:prstGeom>
          <a:solidFill>
            <a:schemeClr val="bg1"/>
          </a:solidFill>
          <a:ln w="25400">
            <a:noFill/>
          </a:ln>
        </p:spPr>
        <p:txBody>
          <a:bodyPr tIns="82800" anchor="t"/>
          <a:p>
            <a:pPr algn="ctr" eaLnBrk="0" hangingPunct="0"/>
            <a:r>
              <a:rPr lang="zh-CN" altLang="en-US" dirty="0">
                <a:solidFill>
                  <a:srgbClr val="000066"/>
                </a:solidFill>
                <a:latin typeface="微软雅黑" panose="020B0503020204020204" charset="-122"/>
                <a:ea typeface="微软雅黑" panose="020B0503020204020204" charset="-122"/>
              </a:rPr>
              <a:t>保存的机器状态</a:t>
            </a:r>
            <a:endParaRPr lang="zh-CN" altLang="en-US" dirty="0">
              <a:solidFill>
                <a:srgbClr val="000066"/>
              </a:solidFill>
              <a:latin typeface="微软雅黑" panose="020B0503020204020204" charset="-122"/>
              <a:ea typeface="微软雅黑" panose="020B0503020204020204" charset="-122"/>
            </a:endParaRPr>
          </a:p>
        </p:txBody>
      </p:sp>
      <p:sp>
        <p:nvSpPr>
          <p:cNvPr id="25613" name="Rectangle 25"/>
          <p:cNvSpPr/>
          <p:nvPr/>
        </p:nvSpPr>
        <p:spPr>
          <a:xfrm>
            <a:off x="6546850" y="2822575"/>
            <a:ext cx="3094038" cy="650875"/>
          </a:xfrm>
          <a:prstGeom prst="rect">
            <a:avLst/>
          </a:prstGeom>
          <a:solidFill>
            <a:schemeClr val="bg1"/>
          </a:solidFill>
          <a:ln w="25400">
            <a:noFill/>
          </a:ln>
        </p:spPr>
        <p:txBody>
          <a:bodyPr tIns="82800" anchor="t"/>
          <a:p>
            <a:pPr algn="ctr" eaLnBrk="0" hangingPunct="0"/>
            <a:r>
              <a:rPr lang="zh-CN" altLang="en-US" dirty="0">
                <a:solidFill>
                  <a:srgbClr val="000066"/>
                </a:solidFill>
                <a:latin typeface="微软雅黑" panose="020B0503020204020204" charset="-122"/>
                <a:ea typeface="微软雅黑" panose="020B0503020204020204" charset="-122"/>
              </a:rPr>
              <a:t>局部数据</a:t>
            </a:r>
            <a:endParaRPr lang="zh-CN" altLang="en-US" dirty="0">
              <a:solidFill>
                <a:srgbClr val="000066"/>
              </a:solidFill>
              <a:latin typeface="微软雅黑" panose="020B0503020204020204" charset="-122"/>
              <a:ea typeface="微软雅黑" panose="020B0503020204020204" charset="-122"/>
            </a:endParaRPr>
          </a:p>
        </p:txBody>
      </p:sp>
      <p:sp>
        <p:nvSpPr>
          <p:cNvPr id="25614" name="Line 26"/>
          <p:cNvSpPr/>
          <p:nvPr/>
        </p:nvSpPr>
        <p:spPr>
          <a:xfrm>
            <a:off x="6477000" y="2895600"/>
            <a:ext cx="3228975" cy="0"/>
          </a:xfrm>
          <a:prstGeom prst="line">
            <a:avLst/>
          </a:prstGeom>
          <a:ln w="25400" cap="flat" cmpd="sng">
            <a:solidFill>
              <a:schemeClr val="tx1"/>
            </a:solidFill>
            <a:prstDash val="dash"/>
            <a:round/>
            <a:headEnd type="none" w="med" len="med"/>
            <a:tailEnd type="none" w="med" len="med"/>
          </a:ln>
        </p:spPr>
      </p:sp>
      <p:sp>
        <p:nvSpPr>
          <p:cNvPr id="25615" name="Line 27"/>
          <p:cNvSpPr/>
          <p:nvPr/>
        </p:nvSpPr>
        <p:spPr>
          <a:xfrm>
            <a:off x="6477000" y="2362200"/>
            <a:ext cx="3228975" cy="0"/>
          </a:xfrm>
          <a:prstGeom prst="line">
            <a:avLst/>
          </a:prstGeom>
          <a:ln w="25400" cap="flat" cmpd="sng">
            <a:solidFill>
              <a:schemeClr val="tx1"/>
            </a:solidFill>
            <a:prstDash val="dash"/>
            <a:round/>
            <a:headEnd type="none" w="med" len="med"/>
            <a:tailEnd type="none" w="med" len="med"/>
          </a:ln>
        </p:spPr>
      </p:sp>
      <p:sp>
        <p:nvSpPr>
          <p:cNvPr id="25616" name="Line 28"/>
          <p:cNvSpPr/>
          <p:nvPr/>
        </p:nvSpPr>
        <p:spPr>
          <a:xfrm>
            <a:off x="6477000" y="1828800"/>
            <a:ext cx="3228975" cy="0"/>
          </a:xfrm>
          <a:prstGeom prst="line">
            <a:avLst/>
          </a:prstGeom>
          <a:ln w="25400" cap="flat" cmpd="sng">
            <a:solidFill>
              <a:schemeClr val="tx1"/>
            </a:solidFill>
            <a:prstDash val="dash"/>
            <a:round/>
            <a:headEnd type="none" w="med" len="med"/>
            <a:tailEnd type="none" w="med" len="med"/>
          </a:ln>
        </p:spPr>
      </p:sp>
      <p:sp>
        <p:nvSpPr>
          <p:cNvPr id="25617" name="Line 29"/>
          <p:cNvSpPr/>
          <p:nvPr/>
        </p:nvSpPr>
        <p:spPr>
          <a:xfrm>
            <a:off x="6477000" y="1219200"/>
            <a:ext cx="3228975" cy="0"/>
          </a:xfrm>
          <a:prstGeom prst="line">
            <a:avLst/>
          </a:prstGeom>
          <a:ln w="25400" cap="flat" cmpd="sng">
            <a:solidFill>
              <a:schemeClr val="tx1"/>
            </a:solidFill>
            <a:prstDash val="dash"/>
            <a:round/>
            <a:headEnd type="none" w="med" len="med"/>
            <a:tailEnd type="none" w="med" len="med"/>
          </a:ln>
        </p:spPr>
      </p:sp>
      <p:sp>
        <p:nvSpPr>
          <p:cNvPr id="25618" name="Line 30"/>
          <p:cNvSpPr/>
          <p:nvPr/>
        </p:nvSpPr>
        <p:spPr>
          <a:xfrm>
            <a:off x="6477000" y="762000"/>
            <a:ext cx="3228975" cy="0"/>
          </a:xfrm>
          <a:prstGeom prst="line">
            <a:avLst/>
          </a:prstGeom>
          <a:ln w="25400" cap="flat" cmpd="sng">
            <a:solidFill>
              <a:schemeClr val="tx1"/>
            </a:solidFill>
            <a:prstDash val="dash"/>
            <a:round/>
            <a:headEnd type="none" w="med" len="med"/>
            <a:tailEnd type="none" w="med" len="med"/>
          </a:ln>
        </p:spPr>
      </p:sp>
      <p:sp>
        <p:nvSpPr>
          <p:cNvPr id="25619" name="Line 31"/>
          <p:cNvSpPr/>
          <p:nvPr/>
        </p:nvSpPr>
        <p:spPr>
          <a:xfrm>
            <a:off x="5791200" y="304800"/>
            <a:ext cx="609600" cy="0"/>
          </a:xfrm>
          <a:prstGeom prst="line">
            <a:avLst/>
          </a:prstGeom>
          <a:ln w="38100" cap="flat" cmpd="sng">
            <a:solidFill>
              <a:srgbClr val="000066"/>
            </a:solidFill>
            <a:prstDash val="solid"/>
            <a:round/>
            <a:headEnd type="none" w="med" len="med"/>
            <a:tailEnd type="triangle" w="med" len="med"/>
          </a:ln>
        </p:spPr>
      </p:sp>
      <p:sp>
        <p:nvSpPr>
          <p:cNvPr id="25620" name="Line 32"/>
          <p:cNvSpPr/>
          <p:nvPr/>
        </p:nvSpPr>
        <p:spPr>
          <a:xfrm>
            <a:off x="5791200" y="2895600"/>
            <a:ext cx="609600" cy="0"/>
          </a:xfrm>
          <a:prstGeom prst="line">
            <a:avLst/>
          </a:prstGeom>
          <a:ln w="38100" cap="flat" cmpd="sng">
            <a:solidFill>
              <a:srgbClr val="000066"/>
            </a:solidFill>
            <a:prstDash val="solid"/>
            <a:round/>
            <a:headEnd type="none" w="med" len="med"/>
            <a:tailEnd type="triangle" w="med" len="med"/>
          </a:ln>
        </p:spPr>
      </p:sp>
      <p:sp>
        <p:nvSpPr>
          <p:cNvPr id="25621" name="Rectangle 33"/>
          <p:cNvSpPr/>
          <p:nvPr/>
        </p:nvSpPr>
        <p:spPr>
          <a:xfrm>
            <a:off x="4830763" y="76200"/>
            <a:ext cx="1189037" cy="457200"/>
          </a:xfrm>
          <a:prstGeom prst="rect">
            <a:avLst/>
          </a:prstGeom>
          <a:solidFill>
            <a:schemeClr val="bg1"/>
          </a:solidFill>
          <a:ln w="25400">
            <a:noFill/>
          </a:ln>
        </p:spPr>
        <p:txBody>
          <a:bodyPr tIns="82800" anchor="t"/>
          <a:p>
            <a:pPr algn="ctr" eaLnBrk="0" hangingPunct="0"/>
            <a:r>
              <a:rPr lang="en-US" altLang="zh-CN" sz="2000" dirty="0">
                <a:solidFill>
                  <a:srgbClr val="000066"/>
                </a:solidFill>
                <a:latin typeface="Times New Roman" panose="02020603050405020304" charset="0"/>
              </a:rPr>
              <a:t>TOP</a:t>
            </a:r>
            <a:endParaRPr lang="en-US" altLang="zh-CN" sz="2000" dirty="0">
              <a:solidFill>
                <a:srgbClr val="000066"/>
              </a:solidFill>
              <a:latin typeface="Times New Roman" panose="02020603050405020304" charset="0"/>
            </a:endParaRPr>
          </a:p>
        </p:txBody>
      </p:sp>
      <p:sp>
        <p:nvSpPr>
          <p:cNvPr id="25622" name="Rectangle 34"/>
          <p:cNvSpPr/>
          <p:nvPr/>
        </p:nvSpPr>
        <p:spPr>
          <a:xfrm>
            <a:off x="4449763" y="2667000"/>
            <a:ext cx="1493837" cy="457200"/>
          </a:xfrm>
          <a:prstGeom prst="rect">
            <a:avLst/>
          </a:prstGeom>
          <a:solidFill>
            <a:schemeClr val="bg1"/>
          </a:solidFill>
          <a:ln w="25400">
            <a:noFill/>
          </a:ln>
        </p:spPr>
        <p:txBody>
          <a:bodyPr tIns="82800" anchor="t"/>
          <a:p>
            <a:pPr algn="ctr" eaLnBrk="0" hangingPunct="0"/>
            <a:r>
              <a:rPr lang="en-US" altLang="zh-CN" sz="2000" dirty="0">
                <a:solidFill>
                  <a:srgbClr val="000066"/>
                </a:solidFill>
                <a:latin typeface="Times New Roman" panose="02020603050405020304" charset="0"/>
              </a:rPr>
              <a:t>TOP_SP</a:t>
            </a:r>
            <a:endParaRPr lang="en-US" altLang="zh-CN" sz="2000" dirty="0">
              <a:solidFill>
                <a:srgbClr val="000066"/>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运行时刻存储分配策略</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9" name="内容占位符 2"/>
          <p:cNvSpPr>
            <a:spLocks noGrp="1"/>
          </p:cNvSpPr>
          <p:nvPr>
            <p:ph idx="1"/>
          </p:nvPr>
        </p:nvSpPr>
        <p:spPr>
          <a:xfrm>
            <a:off x="1298575" y="1062355"/>
            <a:ext cx="9001125" cy="5109845"/>
          </a:xfrm>
        </p:spPr>
        <p:txBody>
          <a:bodyPr wrap="square" lIns="91440" tIns="45720" rIns="91440" bIns="45720" anchor="t"/>
          <a:p>
            <a:r>
              <a:rPr lang="zh-CN" altLang="en-US" dirty="0"/>
              <a:t>三种存储分配策略</a:t>
            </a:r>
            <a:endParaRPr lang="en-US" altLang="zh-CN" dirty="0"/>
          </a:p>
          <a:p>
            <a:pPr lvl="1">
              <a:lnSpc>
                <a:spcPct val="150000"/>
              </a:lnSpc>
              <a:buFont typeface="Wingdings" panose="05000000000000000000" charset="0"/>
              <a:buChar char="ü"/>
            </a:pPr>
            <a:r>
              <a:rPr lang="zh-CN" altLang="en-US" sz="3200" dirty="0">
                <a:solidFill>
                  <a:schemeClr val="tx2"/>
                </a:solidFill>
              </a:rPr>
              <a:t>静态存储分配</a:t>
            </a:r>
            <a:r>
              <a:rPr lang="en-US" altLang="zh-CN" sz="3200" dirty="0"/>
              <a:t>:   FORTRAN</a:t>
            </a:r>
            <a:endParaRPr lang="en-US" altLang="zh-CN" sz="3200" dirty="0"/>
          </a:p>
          <a:p>
            <a:pPr lvl="1">
              <a:lnSpc>
                <a:spcPct val="150000"/>
              </a:lnSpc>
              <a:buFont typeface="Wingdings" panose="05000000000000000000" charset="0"/>
              <a:buChar char="ü"/>
            </a:pPr>
            <a:r>
              <a:rPr lang="zh-CN" altLang="en-US" sz="3200" dirty="0">
                <a:solidFill>
                  <a:schemeClr val="tx2"/>
                </a:solidFill>
              </a:rPr>
              <a:t>栈式存储分配</a:t>
            </a:r>
            <a:r>
              <a:rPr lang="en-US" altLang="zh-CN" sz="3200" dirty="0"/>
              <a:t>:   C,  PASCAL</a:t>
            </a:r>
            <a:endParaRPr lang="en-US" altLang="zh-CN" sz="3200" dirty="0"/>
          </a:p>
          <a:p>
            <a:pPr lvl="1">
              <a:lnSpc>
                <a:spcPct val="150000"/>
              </a:lnSpc>
              <a:buFont typeface="Wingdings" panose="05000000000000000000" charset="0"/>
              <a:buChar char="ü"/>
            </a:pPr>
            <a:r>
              <a:rPr lang="zh-CN" altLang="en-US" sz="3200" dirty="0">
                <a:solidFill>
                  <a:schemeClr val="tx2"/>
                </a:solidFill>
              </a:rPr>
              <a:t>堆式存储分配</a:t>
            </a:r>
            <a:r>
              <a:rPr lang="en-US" altLang="zh-CN" sz="3200" dirty="0"/>
              <a:t>:   C,  PASCAL</a:t>
            </a:r>
            <a:endParaRPr lang="en-US" altLang="zh-CN" sz="3200" dirty="0"/>
          </a:p>
          <a:p>
            <a:pPr lvl="1">
              <a:lnSpc>
                <a:spcPct val="150000"/>
              </a:lnSpc>
            </a:pPr>
            <a:endParaRPr lang="en-US" altLang="zh-CN" sz="1800" dirty="0"/>
          </a:p>
          <a:p>
            <a:pPr>
              <a:buNone/>
            </a:pPr>
            <a:r>
              <a:rPr lang="en-US" altLang="zh-CN" dirty="0"/>
              <a:t>** </a:t>
            </a:r>
            <a:r>
              <a:rPr lang="zh-CN" altLang="en-US" dirty="0"/>
              <a:t>采用哪种分配策略是由源语言的特点决定的。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xEl>
                                              <p:charRg st="0" end="9"/>
                                            </p:txEl>
                                          </p:spTgt>
                                        </p:tgtEl>
                                        <p:attrNameLst>
                                          <p:attrName>style.visibility</p:attrName>
                                        </p:attrNameLst>
                                      </p:cBhvr>
                                      <p:to>
                                        <p:strVal val="visible"/>
                                      </p:to>
                                    </p:set>
                                    <p:animEffect transition="in" filter="blinds(horizontal)">
                                      <p:cBhvr>
                                        <p:cTn id="7" dur="500"/>
                                        <p:tgtEl>
                                          <p:spTgt spid="9">
                                            <p:txEl>
                                              <p:charRg st="0" end="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xEl>
                                              <p:charRg st="9" end="27"/>
                                            </p:txEl>
                                          </p:spTgt>
                                        </p:tgtEl>
                                        <p:attrNameLst>
                                          <p:attrName>style.visibility</p:attrName>
                                        </p:attrNameLst>
                                      </p:cBhvr>
                                      <p:to>
                                        <p:strVal val="visible"/>
                                      </p:to>
                                    </p:set>
                                    <p:animEffect transition="in" filter="blinds(horizontal)">
                                      <p:cBhvr>
                                        <p:cTn id="10" dur="500"/>
                                        <p:tgtEl>
                                          <p:spTgt spid="9">
                                            <p:txEl>
                                              <p:charRg st="9" end="27"/>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xEl>
                                              <p:charRg st="27" end="48"/>
                                            </p:txEl>
                                          </p:spTgt>
                                        </p:tgtEl>
                                        <p:attrNameLst>
                                          <p:attrName>style.visibility</p:attrName>
                                        </p:attrNameLst>
                                      </p:cBhvr>
                                      <p:to>
                                        <p:strVal val="visible"/>
                                      </p:to>
                                    </p:set>
                                    <p:animEffect transition="in" filter="blinds(horizontal)">
                                      <p:cBhvr>
                                        <p:cTn id="13" dur="500"/>
                                        <p:tgtEl>
                                          <p:spTgt spid="9">
                                            <p:txEl>
                                              <p:charRg st="27" end="48"/>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xEl>
                                              <p:charRg st="48" end="69"/>
                                            </p:txEl>
                                          </p:spTgt>
                                        </p:tgtEl>
                                        <p:attrNameLst>
                                          <p:attrName>style.visibility</p:attrName>
                                        </p:attrNameLst>
                                      </p:cBhvr>
                                      <p:to>
                                        <p:strVal val="visible"/>
                                      </p:to>
                                    </p:set>
                                    <p:animEffect transition="in" filter="blinds(horizontal)">
                                      <p:cBhvr>
                                        <p:cTn id="16" dur="500"/>
                                        <p:tgtEl>
                                          <p:spTgt spid="9">
                                            <p:txEl>
                                              <p:charRg st="48" end="6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xEl>
                                              <p:charRg st="70" end="94"/>
                                            </p:txEl>
                                          </p:spTgt>
                                        </p:tgtEl>
                                        <p:attrNameLst>
                                          <p:attrName>style.visibility</p:attrName>
                                        </p:attrNameLst>
                                      </p:cBhvr>
                                      <p:to>
                                        <p:strVal val="visible"/>
                                      </p:to>
                                    </p:set>
                                    <p:animEffect transition="in" filter="blinds(horizontal)">
                                      <p:cBhvr>
                                        <p:cTn id="21" dur="500"/>
                                        <p:tgtEl>
                                          <p:spTgt spid="9">
                                            <p:txEl>
                                              <p:charRg st="70" end="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运行时刻存储分配策略</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7651" name="Rectangle 9"/>
          <p:cNvSpPr txBox="1"/>
          <p:nvPr/>
        </p:nvSpPr>
        <p:spPr>
          <a:xfrm>
            <a:off x="682625" y="1500505"/>
            <a:ext cx="5477510"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a:solidFill>
                  <a:schemeClr val="tx2"/>
                </a:solidFill>
                <a:latin typeface="微软雅黑" panose="020B0503020204020204" charset="-122"/>
                <a:ea typeface="微软雅黑" panose="020B0503020204020204" charset="-122"/>
              </a:rPr>
              <a:t>静态存储分配</a:t>
            </a:r>
            <a:endParaRPr lang="zh-CN" altLang="en-US" sz="3200">
              <a:solidFill>
                <a:schemeClr val="tx2"/>
              </a:solidFill>
              <a:latin typeface="微软雅黑" panose="020B0503020204020204" charset="-122"/>
              <a:ea typeface="微软雅黑" panose="020B0503020204020204" charset="-122"/>
            </a:endParaRPr>
          </a:p>
        </p:txBody>
      </p:sp>
      <p:sp>
        <p:nvSpPr>
          <p:cNvPr id="6" name="Rectangle 10"/>
          <p:cNvSpPr/>
          <p:nvPr/>
        </p:nvSpPr>
        <p:spPr>
          <a:xfrm>
            <a:off x="684530" y="2444750"/>
            <a:ext cx="9045575" cy="57658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编译时确定所需的全部数据空间的大小</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11"/>
          <p:cNvSpPr/>
          <p:nvPr/>
        </p:nvSpPr>
        <p:spPr>
          <a:xfrm>
            <a:off x="684530" y="3457575"/>
            <a:ext cx="9045575" cy="100838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编译时安排好每个名字的存储位置（相对地址）</a:t>
            </a:r>
            <a:endParaRPr lang="zh-CN" altLang="en-US" sz="2800" dirty="0">
              <a:solidFill>
                <a:schemeClr val="tx1"/>
              </a:solidFill>
              <a:latin typeface="微软雅黑" panose="020B0503020204020204" charset="-122"/>
              <a:ea typeface="微软雅黑" panose="020B0503020204020204" charset="-122"/>
            </a:endParaRPr>
          </a:p>
        </p:txBody>
      </p:sp>
      <p:sp>
        <p:nvSpPr>
          <p:cNvPr id="8" name="Rectangle 12"/>
          <p:cNvSpPr/>
          <p:nvPr/>
        </p:nvSpPr>
        <p:spPr>
          <a:xfrm>
            <a:off x="684530" y="4526280"/>
            <a:ext cx="9127490" cy="504825"/>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采用静态存储分配的典型语言是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FORTRAN</a:t>
            </a:r>
            <a:endParaRPr lang="en-US" altLang="zh-CN" sz="28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运行时刻存储分配策略</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8675" name="Rectangle 3"/>
          <p:cNvSpPr txBox="1"/>
          <p:nvPr/>
        </p:nvSpPr>
        <p:spPr>
          <a:xfrm>
            <a:off x="682625" y="1276350"/>
            <a:ext cx="9930130"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en-US" altLang="zh-CN" sz="3200">
                <a:solidFill>
                  <a:schemeClr val="tx2"/>
                </a:solidFill>
                <a:latin typeface="微软雅黑" panose="020B0503020204020204" charset="-122"/>
                <a:ea typeface="微软雅黑" panose="020B0503020204020204" charset="-122"/>
                <a:cs typeface="微软雅黑" panose="020B0503020204020204" charset="-122"/>
              </a:rPr>
              <a:t>FORTRAN </a:t>
            </a:r>
            <a:r>
              <a:rPr lang="zh-CN" altLang="en-US" sz="3200">
                <a:solidFill>
                  <a:schemeClr val="tx2"/>
                </a:solidFill>
                <a:latin typeface="微软雅黑" panose="020B0503020204020204" charset="-122"/>
                <a:ea typeface="微软雅黑" panose="020B0503020204020204" charset="-122"/>
                <a:cs typeface="微软雅黑" panose="020B0503020204020204" charset="-122"/>
              </a:rPr>
              <a:t>语言</a:t>
            </a:r>
            <a:endParaRPr lang="zh-CN" altLang="en-US" sz="320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4"/>
          <p:cNvSpPr/>
          <p:nvPr/>
        </p:nvSpPr>
        <p:spPr>
          <a:xfrm>
            <a:off x="684530" y="2221230"/>
            <a:ext cx="9927590" cy="936625"/>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程序是段结构的，主程序段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若干子程序（函数）段</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Rectangle 5"/>
          <p:cNvSpPr/>
          <p:nvPr/>
        </p:nvSpPr>
        <p:spPr>
          <a:xfrm>
            <a:off x="684530" y="3225800"/>
            <a:ext cx="9838690" cy="100838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没有动态数据类型，每个名字所需空间是确定的</a:t>
            </a:r>
            <a:endParaRPr lang="zh-CN" altLang="en-US" sz="2800" dirty="0">
              <a:solidFill>
                <a:schemeClr val="tx1"/>
              </a:solidFill>
              <a:latin typeface="微软雅黑" panose="020B0503020204020204" charset="-122"/>
              <a:ea typeface="微软雅黑" panose="020B0503020204020204" charset="-122"/>
            </a:endParaRPr>
          </a:p>
        </p:txBody>
      </p:sp>
      <p:sp>
        <p:nvSpPr>
          <p:cNvPr id="8" name="Rectangle 6"/>
          <p:cNvSpPr>
            <a:spLocks noChangeArrowheads="1"/>
          </p:cNvSpPr>
          <p:nvPr/>
        </p:nvSpPr>
        <p:spPr bwMode="auto">
          <a:xfrm>
            <a:off x="684530" y="4157980"/>
            <a:ext cx="9928860" cy="504825"/>
          </a:xfrm>
          <a:prstGeom prst="rect">
            <a:avLst/>
          </a:prstGeom>
          <a:noFill/>
          <a:ln w="9525">
            <a:noFill/>
            <a:miter lim="800000"/>
          </a:ln>
        </p:spPr>
        <p:txBody>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没有递归调用，</a:t>
            </a:r>
            <a:r>
              <a:rPr kumimoji="0" lang="zh-CN" altLang="en-US" sz="2800" b="0" i="0" u="sng" strike="noStrike" kern="1200" cap="none" spc="0" normalizeH="0" baseline="0" noProof="0" dirty="0">
                <a:ln>
                  <a:noFill/>
                </a:ln>
                <a:solidFill>
                  <a:schemeClr val="tx2">
                    <a:lumMod val="60000"/>
                    <a:lumOff val="40000"/>
                  </a:schemeClr>
                </a:solidFill>
                <a:effectLst/>
                <a:uLnTx/>
                <a:uFillTx/>
                <a:latin typeface="微软雅黑" panose="020B0503020204020204" charset="-122"/>
                <a:ea typeface="微软雅黑" panose="020B0503020204020204" charset="-122"/>
                <a:cs typeface="+mn-cs"/>
                <a:sym typeface="+mn-ea"/>
              </a:rPr>
              <a:t>无需栈区</a:t>
            </a:r>
            <a:endParaRPr kumimoji="0" lang="zh-CN" altLang="en-US" sz="2800" b="0" i="0" u="sng" strike="noStrike" kern="1200" cap="none" spc="0" normalizeH="0" baseline="0" noProof="0" dirty="0">
              <a:ln>
                <a:noFill/>
              </a:ln>
              <a:solidFill>
                <a:schemeClr val="tx2">
                  <a:lumMod val="60000"/>
                  <a:lumOff val="40000"/>
                </a:schemeClr>
              </a:solidFill>
              <a:effectLst/>
              <a:uLnTx/>
              <a:uFillTx/>
              <a:latin typeface="微软雅黑" panose="020B0503020204020204" charset="-122"/>
              <a:ea typeface="微软雅黑" panose="020B0503020204020204" charset="-122"/>
              <a:cs typeface="+mn-cs"/>
              <a:sym typeface="+mn-ea"/>
            </a:endParaRPr>
          </a:p>
        </p:txBody>
      </p:sp>
      <p:sp>
        <p:nvSpPr>
          <p:cNvPr id="9" name="Rectangle 7"/>
          <p:cNvSpPr>
            <a:spLocks noChangeArrowheads="1"/>
          </p:cNvSpPr>
          <p:nvPr/>
        </p:nvSpPr>
        <p:spPr bwMode="auto">
          <a:xfrm>
            <a:off x="684530" y="5029200"/>
            <a:ext cx="11003280" cy="1008380"/>
          </a:xfrm>
          <a:prstGeom prst="rect">
            <a:avLst/>
          </a:prstGeom>
          <a:noFill/>
          <a:ln w="9525">
            <a:noFill/>
            <a:miter lim="800000"/>
          </a:ln>
        </p:spPr>
        <p:txBody>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没有动态数据结构（如链表），没有动态内存申请，</a:t>
            </a:r>
            <a:r>
              <a:rPr kumimoji="0" lang="zh-CN" altLang="en-US" sz="2800" b="0" i="0" u="sng" strike="noStrike" kern="1200" cap="none" spc="0" normalizeH="0" baseline="0" noProof="0" dirty="0">
                <a:ln>
                  <a:noFill/>
                </a:ln>
                <a:solidFill>
                  <a:schemeClr val="tx2">
                    <a:lumMod val="60000"/>
                    <a:lumOff val="40000"/>
                  </a:schemeClr>
                </a:solidFill>
                <a:effectLst/>
                <a:uLnTx/>
                <a:uFillTx/>
                <a:latin typeface="微软雅黑" panose="020B0503020204020204" charset="-122"/>
                <a:ea typeface="微软雅黑" panose="020B0503020204020204" charset="-122"/>
                <a:cs typeface="+mn-cs"/>
                <a:sym typeface="+mn-ea"/>
              </a:rPr>
              <a:t>无需堆区</a:t>
            </a:r>
            <a:endParaRPr kumimoji="0" lang="zh-CN" altLang="en-US" sz="2800" b="0" i="0" u="sng" strike="noStrike" kern="1200" cap="none" spc="0" normalizeH="0" baseline="0" noProof="0" dirty="0">
              <a:ln>
                <a:noFill/>
              </a:ln>
              <a:solidFill>
                <a:schemeClr val="tx2">
                  <a:lumMod val="60000"/>
                  <a:lumOff val="40000"/>
                </a:schemeClr>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运行时刻存储分配策略</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6628" name="Rectangle 4"/>
          <p:cNvSpPr/>
          <p:nvPr/>
        </p:nvSpPr>
        <p:spPr>
          <a:xfrm>
            <a:off x="643255" y="1428750"/>
            <a:ext cx="10913745" cy="935355"/>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因此，编译时可确定数据区大小，为每个名字分配好地址</a:t>
            </a:r>
            <a:endParaRPr lang="zh-CN" altLang="en-US" sz="2800" dirty="0">
              <a:solidFill>
                <a:schemeClr val="tx1"/>
              </a:solidFill>
              <a:latin typeface="微软雅黑" panose="020B0503020204020204" charset="-122"/>
              <a:ea typeface="微软雅黑" panose="020B0503020204020204" charset="-122"/>
            </a:endParaRPr>
          </a:p>
        </p:txBody>
      </p:sp>
      <p:sp>
        <p:nvSpPr>
          <p:cNvPr id="26629" name="Rectangle 5"/>
          <p:cNvSpPr>
            <a:spLocks noChangeArrowheads="1"/>
          </p:cNvSpPr>
          <p:nvPr/>
        </p:nvSpPr>
        <p:spPr bwMode="auto">
          <a:xfrm>
            <a:off x="643255" y="2795905"/>
            <a:ext cx="10487025" cy="1008380"/>
          </a:xfrm>
          <a:prstGeom prst="rect">
            <a:avLst/>
          </a:prstGeom>
          <a:noFill/>
          <a:ln w="9525">
            <a:noFill/>
            <a:miter lim="800000"/>
          </a:ln>
        </p:spPr>
        <p:txBody>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FORTRAN </a:t>
            </a: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程序运行时内存划分为</a:t>
            </a:r>
            <a:r>
              <a:rPr kumimoji="0" lang="zh-CN" altLang="en-US" sz="2800" b="0" i="0" u="sng" strike="noStrike" kern="1200" cap="none" spc="0" normalizeH="0" baseline="0" noProof="0" dirty="0">
                <a:ln>
                  <a:noFill/>
                </a:ln>
                <a:solidFill>
                  <a:schemeClr val="tx2">
                    <a:lumMod val="60000"/>
                    <a:lumOff val="40000"/>
                  </a:schemeClr>
                </a:solidFill>
                <a:effectLst/>
                <a:uLnTx/>
                <a:uFillTx/>
                <a:latin typeface="微软雅黑" panose="020B0503020204020204" charset="-122"/>
                <a:ea typeface="微软雅黑" panose="020B0503020204020204" charset="-122"/>
                <a:cs typeface="微软雅黑" panose="020B0503020204020204" charset="-122"/>
                <a:sym typeface="+mn-ea"/>
              </a:rPr>
              <a:t>目标代码区</a:t>
            </a: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和</a:t>
            </a:r>
            <a:r>
              <a:rPr kumimoji="0" lang="zh-CN" altLang="en-US" sz="2800" b="0" i="0" u="sng" strike="noStrike" kern="1200" cap="none" spc="0" normalizeH="0" baseline="0" noProof="0" dirty="0">
                <a:ln>
                  <a:noFill/>
                </a:ln>
                <a:solidFill>
                  <a:schemeClr val="tx2">
                    <a:lumMod val="60000"/>
                    <a:lumOff val="40000"/>
                  </a:schemeClr>
                </a:solidFill>
                <a:effectLst/>
                <a:uLnTx/>
                <a:uFillTx/>
                <a:latin typeface="微软雅黑" panose="020B0503020204020204" charset="-122"/>
                <a:ea typeface="微软雅黑" panose="020B0503020204020204" charset="-122"/>
                <a:cs typeface="微软雅黑" panose="020B0503020204020204" charset="-122"/>
                <a:sym typeface="+mn-ea"/>
              </a:rPr>
              <a:t>静态数据区</a:t>
            </a: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，没有栈区和堆区</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p:txBody>
      </p:sp>
      <p:sp>
        <p:nvSpPr>
          <p:cNvPr id="26630" name="Rectangle 6"/>
          <p:cNvSpPr/>
          <p:nvPr/>
        </p:nvSpPr>
        <p:spPr>
          <a:xfrm>
            <a:off x="643255" y="4237355"/>
            <a:ext cx="9024620" cy="136652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程序例子</a:t>
            </a:r>
            <a:endParaRPr lang="zh-CN" altLang="en-US" sz="2800"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blinds(horizontal)">
                                      <p:cBhvr>
                                        <p:cTn id="7" dur="5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blinds(horizontal)">
                                      <p:cBhvr>
                                        <p:cTn id="12" dur="500"/>
                                        <p:tgtEl>
                                          <p:spTgt spid="266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30"/>
                                        </p:tgtEl>
                                        <p:attrNameLst>
                                          <p:attrName>style.visibility</p:attrName>
                                        </p:attrNameLst>
                                      </p:cBhvr>
                                      <p:to>
                                        <p:strVal val="visible"/>
                                      </p:to>
                                    </p:set>
                                    <p:animEffect transition="in" filter="blinds(horizontal)">
                                      <p:cBhvr>
                                        <p:cTn id="17"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9" grpId="0" animBg="1"/>
      <p:bldP spid="266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0722" name="Rectangle 6"/>
          <p:cNvSpPr/>
          <p:nvPr/>
        </p:nvSpPr>
        <p:spPr>
          <a:xfrm>
            <a:off x="777558" y="2090420"/>
            <a:ext cx="4140200" cy="3409950"/>
          </a:xfrm>
          <a:prstGeom prst="rect">
            <a:avLst/>
          </a:prstGeom>
          <a:solidFill>
            <a:srgbClr val="FFFFFF"/>
          </a:solidFill>
          <a:ln w="9525">
            <a:noFill/>
          </a:ln>
        </p:spPr>
        <p:txBody>
          <a:bodyPr anchor="t">
            <a:spAutoFit/>
          </a:bodyPr>
          <a:p>
            <a:pPr>
              <a:lnSpc>
                <a:spcPct val="110000"/>
              </a:lnSpc>
            </a:pP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1</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PROGRAM   CNSUME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2</a:t>
            </a:r>
            <a:r>
              <a:rPr lang="zh-CN" altLang="en-US" sz="1800" dirty="0">
                <a:solidFill>
                  <a:schemeClr val="tx2"/>
                </a:solidFill>
                <a:latin typeface="Times New Roman" panose="02020603050405020304" charset="0"/>
              </a:rPr>
              <a:t>）  </a:t>
            </a:r>
            <a:r>
              <a:rPr lang="en-US" altLang="zh-CN" sz="1800" dirty="0">
                <a:solidFill>
                  <a:schemeClr val="tx2"/>
                </a:solidFill>
                <a:latin typeface="Times New Roman" panose="02020603050405020304" charset="0"/>
              </a:rPr>
              <a:t>CHARACTER  *50   BUF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3</a:t>
            </a:r>
            <a:r>
              <a:rPr lang="zh-CN" altLang="en-US" sz="1800" dirty="0">
                <a:solidFill>
                  <a:schemeClr val="tx2"/>
                </a:solidFill>
                <a:latin typeface="Times New Roman" panose="02020603050405020304" charset="0"/>
              </a:rPr>
              <a:t>）   </a:t>
            </a:r>
            <a:r>
              <a:rPr lang="en-US" altLang="zh-CN" sz="1800" dirty="0">
                <a:solidFill>
                  <a:schemeClr val="tx2"/>
                </a:solidFill>
                <a:latin typeface="Times New Roman" panose="02020603050405020304" charset="0"/>
              </a:rPr>
              <a:t>INTEGER  NEXT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4〕   CHARACTER  C</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PRDUCE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5</a:t>
            </a:r>
            <a:r>
              <a:rPr lang="zh-CN" altLang="en-US" sz="1800" dirty="0">
                <a:solidFill>
                  <a:schemeClr val="tx2"/>
                </a:solidFill>
                <a:latin typeface="Times New Roman" panose="02020603050405020304" charset="0"/>
              </a:rPr>
              <a:t>）   </a:t>
            </a:r>
            <a:r>
              <a:rPr lang="en-US" altLang="zh-CN" sz="1800" dirty="0">
                <a:solidFill>
                  <a:schemeClr val="tx2"/>
                </a:solidFill>
                <a:latin typeface="Times New Roman" panose="02020603050405020304" charset="0"/>
              </a:rPr>
              <a:t>DATA   NEXT</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1</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BUF/ '   '/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6</a:t>
            </a:r>
            <a:r>
              <a:rPr lang="zh-CN" altLang="en-US" sz="1800" dirty="0">
                <a:solidFill>
                  <a:schemeClr val="tx2"/>
                </a:solidFill>
                <a:latin typeface="Times New Roman" panose="02020603050405020304" charset="0"/>
              </a:rPr>
              <a:t>）  </a:t>
            </a:r>
            <a:r>
              <a:rPr lang="en-US" altLang="zh-CN" sz="1800" dirty="0">
                <a:solidFill>
                  <a:schemeClr val="tx2"/>
                </a:solidFill>
                <a:latin typeface="Times New Roman" panose="02020603050405020304" charset="0"/>
              </a:rPr>
              <a:t>6    C</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PRDUCE</a:t>
            </a:r>
            <a:r>
              <a:rPr lang="zh-CN" altLang="en-US" sz="1800" dirty="0">
                <a:solidFill>
                  <a:schemeClr val="tx2"/>
                </a:solidFill>
                <a:latin typeface="Times New Roman" panose="02020603050405020304" charset="0"/>
              </a:rPr>
              <a:t>（） </a:t>
            </a:r>
            <a:br>
              <a:rPr lang="zh-CN" altLang="en-US"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7</a:t>
            </a:r>
            <a:r>
              <a:rPr lang="zh-CN" altLang="en-US" sz="1800" dirty="0">
                <a:solidFill>
                  <a:schemeClr val="tx2"/>
                </a:solidFill>
                <a:latin typeface="Times New Roman" panose="02020603050405020304" charset="0"/>
              </a:rPr>
              <a:t>）      </a:t>
            </a:r>
            <a:r>
              <a:rPr lang="en-US" altLang="zh-CN" sz="1800" dirty="0">
                <a:solidFill>
                  <a:schemeClr val="tx2"/>
                </a:solidFill>
                <a:latin typeface="Times New Roman" panose="02020603050405020304" charset="0"/>
              </a:rPr>
              <a:t>BUF</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NEXT</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NEXT</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C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8〕      NEXT</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NEXT</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1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9</a:t>
            </a:r>
            <a:r>
              <a:rPr lang="zh-CN" altLang="en-US" sz="1800" dirty="0">
                <a:solidFill>
                  <a:schemeClr val="tx2"/>
                </a:solidFill>
                <a:latin typeface="Times New Roman" panose="02020603050405020304" charset="0"/>
              </a:rPr>
              <a:t>）      </a:t>
            </a:r>
            <a:r>
              <a:rPr lang="en-US" altLang="zh-CN" sz="1800" dirty="0">
                <a:solidFill>
                  <a:schemeClr val="tx2"/>
                </a:solidFill>
                <a:latin typeface="Times New Roman" panose="02020603050405020304" charset="0"/>
              </a:rPr>
              <a:t>IF</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C  .NE.  '  ' ) GOTO 6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10</a:t>
            </a:r>
            <a:r>
              <a:rPr lang="zh-CN" altLang="en-US" sz="1800" dirty="0">
                <a:solidFill>
                  <a:schemeClr val="tx2"/>
                </a:solidFill>
                <a:latin typeface="Times New Roman" panose="02020603050405020304" charset="0"/>
              </a:rPr>
              <a:t>）      </a:t>
            </a:r>
            <a:r>
              <a:rPr lang="en-US" altLang="zh-CN" sz="1800" dirty="0">
                <a:solidFill>
                  <a:schemeClr val="tx2"/>
                </a:solidFill>
                <a:latin typeface="Times New Roman" panose="02020603050405020304" charset="0"/>
              </a:rPr>
              <a:t>WRITE</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'(A)'</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BUF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11</a:t>
            </a:r>
            <a:r>
              <a:rPr lang="zh-CN" altLang="en-US" sz="1800" dirty="0">
                <a:solidFill>
                  <a:schemeClr val="tx2"/>
                </a:solidFill>
                <a:latin typeface="Times New Roman" panose="02020603050405020304" charset="0"/>
              </a:rPr>
              <a:t>）      </a:t>
            </a:r>
            <a:r>
              <a:rPr lang="en-US" altLang="zh-CN" sz="1800" dirty="0">
                <a:solidFill>
                  <a:schemeClr val="tx2"/>
                </a:solidFill>
                <a:latin typeface="Times New Roman" panose="02020603050405020304" charset="0"/>
              </a:rPr>
              <a:t>END </a:t>
            </a:r>
            <a:endParaRPr lang="en-US" altLang="zh-CN" sz="1800" dirty="0">
              <a:solidFill>
                <a:schemeClr val="tx2"/>
              </a:solidFill>
              <a:latin typeface="Times New Roman" panose="02020603050405020304" charset="0"/>
            </a:endParaRPr>
          </a:p>
        </p:txBody>
      </p:sp>
      <p:sp>
        <p:nvSpPr>
          <p:cNvPr id="30723" name="Rectangle 7"/>
          <p:cNvSpPr/>
          <p:nvPr/>
        </p:nvSpPr>
        <p:spPr>
          <a:xfrm>
            <a:off x="6194108" y="2085340"/>
            <a:ext cx="5113337" cy="3414713"/>
          </a:xfrm>
          <a:prstGeom prst="rect">
            <a:avLst/>
          </a:prstGeom>
          <a:solidFill>
            <a:srgbClr val="FFFFFF"/>
          </a:solidFill>
          <a:ln w="9525">
            <a:noFill/>
          </a:ln>
        </p:spPr>
        <p:txBody>
          <a:bodyPr anchor="t">
            <a:spAutoFit/>
          </a:bodyPr>
          <a:p>
            <a:r>
              <a:rPr lang="zh-CN" altLang="en-US" sz="1800" dirty="0">
                <a:solidFill>
                  <a:schemeClr val="tx2"/>
                </a:solidFill>
                <a:latin typeface="华文新魏" panose="02010800040101010101" pitchFamily="2" charset="-122"/>
              </a:rPr>
              <a:t>（</a:t>
            </a:r>
            <a:r>
              <a:rPr lang="zh-CN" altLang="zh-CN" sz="1800" dirty="0">
                <a:solidFill>
                  <a:schemeClr val="tx2"/>
                </a:solidFill>
                <a:latin typeface="Times New Roman" panose="02020603050405020304" charset="0"/>
              </a:rPr>
              <a:t>12）</a:t>
            </a:r>
            <a:r>
              <a:rPr lang="en-US" altLang="zh-CN" sz="1800" dirty="0">
                <a:solidFill>
                  <a:schemeClr val="tx2"/>
                </a:solidFill>
                <a:latin typeface="Times New Roman" panose="02020603050405020304" charset="0"/>
              </a:rPr>
              <a:t>CHARACTER  FUNCTION  PRDUCE</a:t>
            </a:r>
            <a:r>
              <a:rPr lang="zh-CN" altLang="en-US" sz="1800" dirty="0">
                <a:solidFill>
                  <a:schemeClr val="tx2"/>
                </a:solidFill>
                <a:latin typeface="Times New Roman" panose="02020603050405020304" charset="0"/>
              </a:rPr>
              <a:t>（） </a:t>
            </a:r>
            <a:endParaRPr lang="zh-CN" altLang="en-US" sz="1800" dirty="0">
              <a:solidFill>
                <a:schemeClr val="tx2"/>
              </a:solidFill>
              <a:latin typeface="Times New Roman" panose="02020603050405020304" charset="0"/>
            </a:endParaRPr>
          </a:p>
          <a:p>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13)   CHARACTER  * 80  BUFFER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14</a:t>
            </a:r>
            <a:r>
              <a:rPr lang="zh-CN" altLang="en-US" sz="1800" dirty="0">
                <a:solidFill>
                  <a:schemeClr val="tx2"/>
                </a:solidFill>
                <a:latin typeface="Times New Roman" panose="02020603050405020304" charset="0"/>
              </a:rPr>
              <a:t>）   </a:t>
            </a:r>
            <a:r>
              <a:rPr lang="en-US" altLang="zh-CN" sz="1800" dirty="0">
                <a:solidFill>
                  <a:schemeClr val="tx2"/>
                </a:solidFill>
                <a:latin typeface="Times New Roman" panose="02020603050405020304" charset="0"/>
              </a:rPr>
              <a:t>INTEGER NEXT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15</a:t>
            </a:r>
            <a:r>
              <a:rPr lang="zh-CN" altLang="en-US" sz="1800" dirty="0">
                <a:solidFill>
                  <a:schemeClr val="tx2"/>
                </a:solidFill>
                <a:latin typeface="Times New Roman" panose="02020603050405020304" charset="0"/>
              </a:rPr>
              <a:t>）   </a:t>
            </a:r>
            <a:r>
              <a:rPr lang="en-US" altLang="zh-CN" sz="1800" dirty="0">
                <a:solidFill>
                  <a:schemeClr val="tx2"/>
                </a:solidFill>
                <a:latin typeface="Times New Roman" panose="02020603050405020304" charset="0"/>
              </a:rPr>
              <a:t>SAVE  BUFFER</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NEXT </a:t>
            </a:r>
            <a:br>
              <a:rPr lang="en-US" altLang="zh-CN" sz="1800" dirty="0">
                <a:solidFill>
                  <a:schemeClr val="tx2"/>
                </a:solidFill>
                <a:latin typeface="Times New Roman" panose="02020603050405020304" charset="0"/>
              </a:rPr>
            </a:br>
            <a:r>
              <a:rPr lang="en-US" altLang="zh-CN" sz="1800" dirty="0">
                <a:solidFill>
                  <a:schemeClr val="tx2"/>
                </a:solidFill>
                <a:latin typeface="Times New Roman" panose="02020603050405020304" charset="0"/>
              </a:rPr>
              <a:t>  (16)    DATA  NEXT </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81</a:t>
            </a:r>
            <a:r>
              <a:rPr lang="zh-CN" altLang="en-US" sz="1800" dirty="0">
                <a:solidFill>
                  <a:schemeClr val="tx2"/>
                </a:solidFill>
                <a:latin typeface="Times New Roman" panose="02020603050405020304" charset="0"/>
              </a:rPr>
              <a:t>／ </a:t>
            </a:r>
            <a:br>
              <a:rPr lang="zh-CN" altLang="en-US"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17</a:t>
            </a:r>
            <a:r>
              <a:rPr lang="zh-CN" altLang="en-US" sz="1800" dirty="0">
                <a:solidFill>
                  <a:schemeClr val="tx2"/>
                </a:solidFill>
                <a:latin typeface="Times New Roman" panose="02020603050405020304" charset="0"/>
              </a:rPr>
              <a:t>）   </a:t>
            </a:r>
            <a:r>
              <a:rPr lang="en-US" altLang="zh-CN" sz="1800" dirty="0">
                <a:solidFill>
                  <a:schemeClr val="tx2"/>
                </a:solidFill>
                <a:latin typeface="Times New Roman" panose="02020603050405020304" charset="0"/>
              </a:rPr>
              <a:t>IF ( NEXT .GT. 80 </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THEN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18)         READ</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A)') BUFFER </a:t>
            </a:r>
            <a:endParaRPr lang="en-US" altLang="zh-CN" sz="1800" dirty="0">
              <a:solidFill>
                <a:schemeClr val="tx2"/>
              </a:solidFill>
              <a:latin typeface="Times New Roman" panose="02020603050405020304" charset="0"/>
            </a:endParaRPr>
          </a:p>
          <a:p>
            <a:pPr>
              <a:spcBef>
                <a:spcPct val="10000"/>
              </a:spcBef>
            </a:pP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19</a:t>
            </a:r>
            <a:r>
              <a:rPr lang="zh-CN" altLang="en-US" sz="1800" dirty="0">
                <a:solidFill>
                  <a:schemeClr val="tx2"/>
                </a:solidFill>
                <a:latin typeface="Times New Roman" panose="02020603050405020304" charset="0"/>
              </a:rPr>
              <a:t>）       </a:t>
            </a:r>
            <a:r>
              <a:rPr lang="en-US" altLang="zh-CN" sz="1800" dirty="0">
                <a:solidFill>
                  <a:schemeClr val="tx2"/>
                </a:solidFill>
                <a:latin typeface="Times New Roman" panose="02020603050405020304" charset="0"/>
              </a:rPr>
              <a:t>NEXT</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1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20)       END IF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21</a:t>
            </a:r>
            <a:r>
              <a:rPr lang="zh-CN" altLang="en-US" sz="1800" dirty="0">
                <a:solidFill>
                  <a:schemeClr val="tx2"/>
                </a:solidFill>
                <a:latin typeface="Times New Roman" panose="02020603050405020304" charset="0"/>
              </a:rPr>
              <a:t>）   </a:t>
            </a:r>
            <a:r>
              <a:rPr lang="en-US" altLang="zh-CN" sz="1800" dirty="0">
                <a:solidFill>
                  <a:schemeClr val="tx2"/>
                </a:solidFill>
                <a:latin typeface="Times New Roman" panose="02020603050405020304" charset="0"/>
              </a:rPr>
              <a:t>PRDUCE</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BUFFER</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NEXT</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NEXT</a:t>
            </a:r>
            <a:r>
              <a:rPr lang="zh-CN" altLang="en-US" sz="1800" dirty="0">
                <a:solidFill>
                  <a:schemeClr val="tx2"/>
                </a:solidFill>
                <a:latin typeface="Times New Roman" panose="02020603050405020304" charset="0"/>
              </a:rPr>
              <a:t>） </a:t>
            </a:r>
            <a:br>
              <a:rPr lang="zh-CN" altLang="en-US"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22 )      NEXT</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NEXT</a:t>
            </a: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1 </a:t>
            </a:r>
            <a:br>
              <a:rPr lang="en-US" altLang="zh-CN" sz="1800" dirty="0">
                <a:solidFill>
                  <a:schemeClr val="tx2"/>
                </a:solidFill>
                <a:latin typeface="Times New Roman" panose="02020603050405020304" charset="0"/>
              </a:rPr>
            </a:br>
            <a:r>
              <a:rPr lang="zh-CN" altLang="en-US" sz="1800" dirty="0">
                <a:solidFill>
                  <a:schemeClr val="tx2"/>
                </a:solidFill>
                <a:latin typeface="Times New Roman" panose="02020603050405020304" charset="0"/>
              </a:rPr>
              <a:t>（</a:t>
            </a:r>
            <a:r>
              <a:rPr lang="en-US" altLang="zh-CN" sz="1800" dirty="0">
                <a:solidFill>
                  <a:schemeClr val="tx2"/>
                </a:solidFill>
                <a:latin typeface="Times New Roman" panose="02020603050405020304" charset="0"/>
              </a:rPr>
              <a:t>23 )    END </a:t>
            </a:r>
            <a:endParaRPr lang="en-US" altLang="zh-CN" sz="1800" dirty="0">
              <a:solidFill>
                <a:schemeClr val="tx2"/>
              </a:solidFill>
              <a:latin typeface="Times New Roman" panose="02020603050405020304" charset="0"/>
            </a:endParaRPr>
          </a:p>
        </p:txBody>
      </p:sp>
      <p:sp>
        <p:nvSpPr>
          <p:cNvPr id="26630" name="Rectangle 6"/>
          <p:cNvSpPr/>
          <p:nvPr/>
        </p:nvSpPr>
        <p:spPr>
          <a:xfrm>
            <a:off x="454660" y="960755"/>
            <a:ext cx="9024620" cy="757555"/>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程序例子</a:t>
            </a:r>
            <a:endParaRPr lang="zh-CN" altLang="en-US" sz="2800"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运行时刻存储分配策略</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grpSp>
        <p:nvGrpSpPr>
          <p:cNvPr id="31747" name="Group 6"/>
          <p:cNvGrpSpPr/>
          <p:nvPr/>
        </p:nvGrpSpPr>
        <p:grpSpPr>
          <a:xfrm>
            <a:off x="1447800" y="1763713"/>
            <a:ext cx="8564563" cy="3451225"/>
            <a:chOff x="192" y="1392"/>
            <a:chExt cx="5395" cy="2174"/>
          </a:xfrm>
        </p:grpSpPr>
        <p:sp>
          <p:nvSpPr>
            <p:cNvPr id="31748" name="Rectangle 7"/>
            <p:cNvSpPr/>
            <p:nvPr/>
          </p:nvSpPr>
          <p:spPr>
            <a:xfrm>
              <a:off x="204" y="1392"/>
              <a:ext cx="2100" cy="2160"/>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31749" name="Rectangle 8"/>
            <p:cNvSpPr/>
            <p:nvPr/>
          </p:nvSpPr>
          <p:spPr>
            <a:xfrm>
              <a:off x="245" y="1405"/>
              <a:ext cx="1868" cy="342"/>
            </a:xfrm>
            <a:prstGeom prst="rect">
              <a:avLst/>
            </a:prstGeom>
            <a:noFill/>
            <a:ln w="9525">
              <a:noFill/>
            </a:ln>
          </p:spPr>
          <p:txBody>
            <a:bodyPr tIns="82800" anchor="t"/>
            <a:p>
              <a:pPr algn="ctr" eaLnBrk="0" hangingPunct="0"/>
              <a:r>
                <a:rPr lang="en-US" altLang="zh-CN" sz="2800" dirty="0">
                  <a:solidFill>
                    <a:srgbClr val="000066"/>
                  </a:solidFill>
                  <a:latin typeface="Times New Roman" panose="02020603050405020304" charset="0"/>
                </a:rPr>
                <a:t>cnsume</a:t>
              </a:r>
              <a:r>
                <a:rPr lang="zh-CN" altLang="en-US" sz="2800" dirty="0">
                  <a:solidFill>
                    <a:srgbClr val="000066"/>
                  </a:solidFill>
                  <a:latin typeface="Times New Roman" panose="02020603050405020304" charset="0"/>
                </a:rPr>
                <a:t>的代码</a:t>
              </a:r>
              <a:endParaRPr lang="zh-CN" altLang="en-US" sz="2800" dirty="0">
                <a:solidFill>
                  <a:srgbClr val="000066"/>
                </a:solidFill>
                <a:latin typeface="Times New Roman" panose="02020603050405020304" charset="0"/>
              </a:endParaRPr>
            </a:p>
          </p:txBody>
        </p:sp>
        <p:sp>
          <p:nvSpPr>
            <p:cNvPr id="31750" name="Rectangle 9"/>
            <p:cNvSpPr/>
            <p:nvPr/>
          </p:nvSpPr>
          <p:spPr>
            <a:xfrm>
              <a:off x="246" y="1802"/>
              <a:ext cx="1868" cy="341"/>
            </a:xfrm>
            <a:prstGeom prst="rect">
              <a:avLst/>
            </a:prstGeom>
            <a:noFill/>
            <a:ln w="9525">
              <a:noFill/>
            </a:ln>
          </p:spPr>
          <p:txBody>
            <a:bodyPr tIns="82800" anchor="t"/>
            <a:p>
              <a:pPr algn="ctr" eaLnBrk="0" hangingPunct="0"/>
              <a:r>
                <a:rPr lang="en-US" altLang="zh-CN" sz="2800" dirty="0">
                  <a:solidFill>
                    <a:srgbClr val="000066"/>
                  </a:solidFill>
                  <a:latin typeface="Times New Roman" panose="02020603050405020304" charset="0"/>
                </a:rPr>
                <a:t>prduce</a:t>
              </a:r>
              <a:r>
                <a:rPr lang="zh-CN" altLang="en-US" sz="2800" dirty="0">
                  <a:solidFill>
                    <a:srgbClr val="000066"/>
                  </a:solidFill>
                  <a:latin typeface="Times New Roman" panose="02020603050405020304" charset="0"/>
                </a:rPr>
                <a:t>的代码</a:t>
              </a:r>
              <a:endParaRPr lang="zh-CN" altLang="en-US" sz="2800" dirty="0">
                <a:solidFill>
                  <a:srgbClr val="000066"/>
                </a:solidFill>
                <a:latin typeface="Times New Roman" panose="02020603050405020304" charset="0"/>
              </a:endParaRPr>
            </a:p>
          </p:txBody>
        </p:sp>
        <p:sp>
          <p:nvSpPr>
            <p:cNvPr id="31751" name="Rectangle 10"/>
            <p:cNvSpPr/>
            <p:nvPr/>
          </p:nvSpPr>
          <p:spPr>
            <a:xfrm>
              <a:off x="259" y="2672"/>
              <a:ext cx="1868" cy="341"/>
            </a:xfrm>
            <a:prstGeom prst="rect">
              <a:avLst/>
            </a:prstGeom>
            <a:noFill/>
            <a:ln w="9525">
              <a:noFill/>
            </a:ln>
          </p:spPr>
          <p:txBody>
            <a:bodyPr tIns="82800" anchor="t"/>
            <a:p>
              <a:pPr algn="ctr" eaLnBrk="0" hangingPunct="0"/>
              <a:endParaRPr lang="zh-CN" altLang="zh-CN" sz="1000" b="0" dirty="0">
                <a:solidFill>
                  <a:srgbClr val="000066"/>
                </a:solidFill>
                <a:latin typeface="Times New Roman" panose="02020603050405020304" charset="0"/>
              </a:endParaRPr>
            </a:p>
          </p:txBody>
        </p:sp>
        <p:sp>
          <p:nvSpPr>
            <p:cNvPr id="31752" name="Rectangle 11"/>
            <p:cNvSpPr/>
            <p:nvPr/>
          </p:nvSpPr>
          <p:spPr>
            <a:xfrm>
              <a:off x="192" y="2304"/>
              <a:ext cx="2155" cy="474"/>
            </a:xfrm>
            <a:prstGeom prst="rect">
              <a:avLst/>
            </a:prstGeom>
            <a:noFill/>
            <a:ln w="9525">
              <a:noFill/>
            </a:ln>
          </p:spPr>
          <p:txBody>
            <a:bodyPr tIns="10800" bIns="10800" anchor="t"/>
            <a:p>
              <a:pPr algn="ctr" eaLnBrk="0" hangingPunct="0">
                <a:lnSpc>
                  <a:spcPct val="80000"/>
                </a:lnSpc>
              </a:pPr>
              <a:r>
                <a:rPr lang="en-US" altLang="zh-CN" sz="2800" dirty="0">
                  <a:solidFill>
                    <a:srgbClr val="000066"/>
                  </a:solidFill>
                  <a:latin typeface="Times New Roman" panose="02020603050405020304" charset="0"/>
                </a:rPr>
                <a:t>character</a:t>
              </a:r>
              <a:r>
                <a:rPr lang="en-US" altLang="zh-CN" sz="2800" dirty="0">
                  <a:solidFill>
                    <a:srgbClr val="000066"/>
                  </a:solidFill>
                  <a:latin typeface="Times New Roman" panose="02020603050405020304" charset="0"/>
                  <a:sym typeface="Symbol" panose="05050102010706020507" pitchFamily="18" charset="2"/>
                </a:rPr>
                <a:t></a:t>
              </a:r>
              <a:r>
                <a:rPr lang="en-US" altLang="zh-CN" sz="2800" dirty="0">
                  <a:solidFill>
                    <a:srgbClr val="000066"/>
                  </a:solidFill>
                  <a:latin typeface="Times New Roman" panose="02020603050405020304" charset="0"/>
                </a:rPr>
                <a:t> 50 buf</a:t>
              </a:r>
              <a:endParaRPr lang="en-US" altLang="zh-CN" sz="2800" dirty="0">
                <a:solidFill>
                  <a:srgbClr val="000066"/>
                </a:solidFill>
                <a:latin typeface="Times New Roman" panose="02020603050405020304" charset="0"/>
              </a:endParaRPr>
            </a:p>
            <a:p>
              <a:pPr algn="ctr" eaLnBrk="0" hangingPunct="0">
                <a:lnSpc>
                  <a:spcPct val="80000"/>
                </a:lnSpc>
              </a:pPr>
              <a:r>
                <a:rPr lang="en-US" altLang="zh-CN" sz="2800" dirty="0">
                  <a:solidFill>
                    <a:srgbClr val="000066"/>
                  </a:solidFill>
                  <a:latin typeface="Times New Roman" panose="02020603050405020304" charset="0"/>
                </a:rPr>
                <a:t>integer next</a:t>
              </a:r>
              <a:endParaRPr lang="en-US" altLang="zh-CN" sz="2800" dirty="0">
                <a:solidFill>
                  <a:srgbClr val="000066"/>
                </a:solidFill>
                <a:latin typeface="Times New Roman" panose="02020603050405020304" charset="0"/>
              </a:endParaRPr>
            </a:p>
            <a:p>
              <a:pPr algn="ctr" eaLnBrk="0" hangingPunct="0">
                <a:lnSpc>
                  <a:spcPct val="80000"/>
                </a:lnSpc>
              </a:pPr>
              <a:r>
                <a:rPr lang="en-US" altLang="zh-CN" sz="2800" dirty="0">
                  <a:solidFill>
                    <a:srgbClr val="000066"/>
                  </a:solidFill>
                  <a:latin typeface="Times New Roman" panose="02020603050405020304" charset="0"/>
                </a:rPr>
                <a:t>character c</a:t>
              </a:r>
              <a:endParaRPr lang="en-US" altLang="zh-CN" sz="2800" dirty="0">
                <a:solidFill>
                  <a:srgbClr val="000066"/>
                </a:solidFill>
                <a:latin typeface="Times New Roman" panose="02020603050405020304" charset="0"/>
              </a:endParaRPr>
            </a:p>
          </p:txBody>
        </p:sp>
        <p:sp>
          <p:nvSpPr>
            <p:cNvPr id="31753" name="Rectangle 12"/>
            <p:cNvSpPr/>
            <p:nvPr/>
          </p:nvSpPr>
          <p:spPr>
            <a:xfrm>
              <a:off x="192" y="3120"/>
              <a:ext cx="2237" cy="364"/>
            </a:xfrm>
            <a:prstGeom prst="rect">
              <a:avLst/>
            </a:prstGeom>
            <a:noFill/>
            <a:ln w="9525">
              <a:noFill/>
            </a:ln>
          </p:spPr>
          <p:txBody>
            <a:bodyPr tIns="10800" bIns="10800" anchor="t"/>
            <a:p>
              <a:pPr algn="ctr" eaLnBrk="0" hangingPunct="0">
                <a:lnSpc>
                  <a:spcPct val="80000"/>
                </a:lnSpc>
              </a:pPr>
              <a:r>
                <a:rPr lang="en-US" altLang="zh-CN" sz="2800" dirty="0">
                  <a:solidFill>
                    <a:srgbClr val="000066"/>
                  </a:solidFill>
                  <a:latin typeface="Times New Roman" panose="02020603050405020304" charset="0"/>
                </a:rPr>
                <a:t>character</a:t>
              </a:r>
              <a:r>
                <a:rPr lang="en-US" altLang="zh-CN" sz="2800" dirty="0">
                  <a:solidFill>
                    <a:srgbClr val="000066"/>
                  </a:solidFill>
                  <a:latin typeface="Times New Roman" panose="02020603050405020304" charset="0"/>
                  <a:sym typeface="Symbol" panose="05050102010706020507" pitchFamily="18" charset="2"/>
                </a:rPr>
                <a:t></a:t>
              </a:r>
              <a:r>
                <a:rPr lang="en-US" altLang="zh-CN" sz="2800" dirty="0">
                  <a:solidFill>
                    <a:srgbClr val="000066"/>
                  </a:solidFill>
                  <a:latin typeface="Times New Roman" panose="02020603050405020304" charset="0"/>
                </a:rPr>
                <a:t> 80 buffer</a:t>
              </a:r>
              <a:endParaRPr lang="en-US" altLang="zh-CN" sz="2800" dirty="0">
                <a:solidFill>
                  <a:srgbClr val="000066"/>
                </a:solidFill>
                <a:latin typeface="Times New Roman" panose="02020603050405020304" charset="0"/>
              </a:endParaRPr>
            </a:p>
            <a:p>
              <a:pPr algn="ctr" eaLnBrk="0" hangingPunct="0">
                <a:lnSpc>
                  <a:spcPct val="80000"/>
                </a:lnSpc>
              </a:pPr>
              <a:r>
                <a:rPr lang="en-US" altLang="zh-CN" sz="2800" dirty="0">
                  <a:solidFill>
                    <a:srgbClr val="000066"/>
                  </a:solidFill>
                  <a:latin typeface="Times New Roman" panose="02020603050405020304" charset="0"/>
                </a:rPr>
                <a:t>integer next</a:t>
              </a:r>
              <a:endParaRPr lang="en-US" altLang="zh-CN" sz="2800" dirty="0">
                <a:solidFill>
                  <a:srgbClr val="000066"/>
                </a:solidFill>
                <a:latin typeface="Times New Roman" panose="02020603050405020304" charset="0"/>
              </a:endParaRPr>
            </a:p>
          </p:txBody>
        </p:sp>
        <p:grpSp>
          <p:nvGrpSpPr>
            <p:cNvPr id="31754" name="Group 13"/>
            <p:cNvGrpSpPr/>
            <p:nvPr/>
          </p:nvGrpSpPr>
          <p:grpSpPr>
            <a:xfrm>
              <a:off x="2448" y="2160"/>
              <a:ext cx="2174" cy="1388"/>
              <a:chOff x="2290" y="2174"/>
              <a:chExt cx="2174" cy="1388"/>
            </a:xfrm>
          </p:grpSpPr>
          <p:sp>
            <p:nvSpPr>
              <p:cNvPr id="31755" name="Line 14"/>
              <p:cNvSpPr/>
              <p:nvPr/>
            </p:nvSpPr>
            <p:spPr>
              <a:xfrm>
                <a:off x="3046" y="2934"/>
                <a:ext cx="343" cy="0"/>
              </a:xfrm>
              <a:prstGeom prst="line">
                <a:avLst/>
              </a:prstGeom>
              <a:ln w="25400" cap="flat" cmpd="sng">
                <a:solidFill>
                  <a:schemeClr val="tx1"/>
                </a:solidFill>
                <a:prstDash val="solid"/>
                <a:round/>
                <a:headEnd type="none" w="med" len="med"/>
                <a:tailEnd type="none" w="med" len="med"/>
              </a:ln>
            </p:spPr>
          </p:sp>
          <p:sp>
            <p:nvSpPr>
              <p:cNvPr id="31756" name="Line 15"/>
              <p:cNvSpPr/>
              <p:nvPr/>
            </p:nvSpPr>
            <p:spPr>
              <a:xfrm>
                <a:off x="3046" y="2196"/>
                <a:ext cx="369" cy="0"/>
              </a:xfrm>
              <a:prstGeom prst="line">
                <a:avLst/>
              </a:prstGeom>
              <a:ln w="25400" cap="flat" cmpd="sng">
                <a:solidFill>
                  <a:schemeClr val="tx1"/>
                </a:solidFill>
                <a:prstDash val="solid"/>
                <a:round/>
                <a:headEnd type="none" w="med" len="med"/>
                <a:tailEnd type="none" w="med" len="med"/>
              </a:ln>
            </p:spPr>
          </p:sp>
          <p:sp>
            <p:nvSpPr>
              <p:cNvPr id="31757" name="Line 16"/>
              <p:cNvSpPr/>
              <p:nvPr/>
            </p:nvSpPr>
            <p:spPr>
              <a:xfrm>
                <a:off x="3061" y="3562"/>
                <a:ext cx="342" cy="0"/>
              </a:xfrm>
              <a:prstGeom prst="line">
                <a:avLst/>
              </a:prstGeom>
              <a:ln w="25400" cap="flat" cmpd="sng">
                <a:solidFill>
                  <a:schemeClr val="tx1"/>
                </a:solidFill>
                <a:prstDash val="solid"/>
                <a:round/>
                <a:headEnd type="none" w="med" len="med"/>
                <a:tailEnd type="none" w="med" len="med"/>
              </a:ln>
            </p:spPr>
          </p:sp>
          <p:sp>
            <p:nvSpPr>
              <p:cNvPr id="31758" name="Rectangle 17"/>
              <p:cNvSpPr/>
              <p:nvPr/>
            </p:nvSpPr>
            <p:spPr>
              <a:xfrm>
                <a:off x="2290" y="3046"/>
                <a:ext cx="2078" cy="342"/>
              </a:xfrm>
              <a:prstGeom prst="rect">
                <a:avLst/>
              </a:prstGeom>
              <a:noFill/>
              <a:ln w="9525">
                <a:noFill/>
              </a:ln>
            </p:spPr>
            <p:txBody>
              <a:bodyPr tIns="82800" anchor="t"/>
              <a:p>
                <a:pPr algn="ctr" eaLnBrk="0" hangingPunct="0"/>
                <a:r>
                  <a:rPr lang="en-US" altLang="zh-CN" sz="2800" dirty="0">
                    <a:solidFill>
                      <a:srgbClr val="000066"/>
                    </a:solidFill>
                    <a:latin typeface="Times New Roman" panose="02020603050405020304" charset="0"/>
                  </a:rPr>
                  <a:t>prduce</a:t>
                </a:r>
                <a:r>
                  <a:rPr lang="zh-CN" altLang="en-US" sz="2800" dirty="0">
                    <a:solidFill>
                      <a:srgbClr val="000066"/>
                    </a:solidFill>
                    <a:latin typeface="Times New Roman" panose="02020603050405020304" charset="0"/>
                  </a:rPr>
                  <a:t>的活动记录</a:t>
                </a:r>
                <a:endParaRPr lang="zh-CN" altLang="en-US" sz="2800" dirty="0">
                  <a:solidFill>
                    <a:srgbClr val="000066"/>
                  </a:solidFill>
                  <a:latin typeface="Times New Roman" panose="02020603050405020304" charset="0"/>
                </a:endParaRPr>
              </a:p>
            </p:txBody>
          </p:sp>
          <p:sp>
            <p:nvSpPr>
              <p:cNvPr id="31759" name="Line 18"/>
              <p:cNvSpPr/>
              <p:nvPr/>
            </p:nvSpPr>
            <p:spPr>
              <a:xfrm>
                <a:off x="3219" y="3352"/>
                <a:ext cx="0" cy="210"/>
              </a:xfrm>
              <a:prstGeom prst="line">
                <a:avLst/>
              </a:prstGeom>
              <a:ln w="25400" cap="flat" cmpd="sng">
                <a:solidFill>
                  <a:schemeClr val="tx1"/>
                </a:solidFill>
                <a:prstDash val="solid"/>
                <a:round/>
                <a:headEnd type="none" w="med" len="med"/>
                <a:tailEnd type="stealth" w="med" len="lg"/>
              </a:ln>
            </p:spPr>
          </p:sp>
          <p:sp>
            <p:nvSpPr>
              <p:cNvPr id="31760" name="Line 19"/>
              <p:cNvSpPr/>
              <p:nvPr/>
            </p:nvSpPr>
            <p:spPr>
              <a:xfrm flipV="1">
                <a:off x="3219" y="2934"/>
                <a:ext cx="0" cy="209"/>
              </a:xfrm>
              <a:prstGeom prst="line">
                <a:avLst/>
              </a:prstGeom>
              <a:ln w="25400" cap="flat" cmpd="sng">
                <a:solidFill>
                  <a:schemeClr val="tx1"/>
                </a:solidFill>
                <a:prstDash val="solid"/>
                <a:round/>
                <a:headEnd type="none" w="med" len="med"/>
                <a:tailEnd type="stealth" w="med" len="lg"/>
              </a:ln>
            </p:spPr>
          </p:sp>
          <p:sp>
            <p:nvSpPr>
              <p:cNvPr id="31761" name="Rectangle 20"/>
              <p:cNvSpPr/>
              <p:nvPr/>
            </p:nvSpPr>
            <p:spPr>
              <a:xfrm>
                <a:off x="2316" y="2374"/>
                <a:ext cx="2148" cy="342"/>
              </a:xfrm>
              <a:prstGeom prst="rect">
                <a:avLst/>
              </a:prstGeom>
              <a:noFill/>
              <a:ln w="9525">
                <a:noFill/>
              </a:ln>
            </p:spPr>
            <p:txBody>
              <a:bodyPr tIns="82800" anchor="t"/>
              <a:p>
                <a:pPr algn="ctr" eaLnBrk="0" hangingPunct="0"/>
                <a:r>
                  <a:rPr lang="en-US" altLang="zh-CN" sz="2800" dirty="0">
                    <a:solidFill>
                      <a:srgbClr val="000066"/>
                    </a:solidFill>
                    <a:latin typeface="Times New Roman" panose="02020603050405020304" charset="0"/>
                  </a:rPr>
                  <a:t>cnsume</a:t>
                </a:r>
                <a:r>
                  <a:rPr lang="zh-CN" altLang="en-US" sz="2800" dirty="0">
                    <a:solidFill>
                      <a:srgbClr val="000066"/>
                    </a:solidFill>
                    <a:latin typeface="Times New Roman" panose="02020603050405020304" charset="0"/>
                  </a:rPr>
                  <a:t>的活动记录</a:t>
                </a:r>
                <a:endParaRPr lang="zh-CN" altLang="en-US" sz="2800" dirty="0">
                  <a:solidFill>
                    <a:srgbClr val="000066"/>
                  </a:solidFill>
                  <a:latin typeface="Times New Roman" panose="02020603050405020304" charset="0"/>
                </a:endParaRPr>
              </a:p>
            </p:txBody>
          </p:sp>
          <p:sp>
            <p:nvSpPr>
              <p:cNvPr id="31762" name="Line 21"/>
              <p:cNvSpPr/>
              <p:nvPr/>
            </p:nvSpPr>
            <p:spPr>
              <a:xfrm>
                <a:off x="3233" y="2681"/>
                <a:ext cx="0" cy="242"/>
              </a:xfrm>
              <a:prstGeom prst="line">
                <a:avLst/>
              </a:prstGeom>
              <a:ln w="25400" cap="flat" cmpd="sng">
                <a:solidFill>
                  <a:schemeClr val="tx1"/>
                </a:solidFill>
                <a:prstDash val="solid"/>
                <a:round/>
                <a:headEnd type="none" w="med" len="med"/>
                <a:tailEnd type="stealth" w="med" len="lg"/>
              </a:ln>
            </p:spPr>
          </p:sp>
          <p:sp>
            <p:nvSpPr>
              <p:cNvPr id="31763" name="Line 22"/>
              <p:cNvSpPr/>
              <p:nvPr/>
            </p:nvSpPr>
            <p:spPr>
              <a:xfrm flipV="1">
                <a:off x="3219" y="2174"/>
                <a:ext cx="0" cy="242"/>
              </a:xfrm>
              <a:prstGeom prst="line">
                <a:avLst/>
              </a:prstGeom>
              <a:ln w="25400" cap="flat" cmpd="sng">
                <a:solidFill>
                  <a:schemeClr val="tx1"/>
                </a:solidFill>
                <a:prstDash val="solid"/>
                <a:round/>
                <a:headEnd type="none" w="med" len="med"/>
                <a:tailEnd type="stealth" w="med" len="lg"/>
              </a:ln>
            </p:spPr>
          </p:sp>
        </p:grpSp>
        <p:grpSp>
          <p:nvGrpSpPr>
            <p:cNvPr id="31764" name="Group 23"/>
            <p:cNvGrpSpPr/>
            <p:nvPr/>
          </p:nvGrpSpPr>
          <p:grpSpPr>
            <a:xfrm>
              <a:off x="4464" y="1440"/>
              <a:ext cx="1123" cy="2126"/>
              <a:chOff x="4349" y="1425"/>
              <a:chExt cx="1123" cy="2126"/>
            </a:xfrm>
          </p:grpSpPr>
          <p:sp>
            <p:nvSpPr>
              <p:cNvPr id="31765" name="Line 24"/>
              <p:cNvSpPr/>
              <p:nvPr/>
            </p:nvSpPr>
            <p:spPr>
              <a:xfrm>
                <a:off x="4758" y="2196"/>
                <a:ext cx="342" cy="0"/>
              </a:xfrm>
              <a:prstGeom prst="line">
                <a:avLst/>
              </a:prstGeom>
              <a:ln w="25400" cap="flat" cmpd="sng">
                <a:solidFill>
                  <a:schemeClr val="tx1"/>
                </a:solidFill>
                <a:prstDash val="solid"/>
                <a:round/>
                <a:headEnd type="none" w="med" len="med"/>
                <a:tailEnd type="none" w="med" len="med"/>
              </a:ln>
            </p:spPr>
          </p:sp>
          <p:sp>
            <p:nvSpPr>
              <p:cNvPr id="31766" name="Line 25"/>
              <p:cNvSpPr/>
              <p:nvPr/>
            </p:nvSpPr>
            <p:spPr>
              <a:xfrm>
                <a:off x="4756" y="1425"/>
                <a:ext cx="343" cy="0"/>
              </a:xfrm>
              <a:prstGeom prst="line">
                <a:avLst/>
              </a:prstGeom>
              <a:ln w="25400" cap="flat" cmpd="sng">
                <a:solidFill>
                  <a:schemeClr val="tx1"/>
                </a:solidFill>
                <a:prstDash val="solid"/>
                <a:round/>
                <a:headEnd type="none" w="med" len="med"/>
                <a:tailEnd type="none" w="med" len="med"/>
              </a:ln>
            </p:spPr>
          </p:sp>
          <p:sp>
            <p:nvSpPr>
              <p:cNvPr id="31767" name="Line 26"/>
              <p:cNvSpPr/>
              <p:nvPr/>
            </p:nvSpPr>
            <p:spPr>
              <a:xfrm>
                <a:off x="4758" y="3551"/>
                <a:ext cx="342" cy="0"/>
              </a:xfrm>
              <a:prstGeom prst="line">
                <a:avLst/>
              </a:prstGeom>
              <a:ln w="25400" cap="flat" cmpd="sng">
                <a:solidFill>
                  <a:schemeClr val="tx1"/>
                </a:solidFill>
                <a:prstDash val="solid"/>
                <a:round/>
                <a:headEnd type="none" w="med" len="med"/>
                <a:tailEnd type="none" w="med" len="med"/>
              </a:ln>
            </p:spPr>
          </p:sp>
          <p:sp>
            <p:nvSpPr>
              <p:cNvPr id="31768" name="Line 27"/>
              <p:cNvSpPr/>
              <p:nvPr/>
            </p:nvSpPr>
            <p:spPr>
              <a:xfrm>
                <a:off x="4930" y="3022"/>
                <a:ext cx="0" cy="518"/>
              </a:xfrm>
              <a:prstGeom prst="line">
                <a:avLst/>
              </a:prstGeom>
              <a:ln w="25400" cap="flat" cmpd="sng">
                <a:solidFill>
                  <a:schemeClr val="tx1"/>
                </a:solidFill>
                <a:prstDash val="solid"/>
                <a:round/>
                <a:headEnd type="none" w="med" len="med"/>
                <a:tailEnd type="stealth" w="med" len="lg"/>
              </a:ln>
            </p:spPr>
          </p:sp>
          <p:sp>
            <p:nvSpPr>
              <p:cNvPr id="31769" name="Rectangle 28"/>
              <p:cNvSpPr/>
              <p:nvPr/>
            </p:nvSpPr>
            <p:spPr>
              <a:xfrm>
                <a:off x="4349" y="2628"/>
                <a:ext cx="1123" cy="341"/>
              </a:xfrm>
              <a:prstGeom prst="rect">
                <a:avLst/>
              </a:prstGeom>
              <a:noFill/>
              <a:ln w="9525">
                <a:noFill/>
              </a:ln>
            </p:spPr>
            <p:txBody>
              <a:bodyPr tIns="82800" anchor="t"/>
              <a:p>
                <a:pPr algn="ctr" eaLnBrk="0" hangingPunct="0"/>
                <a:r>
                  <a:rPr lang="zh-CN" altLang="en-US" sz="2800" dirty="0">
                    <a:solidFill>
                      <a:srgbClr val="000066"/>
                    </a:solidFill>
                    <a:latin typeface="微软雅黑" panose="020B0503020204020204" charset="-122"/>
                    <a:ea typeface="微软雅黑" panose="020B0503020204020204" charset="-122"/>
                  </a:rPr>
                  <a:t>静态数据</a:t>
                </a:r>
                <a:endParaRPr lang="zh-CN" altLang="en-US" sz="2800" dirty="0">
                  <a:solidFill>
                    <a:srgbClr val="000066"/>
                  </a:solidFill>
                  <a:latin typeface="微软雅黑" panose="020B0503020204020204" charset="-122"/>
                  <a:ea typeface="微软雅黑" panose="020B0503020204020204" charset="-122"/>
                </a:endParaRPr>
              </a:p>
            </p:txBody>
          </p:sp>
          <p:sp>
            <p:nvSpPr>
              <p:cNvPr id="31770" name="Line 29"/>
              <p:cNvSpPr/>
              <p:nvPr/>
            </p:nvSpPr>
            <p:spPr>
              <a:xfrm flipV="1">
                <a:off x="4932" y="2174"/>
                <a:ext cx="0" cy="518"/>
              </a:xfrm>
              <a:prstGeom prst="line">
                <a:avLst/>
              </a:prstGeom>
              <a:ln w="25400" cap="flat" cmpd="sng">
                <a:solidFill>
                  <a:schemeClr val="tx1"/>
                </a:solidFill>
                <a:prstDash val="solid"/>
                <a:round/>
                <a:headEnd type="none" w="med" len="med"/>
                <a:tailEnd type="stealth" w="med" len="lg"/>
              </a:ln>
            </p:spPr>
          </p:sp>
          <p:sp>
            <p:nvSpPr>
              <p:cNvPr id="31771" name="Rectangle 30"/>
              <p:cNvSpPr/>
              <p:nvPr/>
            </p:nvSpPr>
            <p:spPr>
              <a:xfrm>
                <a:off x="4574" y="1614"/>
                <a:ext cx="711" cy="342"/>
              </a:xfrm>
              <a:prstGeom prst="rect">
                <a:avLst/>
              </a:prstGeom>
              <a:noFill/>
              <a:ln w="9525">
                <a:noFill/>
              </a:ln>
            </p:spPr>
            <p:txBody>
              <a:bodyPr tIns="82800" anchor="t"/>
              <a:p>
                <a:pPr algn="ctr" eaLnBrk="0" hangingPunct="0"/>
                <a:r>
                  <a:rPr lang="zh-CN" altLang="en-US" sz="2800" dirty="0">
                    <a:solidFill>
                      <a:srgbClr val="000066"/>
                    </a:solidFill>
                    <a:latin typeface="微软雅黑" panose="020B0503020204020204" charset="-122"/>
                    <a:ea typeface="微软雅黑" panose="020B0503020204020204" charset="-122"/>
                  </a:rPr>
                  <a:t>代码</a:t>
                </a:r>
                <a:endParaRPr lang="zh-CN" altLang="en-US" sz="2800" dirty="0">
                  <a:solidFill>
                    <a:srgbClr val="000066"/>
                  </a:solidFill>
                  <a:latin typeface="微软雅黑" panose="020B0503020204020204" charset="-122"/>
                  <a:ea typeface="微软雅黑" panose="020B0503020204020204" charset="-122"/>
                </a:endParaRPr>
              </a:p>
            </p:txBody>
          </p:sp>
          <p:sp>
            <p:nvSpPr>
              <p:cNvPr id="31772" name="Line 31"/>
              <p:cNvSpPr/>
              <p:nvPr/>
            </p:nvSpPr>
            <p:spPr>
              <a:xfrm>
                <a:off x="4930" y="1932"/>
                <a:ext cx="0" cy="275"/>
              </a:xfrm>
              <a:prstGeom prst="line">
                <a:avLst/>
              </a:prstGeom>
              <a:ln w="25400" cap="flat" cmpd="sng">
                <a:solidFill>
                  <a:schemeClr val="tx1"/>
                </a:solidFill>
                <a:prstDash val="solid"/>
                <a:round/>
                <a:headEnd type="none" w="med" len="med"/>
                <a:tailEnd type="stealth" w="med" len="lg"/>
              </a:ln>
            </p:spPr>
          </p:sp>
          <p:sp>
            <p:nvSpPr>
              <p:cNvPr id="31773" name="Line 32"/>
              <p:cNvSpPr/>
              <p:nvPr/>
            </p:nvSpPr>
            <p:spPr>
              <a:xfrm flipV="1">
                <a:off x="4930" y="1425"/>
                <a:ext cx="0" cy="275"/>
              </a:xfrm>
              <a:prstGeom prst="line">
                <a:avLst/>
              </a:prstGeom>
              <a:ln w="25400" cap="flat" cmpd="sng">
                <a:solidFill>
                  <a:schemeClr val="tx1"/>
                </a:solidFill>
                <a:prstDash val="solid"/>
                <a:round/>
                <a:headEnd type="none" w="med" len="med"/>
                <a:tailEnd type="stealth" w="med" len="lg"/>
              </a:ln>
            </p:spPr>
          </p:sp>
        </p:grpSp>
        <p:sp>
          <p:nvSpPr>
            <p:cNvPr id="31774" name="Line 33"/>
            <p:cNvSpPr/>
            <p:nvPr/>
          </p:nvSpPr>
          <p:spPr>
            <a:xfrm>
              <a:off x="240" y="2304"/>
              <a:ext cx="2064" cy="0"/>
            </a:xfrm>
            <a:prstGeom prst="line">
              <a:avLst/>
            </a:prstGeom>
            <a:ln w="25400" cap="flat" cmpd="sng">
              <a:solidFill>
                <a:schemeClr val="tx1"/>
              </a:solidFill>
              <a:prstDash val="dash"/>
              <a:round/>
              <a:headEnd type="none" w="med" len="med"/>
              <a:tailEnd type="none" w="med" len="med"/>
            </a:ln>
          </p:spPr>
        </p:sp>
        <p:sp>
          <p:nvSpPr>
            <p:cNvPr id="31775" name="Line 34"/>
            <p:cNvSpPr/>
            <p:nvPr/>
          </p:nvSpPr>
          <p:spPr>
            <a:xfrm>
              <a:off x="240" y="1824"/>
              <a:ext cx="2064" cy="0"/>
            </a:xfrm>
            <a:prstGeom prst="line">
              <a:avLst/>
            </a:prstGeom>
            <a:ln w="25400" cap="flat" cmpd="sng">
              <a:solidFill>
                <a:schemeClr val="tx1"/>
              </a:solidFill>
              <a:prstDash val="solid"/>
              <a:round/>
              <a:headEnd type="none" w="med" len="med"/>
              <a:tailEnd type="none" w="med" len="med"/>
            </a:ln>
          </p:spPr>
        </p:sp>
        <p:sp>
          <p:nvSpPr>
            <p:cNvPr id="31776" name="Line 35"/>
            <p:cNvSpPr/>
            <p:nvPr/>
          </p:nvSpPr>
          <p:spPr>
            <a:xfrm>
              <a:off x="240" y="2160"/>
              <a:ext cx="2064" cy="0"/>
            </a:xfrm>
            <a:prstGeom prst="line">
              <a:avLst/>
            </a:prstGeom>
            <a:ln w="25400" cap="flat" cmpd="sng">
              <a:solidFill>
                <a:schemeClr val="tx1"/>
              </a:solidFill>
              <a:prstDash val="solid"/>
              <a:round/>
              <a:headEnd type="none" w="med" len="med"/>
              <a:tailEnd type="none" w="med" len="med"/>
            </a:ln>
          </p:spPr>
        </p:sp>
        <p:sp>
          <p:nvSpPr>
            <p:cNvPr id="31777" name="Line 36"/>
            <p:cNvSpPr/>
            <p:nvPr/>
          </p:nvSpPr>
          <p:spPr>
            <a:xfrm>
              <a:off x="240" y="2928"/>
              <a:ext cx="2064" cy="0"/>
            </a:xfrm>
            <a:prstGeom prst="line">
              <a:avLst/>
            </a:prstGeom>
            <a:ln w="25400" cap="flat" cmpd="sng">
              <a:solidFill>
                <a:schemeClr val="tx1"/>
              </a:solidFill>
              <a:prstDash val="solid"/>
              <a:round/>
              <a:headEnd type="none" w="med" len="med"/>
              <a:tailEnd type="none" w="med" len="med"/>
            </a:ln>
          </p:spPr>
        </p:sp>
        <p:sp>
          <p:nvSpPr>
            <p:cNvPr id="31778" name="Line 37"/>
            <p:cNvSpPr/>
            <p:nvPr/>
          </p:nvSpPr>
          <p:spPr>
            <a:xfrm>
              <a:off x="240" y="3072"/>
              <a:ext cx="2064" cy="0"/>
            </a:xfrm>
            <a:prstGeom prst="line">
              <a:avLst/>
            </a:prstGeom>
            <a:ln w="25400" cap="flat" cmpd="sng">
              <a:solidFill>
                <a:schemeClr val="tx1"/>
              </a:solidFill>
              <a:prstDash val="dash"/>
              <a:round/>
              <a:headEnd type="none" w="med" len="med"/>
              <a:tailEnd type="none" w="med" len="med"/>
            </a:ln>
          </p:spPr>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运行时刻存储分配策略</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2771" name="Rectangle 3"/>
          <p:cNvSpPr txBox="1"/>
          <p:nvPr/>
        </p:nvSpPr>
        <p:spPr>
          <a:xfrm>
            <a:off x="571500" y="1352550"/>
            <a:ext cx="11055350" cy="1152525"/>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a:solidFill>
                  <a:schemeClr val="tx2"/>
                </a:solidFill>
                <a:latin typeface="微软雅黑" panose="020B0503020204020204" charset="-122"/>
                <a:ea typeface="微软雅黑" panose="020B0503020204020204" charset="-122"/>
              </a:rPr>
              <a:t>程序设计语言若允许递归调用、可变数组、可变数据结构：</a:t>
            </a:r>
            <a:endParaRPr lang="zh-CN" altLang="en-US" sz="3200">
              <a:solidFill>
                <a:schemeClr val="tx2"/>
              </a:solidFill>
              <a:latin typeface="微软雅黑" panose="020B0503020204020204" charset="-122"/>
              <a:ea typeface="微软雅黑" panose="020B0503020204020204" charset="-122"/>
            </a:endParaRPr>
          </a:p>
        </p:txBody>
      </p:sp>
      <p:sp>
        <p:nvSpPr>
          <p:cNvPr id="6" name="Rectangle 5"/>
          <p:cNvSpPr/>
          <p:nvPr/>
        </p:nvSpPr>
        <p:spPr>
          <a:xfrm>
            <a:off x="716280" y="2501900"/>
            <a:ext cx="10088880" cy="57658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编译时无法确定运行时需要的存储空间大小</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6"/>
          <p:cNvSpPr>
            <a:spLocks noChangeArrowheads="1"/>
          </p:cNvSpPr>
          <p:nvPr/>
        </p:nvSpPr>
        <p:spPr bwMode="auto">
          <a:xfrm>
            <a:off x="717550" y="4310380"/>
            <a:ext cx="10366375" cy="1440180"/>
          </a:xfrm>
          <a:prstGeom prst="rect">
            <a:avLst/>
          </a:prstGeom>
          <a:noFill/>
          <a:ln w="9525">
            <a:noFill/>
            <a:miter lim="800000"/>
          </a:ln>
        </p:spPr>
        <p:txBody>
          <a:bodyPr/>
          <a:lstStyle/>
          <a:p>
            <a:pPr marL="742950" marR="0" lvl="1" indent="-285750" algn="l" defTabSz="914400" rtl="0" eaLnBrk="1" fontAlgn="base" latinLnBrk="0" hangingPunct="1">
              <a:lnSpc>
                <a:spcPct val="125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动态存储分配包括：</a:t>
            </a:r>
            <a:endPar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endParaRPr>
          </a:p>
          <a:p>
            <a:pPr marL="742950" marR="0" lvl="1" indent="-285750" algn="l" defTabSz="914400" rtl="0" eaLnBrk="1" fontAlgn="base" latinLnBrk="0" hangingPunct="1">
              <a:lnSpc>
                <a:spcPct val="125000"/>
              </a:lnSpc>
              <a:spcBef>
                <a:spcPct val="20000"/>
              </a:spcBef>
              <a:spcAft>
                <a:spcPct val="0"/>
              </a:spcAft>
              <a:buClr>
                <a:schemeClr val="hlink"/>
              </a:buClr>
              <a:buSzPct val="55000"/>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             </a:t>
            </a:r>
            <a:r>
              <a:rPr kumimoji="0" lang="zh-CN" altLang="en-US" sz="3200" b="1" i="0" u="sng"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mn-ea"/>
              </a:rPr>
              <a:t>栈式分配</a:t>
            </a:r>
            <a:r>
              <a:rPr kumimoji="0" lang="zh-CN" altLang="en-US" sz="28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mn-ea"/>
              </a:rPr>
              <a:t>   </a:t>
            </a: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mn-ea"/>
              </a:rPr>
              <a:t>和   </a:t>
            </a:r>
            <a:r>
              <a:rPr kumimoji="0" lang="zh-CN" altLang="en-US" sz="3200" b="1" i="0" u="sng"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mn-ea"/>
              </a:rPr>
              <a:t>堆式分配</a:t>
            </a:r>
            <a:r>
              <a:rPr kumimoji="0" lang="zh-CN" altLang="en-US" sz="2800" b="1" i="0" u="sng"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mn-ea"/>
              </a:rPr>
              <a:t>  </a:t>
            </a:r>
            <a:endParaRPr kumimoji="0" lang="zh-CN" altLang="en-US" sz="2800" b="1" i="0" u="sng"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mn-ea"/>
            </a:endParaRPr>
          </a:p>
        </p:txBody>
      </p:sp>
      <p:sp>
        <p:nvSpPr>
          <p:cNvPr id="8" name="Rectangle 7"/>
          <p:cNvSpPr/>
          <p:nvPr/>
        </p:nvSpPr>
        <p:spPr>
          <a:xfrm>
            <a:off x="716280" y="3517900"/>
            <a:ext cx="10367645" cy="57658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只能在运行时动态地确定，采用动态存储分配</a:t>
            </a:r>
            <a:endParaRPr lang="zh-CN" altLang="en-US" sz="2800"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运行时刻存储分配策略</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3795" name="Rectangle 3"/>
          <p:cNvSpPr txBox="1"/>
          <p:nvPr/>
        </p:nvSpPr>
        <p:spPr>
          <a:xfrm>
            <a:off x="682625" y="1271905"/>
            <a:ext cx="9856470" cy="647700"/>
          </a:xfrm>
          <a:prstGeom prst="rect">
            <a:avLst/>
          </a:prstGeom>
          <a:noFill/>
          <a:ln w="9525">
            <a:noFill/>
          </a:ln>
        </p:spPr>
        <p:txBody>
          <a:bodyPr anchor="t"/>
          <a:p>
            <a:pPr marL="457200" indent="-457200" defTabSz="914400">
              <a:lnSpc>
                <a:spcPct val="150000"/>
              </a:lnSpc>
              <a:spcBef>
                <a:spcPct val="20000"/>
              </a:spcBef>
              <a:buFont typeface="Wingdings" panose="05000000000000000000" charset="0"/>
              <a:buChar char="l"/>
            </a:pPr>
            <a:r>
              <a:rPr lang="zh-CN" altLang="en-US" sz="3200">
                <a:solidFill>
                  <a:schemeClr val="tx2"/>
                </a:solidFill>
                <a:latin typeface="微软雅黑" panose="020B0503020204020204" charset="-122"/>
                <a:ea typeface="微软雅黑" panose="020B0503020204020204" charset="-122"/>
              </a:rPr>
              <a:t>栈式存储分配的思想：</a:t>
            </a:r>
            <a:endParaRPr lang="zh-CN" altLang="en-US" sz="3200">
              <a:solidFill>
                <a:schemeClr val="tx2"/>
              </a:solidFill>
              <a:latin typeface="微软雅黑" panose="020B0503020204020204" charset="-122"/>
              <a:ea typeface="微软雅黑" panose="020B0503020204020204" charset="-122"/>
            </a:endParaRPr>
          </a:p>
        </p:txBody>
      </p:sp>
      <p:sp>
        <p:nvSpPr>
          <p:cNvPr id="30725" name="Rectangle 4"/>
          <p:cNvSpPr/>
          <p:nvPr/>
        </p:nvSpPr>
        <p:spPr>
          <a:xfrm>
            <a:off x="684530" y="2216150"/>
            <a:ext cx="9765030" cy="576580"/>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在运行空间中划分一块存储空间作为栈区</a:t>
            </a:r>
            <a:endParaRPr lang="zh-CN" altLang="en-US" sz="2800" dirty="0">
              <a:solidFill>
                <a:schemeClr val="tx1"/>
              </a:solidFill>
              <a:latin typeface="微软雅黑" panose="020B0503020204020204" charset="-122"/>
              <a:ea typeface="微软雅黑" panose="020B0503020204020204" charset="-122"/>
            </a:endParaRPr>
          </a:p>
        </p:txBody>
      </p:sp>
      <p:sp>
        <p:nvSpPr>
          <p:cNvPr id="30726" name="Rectangle 5"/>
          <p:cNvSpPr/>
          <p:nvPr/>
        </p:nvSpPr>
        <p:spPr>
          <a:xfrm>
            <a:off x="684530" y="3013075"/>
            <a:ext cx="9765030" cy="1368425"/>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程序运行时每当调用一个过程，就将该过程的活动记录压入栈中，过程执行完毕将它的活动记录从栈中弹出</a:t>
            </a:r>
            <a:endParaRPr lang="zh-CN" altLang="en-US" sz="2800" dirty="0">
              <a:solidFill>
                <a:schemeClr val="tx1"/>
              </a:solidFill>
              <a:latin typeface="微软雅黑" panose="020B0503020204020204" charset="-122"/>
              <a:ea typeface="微软雅黑" panose="020B0503020204020204" charset="-122"/>
            </a:endParaRPr>
          </a:p>
        </p:txBody>
      </p:sp>
      <p:sp>
        <p:nvSpPr>
          <p:cNvPr id="30727" name="Rectangle 6"/>
          <p:cNvSpPr/>
          <p:nvPr/>
        </p:nvSpPr>
        <p:spPr>
          <a:xfrm>
            <a:off x="684530" y="4669155"/>
            <a:ext cx="9853930" cy="504825"/>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例子：</a:t>
            </a:r>
            <a:endParaRPr lang="zh-CN" altLang="en-US" sz="2800"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linds(horizontal)">
                                      <p:cBhvr>
                                        <p:cTn id="7" dur="500"/>
                                        <p:tgtEl>
                                          <p:spTgt spid="307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6"/>
                                        </p:tgtEl>
                                        <p:attrNameLst>
                                          <p:attrName>style.visibility</p:attrName>
                                        </p:attrNameLst>
                                      </p:cBhvr>
                                      <p:to>
                                        <p:strVal val="visible"/>
                                      </p:to>
                                    </p:set>
                                    <p:animEffect transition="in" filter="blinds(horizontal)">
                                      <p:cBhvr>
                                        <p:cTn id="12" dur="500"/>
                                        <p:tgtEl>
                                          <p:spTgt spid="307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7"/>
                                        </p:tgtEl>
                                        <p:attrNameLst>
                                          <p:attrName>style.visibility</p:attrName>
                                        </p:attrNameLst>
                                      </p:cBhvr>
                                      <p:to>
                                        <p:strVal val="visible"/>
                                      </p:to>
                                    </p:set>
                                    <p:animEffect transition="in" filter="blinds(horizontal)">
                                      <p:cBhvr>
                                        <p:cTn id="17"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P spid="30726" grpId="0" animBg="1"/>
      <p:bldP spid="307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6"/>
          <p:cNvSpPr/>
          <p:nvPr/>
        </p:nvSpPr>
        <p:spPr>
          <a:xfrm>
            <a:off x="1631950" y="138113"/>
            <a:ext cx="8388350" cy="6604000"/>
          </a:xfrm>
          <a:prstGeom prst="rect">
            <a:avLst/>
          </a:prstGeom>
          <a:solidFill>
            <a:schemeClr val="bg1"/>
          </a:solidFill>
          <a:ln w="9525" cap="flat" cmpd="sng">
            <a:solidFill>
              <a:schemeClr val="tx2"/>
            </a:solidFill>
            <a:prstDash val="solid"/>
            <a:miter/>
            <a:headEnd type="none" w="med" len="med"/>
            <a:tailEnd type="none" w="med" len="med"/>
          </a:ln>
        </p:spPr>
        <p:txBody>
          <a:bodyPr anchor="t">
            <a:spAutoFit/>
          </a:bodyPr>
          <a:p>
            <a:pPr>
              <a:lnSpc>
                <a:spcPct val="95000"/>
              </a:lnSpc>
            </a:pPr>
            <a:r>
              <a:rPr lang="en-US" altLang="zh-CN" sz="2800" b="0" dirty="0">
                <a:latin typeface="Times New Roman" panose="02020603050405020304" charset="0"/>
              </a:rPr>
              <a:t>program </a:t>
            </a:r>
            <a:r>
              <a:rPr lang="en-US" altLang="zh-CN" sz="2800" dirty="0">
                <a:solidFill>
                  <a:schemeClr val="tx2"/>
                </a:solidFill>
                <a:latin typeface="Times New Roman" panose="02020603050405020304" charset="0"/>
              </a:rPr>
              <a:t>sort</a:t>
            </a:r>
            <a:r>
              <a:rPr lang="zh-CN" altLang="en-US" sz="2800" b="0" dirty="0">
                <a:latin typeface="Times New Roman" panose="02020603050405020304" charset="0"/>
              </a:rPr>
              <a:t>（</a:t>
            </a:r>
            <a:r>
              <a:rPr lang="en-US" altLang="zh-CN" sz="2800" b="0" dirty="0">
                <a:latin typeface="Times New Roman" panose="02020603050405020304" charset="0"/>
              </a:rPr>
              <a:t>input</a:t>
            </a:r>
            <a:r>
              <a:rPr lang="zh-CN" altLang="en-US" sz="2800" b="0" dirty="0">
                <a:latin typeface="Times New Roman" panose="02020603050405020304" charset="0"/>
              </a:rPr>
              <a:t>，</a:t>
            </a:r>
            <a:r>
              <a:rPr lang="en-US" altLang="zh-CN" sz="2800" b="0" dirty="0">
                <a:latin typeface="Times New Roman" panose="02020603050405020304" charset="0"/>
              </a:rPr>
              <a:t>output</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var a </a:t>
            </a:r>
            <a:r>
              <a:rPr lang="zh-CN" altLang="en-US" sz="2800" b="0" dirty="0">
                <a:latin typeface="Times New Roman" panose="02020603050405020304" charset="0"/>
              </a:rPr>
              <a:t>： </a:t>
            </a:r>
            <a:r>
              <a:rPr lang="en-US" altLang="zh-CN" sz="2800" b="0" dirty="0">
                <a:latin typeface="Times New Roman" panose="02020603050405020304" charset="0"/>
              </a:rPr>
              <a:t>array</a:t>
            </a:r>
            <a:r>
              <a:rPr lang="zh-CN" altLang="en-US" sz="2800" b="0" dirty="0">
                <a:latin typeface="Times New Roman" panose="02020603050405020304" charset="0"/>
              </a:rPr>
              <a:t>［</a:t>
            </a:r>
            <a:r>
              <a:rPr lang="en-US" altLang="zh-CN" sz="2800" b="0" dirty="0">
                <a:latin typeface="Times New Roman" panose="02020603050405020304" charset="0"/>
              </a:rPr>
              <a:t>0..10]  of  integer</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procedure </a:t>
            </a:r>
            <a:r>
              <a:rPr lang="en-US" altLang="zh-CN" sz="2800" dirty="0">
                <a:solidFill>
                  <a:schemeClr val="tx2"/>
                </a:solidFill>
                <a:latin typeface="Times New Roman" panose="02020603050405020304" charset="0"/>
              </a:rPr>
              <a:t>readarray</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var i </a:t>
            </a:r>
            <a:r>
              <a:rPr lang="zh-CN" altLang="en-US" sz="2800" b="0" dirty="0">
                <a:latin typeface="Times New Roman" panose="02020603050405020304" charset="0"/>
              </a:rPr>
              <a:t>： </a:t>
            </a:r>
            <a:r>
              <a:rPr lang="en-US" altLang="zh-CN" sz="2800" b="0" dirty="0">
                <a:latin typeface="Times New Roman" panose="02020603050405020304" charset="0"/>
              </a:rPr>
              <a:t>integer</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begin …   end</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function </a:t>
            </a:r>
            <a:r>
              <a:rPr lang="en-US" altLang="zh-CN" sz="2800" dirty="0">
                <a:solidFill>
                  <a:schemeClr val="tx2"/>
                </a:solidFill>
                <a:latin typeface="Times New Roman" panose="02020603050405020304" charset="0"/>
              </a:rPr>
              <a:t>partition</a:t>
            </a:r>
            <a:r>
              <a:rPr lang="en-US" altLang="zh-CN" sz="2800" b="0" dirty="0">
                <a:latin typeface="Times New Roman" panose="02020603050405020304" charset="0"/>
              </a:rPr>
              <a:t> </a:t>
            </a:r>
            <a:r>
              <a:rPr lang="zh-CN" altLang="en-US" sz="2800" b="0" dirty="0">
                <a:latin typeface="Times New Roman" panose="02020603050405020304" charset="0"/>
              </a:rPr>
              <a:t>（</a:t>
            </a:r>
            <a:r>
              <a:rPr lang="en-US" altLang="zh-CN" sz="2800" b="0" dirty="0">
                <a:latin typeface="Times New Roman" panose="02020603050405020304" charset="0"/>
              </a:rPr>
              <a:t>y </a:t>
            </a:r>
            <a:r>
              <a:rPr lang="zh-CN" altLang="en-US" sz="2800" b="0" dirty="0">
                <a:latin typeface="Times New Roman" panose="02020603050405020304" charset="0"/>
              </a:rPr>
              <a:t>，</a:t>
            </a:r>
            <a:r>
              <a:rPr lang="en-US" altLang="zh-CN" sz="2800" b="0" dirty="0">
                <a:latin typeface="Times New Roman" panose="02020603050405020304" charset="0"/>
              </a:rPr>
              <a:t>z </a:t>
            </a:r>
            <a:r>
              <a:rPr lang="zh-CN" altLang="en-US" sz="2800" b="0" dirty="0">
                <a:latin typeface="Times New Roman" panose="02020603050405020304" charset="0"/>
              </a:rPr>
              <a:t>： </a:t>
            </a:r>
            <a:r>
              <a:rPr lang="en-US" altLang="zh-CN" sz="2800" b="0" dirty="0">
                <a:latin typeface="Times New Roman" panose="02020603050405020304" charset="0"/>
              </a:rPr>
              <a:t>integer </a:t>
            </a:r>
            <a:r>
              <a:rPr lang="zh-CN" altLang="en-US" sz="2800" b="0" dirty="0">
                <a:latin typeface="Times New Roman" panose="02020603050405020304" charset="0"/>
              </a:rPr>
              <a:t>）</a:t>
            </a:r>
            <a:r>
              <a:rPr lang="en-US" altLang="zh-CN" sz="2800" b="0" dirty="0">
                <a:latin typeface="Times New Roman" panose="02020603050405020304" charset="0"/>
              </a:rPr>
              <a:t>:integer</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var  i</a:t>
            </a:r>
            <a:r>
              <a:rPr lang="zh-CN" altLang="en-US" sz="2800" b="0" dirty="0">
                <a:latin typeface="Times New Roman" panose="02020603050405020304" charset="0"/>
              </a:rPr>
              <a:t>，</a:t>
            </a:r>
            <a:r>
              <a:rPr lang="en-US" altLang="zh-CN" sz="2800" b="0" dirty="0">
                <a:latin typeface="Times New Roman" panose="02020603050405020304" charset="0"/>
              </a:rPr>
              <a:t>j </a:t>
            </a:r>
            <a:r>
              <a:rPr lang="zh-CN" altLang="en-US" sz="2800" b="0" dirty="0">
                <a:latin typeface="Times New Roman" panose="02020603050405020304" charset="0"/>
              </a:rPr>
              <a:t>，</a:t>
            </a:r>
            <a:r>
              <a:rPr lang="en-US" altLang="zh-CN" sz="2800" b="0" dirty="0">
                <a:latin typeface="Times New Roman" panose="02020603050405020304" charset="0"/>
              </a:rPr>
              <a:t>x</a:t>
            </a:r>
            <a:r>
              <a:rPr lang="zh-CN" altLang="en-US" sz="2800" b="0" dirty="0">
                <a:latin typeface="Times New Roman" panose="02020603050405020304" charset="0"/>
              </a:rPr>
              <a:t>，</a:t>
            </a:r>
            <a:r>
              <a:rPr lang="en-US" altLang="zh-CN" sz="2800" b="0" dirty="0">
                <a:latin typeface="Times New Roman" panose="02020603050405020304" charset="0"/>
              </a:rPr>
              <a:t>v</a:t>
            </a:r>
            <a:r>
              <a:rPr lang="zh-CN" altLang="en-US" sz="2800" b="0" dirty="0">
                <a:latin typeface="Times New Roman" panose="02020603050405020304" charset="0"/>
              </a:rPr>
              <a:t>： </a:t>
            </a:r>
            <a:r>
              <a:rPr lang="en-US" altLang="zh-CN" sz="2800" b="0" dirty="0">
                <a:latin typeface="Times New Roman" panose="02020603050405020304" charset="0"/>
              </a:rPr>
              <a:t>integer</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begin  …   end; </a:t>
            </a:r>
            <a:br>
              <a:rPr lang="en-US" altLang="zh-CN" sz="2800" b="0" dirty="0">
                <a:latin typeface="Times New Roman" panose="02020603050405020304" charset="0"/>
              </a:rPr>
            </a:br>
            <a:r>
              <a:rPr lang="en-US" altLang="zh-CN" sz="2800" b="0" dirty="0">
                <a:latin typeface="Times New Roman" panose="02020603050405020304" charset="0"/>
              </a:rPr>
              <a:t>   	procedure </a:t>
            </a:r>
            <a:r>
              <a:rPr lang="en-US" altLang="zh-CN" sz="2800" dirty="0">
                <a:solidFill>
                  <a:schemeClr val="tx2"/>
                </a:solidFill>
                <a:latin typeface="Times New Roman" panose="02020603050405020304" charset="0"/>
              </a:rPr>
              <a:t>quicksort</a:t>
            </a:r>
            <a:r>
              <a:rPr lang="zh-CN" altLang="en-US" sz="2800" b="0" dirty="0">
                <a:latin typeface="Times New Roman" panose="02020603050405020304" charset="0"/>
              </a:rPr>
              <a:t>（</a:t>
            </a:r>
            <a:r>
              <a:rPr lang="en-US" altLang="zh-CN" sz="2800" b="0" dirty="0">
                <a:latin typeface="Times New Roman" panose="02020603050405020304" charset="0"/>
              </a:rPr>
              <a:t>m</a:t>
            </a:r>
            <a:r>
              <a:rPr lang="zh-CN" altLang="en-US" sz="2800" b="0" dirty="0">
                <a:latin typeface="Times New Roman" panose="02020603050405020304" charset="0"/>
              </a:rPr>
              <a:t>，</a:t>
            </a:r>
            <a:r>
              <a:rPr lang="en-US" altLang="zh-CN" sz="2800" b="0" dirty="0">
                <a:latin typeface="Times New Roman" panose="02020603050405020304" charset="0"/>
              </a:rPr>
              <a:t>n </a:t>
            </a:r>
            <a:r>
              <a:rPr lang="zh-CN" altLang="en-US" sz="2800" b="0" dirty="0">
                <a:latin typeface="Times New Roman" panose="02020603050405020304" charset="0"/>
              </a:rPr>
              <a:t>： </a:t>
            </a:r>
            <a:r>
              <a:rPr lang="en-US" altLang="zh-CN" sz="2800" b="0" dirty="0">
                <a:latin typeface="Times New Roman" panose="02020603050405020304" charset="0"/>
              </a:rPr>
              <a:t>integer</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var i </a:t>
            </a:r>
            <a:r>
              <a:rPr lang="zh-CN" altLang="en-US" sz="2800" b="0" dirty="0">
                <a:latin typeface="Times New Roman" panose="02020603050405020304" charset="0"/>
              </a:rPr>
              <a:t>： </a:t>
            </a:r>
            <a:r>
              <a:rPr lang="en-US" altLang="zh-CN" sz="2800" b="0" dirty="0">
                <a:latin typeface="Times New Roman" panose="02020603050405020304" charset="0"/>
              </a:rPr>
              <a:t>integer</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begin</a:t>
            </a:r>
            <a:endParaRPr lang="en-US" altLang="zh-CN" sz="2800" b="0" dirty="0">
              <a:latin typeface="Times New Roman" panose="02020603050405020304" charset="0"/>
            </a:endParaRPr>
          </a:p>
          <a:p>
            <a:pPr>
              <a:lnSpc>
                <a:spcPct val="95000"/>
              </a:lnSpc>
            </a:pPr>
            <a:r>
              <a:rPr lang="en-US" altLang="zh-CN" sz="2800" b="0" dirty="0">
                <a:latin typeface="Times New Roman" panose="02020603050405020304" charset="0"/>
              </a:rPr>
              <a:t>             		…partition…quicksort…quicksort…</a:t>
            </a:r>
            <a:endParaRPr lang="en-US" altLang="zh-CN" sz="2800" b="0" dirty="0">
              <a:latin typeface="Times New Roman" panose="02020603050405020304" charset="0"/>
            </a:endParaRPr>
          </a:p>
          <a:p>
            <a:pPr>
              <a:lnSpc>
                <a:spcPct val="95000"/>
              </a:lnSpc>
            </a:pPr>
            <a:r>
              <a:rPr lang="en-US" altLang="zh-CN" sz="2800" b="0" dirty="0">
                <a:latin typeface="Times New Roman" panose="02020603050405020304" charset="0"/>
              </a:rPr>
              <a:t>        		end</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begin  </a:t>
            </a:r>
            <a:endParaRPr lang="en-US" altLang="zh-CN" sz="2800" b="0" dirty="0">
              <a:latin typeface="Times New Roman" panose="02020603050405020304" charset="0"/>
            </a:endParaRPr>
          </a:p>
          <a:p>
            <a:pPr>
              <a:lnSpc>
                <a:spcPct val="95000"/>
              </a:lnSpc>
            </a:pPr>
            <a:r>
              <a:rPr lang="en-US" altLang="zh-CN" sz="2800" b="0" dirty="0">
                <a:latin typeface="Times New Roman" panose="02020603050405020304" charset="0"/>
              </a:rPr>
              <a:t>	  …readarray…quicksort…</a:t>
            </a:r>
            <a:endParaRPr lang="en-US" altLang="zh-CN" sz="2800" b="0" dirty="0">
              <a:latin typeface="Times New Roman" panose="02020603050405020304" charset="0"/>
            </a:endParaRPr>
          </a:p>
          <a:p>
            <a:pPr>
              <a:lnSpc>
                <a:spcPct val="95000"/>
              </a:lnSpc>
            </a:pPr>
            <a:r>
              <a:rPr lang="en-US" altLang="zh-CN" sz="2800" b="0" dirty="0">
                <a:latin typeface="Times New Roman" panose="02020603050405020304" charset="0"/>
              </a:rPr>
              <a:t>   end.</a:t>
            </a:r>
            <a:endParaRPr lang="en-US" altLang="zh-CN" sz="2800" b="0" dirty="0">
              <a:latin typeface="Times New Roman" panose="02020603050405020304" charset="0"/>
            </a:endParaRPr>
          </a:p>
        </p:txBody>
      </p:sp>
      <p:sp>
        <p:nvSpPr>
          <p:cNvPr id="34819" name="AutoShape 7"/>
          <p:cNvSpPr/>
          <p:nvPr/>
        </p:nvSpPr>
        <p:spPr>
          <a:xfrm>
            <a:off x="9696450" y="1196975"/>
            <a:ext cx="144463" cy="863600"/>
          </a:xfrm>
          <a:prstGeom prst="rightBracket">
            <a:avLst>
              <a:gd name="adj" fmla="val 49816"/>
            </a:avLst>
          </a:prstGeom>
          <a:noFill/>
          <a:ln w="38100" cap="flat" cmpd="sng">
            <a:solidFill>
              <a:schemeClr val="tx2"/>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34820" name="AutoShape 8"/>
          <p:cNvSpPr/>
          <p:nvPr/>
        </p:nvSpPr>
        <p:spPr>
          <a:xfrm>
            <a:off x="9696450" y="2492375"/>
            <a:ext cx="144463" cy="863600"/>
          </a:xfrm>
          <a:prstGeom prst="rightBracket">
            <a:avLst>
              <a:gd name="adj" fmla="val 49816"/>
            </a:avLst>
          </a:prstGeom>
          <a:noFill/>
          <a:ln w="38100" cap="flat" cmpd="sng">
            <a:solidFill>
              <a:schemeClr val="tx2"/>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34821" name="AutoShape 9"/>
          <p:cNvSpPr/>
          <p:nvPr/>
        </p:nvSpPr>
        <p:spPr>
          <a:xfrm>
            <a:off x="9696450" y="3644900"/>
            <a:ext cx="144463" cy="1728788"/>
          </a:xfrm>
          <a:prstGeom prst="rightBracket">
            <a:avLst>
              <a:gd name="adj" fmla="val 99724"/>
            </a:avLst>
          </a:prstGeom>
          <a:noFill/>
          <a:ln w="38100" cap="flat" cmpd="sng">
            <a:solidFill>
              <a:schemeClr val="tx2"/>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34822" name="AutoShape 10"/>
          <p:cNvSpPr/>
          <p:nvPr/>
        </p:nvSpPr>
        <p:spPr>
          <a:xfrm>
            <a:off x="10199688" y="188913"/>
            <a:ext cx="215900" cy="6480175"/>
          </a:xfrm>
          <a:prstGeom prst="rightBracket">
            <a:avLst>
              <a:gd name="adj" fmla="val 249983"/>
            </a:avLst>
          </a:prstGeom>
          <a:noFill/>
          <a:ln w="38100" cap="flat" cmpd="sng">
            <a:solidFill>
              <a:schemeClr val="tx2"/>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概述</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8195" name="Rectangle 3"/>
          <p:cNvSpPr txBox="1"/>
          <p:nvPr/>
        </p:nvSpPr>
        <p:spPr>
          <a:xfrm>
            <a:off x="682625" y="1357630"/>
            <a:ext cx="10875645" cy="108077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dirty="0">
                <a:latin typeface="微软雅黑" panose="020B0503020204020204" charset="-122"/>
                <a:ea typeface="微软雅黑" panose="020B0503020204020204" charset="-122"/>
              </a:rPr>
              <a:t>在生成目标代码之前，必须了解目标代码执行时的环境</a:t>
            </a:r>
            <a:endParaRPr lang="zh-CN" altLang="en-US" sz="3200" dirty="0">
              <a:latin typeface="微软雅黑" panose="020B0503020204020204" charset="-122"/>
              <a:ea typeface="微软雅黑" panose="020B0503020204020204" charset="-122"/>
            </a:endParaRPr>
          </a:p>
        </p:txBody>
      </p:sp>
      <p:sp>
        <p:nvSpPr>
          <p:cNvPr id="6" name="Rectangle 12"/>
          <p:cNvSpPr/>
          <p:nvPr/>
        </p:nvSpPr>
        <p:spPr>
          <a:xfrm>
            <a:off x="684213" y="2271713"/>
            <a:ext cx="7991475" cy="57785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None/>
            </a:pP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800" u="sng" dirty="0">
                <a:solidFill>
                  <a:schemeClr val="tx2"/>
                </a:solidFill>
                <a:latin typeface="微软雅黑" panose="020B0503020204020204" charset="-122"/>
                <a:ea typeface="微软雅黑" panose="020B0503020204020204" charset="-122"/>
                <a:cs typeface="微软雅黑" panose="020B0503020204020204" charset="-122"/>
              </a:rPr>
              <a:t>空间环境</a:t>
            </a:r>
            <a:endParaRPr lang="zh-CN" altLang="en-US" sz="2800" u="sng"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7" name="Rectangle 13"/>
          <p:cNvSpPr/>
          <p:nvPr/>
        </p:nvSpPr>
        <p:spPr>
          <a:xfrm>
            <a:off x="757555" y="2809875"/>
            <a:ext cx="9712960" cy="1372235"/>
          </a:xfrm>
          <a:prstGeom prst="rect">
            <a:avLst/>
          </a:prstGeom>
          <a:noFill/>
          <a:ln w="9525">
            <a:noFill/>
          </a:ln>
        </p:spPr>
        <p:txBody>
          <a:bodyPr anchor="t"/>
          <a:p>
            <a:pPr marL="1143000" lvl="2" indent="-228600" algn="l" rtl="0" eaLnBrk="1" fontAlgn="base" hangingPunct="1">
              <a:lnSpc>
                <a:spcPct val="15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目标代码的运行都是在操作系统分配的一块存储区内进行的</a:t>
            </a:r>
            <a:endParaRPr lang="zh-CN" altLang="en-US" sz="2800" dirty="0">
              <a:solidFill>
                <a:schemeClr val="tx1"/>
              </a:solidFill>
              <a:latin typeface="微软雅黑" panose="020B0503020204020204" charset="-122"/>
              <a:ea typeface="微软雅黑" panose="020B0503020204020204" charset="-122"/>
            </a:endParaRPr>
          </a:p>
        </p:txBody>
      </p:sp>
      <p:sp>
        <p:nvSpPr>
          <p:cNvPr id="8" name="Rectangle 14"/>
          <p:cNvSpPr/>
          <p:nvPr/>
        </p:nvSpPr>
        <p:spPr>
          <a:xfrm>
            <a:off x="755650" y="4253230"/>
            <a:ext cx="9876790" cy="1366520"/>
          </a:xfrm>
          <a:prstGeom prst="rect">
            <a:avLst/>
          </a:prstGeom>
          <a:noFill/>
          <a:ln w="9525">
            <a:noFill/>
          </a:ln>
        </p:spPr>
        <p:txBody>
          <a:bodyPr anchor="t"/>
          <a:p>
            <a:pPr marL="1143000" lvl="2" indent="-228600" algn="l" rtl="0" eaLnBrk="1" fontAlgn="base" hangingPunct="1">
              <a:lnSpc>
                <a:spcPct val="15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这块存储区必须容纳</a:t>
            </a:r>
            <a:r>
              <a:rPr lang="zh-CN" altLang="en-US" sz="2800" u="sng"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rPr>
              <a:t>目标代码</a:t>
            </a:r>
            <a:r>
              <a:rPr lang="zh-CN" altLang="en-US" sz="2800" dirty="0">
                <a:solidFill>
                  <a:schemeClr val="tx1"/>
                </a:solidFill>
                <a:latin typeface="微软雅黑" panose="020B0503020204020204" charset="-122"/>
                <a:ea typeface="微软雅黑" panose="020B0503020204020204" charset="-122"/>
              </a:rPr>
              <a:t>和目标代码运行时的</a:t>
            </a:r>
            <a:r>
              <a:rPr lang="zh-CN" altLang="en-US" sz="2800" u="sng"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rPr>
              <a:t>数据空间</a:t>
            </a:r>
            <a:r>
              <a:rPr lang="zh-CN" altLang="en-US" sz="2800" dirty="0">
                <a:solidFill>
                  <a:schemeClr val="tx1"/>
                </a:solidFill>
                <a:latin typeface="微软雅黑" panose="020B0503020204020204" charset="-122"/>
                <a:ea typeface="微软雅黑" panose="020B0503020204020204" charset="-122"/>
              </a:rPr>
              <a:t>（目标代码中指令能访问的空间）</a:t>
            </a:r>
            <a:endParaRPr lang="zh-CN" altLang="en-US" sz="2800"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运行时刻存储分配策略</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grpSp>
        <p:nvGrpSpPr>
          <p:cNvPr id="2" name="Group 31"/>
          <p:cNvGrpSpPr/>
          <p:nvPr/>
        </p:nvGrpSpPr>
        <p:grpSpPr>
          <a:xfrm>
            <a:off x="1917700" y="1100138"/>
            <a:ext cx="6692900" cy="1295400"/>
            <a:chOff x="824" y="192"/>
            <a:chExt cx="4216" cy="816"/>
          </a:xfrm>
        </p:grpSpPr>
        <p:grpSp>
          <p:nvGrpSpPr>
            <p:cNvPr id="35844" name="Group 9"/>
            <p:cNvGrpSpPr/>
            <p:nvPr/>
          </p:nvGrpSpPr>
          <p:grpSpPr>
            <a:xfrm>
              <a:off x="824" y="192"/>
              <a:ext cx="1774" cy="816"/>
              <a:chOff x="722" y="1680"/>
              <a:chExt cx="1774" cy="816"/>
            </a:xfrm>
          </p:grpSpPr>
          <p:sp>
            <p:nvSpPr>
              <p:cNvPr id="35845" name="Rectangle 10"/>
              <p:cNvSpPr/>
              <p:nvPr/>
            </p:nvSpPr>
            <p:spPr>
              <a:xfrm>
                <a:off x="723" y="1706"/>
                <a:ext cx="1773" cy="790"/>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35846" name="Rectangle 11"/>
              <p:cNvSpPr/>
              <p:nvPr/>
            </p:nvSpPr>
            <p:spPr>
              <a:xfrm>
                <a:off x="734" y="1680"/>
                <a:ext cx="1689" cy="446"/>
              </a:xfrm>
              <a:prstGeom prst="rect">
                <a:avLst/>
              </a:prstGeom>
              <a:noFill/>
              <a:ln w="9525">
                <a:noFill/>
              </a:ln>
            </p:spPr>
            <p:txBody>
              <a:bodyPr tIns="82800" anchor="t"/>
              <a:p>
                <a:pPr algn="ctr" eaLnBrk="0" hangingPunct="0"/>
                <a:r>
                  <a:rPr lang="en-US" altLang="zh-CN" sz="3200" dirty="0">
                    <a:solidFill>
                      <a:srgbClr val="000066"/>
                    </a:solidFill>
                    <a:latin typeface="Times New Roman" panose="02020603050405020304" charset="0"/>
                  </a:rPr>
                  <a:t>s</a:t>
                </a:r>
                <a:endParaRPr lang="en-US" altLang="zh-CN" sz="3200" dirty="0">
                  <a:solidFill>
                    <a:srgbClr val="000066"/>
                  </a:solidFill>
                  <a:latin typeface="Times New Roman" panose="02020603050405020304" charset="0"/>
                </a:endParaRPr>
              </a:p>
            </p:txBody>
          </p:sp>
          <p:sp>
            <p:nvSpPr>
              <p:cNvPr id="35847" name="Line 12"/>
              <p:cNvSpPr/>
              <p:nvPr/>
            </p:nvSpPr>
            <p:spPr>
              <a:xfrm>
                <a:off x="722" y="1763"/>
                <a:ext cx="1761" cy="0"/>
              </a:xfrm>
              <a:prstGeom prst="line">
                <a:avLst/>
              </a:prstGeom>
              <a:ln w="25400" cap="flat" cmpd="sng">
                <a:solidFill>
                  <a:schemeClr val="tx1"/>
                </a:solidFill>
                <a:prstDash val="solid"/>
                <a:round/>
                <a:headEnd type="none" w="med" len="med"/>
                <a:tailEnd type="none" w="med" len="med"/>
              </a:ln>
            </p:spPr>
          </p:sp>
          <p:sp>
            <p:nvSpPr>
              <p:cNvPr id="35848" name="Rectangle 13"/>
              <p:cNvSpPr/>
              <p:nvPr/>
            </p:nvSpPr>
            <p:spPr>
              <a:xfrm>
                <a:off x="769" y="2039"/>
                <a:ext cx="1689" cy="446"/>
              </a:xfrm>
              <a:prstGeom prst="rect">
                <a:avLst/>
              </a:prstGeom>
              <a:noFill/>
              <a:ln w="9525">
                <a:noFill/>
              </a:ln>
            </p:spPr>
            <p:txBody>
              <a:bodyPr tIns="82800" anchor="t"/>
              <a:p>
                <a:pPr algn="ctr" eaLnBrk="0" hangingPunct="0"/>
                <a:r>
                  <a:rPr lang="en-US" altLang="zh-CN" sz="3200" dirty="0">
                    <a:solidFill>
                      <a:srgbClr val="000066"/>
                    </a:solidFill>
                    <a:latin typeface="Times New Roman" panose="02020603050405020304" charset="0"/>
                  </a:rPr>
                  <a:t>a : array</a:t>
                </a:r>
                <a:endParaRPr lang="en-US" altLang="zh-CN" sz="3200" dirty="0">
                  <a:solidFill>
                    <a:srgbClr val="000066"/>
                  </a:solidFill>
                  <a:latin typeface="Times New Roman" panose="02020603050405020304" charset="0"/>
                </a:endParaRPr>
              </a:p>
            </p:txBody>
          </p:sp>
          <p:sp>
            <p:nvSpPr>
              <p:cNvPr id="35849" name="Line 14"/>
              <p:cNvSpPr/>
              <p:nvPr/>
            </p:nvSpPr>
            <p:spPr>
              <a:xfrm>
                <a:off x="744" y="2163"/>
                <a:ext cx="1750" cy="0"/>
              </a:xfrm>
              <a:prstGeom prst="line">
                <a:avLst/>
              </a:prstGeom>
              <a:ln w="25400" cap="flat" cmpd="sng">
                <a:solidFill>
                  <a:schemeClr val="tx1"/>
                </a:solidFill>
                <a:prstDash val="dash"/>
                <a:round/>
                <a:headEnd type="none" w="med" len="med"/>
                <a:tailEnd type="none" w="med" len="med"/>
              </a:ln>
            </p:spPr>
          </p:sp>
        </p:grpSp>
        <p:sp>
          <p:nvSpPr>
            <p:cNvPr id="35850" name="Rectangle 15"/>
            <p:cNvSpPr/>
            <p:nvPr/>
          </p:nvSpPr>
          <p:spPr>
            <a:xfrm>
              <a:off x="4627" y="240"/>
              <a:ext cx="413" cy="387"/>
            </a:xfrm>
            <a:prstGeom prst="rect">
              <a:avLst/>
            </a:prstGeom>
            <a:noFill/>
            <a:ln w="9525">
              <a:noFill/>
            </a:ln>
          </p:spPr>
          <p:txBody>
            <a:bodyPr anchor="t"/>
            <a:p>
              <a:pPr algn="just" eaLnBrk="0" hangingPunct="0"/>
              <a:r>
                <a:rPr lang="en-US" altLang="zh-CN" sz="3200" dirty="0">
                  <a:solidFill>
                    <a:srgbClr val="000066"/>
                  </a:solidFill>
                  <a:latin typeface="Times New Roman" panose="02020603050405020304" charset="0"/>
                </a:rPr>
                <a:t>s</a:t>
              </a:r>
              <a:endParaRPr lang="en-US" altLang="zh-CN" sz="3200" dirty="0">
                <a:solidFill>
                  <a:srgbClr val="000066"/>
                </a:solidFill>
                <a:latin typeface="Times New Roman" panose="02020603050405020304" charset="0"/>
              </a:endParaRPr>
            </a:p>
          </p:txBody>
        </p:sp>
      </p:grpSp>
      <p:grpSp>
        <p:nvGrpSpPr>
          <p:cNvPr id="5" name="Group 30"/>
          <p:cNvGrpSpPr/>
          <p:nvPr/>
        </p:nvGrpSpPr>
        <p:grpSpPr>
          <a:xfrm>
            <a:off x="1914525" y="3221038"/>
            <a:ext cx="6696075" cy="2532062"/>
            <a:chOff x="822" y="1909"/>
            <a:chExt cx="4218" cy="1595"/>
          </a:xfrm>
        </p:grpSpPr>
        <p:grpSp>
          <p:nvGrpSpPr>
            <p:cNvPr id="35852" name="Group 16"/>
            <p:cNvGrpSpPr/>
            <p:nvPr/>
          </p:nvGrpSpPr>
          <p:grpSpPr>
            <a:xfrm>
              <a:off x="822" y="1909"/>
              <a:ext cx="1776" cy="1595"/>
              <a:chOff x="720" y="1680"/>
              <a:chExt cx="1776" cy="1595"/>
            </a:xfrm>
          </p:grpSpPr>
          <p:sp>
            <p:nvSpPr>
              <p:cNvPr id="35853" name="Rectangle 17"/>
              <p:cNvSpPr/>
              <p:nvPr/>
            </p:nvSpPr>
            <p:spPr>
              <a:xfrm>
                <a:off x="723" y="1706"/>
                <a:ext cx="1773" cy="1558"/>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35854" name="Rectangle 18"/>
              <p:cNvSpPr/>
              <p:nvPr/>
            </p:nvSpPr>
            <p:spPr>
              <a:xfrm>
                <a:off x="734" y="1680"/>
                <a:ext cx="1689" cy="446"/>
              </a:xfrm>
              <a:prstGeom prst="rect">
                <a:avLst/>
              </a:prstGeom>
              <a:noFill/>
              <a:ln w="9525">
                <a:noFill/>
              </a:ln>
            </p:spPr>
            <p:txBody>
              <a:bodyPr tIns="82800" anchor="t"/>
              <a:p>
                <a:pPr algn="ctr" eaLnBrk="0" hangingPunct="0"/>
                <a:r>
                  <a:rPr lang="en-US" altLang="zh-CN" sz="3200" dirty="0">
                    <a:solidFill>
                      <a:srgbClr val="000066"/>
                    </a:solidFill>
                    <a:latin typeface="Times New Roman" panose="02020603050405020304" charset="0"/>
                  </a:rPr>
                  <a:t>s</a:t>
                </a:r>
                <a:endParaRPr lang="en-US" altLang="zh-CN" sz="3200" dirty="0">
                  <a:solidFill>
                    <a:srgbClr val="000066"/>
                  </a:solidFill>
                  <a:latin typeface="Times New Roman" panose="02020603050405020304" charset="0"/>
                </a:endParaRPr>
              </a:p>
            </p:txBody>
          </p:sp>
          <p:sp>
            <p:nvSpPr>
              <p:cNvPr id="35855" name="Line 19"/>
              <p:cNvSpPr/>
              <p:nvPr/>
            </p:nvSpPr>
            <p:spPr>
              <a:xfrm>
                <a:off x="720" y="2482"/>
                <a:ext cx="1751" cy="0"/>
              </a:xfrm>
              <a:prstGeom prst="line">
                <a:avLst/>
              </a:prstGeom>
              <a:ln w="25400" cap="flat" cmpd="sng">
                <a:solidFill>
                  <a:schemeClr val="tx1"/>
                </a:solidFill>
                <a:prstDash val="solid"/>
                <a:round/>
                <a:headEnd type="none" w="med" len="med"/>
                <a:tailEnd type="none" w="med" len="med"/>
              </a:ln>
            </p:spPr>
          </p:sp>
          <p:sp>
            <p:nvSpPr>
              <p:cNvPr id="35856" name="Rectangle 20"/>
              <p:cNvSpPr/>
              <p:nvPr/>
            </p:nvSpPr>
            <p:spPr>
              <a:xfrm>
                <a:off x="758" y="2830"/>
                <a:ext cx="1689" cy="445"/>
              </a:xfrm>
              <a:prstGeom prst="rect">
                <a:avLst/>
              </a:prstGeom>
              <a:noFill/>
              <a:ln w="9525">
                <a:noFill/>
              </a:ln>
            </p:spPr>
            <p:txBody>
              <a:bodyPr tIns="82800" anchor="t"/>
              <a:p>
                <a:pPr algn="ctr" eaLnBrk="0" hangingPunct="0"/>
                <a:r>
                  <a:rPr lang="en-US" altLang="zh-CN" sz="3200" dirty="0">
                    <a:solidFill>
                      <a:srgbClr val="000066"/>
                    </a:solidFill>
                    <a:latin typeface="Times New Roman" panose="02020603050405020304" charset="0"/>
                  </a:rPr>
                  <a:t>i: integer</a:t>
                </a:r>
                <a:endParaRPr lang="en-US" altLang="zh-CN" sz="3200" dirty="0">
                  <a:solidFill>
                    <a:srgbClr val="000066"/>
                  </a:solidFill>
                  <a:latin typeface="Times New Roman" panose="02020603050405020304" charset="0"/>
                </a:endParaRPr>
              </a:p>
            </p:txBody>
          </p:sp>
          <p:sp>
            <p:nvSpPr>
              <p:cNvPr id="35857" name="Line 21"/>
              <p:cNvSpPr/>
              <p:nvPr/>
            </p:nvSpPr>
            <p:spPr>
              <a:xfrm>
                <a:off x="722" y="1763"/>
                <a:ext cx="1761" cy="0"/>
              </a:xfrm>
              <a:prstGeom prst="line">
                <a:avLst/>
              </a:prstGeom>
              <a:ln w="25400" cap="flat" cmpd="sng">
                <a:solidFill>
                  <a:schemeClr val="tx1"/>
                </a:solidFill>
                <a:prstDash val="solid"/>
                <a:round/>
                <a:headEnd type="none" w="med" len="med"/>
                <a:tailEnd type="none" w="med" len="med"/>
              </a:ln>
            </p:spPr>
          </p:sp>
          <p:sp>
            <p:nvSpPr>
              <p:cNvPr id="35858" name="Rectangle 22"/>
              <p:cNvSpPr/>
              <p:nvPr/>
            </p:nvSpPr>
            <p:spPr>
              <a:xfrm>
                <a:off x="747" y="2427"/>
                <a:ext cx="1689" cy="446"/>
              </a:xfrm>
              <a:prstGeom prst="rect">
                <a:avLst/>
              </a:prstGeom>
              <a:noFill/>
              <a:ln w="9525">
                <a:noFill/>
              </a:ln>
            </p:spPr>
            <p:txBody>
              <a:bodyPr tIns="82800" anchor="t"/>
              <a:p>
                <a:pPr algn="ctr" eaLnBrk="0" hangingPunct="0"/>
                <a:r>
                  <a:rPr lang="en-US" altLang="zh-CN" sz="3200" dirty="0">
                    <a:solidFill>
                      <a:srgbClr val="000066"/>
                    </a:solidFill>
                    <a:latin typeface="Times New Roman" panose="02020603050405020304" charset="0"/>
                  </a:rPr>
                  <a:t>r</a:t>
                </a:r>
                <a:endParaRPr lang="en-US" altLang="zh-CN" sz="3200" dirty="0">
                  <a:solidFill>
                    <a:srgbClr val="000066"/>
                  </a:solidFill>
                  <a:latin typeface="Times New Roman" panose="02020603050405020304" charset="0"/>
                </a:endParaRPr>
              </a:p>
            </p:txBody>
          </p:sp>
          <p:sp>
            <p:nvSpPr>
              <p:cNvPr id="35859" name="Rectangle 23"/>
              <p:cNvSpPr/>
              <p:nvPr/>
            </p:nvSpPr>
            <p:spPr>
              <a:xfrm>
                <a:off x="769" y="2039"/>
                <a:ext cx="1689" cy="446"/>
              </a:xfrm>
              <a:prstGeom prst="rect">
                <a:avLst/>
              </a:prstGeom>
              <a:noFill/>
              <a:ln w="9525">
                <a:noFill/>
              </a:ln>
            </p:spPr>
            <p:txBody>
              <a:bodyPr tIns="82800" anchor="t"/>
              <a:p>
                <a:pPr algn="ctr" eaLnBrk="0" hangingPunct="0"/>
                <a:r>
                  <a:rPr lang="en-US" altLang="zh-CN" sz="3200" dirty="0">
                    <a:solidFill>
                      <a:srgbClr val="000066"/>
                    </a:solidFill>
                    <a:latin typeface="Times New Roman" panose="02020603050405020304" charset="0"/>
                  </a:rPr>
                  <a:t>a : array</a:t>
                </a:r>
                <a:endParaRPr lang="en-US" altLang="zh-CN" sz="3200" dirty="0">
                  <a:solidFill>
                    <a:srgbClr val="000066"/>
                  </a:solidFill>
                  <a:latin typeface="Times New Roman" panose="02020603050405020304" charset="0"/>
                </a:endParaRPr>
              </a:p>
            </p:txBody>
          </p:sp>
          <p:sp>
            <p:nvSpPr>
              <p:cNvPr id="35860" name="Line 24"/>
              <p:cNvSpPr/>
              <p:nvPr/>
            </p:nvSpPr>
            <p:spPr>
              <a:xfrm>
                <a:off x="744" y="2163"/>
                <a:ext cx="1750" cy="0"/>
              </a:xfrm>
              <a:prstGeom prst="line">
                <a:avLst/>
              </a:prstGeom>
              <a:ln w="25400" cap="flat" cmpd="sng">
                <a:solidFill>
                  <a:schemeClr val="tx1"/>
                </a:solidFill>
                <a:prstDash val="dash"/>
                <a:round/>
                <a:headEnd type="none" w="med" len="med"/>
                <a:tailEnd type="none" w="med" len="med"/>
              </a:ln>
            </p:spPr>
          </p:sp>
          <p:sp>
            <p:nvSpPr>
              <p:cNvPr id="35861" name="Line 25"/>
              <p:cNvSpPr/>
              <p:nvPr/>
            </p:nvSpPr>
            <p:spPr>
              <a:xfrm>
                <a:off x="744" y="2896"/>
                <a:ext cx="1750" cy="0"/>
              </a:xfrm>
              <a:prstGeom prst="line">
                <a:avLst/>
              </a:prstGeom>
              <a:ln w="25400" cap="flat" cmpd="sng">
                <a:solidFill>
                  <a:schemeClr val="tx1"/>
                </a:solidFill>
                <a:prstDash val="dash"/>
                <a:round/>
                <a:headEnd type="none" w="med" len="med"/>
                <a:tailEnd type="none" w="med" len="med"/>
              </a:ln>
            </p:spPr>
          </p:sp>
        </p:grpSp>
        <p:grpSp>
          <p:nvGrpSpPr>
            <p:cNvPr id="35862" name="Group 26"/>
            <p:cNvGrpSpPr/>
            <p:nvPr/>
          </p:nvGrpSpPr>
          <p:grpSpPr>
            <a:xfrm>
              <a:off x="3739" y="1957"/>
              <a:ext cx="1301" cy="924"/>
              <a:chOff x="3637" y="1728"/>
              <a:chExt cx="1301" cy="924"/>
            </a:xfrm>
          </p:grpSpPr>
          <p:sp>
            <p:nvSpPr>
              <p:cNvPr id="35863" name="Rectangle 27"/>
              <p:cNvSpPr/>
              <p:nvPr/>
            </p:nvSpPr>
            <p:spPr>
              <a:xfrm>
                <a:off x="4525" y="1728"/>
                <a:ext cx="413" cy="387"/>
              </a:xfrm>
              <a:prstGeom prst="rect">
                <a:avLst/>
              </a:prstGeom>
              <a:noFill/>
              <a:ln w="9525">
                <a:noFill/>
              </a:ln>
            </p:spPr>
            <p:txBody>
              <a:bodyPr anchor="t"/>
              <a:p>
                <a:pPr algn="just" eaLnBrk="0" hangingPunct="0"/>
                <a:r>
                  <a:rPr lang="en-US" altLang="zh-CN" sz="3200" dirty="0">
                    <a:solidFill>
                      <a:srgbClr val="000066"/>
                    </a:solidFill>
                    <a:latin typeface="Times New Roman" panose="02020603050405020304" charset="0"/>
                  </a:rPr>
                  <a:t>s</a:t>
                </a:r>
                <a:endParaRPr lang="en-US" altLang="zh-CN" sz="3200" dirty="0">
                  <a:solidFill>
                    <a:srgbClr val="000066"/>
                  </a:solidFill>
                  <a:latin typeface="Times New Roman" panose="02020603050405020304" charset="0"/>
                </a:endParaRPr>
              </a:p>
            </p:txBody>
          </p:sp>
          <p:sp>
            <p:nvSpPr>
              <p:cNvPr id="35864" name="Rectangle 28"/>
              <p:cNvSpPr/>
              <p:nvPr/>
            </p:nvSpPr>
            <p:spPr>
              <a:xfrm>
                <a:off x="3637" y="2264"/>
                <a:ext cx="412" cy="388"/>
              </a:xfrm>
              <a:prstGeom prst="rect">
                <a:avLst/>
              </a:prstGeom>
              <a:noFill/>
              <a:ln w="9525">
                <a:noFill/>
              </a:ln>
            </p:spPr>
            <p:txBody>
              <a:bodyPr anchor="t"/>
              <a:p>
                <a:pPr algn="just" eaLnBrk="0" hangingPunct="0"/>
                <a:r>
                  <a:rPr lang="en-US" altLang="zh-CN" sz="3200" dirty="0">
                    <a:solidFill>
                      <a:srgbClr val="000066"/>
                    </a:solidFill>
                    <a:latin typeface="Times New Roman" panose="02020603050405020304" charset="0"/>
                  </a:rPr>
                  <a:t>r</a:t>
                </a:r>
                <a:endParaRPr lang="en-US" altLang="zh-CN" sz="3200" dirty="0">
                  <a:solidFill>
                    <a:srgbClr val="000066"/>
                  </a:solidFill>
                  <a:latin typeface="Times New Roman" panose="02020603050405020304" charset="0"/>
                </a:endParaRPr>
              </a:p>
            </p:txBody>
          </p:sp>
          <p:sp>
            <p:nvSpPr>
              <p:cNvPr id="35865" name="Line 29"/>
              <p:cNvSpPr/>
              <p:nvPr/>
            </p:nvSpPr>
            <p:spPr>
              <a:xfrm flipH="1">
                <a:off x="3796" y="2026"/>
                <a:ext cx="784" cy="328"/>
              </a:xfrm>
              <a:prstGeom prst="line">
                <a:avLst/>
              </a:prstGeom>
              <a:ln w="25400" cap="flat" cmpd="sng">
                <a:solidFill>
                  <a:schemeClr val="tx1"/>
                </a:solidFill>
                <a:prstDash val="solid"/>
                <a:roun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2804795" y="838200"/>
            <a:ext cx="6014720" cy="5512435"/>
          </a:xfrm>
          <a:prstGeom prst="rect">
            <a:avLst/>
          </a:prstGeom>
        </p:spPr>
      </p:pic>
      <p:sp>
        <p:nvSpPr>
          <p:cNvPr id="6" name="标题 5"/>
          <p:cNvSpPr>
            <a:spLocks noGrp="1" noChangeArrowheads="1"/>
          </p:cNvSpPr>
          <p:nvPr>
            <p:ph type="title"/>
          </p:nvPr>
        </p:nvSpPr>
        <p:spPr/>
        <p:txBody>
          <a:bodyPr/>
          <a:p>
            <a:r>
              <a:rPr lang="zh-CN" altLang="en-US">
                <a:sym typeface="+mn-ea"/>
              </a:rPr>
              <a:t>运行时刻存储分配策略</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8915" name="Rectangle 3"/>
          <p:cNvSpPr txBox="1"/>
          <p:nvPr/>
        </p:nvSpPr>
        <p:spPr>
          <a:xfrm>
            <a:off x="571500" y="1205230"/>
            <a:ext cx="9453880"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dirty="0">
                <a:solidFill>
                  <a:schemeClr val="tx2"/>
                </a:solidFill>
                <a:latin typeface="微软雅黑" panose="020B0503020204020204" charset="-122"/>
                <a:ea typeface="微软雅黑" panose="020B0503020204020204" charset="-122"/>
              </a:rPr>
              <a:t>栈式存储分配的实现</a:t>
            </a:r>
            <a:endParaRPr lang="zh-CN" altLang="en-US" sz="3200" dirty="0">
              <a:solidFill>
                <a:schemeClr val="tx2"/>
              </a:solidFill>
              <a:latin typeface="微软雅黑" panose="020B0503020204020204" charset="-122"/>
              <a:ea typeface="微软雅黑" panose="020B0503020204020204" charset="-122"/>
            </a:endParaRPr>
          </a:p>
        </p:txBody>
      </p:sp>
      <p:sp>
        <p:nvSpPr>
          <p:cNvPr id="6" name="Rectangle 4"/>
          <p:cNvSpPr/>
          <p:nvPr/>
        </p:nvSpPr>
        <p:spPr>
          <a:xfrm>
            <a:off x="573405" y="2149475"/>
            <a:ext cx="10583545" cy="1079500"/>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反映在目标代码生成器的构造策略中，最终体现在生成的目标代码中</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5"/>
          <p:cNvSpPr/>
          <p:nvPr/>
        </p:nvSpPr>
        <p:spPr>
          <a:xfrm>
            <a:off x="573405" y="3590925"/>
            <a:ext cx="9881870" cy="2160905"/>
          </a:xfrm>
          <a:prstGeom prst="rect">
            <a:avLst/>
          </a:prstGeom>
          <a:noFill/>
          <a:ln w="9525">
            <a:noFill/>
          </a:ln>
        </p:spPr>
        <p:txBody>
          <a:bodyPr anchor="t"/>
          <a:p>
            <a:pPr marL="742950" lvl="1" indent="-285750" algn="l" rtl="0" eaLnBrk="1" fontAlgn="base" hangingPunct="1">
              <a:lnSpc>
                <a:spcPct val="115000"/>
              </a:lnSpc>
              <a:spcBef>
                <a:spcPct val="20000"/>
              </a:spcBef>
              <a:spcAft>
                <a:spcPct val="0"/>
              </a:spcAft>
              <a:buClr>
                <a:schemeClr val="hlink"/>
              </a:buClr>
              <a:buSzPct val="55000"/>
              <a:buFont typeface="Wingdings" panose="05000000000000000000" pitchFamily="2" charset="2"/>
              <a:buChar char="n"/>
            </a:pPr>
            <a:r>
              <a:rPr lang="zh-CN" altLang="en-US" sz="2800" b="1" u="sng" dirty="0">
                <a:solidFill>
                  <a:schemeClr val="tx2"/>
                </a:solidFill>
                <a:latin typeface="微软雅黑" panose="020B0503020204020204" charset="-122"/>
                <a:ea typeface="微软雅黑" panose="020B0503020204020204" charset="-122"/>
              </a:rPr>
              <a:t>调用序列</a:t>
            </a:r>
            <a:endParaRPr lang="zh-CN" altLang="en-US" sz="2800" u="sng" dirty="0">
              <a:solidFill>
                <a:schemeClr val="tx2"/>
              </a:solidFill>
              <a:latin typeface="微软雅黑" panose="020B0503020204020204" charset="-122"/>
              <a:ea typeface="微软雅黑" panose="020B0503020204020204" charset="-122"/>
            </a:endParaRPr>
          </a:p>
          <a:p>
            <a:pPr marL="1143000" lvl="2" indent="-228600" algn="l" rtl="0" eaLnBrk="1" fontAlgn="base" hangingPunct="1">
              <a:lnSpc>
                <a:spcPct val="115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目标代码中的一个</a:t>
            </a:r>
            <a:r>
              <a:rPr lang="zh-CN" altLang="en-US" sz="2800" u="sng" dirty="0">
                <a:solidFill>
                  <a:schemeClr val="tx1"/>
                </a:solidFill>
                <a:latin typeface="微软雅黑" panose="020B0503020204020204" charset="-122"/>
                <a:ea typeface="微软雅黑" panose="020B0503020204020204" charset="-122"/>
              </a:rPr>
              <a:t>指令序列</a:t>
            </a:r>
            <a:r>
              <a:rPr lang="zh-CN" altLang="en-US" sz="2800" dirty="0">
                <a:solidFill>
                  <a:schemeClr val="tx1"/>
                </a:solidFill>
                <a:latin typeface="微软雅黑" panose="020B0503020204020204" charset="-122"/>
                <a:ea typeface="微软雅黑" panose="020B0503020204020204" charset="-122"/>
              </a:rPr>
              <a:t>，完成调用一个过程的一系列操作，包括为被调用过程分配一个活动记录，并在相应的区中填入信息</a:t>
            </a:r>
            <a:endParaRPr lang="zh-CN" altLang="en-US" sz="2400" dirty="0">
              <a:solidFill>
                <a:schemeClr val="tx1"/>
              </a:solidFill>
              <a:latin typeface="微软雅黑" panose="020B0503020204020204" charset="-122"/>
              <a:ea typeface="微软雅黑" panose="020B0503020204020204" charset="-122"/>
            </a:endParaRPr>
          </a:p>
        </p:txBody>
      </p:sp>
      <p:sp>
        <p:nvSpPr>
          <p:cNvPr id="2" name="标题 1"/>
          <p:cNvSpPr>
            <a:spLocks noGrp="1" noChangeArrowheads="1"/>
          </p:cNvSpPr>
          <p:nvPr>
            <p:ph type="title"/>
          </p:nvPr>
        </p:nvSpPr>
        <p:spPr/>
        <p:txBody>
          <a:bodyPr/>
          <a:p>
            <a:r>
              <a:rPr lang="zh-CN" altLang="en-US">
                <a:sym typeface="+mn-ea"/>
              </a:rPr>
              <a:t>运行时刻存储分配策略</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9937" name="Rectangle 5"/>
          <p:cNvSpPr/>
          <p:nvPr/>
        </p:nvSpPr>
        <p:spPr>
          <a:xfrm>
            <a:off x="1219200" y="4624388"/>
            <a:ext cx="7943850" cy="1581150"/>
          </a:xfrm>
          <a:prstGeom prst="rect">
            <a:avLst/>
          </a:prstGeom>
          <a:solidFill>
            <a:schemeClr val="hlink"/>
          </a:solidFill>
          <a:ln w="9525">
            <a:noFill/>
          </a:ln>
        </p:spPr>
        <p:txBody>
          <a:bodyPr wrap="none" anchor="ctr"/>
          <a:p>
            <a:pPr algn="ctr"/>
            <a:endParaRPr lang="zh-CN" altLang="en-US" dirty="0">
              <a:latin typeface="华文新魏" panose="02010800040101010101" pitchFamily="2" charset="-122"/>
            </a:endParaRPr>
          </a:p>
        </p:txBody>
      </p:sp>
      <p:sp>
        <p:nvSpPr>
          <p:cNvPr id="39938" name="Rectangle 4"/>
          <p:cNvSpPr/>
          <p:nvPr/>
        </p:nvSpPr>
        <p:spPr>
          <a:xfrm>
            <a:off x="1276350" y="900113"/>
            <a:ext cx="7943850" cy="3671887"/>
          </a:xfrm>
          <a:prstGeom prst="rect">
            <a:avLst/>
          </a:prstGeom>
          <a:solidFill>
            <a:srgbClr val="FFFF00"/>
          </a:solidFill>
          <a:ln w="9525">
            <a:noFill/>
          </a:ln>
        </p:spPr>
        <p:txBody>
          <a:bodyPr wrap="none" anchor="ctr"/>
          <a:p>
            <a:pPr algn="ctr"/>
            <a:endParaRPr lang="zh-CN" altLang="en-US" dirty="0">
              <a:latin typeface="华文新魏" panose="02010800040101010101" pitchFamily="2" charset="-122"/>
            </a:endParaRPr>
          </a:p>
        </p:txBody>
      </p:sp>
      <p:sp>
        <p:nvSpPr>
          <p:cNvPr id="39939" name="标题 1"/>
          <p:cNvSpPr>
            <a:spLocks noGrp="1"/>
          </p:cNvSpPr>
          <p:nvPr/>
        </p:nvSpPr>
        <p:spPr>
          <a:xfrm>
            <a:off x="457200" y="154305"/>
            <a:ext cx="8229600" cy="563563"/>
          </a:xfrm>
          <a:prstGeom prst="rect">
            <a:avLst/>
          </a:prstGeom>
          <a:noFill/>
          <a:ln w="9525">
            <a:noFill/>
          </a:ln>
        </p:spPr>
        <p:txBody>
          <a:bodyPr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r>
              <a:rPr lang="zh-CN" altLang="en-US" dirty="0"/>
              <a:t>调用序列（</a:t>
            </a:r>
            <a:r>
              <a:rPr lang="en-US" altLang="zh-CN" dirty="0"/>
              <a:t>p</a:t>
            </a:r>
            <a:r>
              <a:rPr lang="zh-CN" altLang="en-US" dirty="0"/>
              <a:t>调用</a:t>
            </a:r>
            <a:r>
              <a:rPr lang="en-US" altLang="zh-CN" dirty="0"/>
              <a:t>q</a:t>
            </a:r>
            <a:r>
              <a:rPr lang="zh-CN" altLang="en-US" dirty="0"/>
              <a:t>）</a:t>
            </a:r>
            <a:endParaRPr lang="en-US" altLang="zh-CN" dirty="0"/>
          </a:p>
        </p:txBody>
      </p:sp>
      <p:sp>
        <p:nvSpPr>
          <p:cNvPr id="2" name="内容占位符 1"/>
          <p:cNvSpPr>
            <a:spLocks noGrp="1"/>
          </p:cNvSpPr>
          <p:nvPr>
            <p:ph idx="1"/>
          </p:nvPr>
        </p:nvSpPr>
        <p:spPr>
          <a:xfrm>
            <a:off x="762000" y="923925"/>
            <a:ext cx="8229600" cy="5305425"/>
          </a:xfrm>
        </p:spPr>
        <p:txBody>
          <a:bodyPr vert="horz" wrap="square" lIns="91440" tIns="45720" rIns="91440" bIns="45720" numCol="1" anchor="t" anchorCtr="0" compatLnSpc="1">
            <a:normAutofit fontScale="92500" lnSpcReduction="10000"/>
          </a:body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参数传递：</a:t>
            </a:r>
            <a:endPar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p</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计算实参的值，写入</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q</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的活动记录的参数区；</a:t>
            </a:r>
            <a:endPar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控制信息设置：</a:t>
            </a:r>
            <a:endPar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p</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将返回地址写入</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q</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的活动记录的机器状态域中</a:t>
            </a:r>
            <a:endPar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p</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将当前的</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top</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的值写入</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q</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的活动记录的控制链域</a:t>
            </a:r>
            <a:endPar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p</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为</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q</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建立存取链</a:t>
            </a:r>
            <a:endPar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p</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设置新的</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top-</a:t>
            </a:r>
            <a:r>
              <a:rPr kumimoji="0" lang="en-US" altLang="zh-CN" sz="2800" b="0" i="0" u="none" strike="noStrike" kern="0" cap="none" spc="0" normalizeH="0" baseline="0" noProof="0" dirty="0" err="1" smtClean="0">
                <a:ln>
                  <a:noFill/>
                </a:ln>
                <a:solidFill>
                  <a:schemeClr val="tx1"/>
                </a:solidFill>
                <a:effectLst/>
                <a:uLnTx/>
                <a:uFillTx/>
                <a:latin typeface="华文新魏" panose="02010800040101010101" pitchFamily="2" charset="-122"/>
                <a:ea typeface="华文新魏" panose="02010800040101010101" pitchFamily="2" charset="-122"/>
              </a:rPr>
              <a:t>sp</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的值（指向</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top-</a:t>
            </a:r>
            <a:r>
              <a:rPr kumimoji="0" lang="en-US" altLang="zh-CN" sz="2800" b="0" i="0" u="none" strike="noStrike" kern="0" cap="none" spc="0" normalizeH="0" baseline="0" noProof="0" dirty="0" err="1" smtClean="0">
                <a:ln>
                  <a:noFill/>
                </a:ln>
                <a:solidFill>
                  <a:schemeClr val="tx1"/>
                </a:solidFill>
                <a:effectLst/>
                <a:uLnTx/>
                <a:uFillTx/>
                <a:latin typeface="华文新魏" panose="02010800040101010101" pitchFamily="2" charset="-122"/>
                <a:ea typeface="华文新魏" panose="02010800040101010101" pitchFamily="2" charset="-122"/>
              </a:rPr>
              <a:t>sp</a:t>
            </a: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的位置）</a:t>
            </a:r>
            <a:endPar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进入</a:t>
            </a:r>
            <a:r>
              <a:rPr kumimoji="0" lang="en-US" altLang="zh-CN"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q</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的代码（</a:t>
            </a:r>
            <a:r>
              <a:rPr kumimoji="0" lang="en-US" altLang="zh-CN" sz="3200" b="0" i="0" u="none" strike="noStrike" kern="0" cap="none" spc="0" normalizeH="0" baseline="0" noProof="0" dirty="0" err="1" smtClean="0">
                <a:ln>
                  <a:noFill/>
                </a:ln>
                <a:solidFill>
                  <a:schemeClr val="tx1"/>
                </a:solidFill>
                <a:effectLst/>
                <a:uLnTx/>
                <a:uFillTx/>
                <a:latin typeface="华文新魏" panose="02010800040101010101" pitchFamily="2" charset="-122"/>
                <a:ea typeface="华文新魏" panose="02010800040101010101" pitchFamily="2" charset="-122"/>
                <a:cs typeface="+mn-cs"/>
              </a:rPr>
              <a:t>goto</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语句）</a:t>
            </a:r>
            <a:endPar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en-US" altLang="zh-CN"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q</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保存寄存器的值、以及其他机器状态信息</a:t>
            </a:r>
            <a:endPar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en-US" altLang="zh-CN"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q</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增加</a:t>
            </a:r>
            <a:r>
              <a:rPr kumimoji="0" lang="en-US" altLang="zh-CN"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top</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的值，初始化局部变量</a:t>
            </a:r>
            <a:endPar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开始执行</a:t>
            </a:r>
            <a:endPar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5" name="Rectangle 75"/>
          <p:cNvSpPr/>
          <p:nvPr/>
        </p:nvSpPr>
        <p:spPr>
          <a:xfrm>
            <a:off x="4535488" y="5534025"/>
            <a:ext cx="2209800" cy="381000"/>
          </a:xfrm>
          <a:prstGeom prst="rect">
            <a:avLst/>
          </a:prstGeom>
          <a:solidFill>
            <a:schemeClr val="hlink"/>
          </a:solidFill>
          <a:ln w="9525">
            <a:noFill/>
          </a:ln>
        </p:spPr>
        <p:txBody>
          <a:bodyPr wrap="none" anchor="ctr"/>
          <a:p>
            <a:pPr algn="ctr"/>
            <a:endParaRPr lang="zh-CN" altLang="en-US" dirty="0">
              <a:latin typeface="微软雅黑" panose="020B0503020204020204" charset="-122"/>
              <a:ea typeface="微软雅黑" panose="020B0503020204020204" charset="-122"/>
            </a:endParaRPr>
          </a:p>
        </p:txBody>
      </p:sp>
      <p:sp>
        <p:nvSpPr>
          <p:cNvPr id="6" name="Rectangle 76"/>
          <p:cNvSpPr/>
          <p:nvPr/>
        </p:nvSpPr>
        <p:spPr>
          <a:xfrm>
            <a:off x="4535488" y="5153025"/>
            <a:ext cx="1524000" cy="381000"/>
          </a:xfrm>
          <a:prstGeom prst="rect">
            <a:avLst/>
          </a:prstGeom>
          <a:solidFill>
            <a:schemeClr val="hlink"/>
          </a:solidFill>
          <a:ln w="9525">
            <a:noFill/>
          </a:ln>
        </p:spPr>
        <p:txBody>
          <a:bodyPr wrap="none" anchor="ctr"/>
          <a:p>
            <a:pPr algn="ctr"/>
            <a:endParaRPr lang="zh-CN" altLang="en-US" dirty="0">
              <a:latin typeface="微软雅黑" panose="020B0503020204020204" charset="-122"/>
              <a:ea typeface="微软雅黑" panose="020B0503020204020204" charset="-122"/>
            </a:endParaRPr>
          </a:p>
        </p:txBody>
      </p:sp>
      <p:sp>
        <p:nvSpPr>
          <p:cNvPr id="7" name="Rectangle 77"/>
          <p:cNvSpPr/>
          <p:nvPr/>
        </p:nvSpPr>
        <p:spPr>
          <a:xfrm>
            <a:off x="4535488" y="4772025"/>
            <a:ext cx="2209800" cy="381000"/>
          </a:xfrm>
          <a:prstGeom prst="rect">
            <a:avLst/>
          </a:prstGeom>
          <a:solidFill>
            <a:srgbClr val="FFFF00"/>
          </a:solidFill>
          <a:ln w="9525">
            <a:noFill/>
          </a:ln>
        </p:spPr>
        <p:txBody>
          <a:bodyPr wrap="none" anchor="ctr"/>
          <a:p>
            <a:pPr algn="ctr"/>
            <a:endParaRPr lang="zh-CN" altLang="en-US" dirty="0">
              <a:latin typeface="微软雅黑" panose="020B0503020204020204" charset="-122"/>
              <a:ea typeface="微软雅黑" panose="020B0503020204020204" charset="-122"/>
            </a:endParaRPr>
          </a:p>
        </p:txBody>
      </p:sp>
      <p:sp>
        <p:nvSpPr>
          <p:cNvPr id="8" name="Rectangle 78"/>
          <p:cNvSpPr/>
          <p:nvPr/>
        </p:nvSpPr>
        <p:spPr>
          <a:xfrm>
            <a:off x="4535488" y="4391025"/>
            <a:ext cx="2209800" cy="381000"/>
          </a:xfrm>
          <a:prstGeom prst="rect">
            <a:avLst/>
          </a:prstGeom>
          <a:solidFill>
            <a:srgbClr val="FFFF00"/>
          </a:solidFill>
          <a:ln w="9525">
            <a:noFill/>
          </a:ln>
        </p:spPr>
        <p:txBody>
          <a:bodyPr wrap="none" anchor="ctr"/>
          <a:p>
            <a:pPr algn="ctr"/>
            <a:endParaRPr lang="zh-CN" altLang="en-US" dirty="0">
              <a:latin typeface="微软雅黑" panose="020B0503020204020204" charset="-122"/>
              <a:ea typeface="微软雅黑" panose="020B0503020204020204" charset="-122"/>
            </a:endParaRPr>
          </a:p>
        </p:txBody>
      </p:sp>
      <p:sp>
        <p:nvSpPr>
          <p:cNvPr id="40966" name="Rectangle 79"/>
          <p:cNvSpPr/>
          <p:nvPr/>
        </p:nvSpPr>
        <p:spPr>
          <a:xfrm>
            <a:off x="3011488" y="811213"/>
            <a:ext cx="914400" cy="381000"/>
          </a:xfrm>
          <a:prstGeom prst="rect">
            <a:avLst/>
          </a:prstGeom>
          <a:solidFill>
            <a:schemeClr val="bg2"/>
          </a:solidFill>
          <a:ln w="9525">
            <a:noFill/>
          </a:ln>
        </p:spPr>
        <p:txBody>
          <a:bodyPr wrap="none" anchor="ctr"/>
          <a:p>
            <a:pPr algn="ctr"/>
            <a:endParaRPr lang="zh-CN" altLang="en-US" dirty="0">
              <a:latin typeface="微软雅黑" panose="020B0503020204020204" charset="-122"/>
              <a:ea typeface="微软雅黑" panose="020B0503020204020204" charset="-122"/>
            </a:endParaRPr>
          </a:p>
        </p:txBody>
      </p:sp>
      <p:grpSp>
        <p:nvGrpSpPr>
          <p:cNvPr id="2" name="Group 80"/>
          <p:cNvGrpSpPr/>
          <p:nvPr/>
        </p:nvGrpSpPr>
        <p:grpSpPr>
          <a:xfrm>
            <a:off x="7659688" y="962025"/>
            <a:ext cx="1327150" cy="2667000"/>
            <a:chOff x="4848" y="480"/>
            <a:chExt cx="836" cy="1680"/>
          </a:xfrm>
        </p:grpSpPr>
        <p:sp>
          <p:nvSpPr>
            <p:cNvPr id="40968" name="Line 81"/>
            <p:cNvSpPr/>
            <p:nvPr/>
          </p:nvSpPr>
          <p:spPr>
            <a:xfrm>
              <a:off x="4992" y="480"/>
              <a:ext cx="288" cy="0"/>
            </a:xfrm>
            <a:prstGeom prst="line">
              <a:avLst/>
            </a:prstGeom>
            <a:ln w="9525" cap="flat" cmpd="sng">
              <a:solidFill>
                <a:schemeClr val="tx1"/>
              </a:solidFill>
              <a:prstDash val="solid"/>
              <a:round/>
              <a:headEnd type="none" w="med" len="med"/>
              <a:tailEnd type="none" w="med" len="med"/>
            </a:ln>
          </p:spPr>
        </p:sp>
        <p:sp>
          <p:nvSpPr>
            <p:cNvPr id="40969" name="Line 82"/>
            <p:cNvSpPr/>
            <p:nvPr/>
          </p:nvSpPr>
          <p:spPr>
            <a:xfrm>
              <a:off x="4992" y="2160"/>
              <a:ext cx="288" cy="0"/>
            </a:xfrm>
            <a:prstGeom prst="line">
              <a:avLst/>
            </a:prstGeom>
            <a:ln w="38100" cap="flat" cmpd="dbl">
              <a:solidFill>
                <a:schemeClr val="tx1"/>
              </a:solidFill>
              <a:prstDash val="solid"/>
              <a:round/>
              <a:headEnd type="none" w="med" len="med"/>
              <a:tailEnd type="none" w="med" len="med"/>
            </a:ln>
          </p:spPr>
        </p:sp>
        <p:sp>
          <p:nvSpPr>
            <p:cNvPr id="40970" name="Text Box 83"/>
            <p:cNvSpPr txBox="1"/>
            <p:nvPr/>
          </p:nvSpPr>
          <p:spPr>
            <a:xfrm>
              <a:off x="4848" y="1046"/>
              <a:ext cx="836" cy="404"/>
            </a:xfrm>
            <a:prstGeom prst="rect">
              <a:avLst/>
            </a:prstGeom>
            <a:noFill/>
            <a:ln w="9525">
              <a:noFill/>
            </a:ln>
          </p:spPr>
          <p:txBody>
            <a:bodyPr wrap="none" anchor="ctr">
              <a:spAutoFit/>
            </a:bodyPr>
            <a:p>
              <a:pPr algn="ctr"/>
              <a:r>
                <a:rPr lang="zh-CN" altLang="en-US" sz="1800" dirty="0">
                  <a:latin typeface="微软雅黑" panose="020B0503020204020204" charset="-122"/>
                  <a:ea typeface="微软雅黑" panose="020B0503020204020204" charset="-122"/>
                  <a:cs typeface="微软雅黑" panose="020B0503020204020204" charset="-122"/>
                </a:rPr>
                <a:t>调用过程 </a:t>
              </a:r>
              <a:r>
                <a:rPr lang="en-US" altLang="zh-CN" sz="1800" dirty="0">
                  <a:latin typeface="微软雅黑" panose="020B0503020204020204" charset="-122"/>
                  <a:ea typeface="微软雅黑" panose="020B0503020204020204" charset="-122"/>
                  <a:cs typeface="微软雅黑" panose="020B0503020204020204" charset="-122"/>
                </a:rPr>
                <a:t>p</a:t>
              </a:r>
              <a:endParaRPr lang="en-US" altLang="zh-CN" sz="1800" dirty="0">
                <a:latin typeface="微软雅黑" panose="020B0503020204020204" charset="-122"/>
                <a:ea typeface="微软雅黑" panose="020B0503020204020204" charset="-122"/>
                <a:cs typeface="微软雅黑" panose="020B0503020204020204" charset="-122"/>
              </a:endParaRPr>
            </a:p>
            <a:p>
              <a:pPr algn="ctr"/>
              <a:r>
                <a:rPr lang="zh-CN" altLang="en-US" sz="1800" dirty="0">
                  <a:latin typeface="微软雅黑" panose="020B0503020204020204" charset="-122"/>
                  <a:ea typeface="微软雅黑" panose="020B0503020204020204" charset="-122"/>
                  <a:cs typeface="微软雅黑" panose="020B0503020204020204" charset="-122"/>
                </a:rPr>
                <a:t>的活动记录</a:t>
              </a:r>
              <a:endParaRPr lang="zh-CN" altLang="en-US" sz="1800" dirty="0">
                <a:latin typeface="微软雅黑" panose="020B0503020204020204" charset="-122"/>
                <a:ea typeface="微软雅黑" panose="020B0503020204020204" charset="-122"/>
                <a:cs typeface="微软雅黑" panose="020B0503020204020204" charset="-122"/>
              </a:endParaRPr>
            </a:p>
          </p:txBody>
        </p:sp>
        <p:sp>
          <p:nvSpPr>
            <p:cNvPr id="40971" name="Line 84"/>
            <p:cNvSpPr/>
            <p:nvPr/>
          </p:nvSpPr>
          <p:spPr>
            <a:xfrm flipV="1">
              <a:off x="5136" y="480"/>
              <a:ext cx="0" cy="528"/>
            </a:xfrm>
            <a:prstGeom prst="line">
              <a:avLst/>
            </a:prstGeom>
            <a:ln w="9525" cap="flat" cmpd="sng">
              <a:solidFill>
                <a:schemeClr val="tx1"/>
              </a:solidFill>
              <a:prstDash val="solid"/>
              <a:round/>
              <a:headEnd type="none" w="med" len="med"/>
              <a:tailEnd type="triangle" w="med" len="med"/>
            </a:ln>
          </p:spPr>
        </p:sp>
        <p:sp>
          <p:nvSpPr>
            <p:cNvPr id="40972" name="Line 85"/>
            <p:cNvSpPr/>
            <p:nvPr/>
          </p:nvSpPr>
          <p:spPr>
            <a:xfrm>
              <a:off x="5136" y="1488"/>
              <a:ext cx="0" cy="672"/>
            </a:xfrm>
            <a:prstGeom prst="line">
              <a:avLst/>
            </a:prstGeom>
            <a:ln w="9525" cap="flat" cmpd="sng">
              <a:solidFill>
                <a:schemeClr val="tx1"/>
              </a:solidFill>
              <a:prstDash val="solid"/>
              <a:round/>
              <a:headEnd type="none" w="med" len="med"/>
              <a:tailEnd type="triangle" w="med" len="med"/>
            </a:ln>
          </p:spPr>
        </p:sp>
      </p:grpSp>
      <p:grpSp>
        <p:nvGrpSpPr>
          <p:cNvPr id="9" name="Group 86"/>
          <p:cNvGrpSpPr/>
          <p:nvPr/>
        </p:nvGrpSpPr>
        <p:grpSpPr>
          <a:xfrm>
            <a:off x="7646988" y="3629025"/>
            <a:ext cx="1466850" cy="2667000"/>
            <a:chOff x="4840" y="2160"/>
            <a:chExt cx="924" cy="1680"/>
          </a:xfrm>
        </p:grpSpPr>
        <p:sp>
          <p:nvSpPr>
            <p:cNvPr id="40974" name="Line 87"/>
            <p:cNvSpPr/>
            <p:nvPr/>
          </p:nvSpPr>
          <p:spPr>
            <a:xfrm>
              <a:off x="4992" y="3840"/>
              <a:ext cx="288" cy="0"/>
            </a:xfrm>
            <a:prstGeom prst="line">
              <a:avLst/>
            </a:prstGeom>
            <a:ln w="9525" cap="flat" cmpd="sng">
              <a:solidFill>
                <a:schemeClr val="tx1"/>
              </a:solidFill>
              <a:prstDash val="solid"/>
              <a:round/>
              <a:headEnd type="none" w="med" len="med"/>
              <a:tailEnd type="none" w="med" len="med"/>
            </a:ln>
          </p:spPr>
        </p:sp>
        <p:sp>
          <p:nvSpPr>
            <p:cNvPr id="40975" name="Text Box 88"/>
            <p:cNvSpPr txBox="1"/>
            <p:nvPr/>
          </p:nvSpPr>
          <p:spPr>
            <a:xfrm>
              <a:off x="4840" y="2782"/>
              <a:ext cx="924" cy="407"/>
            </a:xfrm>
            <a:prstGeom prst="rect">
              <a:avLst/>
            </a:prstGeom>
            <a:noFill/>
            <a:ln w="9525">
              <a:noFill/>
            </a:ln>
          </p:spPr>
          <p:txBody>
            <a:bodyPr wrap="none" anchor="ctr">
              <a:spAutoFit/>
            </a:bodyPr>
            <a:p>
              <a:pPr algn="ctr"/>
              <a:r>
                <a:rPr lang="zh-CN" altLang="en-US" sz="1800" dirty="0">
                  <a:latin typeface="微软雅黑" panose="020B0503020204020204" charset="-122"/>
                  <a:ea typeface="微软雅黑" panose="020B0503020204020204" charset="-122"/>
                  <a:cs typeface="微软雅黑" panose="020B0503020204020204" charset="-122"/>
                </a:rPr>
                <a:t>被调用过程</a:t>
              </a:r>
              <a:r>
                <a:rPr lang="en-US" altLang="zh-CN" sz="1800" dirty="0">
                  <a:latin typeface="微软雅黑" panose="020B0503020204020204" charset="-122"/>
                  <a:ea typeface="微软雅黑" panose="020B0503020204020204" charset="-122"/>
                  <a:cs typeface="微软雅黑" panose="020B0503020204020204" charset="-122"/>
                </a:rPr>
                <a:t>q</a:t>
              </a:r>
              <a:endParaRPr lang="en-US" altLang="zh-CN" sz="1800" dirty="0">
                <a:latin typeface="微软雅黑" panose="020B0503020204020204" charset="-122"/>
                <a:ea typeface="微软雅黑" panose="020B0503020204020204" charset="-122"/>
                <a:cs typeface="微软雅黑" panose="020B0503020204020204" charset="-122"/>
              </a:endParaRPr>
            </a:p>
            <a:p>
              <a:pPr algn="ctr"/>
              <a:r>
                <a:rPr lang="zh-CN" altLang="en-US" sz="1800" dirty="0">
                  <a:latin typeface="微软雅黑" panose="020B0503020204020204" charset="-122"/>
                  <a:ea typeface="微软雅黑" panose="020B0503020204020204" charset="-122"/>
                  <a:cs typeface="微软雅黑" panose="020B0503020204020204" charset="-122"/>
                </a:rPr>
                <a:t>的活动记录</a:t>
              </a:r>
              <a:endParaRPr lang="zh-CN" altLang="en-US" sz="1800" dirty="0">
                <a:latin typeface="微软雅黑" panose="020B0503020204020204" charset="-122"/>
                <a:ea typeface="微软雅黑" panose="020B0503020204020204" charset="-122"/>
                <a:cs typeface="微软雅黑" panose="020B0503020204020204" charset="-122"/>
              </a:endParaRPr>
            </a:p>
          </p:txBody>
        </p:sp>
        <p:sp>
          <p:nvSpPr>
            <p:cNvPr id="40976" name="Line 89"/>
            <p:cNvSpPr/>
            <p:nvPr/>
          </p:nvSpPr>
          <p:spPr>
            <a:xfrm flipV="1">
              <a:off x="5136" y="2160"/>
              <a:ext cx="0" cy="624"/>
            </a:xfrm>
            <a:prstGeom prst="line">
              <a:avLst/>
            </a:prstGeom>
            <a:ln w="9525" cap="flat" cmpd="sng">
              <a:solidFill>
                <a:schemeClr val="tx1"/>
              </a:solidFill>
              <a:prstDash val="solid"/>
              <a:round/>
              <a:headEnd type="none" w="med" len="med"/>
              <a:tailEnd type="triangle" w="med" len="med"/>
            </a:ln>
          </p:spPr>
        </p:sp>
        <p:sp>
          <p:nvSpPr>
            <p:cNvPr id="40977" name="Line 90"/>
            <p:cNvSpPr/>
            <p:nvPr/>
          </p:nvSpPr>
          <p:spPr>
            <a:xfrm>
              <a:off x="5136" y="3168"/>
              <a:ext cx="0" cy="672"/>
            </a:xfrm>
            <a:prstGeom prst="line">
              <a:avLst/>
            </a:prstGeom>
            <a:ln w="9525" cap="flat" cmpd="sng">
              <a:solidFill>
                <a:schemeClr val="tx1"/>
              </a:solidFill>
              <a:prstDash val="solid"/>
              <a:round/>
              <a:headEnd type="none" w="med" len="med"/>
              <a:tailEnd type="triangle" w="med" len="med"/>
            </a:ln>
          </p:spPr>
        </p:sp>
      </p:grpSp>
      <p:grpSp>
        <p:nvGrpSpPr>
          <p:cNvPr id="10" name="Group 91"/>
          <p:cNvGrpSpPr/>
          <p:nvPr/>
        </p:nvGrpSpPr>
        <p:grpSpPr>
          <a:xfrm>
            <a:off x="4459288" y="733425"/>
            <a:ext cx="2286000" cy="5715000"/>
            <a:chOff x="2832" y="336"/>
            <a:chExt cx="1440" cy="3600"/>
          </a:xfrm>
        </p:grpSpPr>
        <p:sp>
          <p:nvSpPr>
            <p:cNvPr id="40979" name="Line 92"/>
            <p:cNvSpPr/>
            <p:nvPr/>
          </p:nvSpPr>
          <p:spPr>
            <a:xfrm>
              <a:off x="2832" y="384"/>
              <a:ext cx="0" cy="3552"/>
            </a:xfrm>
            <a:prstGeom prst="line">
              <a:avLst/>
            </a:prstGeom>
            <a:ln w="9525" cap="flat" cmpd="sng">
              <a:solidFill>
                <a:schemeClr val="tx1"/>
              </a:solidFill>
              <a:prstDash val="solid"/>
              <a:round/>
              <a:headEnd type="none" w="med" len="med"/>
              <a:tailEnd type="none" w="med" len="med"/>
            </a:ln>
          </p:spPr>
        </p:sp>
        <p:sp>
          <p:nvSpPr>
            <p:cNvPr id="40980" name="Line 93"/>
            <p:cNvSpPr/>
            <p:nvPr/>
          </p:nvSpPr>
          <p:spPr>
            <a:xfrm>
              <a:off x="4272" y="336"/>
              <a:ext cx="0" cy="3600"/>
            </a:xfrm>
            <a:prstGeom prst="line">
              <a:avLst/>
            </a:prstGeom>
            <a:ln w="9525" cap="flat" cmpd="sng">
              <a:solidFill>
                <a:schemeClr val="tx1"/>
              </a:solidFill>
              <a:prstDash val="solid"/>
              <a:round/>
              <a:headEnd type="none" w="med" len="med"/>
              <a:tailEnd type="none" w="med" len="med"/>
            </a:ln>
          </p:spPr>
        </p:sp>
        <p:sp>
          <p:nvSpPr>
            <p:cNvPr id="40981" name="Line 94"/>
            <p:cNvSpPr/>
            <p:nvPr/>
          </p:nvSpPr>
          <p:spPr>
            <a:xfrm>
              <a:off x="2832" y="2160"/>
              <a:ext cx="1440" cy="0"/>
            </a:xfrm>
            <a:prstGeom prst="line">
              <a:avLst/>
            </a:prstGeom>
            <a:ln w="38100" cap="flat" cmpd="dbl">
              <a:solidFill>
                <a:schemeClr val="tx1"/>
              </a:solidFill>
              <a:prstDash val="solid"/>
              <a:round/>
              <a:headEnd type="none" w="med" len="med"/>
              <a:tailEnd type="none" w="med" len="med"/>
            </a:ln>
          </p:spPr>
        </p:sp>
        <p:sp>
          <p:nvSpPr>
            <p:cNvPr id="40982" name="Line 95"/>
            <p:cNvSpPr/>
            <p:nvPr/>
          </p:nvSpPr>
          <p:spPr>
            <a:xfrm>
              <a:off x="2832" y="480"/>
              <a:ext cx="1440" cy="0"/>
            </a:xfrm>
            <a:prstGeom prst="line">
              <a:avLst/>
            </a:prstGeom>
            <a:ln w="38100" cap="flat" cmpd="dbl">
              <a:solidFill>
                <a:schemeClr val="tx1"/>
              </a:solidFill>
              <a:prstDash val="solid"/>
              <a:round/>
              <a:headEnd type="none" w="med" len="med"/>
              <a:tailEnd type="none" w="med" len="med"/>
            </a:ln>
          </p:spPr>
        </p:sp>
        <p:sp>
          <p:nvSpPr>
            <p:cNvPr id="40983" name="Text Box 96"/>
            <p:cNvSpPr txBox="1"/>
            <p:nvPr/>
          </p:nvSpPr>
          <p:spPr>
            <a:xfrm>
              <a:off x="3180" y="480"/>
              <a:ext cx="763" cy="252"/>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返回值区</a:t>
              </a:r>
              <a:endParaRPr lang="zh-CN" altLang="en-US" sz="2000" dirty="0">
                <a:latin typeface="微软雅黑" panose="020B0503020204020204" charset="-122"/>
                <a:ea typeface="微软雅黑" panose="020B0503020204020204" charset="-122"/>
              </a:endParaRPr>
            </a:p>
          </p:txBody>
        </p:sp>
        <p:sp>
          <p:nvSpPr>
            <p:cNvPr id="40984" name="Text Box 97"/>
            <p:cNvSpPr txBox="1"/>
            <p:nvPr/>
          </p:nvSpPr>
          <p:spPr>
            <a:xfrm>
              <a:off x="3244" y="720"/>
              <a:ext cx="924" cy="252"/>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实在参数区</a:t>
              </a:r>
              <a:endParaRPr lang="zh-CN" altLang="en-US" sz="2000" dirty="0">
                <a:latin typeface="微软雅黑" panose="020B0503020204020204" charset="-122"/>
                <a:ea typeface="微软雅黑" panose="020B0503020204020204" charset="-122"/>
              </a:endParaRPr>
            </a:p>
          </p:txBody>
        </p:sp>
        <p:sp>
          <p:nvSpPr>
            <p:cNvPr id="40985" name="Text Box 98"/>
            <p:cNvSpPr txBox="1"/>
            <p:nvPr/>
          </p:nvSpPr>
          <p:spPr>
            <a:xfrm>
              <a:off x="3244" y="960"/>
              <a:ext cx="596" cy="250"/>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控制链</a:t>
              </a:r>
              <a:endParaRPr lang="zh-CN" altLang="en-US" sz="2000" dirty="0">
                <a:latin typeface="微软雅黑" panose="020B0503020204020204" charset="-122"/>
                <a:ea typeface="微软雅黑" panose="020B0503020204020204" charset="-122"/>
              </a:endParaRPr>
            </a:p>
          </p:txBody>
        </p:sp>
        <p:sp>
          <p:nvSpPr>
            <p:cNvPr id="40986" name="Text Box 99"/>
            <p:cNvSpPr txBox="1"/>
            <p:nvPr/>
          </p:nvSpPr>
          <p:spPr>
            <a:xfrm>
              <a:off x="3244" y="1200"/>
              <a:ext cx="601" cy="252"/>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存取链</a:t>
              </a:r>
              <a:endParaRPr lang="zh-CN" altLang="en-US" sz="2000" dirty="0">
                <a:latin typeface="微软雅黑" panose="020B0503020204020204" charset="-122"/>
                <a:ea typeface="微软雅黑" panose="020B0503020204020204" charset="-122"/>
              </a:endParaRPr>
            </a:p>
          </p:txBody>
        </p:sp>
        <p:sp>
          <p:nvSpPr>
            <p:cNvPr id="40987" name="Text Box 100"/>
            <p:cNvSpPr txBox="1"/>
            <p:nvPr/>
          </p:nvSpPr>
          <p:spPr>
            <a:xfrm>
              <a:off x="3100" y="1430"/>
              <a:ext cx="916" cy="250"/>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机器状态区</a:t>
              </a:r>
              <a:endParaRPr lang="zh-CN" altLang="en-US" sz="2000" dirty="0">
                <a:latin typeface="微软雅黑" panose="020B0503020204020204" charset="-122"/>
                <a:ea typeface="微软雅黑" panose="020B0503020204020204" charset="-122"/>
              </a:endParaRPr>
            </a:p>
          </p:txBody>
        </p:sp>
        <p:sp>
          <p:nvSpPr>
            <p:cNvPr id="40988" name="Text Box 101"/>
            <p:cNvSpPr txBox="1"/>
            <p:nvPr/>
          </p:nvSpPr>
          <p:spPr>
            <a:xfrm>
              <a:off x="3072" y="1680"/>
              <a:ext cx="916" cy="250"/>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局部数据区</a:t>
              </a:r>
              <a:endParaRPr lang="zh-CN" altLang="en-US" sz="2000" dirty="0">
                <a:latin typeface="微软雅黑" panose="020B0503020204020204" charset="-122"/>
                <a:ea typeface="微软雅黑" panose="020B0503020204020204" charset="-122"/>
              </a:endParaRPr>
            </a:p>
          </p:txBody>
        </p:sp>
        <p:sp>
          <p:nvSpPr>
            <p:cNvPr id="40989" name="Text Box 102"/>
            <p:cNvSpPr txBox="1"/>
            <p:nvPr/>
          </p:nvSpPr>
          <p:spPr>
            <a:xfrm>
              <a:off x="3072" y="1910"/>
              <a:ext cx="916" cy="250"/>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临时数据区</a:t>
              </a:r>
              <a:endParaRPr lang="zh-CN" altLang="en-US" sz="2000" dirty="0">
                <a:latin typeface="微软雅黑" panose="020B0503020204020204" charset="-122"/>
                <a:ea typeface="微软雅黑" panose="020B0503020204020204" charset="-122"/>
              </a:endParaRPr>
            </a:p>
          </p:txBody>
        </p:sp>
        <p:sp>
          <p:nvSpPr>
            <p:cNvPr id="40990" name="Line 103"/>
            <p:cNvSpPr/>
            <p:nvPr/>
          </p:nvSpPr>
          <p:spPr>
            <a:xfrm>
              <a:off x="2832" y="720"/>
              <a:ext cx="1440" cy="0"/>
            </a:xfrm>
            <a:prstGeom prst="line">
              <a:avLst/>
            </a:prstGeom>
            <a:ln w="9525" cap="flat" cmpd="sng">
              <a:solidFill>
                <a:schemeClr val="tx1"/>
              </a:solidFill>
              <a:prstDash val="solid"/>
              <a:round/>
              <a:headEnd type="none" w="med" len="med"/>
              <a:tailEnd type="none" w="med" len="med"/>
            </a:ln>
          </p:spPr>
        </p:sp>
        <p:sp>
          <p:nvSpPr>
            <p:cNvPr id="40991" name="Line 104"/>
            <p:cNvSpPr/>
            <p:nvPr/>
          </p:nvSpPr>
          <p:spPr>
            <a:xfrm>
              <a:off x="2832" y="960"/>
              <a:ext cx="1440" cy="0"/>
            </a:xfrm>
            <a:prstGeom prst="line">
              <a:avLst/>
            </a:prstGeom>
            <a:ln w="9525" cap="flat" cmpd="sng">
              <a:solidFill>
                <a:schemeClr val="tx1"/>
              </a:solidFill>
              <a:prstDash val="solid"/>
              <a:round/>
              <a:headEnd type="none" w="med" len="med"/>
              <a:tailEnd type="none" w="med" len="med"/>
            </a:ln>
          </p:spPr>
        </p:sp>
        <p:sp>
          <p:nvSpPr>
            <p:cNvPr id="40992" name="Line 105"/>
            <p:cNvSpPr/>
            <p:nvPr/>
          </p:nvSpPr>
          <p:spPr>
            <a:xfrm>
              <a:off x="2832" y="1200"/>
              <a:ext cx="1440" cy="0"/>
            </a:xfrm>
            <a:prstGeom prst="line">
              <a:avLst/>
            </a:prstGeom>
            <a:ln w="9525" cap="flat" cmpd="sng">
              <a:solidFill>
                <a:schemeClr val="tx1"/>
              </a:solidFill>
              <a:prstDash val="solid"/>
              <a:round/>
              <a:headEnd type="none" w="med" len="med"/>
              <a:tailEnd type="none" w="med" len="med"/>
            </a:ln>
          </p:spPr>
        </p:sp>
        <p:sp>
          <p:nvSpPr>
            <p:cNvPr id="40993" name="Line 106"/>
            <p:cNvSpPr/>
            <p:nvPr/>
          </p:nvSpPr>
          <p:spPr>
            <a:xfrm>
              <a:off x="2832" y="1440"/>
              <a:ext cx="1440" cy="0"/>
            </a:xfrm>
            <a:prstGeom prst="line">
              <a:avLst/>
            </a:prstGeom>
            <a:ln w="9525" cap="flat" cmpd="sng">
              <a:solidFill>
                <a:schemeClr val="tx1"/>
              </a:solidFill>
              <a:prstDash val="solid"/>
              <a:round/>
              <a:headEnd type="none" w="med" len="med"/>
              <a:tailEnd type="none" w="med" len="med"/>
            </a:ln>
          </p:spPr>
        </p:sp>
        <p:sp>
          <p:nvSpPr>
            <p:cNvPr id="40994" name="Line 107"/>
            <p:cNvSpPr/>
            <p:nvPr/>
          </p:nvSpPr>
          <p:spPr>
            <a:xfrm>
              <a:off x="2832" y="1680"/>
              <a:ext cx="1440" cy="0"/>
            </a:xfrm>
            <a:prstGeom prst="line">
              <a:avLst/>
            </a:prstGeom>
            <a:ln w="9525" cap="flat" cmpd="sng">
              <a:solidFill>
                <a:schemeClr val="tx1"/>
              </a:solidFill>
              <a:prstDash val="solid"/>
              <a:round/>
              <a:headEnd type="none" w="med" len="med"/>
              <a:tailEnd type="none" w="med" len="med"/>
            </a:ln>
          </p:spPr>
        </p:sp>
        <p:sp>
          <p:nvSpPr>
            <p:cNvPr id="40995" name="Line 108"/>
            <p:cNvSpPr/>
            <p:nvPr/>
          </p:nvSpPr>
          <p:spPr>
            <a:xfrm>
              <a:off x="2832" y="1920"/>
              <a:ext cx="1440" cy="0"/>
            </a:xfrm>
            <a:prstGeom prst="line">
              <a:avLst/>
            </a:prstGeom>
            <a:ln w="9525" cap="flat" cmpd="sng">
              <a:solidFill>
                <a:schemeClr val="tx1"/>
              </a:solidFill>
              <a:prstDash val="solid"/>
              <a:round/>
              <a:headEnd type="none" w="med" len="med"/>
              <a:tailEnd type="none" w="med" len="med"/>
            </a:ln>
          </p:spPr>
        </p:sp>
      </p:grpSp>
      <p:sp>
        <p:nvSpPr>
          <p:cNvPr id="39" name="Rectangle 109"/>
          <p:cNvSpPr/>
          <p:nvPr/>
        </p:nvSpPr>
        <p:spPr>
          <a:xfrm>
            <a:off x="4535488" y="4010025"/>
            <a:ext cx="2209800" cy="381000"/>
          </a:xfrm>
          <a:prstGeom prst="rect">
            <a:avLst/>
          </a:prstGeom>
          <a:solidFill>
            <a:srgbClr val="FFFF00"/>
          </a:solidFill>
          <a:ln w="9525">
            <a:noFill/>
          </a:ln>
        </p:spPr>
        <p:txBody>
          <a:bodyPr wrap="none" anchor="ctr"/>
          <a:p>
            <a:pPr algn="ctr"/>
            <a:endParaRPr lang="zh-CN" altLang="en-US" dirty="0">
              <a:latin typeface="微软雅黑" panose="020B0503020204020204" charset="-122"/>
              <a:ea typeface="微软雅黑" panose="020B0503020204020204" charset="-122"/>
            </a:endParaRPr>
          </a:p>
        </p:txBody>
      </p:sp>
      <p:grpSp>
        <p:nvGrpSpPr>
          <p:cNvPr id="11" name="Group 110"/>
          <p:cNvGrpSpPr/>
          <p:nvPr/>
        </p:nvGrpSpPr>
        <p:grpSpPr>
          <a:xfrm>
            <a:off x="4459288" y="3629025"/>
            <a:ext cx="2286000" cy="2670175"/>
            <a:chOff x="2832" y="2160"/>
            <a:chExt cx="1440" cy="1682"/>
          </a:xfrm>
        </p:grpSpPr>
        <p:sp>
          <p:nvSpPr>
            <p:cNvPr id="40998" name="Line 111"/>
            <p:cNvSpPr/>
            <p:nvPr/>
          </p:nvSpPr>
          <p:spPr>
            <a:xfrm>
              <a:off x="2832" y="3840"/>
              <a:ext cx="1440" cy="0"/>
            </a:xfrm>
            <a:prstGeom prst="line">
              <a:avLst/>
            </a:prstGeom>
            <a:ln w="38100" cap="flat" cmpd="dbl">
              <a:solidFill>
                <a:schemeClr val="tx1"/>
              </a:solidFill>
              <a:prstDash val="solid"/>
              <a:round/>
              <a:headEnd type="none" w="med" len="med"/>
              <a:tailEnd type="none" w="med" len="med"/>
            </a:ln>
          </p:spPr>
        </p:sp>
        <p:sp>
          <p:nvSpPr>
            <p:cNvPr id="40999" name="Text Box 112"/>
            <p:cNvSpPr txBox="1"/>
            <p:nvPr/>
          </p:nvSpPr>
          <p:spPr>
            <a:xfrm>
              <a:off x="3180" y="2160"/>
              <a:ext cx="756" cy="250"/>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返回值区</a:t>
              </a:r>
              <a:endParaRPr lang="zh-CN" altLang="en-US" sz="2000" dirty="0">
                <a:latin typeface="微软雅黑" panose="020B0503020204020204" charset="-122"/>
                <a:ea typeface="微软雅黑" panose="020B0503020204020204" charset="-122"/>
              </a:endParaRPr>
            </a:p>
          </p:txBody>
        </p:sp>
        <p:sp>
          <p:nvSpPr>
            <p:cNvPr id="41000" name="Text Box 113"/>
            <p:cNvSpPr txBox="1"/>
            <p:nvPr/>
          </p:nvSpPr>
          <p:spPr>
            <a:xfrm>
              <a:off x="3244" y="2400"/>
              <a:ext cx="924" cy="252"/>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实在参数区</a:t>
              </a:r>
              <a:endParaRPr lang="zh-CN" altLang="en-US" sz="2000" dirty="0">
                <a:latin typeface="微软雅黑" panose="020B0503020204020204" charset="-122"/>
                <a:ea typeface="微软雅黑" panose="020B0503020204020204" charset="-122"/>
              </a:endParaRPr>
            </a:p>
          </p:txBody>
        </p:sp>
        <p:sp>
          <p:nvSpPr>
            <p:cNvPr id="41001" name="Text Box 114"/>
            <p:cNvSpPr txBox="1"/>
            <p:nvPr/>
          </p:nvSpPr>
          <p:spPr>
            <a:xfrm>
              <a:off x="3244" y="2640"/>
              <a:ext cx="596" cy="250"/>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控制链</a:t>
              </a:r>
              <a:endParaRPr lang="zh-CN" altLang="en-US" sz="2000" dirty="0">
                <a:latin typeface="微软雅黑" panose="020B0503020204020204" charset="-122"/>
                <a:ea typeface="微软雅黑" panose="020B0503020204020204" charset="-122"/>
              </a:endParaRPr>
            </a:p>
          </p:txBody>
        </p:sp>
        <p:sp>
          <p:nvSpPr>
            <p:cNvPr id="41002" name="Text Box 115"/>
            <p:cNvSpPr txBox="1"/>
            <p:nvPr/>
          </p:nvSpPr>
          <p:spPr>
            <a:xfrm>
              <a:off x="3244" y="2880"/>
              <a:ext cx="601" cy="252"/>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存取链</a:t>
              </a:r>
              <a:endParaRPr lang="zh-CN" altLang="en-US" sz="2000" dirty="0">
                <a:latin typeface="微软雅黑" panose="020B0503020204020204" charset="-122"/>
                <a:ea typeface="微软雅黑" panose="020B0503020204020204" charset="-122"/>
              </a:endParaRPr>
            </a:p>
          </p:txBody>
        </p:sp>
        <p:sp>
          <p:nvSpPr>
            <p:cNvPr id="41003" name="Text Box 116"/>
            <p:cNvSpPr txBox="1"/>
            <p:nvPr/>
          </p:nvSpPr>
          <p:spPr>
            <a:xfrm>
              <a:off x="3100" y="3110"/>
              <a:ext cx="924" cy="252"/>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机器状态区</a:t>
              </a:r>
              <a:endParaRPr lang="zh-CN" altLang="en-US" sz="2000" dirty="0">
                <a:latin typeface="微软雅黑" panose="020B0503020204020204" charset="-122"/>
                <a:ea typeface="微软雅黑" panose="020B0503020204020204" charset="-122"/>
              </a:endParaRPr>
            </a:p>
          </p:txBody>
        </p:sp>
        <p:sp>
          <p:nvSpPr>
            <p:cNvPr id="41004" name="Text Box 117"/>
            <p:cNvSpPr txBox="1"/>
            <p:nvPr/>
          </p:nvSpPr>
          <p:spPr>
            <a:xfrm>
              <a:off x="3072" y="3360"/>
              <a:ext cx="924" cy="252"/>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局部数据区</a:t>
              </a:r>
              <a:endParaRPr lang="zh-CN" altLang="en-US" sz="2000" dirty="0">
                <a:latin typeface="微软雅黑" panose="020B0503020204020204" charset="-122"/>
                <a:ea typeface="微软雅黑" panose="020B0503020204020204" charset="-122"/>
              </a:endParaRPr>
            </a:p>
          </p:txBody>
        </p:sp>
        <p:sp>
          <p:nvSpPr>
            <p:cNvPr id="41005" name="Text Box 118"/>
            <p:cNvSpPr txBox="1"/>
            <p:nvPr/>
          </p:nvSpPr>
          <p:spPr>
            <a:xfrm>
              <a:off x="3072" y="3590"/>
              <a:ext cx="924" cy="252"/>
            </a:xfrm>
            <a:prstGeom prst="rect">
              <a:avLst/>
            </a:prstGeom>
            <a:noFill/>
            <a:ln w="9525">
              <a:noFill/>
            </a:ln>
          </p:spPr>
          <p:txBody>
            <a:bodyPr wrap="none" anchor="ctr">
              <a:spAutoFit/>
            </a:bodyPr>
            <a:p>
              <a:pPr algn="ctr"/>
              <a:r>
                <a:rPr lang="zh-CN" altLang="en-US" sz="2000" dirty="0">
                  <a:latin typeface="微软雅黑" panose="020B0503020204020204" charset="-122"/>
                  <a:ea typeface="微软雅黑" panose="020B0503020204020204" charset="-122"/>
                </a:rPr>
                <a:t>临时数据区</a:t>
              </a:r>
              <a:endParaRPr lang="zh-CN" altLang="en-US" sz="2000" dirty="0">
                <a:latin typeface="微软雅黑" panose="020B0503020204020204" charset="-122"/>
                <a:ea typeface="微软雅黑" panose="020B0503020204020204" charset="-122"/>
              </a:endParaRPr>
            </a:p>
          </p:txBody>
        </p:sp>
        <p:sp>
          <p:nvSpPr>
            <p:cNvPr id="41006" name="Line 119"/>
            <p:cNvSpPr/>
            <p:nvPr/>
          </p:nvSpPr>
          <p:spPr>
            <a:xfrm>
              <a:off x="2832" y="2400"/>
              <a:ext cx="1440" cy="0"/>
            </a:xfrm>
            <a:prstGeom prst="line">
              <a:avLst/>
            </a:prstGeom>
            <a:ln w="9525" cap="flat" cmpd="sng">
              <a:solidFill>
                <a:schemeClr val="tx1"/>
              </a:solidFill>
              <a:prstDash val="solid"/>
              <a:round/>
              <a:headEnd type="none" w="med" len="med"/>
              <a:tailEnd type="none" w="med" len="med"/>
            </a:ln>
          </p:spPr>
        </p:sp>
        <p:sp>
          <p:nvSpPr>
            <p:cNvPr id="41007" name="Line 120"/>
            <p:cNvSpPr/>
            <p:nvPr/>
          </p:nvSpPr>
          <p:spPr>
            <a:xfrm>
              <a:off x="2832" y="2640"/>
              <a:ext cx="1440" cy="0"/>
            </a:xfrm>
            <a:prstGeom prst="line">
              <a:avLst/>
            </a:prstGeom>
            <a:ln w="9525" cap="flat" cmpd="sng">
              <a:solidFill>
                <a:schemeClr val="tx1"/>
              </a:solidFill>
              <a:prstDash val="solid"/>
              <a:round/>
              <a:headEnd type="none" w="med" len="med"/>
              <a:tailEnd type="none" w="med" len="med"/>
            </a:ln>
          </p:spPr>
        </p:sp>
        <p:sp>
          <p:nvSpPr>
            <p:cNvPr id="41008" name="Line 121"/>
            <p:cNvSpPr/>
            <p:nvPr/>
          </p:nvSpPr>
          <p:spPr>
            <a:xfrm>
              <a:off x="2832" y="2880"/>
              <a:ext cx="1440" cy="0"/>
            </a:xfrm>
            <a:prstGeom prst="line">
              <a:avLst/>
            </a:prstGeom>
            <a:ln w="9525" cap="flat" cmpd="sng">
              <a:solidFill>
                <a:schemeClr val="tx1"/>
              </a:solidFill>
              <a:prstDash val="solid"/>
              <a:round/>
              <a:headEnd type="none" w="med" len="med"/>
              <a:tailEnd type="none" w="med" len="med"/>
            </a:ln>
          </p:spPr>
        </p:sp>
        <p:sp>
          <p:nvSpPr>
            <p:cNvPr id="41009" name="Line 122"/>
            <p:cNvSpPr/>
            <p:nvPr/>
          </p:nvSpPr>
          <p:spPr>
            <a:xfrm>
              <a:off x="2832" y="3120"/>
              <a:ext cx="1440" cy="0"/>
            </a:xfrm>
            <a:prstGeom prst="line">
              <a:avLst/>
            </a:prstGeom>
            <a:ln w="9525" cap="flat" cmpd="sng">
              <a:solidFill>
                <a:schemeClr val="tx1"/>
              </a:solidFill>
              <a:prstDash val="solid"/>
              <a:round/>
              <a:headEnd type="none" w="med" len="med"/>
              <a:tailEnd type="none" w="med" len="med"/>
            </a:ln>
          </p:spPr>
        </p:sp>
        <p:sp>
          <p:nvSpPr>
            <p:cNvPr id="41010" name="Line 123"/>
            <p:cNvSpPr/>
            <p:nvPr/>
          </p:nvSpPr>
          <p:spPr>
            <a:xfrm>
              <a:off x="2832" y="3360"/>
              <a:ext cx="1440" cy="0"/>
            </a:xfrm>
            <a:prstGeom prst="line">
              <a:avLst/>
            </a:prstGeom>
            <a:ln w="9525" cap="flat" cmpd="sng">
              <a:solidFill>
                <a:schemeClr val="tx1"/>
              </a:solidFill>
              <a:prstDash val="solid"/>
              <a:round/>
              <a:headEnd type="none" w="med" len="med"/>
              <a:tailEnd type="none" w="med" len="med"/>
            </a:ln>
          </p:spPr>
        </p:sp>
        <p:sp>
          <p:nvSpPr>
            <p:cNvPr id="41011" name="Line 124"/>
            <p:cNvSpPr/>
            <p:nvPr/>
          </p:nvSpPr>
          <p:spPr>
            <a:xfrm>
              <a:off x="2832" y="3600"/>
              <a:ext cx="1440" cy="0"/>
            </a:xfrm>
            <a:prstGeom prst="line">
              <a:avLst/>
            </a:prstGeom>
            <a:ln w="9525" cap="flat" cmpd="sng">
              <a:solidFill>
                <a:schemeClr val="tx1"/>
              </a:solidFill>
              <a:prstDash val="solid"/>
              <a:round/>
              <a:headEnd type="none" w="med" len="med"/>
              <a:tailEnd type="none" w="med" len="med"/>
            </a:ln>
          </p:spPr>
        </p:sp>
      </p:grpSp>
      <p:grpSp>
        <p:nvGrpSpPr>
          <p:cNvPr id="12" name="Group 125"/>
          <p:cNvGrpSpPr/>
          <p:nvPr/>
        </p:nvGrpSpPr>
        <p:grpSpPr>
          <a:xfrm>
            <a:off x="3051175" y="2636838"/>
            <a:ext cx="1408113" cy="400050"/>
            <a:chOff x="1945" y="1295"/>
            <a:chExt cx="887" cy="252"/>
          </a:xfrm>
        </p:grpSpPr>
        <p:sp>
          <p:nvSpPr>
            <p:cNvPr id="41013" name="Line 126"/>
            <p:cNvSpPr/>
            <p:nvPr/>
          </p:nvSpPr>
          <p:spPr>
            <a:xfrm>
              <a:off x="2496" y="1440"/>
              <a:ext cx="336" cy="0"/>
            </a:xfrm>
            <a:prstGeom prst="line">
              <a:avLst/>
            </a:prstGeom>
            <a:ln w="9525" cap="flat" cmpd="sng">
              <a:solidFill>
                <a:schemeClr val="tx1"/>
              </a:solidFill>
              <a:prstDash val="solid"/>
              <a:round/>
              <a:headEnd type="none" w="med" len="med"/>
              <a:tailEnd type="triangle" w="med" len="med"/>
            </a:ln>
          </p:spPr>
        </p:sp>
        <p:sp>
          <p:nvSpPr>
            <p:cNvPr id="41014" name="Text Box 127"/>
            <p:cNvSpPr txBox="1"/>
            <p:nvPr/>
          </p:nvSpPr>
          <p:spPr>
            <a:xfrm>
              <a:off x="1945" y="1295"/>
              <a:ext cx="546" cy="252"/>
            </a:xfrm>
            <a:prstGeom prst="rect">
              <a:avLst/>
            </a:prstGeom>
            <a:solidFill>
              <a:schemeClr val="bg2"/>
            </a:solidFill>
            <a:ln w="9525">
              <a:noFill/>
            </a:ln>
          </p:spPr>
          <p:txBody>
            <a:bodyPr wrap="none" anchor="ctr">
              <a:spAutoFit/>
            </a:bodyPr>
            <a:p>
              <a:pPr algn="ctr"/>
              <a:r>
                <a:rPr lang="en-US" altLang="zh-CN" sz="2000" dirty="0">
                  <a:latin typeface="微软雅黑" panose="020B0503020204020204" charset="-122"/>
                  <a:ea typeface="微软雅黑" panose="020B0503020204020204" charset="-122"/>
                </a:rPr>
                <a:t>top-sp</a:t>
              </a:r>
              <a:endParaRPr lang="en-US" altLang="zh-CN" sz="2000" dirty="0">
                <a:latin typeface="微软雅黑" panose="020B0503020204020204" charset="-122"/>
                <a:ea typeface="微软雅黑" panose="020B0503020204020204" charset="-122"/>
              </a:endParaRPr>
            </a:p>
          </p:txBody>
        </p:sp>
      </p:grpSp>
      <p:grpSp>
        <p:nvGrpSpPr>
          <p:cNvPr id="13" name="Group 128"/>
          <p:cNvGrpSpPr/>
          <p:nvPr/>
        </p:nvGrpSpPr>
        <p:grpSpPr>
          <a:xfrm>
            <a:off x="3302000" y="809625"/>
            <a:ext cx="1157288" cy="400050"/>
            <a:chOff x="2103" y="2015"/>
            <a:chExt cx="729" cy="252"/>
          </a:xfrm>
        </p:grpSpPr>
        <p:sp>
          <p:nvSpPr>
            <p:cNvPr id="41016" name="Line 129"/>
            <p:cNvSpPr/>
            <p:nvPr/>
          </p:nvSpPr>
          <p:spPr>
            <a:xfrm>
              <a:off x="2496" y="2160"/>
              <a:ext cx="336" cy="0"/>
            </a:xfrm>
            <a:prstGeom prst="line">
              <a:avLst/>
            </a:prstGeom>
            <a:ln w="9525" cap="flat" cmpd="sng">
              <a:solidFill>
                <a:schemeClr val="tx1"/>
              </a:solidFill>
              <a:prstDash val="solid"/>
              <a:round/>
              <a:headEnd type="none" w="med" len="med"/>
              <a:tailEnd type="triangle" w="med" len="med"/>
            </a:ln>
          </p:spPr>
        </p:sp>
        <p:sp>
          <p:nvSpPr>
            <p:cNvPr id="41017" name="Text Box 130"/>
            <p:cNvSpPr txBox="1"/>
            <p:nvPr/>
          </p:nvSpPr>
          <p:spPr>
            <a:xfrm>
              <a:off x="2103" y="2015"/>
              <a:ext cx="340" cy="252"/>
            </a:xfrm>
            <a:prstGeom prst="rect">
              <a:avLst/>
            </a:prstGeom>
            <a:noFill/>
            <a:ln w="9525">
              <a:noFill/>
            </a:ln>
          </p:spPr>
          <p:txBody>
            <a:bodyPr wrap="none" anchor="ctr">
              <a:spAutoFit/>
            </a:bodyPr>
            <a:p>
              <a:pPr algn="ctr"/>
              <a:r>
                <a:rPr lang="en-US" altLang="zh-CN" sz="2000" dirty="0">
                  <a:latin typeface="微软雅黑" panose="020B0503020204020204" charset="-122"/>
                  <a:ea typeface="微软雅黑" panose="020B0503020204020204" charset="-122"/>
                </a:rPr>
                <a:t>top</a:t>
              </a:r>
              <a:endParaRPr lang="en-US" altLang="zh-CN" sz="2000" dirty="0">
                <a:latin typeface="微软雅黑" panose="020B0503020204020204" charset="-122"/>
                <a:ea typeface="微软雅黑" panose="020B0503020204020204" charset="-122"/>
              </a:endParaRPr>
            </a:p>
          </p:txBody>
        </p:sp>
      </p:grpSp>
      <p:grpSp>
        <p:nvGrpSpPr>
          <p:cNvPr id="14" name="Group 131"/>
          <p:cNvGrpSpPr/>
          <p:nvPr/>
        </p:nvGrpSpPr>
        <p:grpSpPr>
          <a:xfrm>
            <a:off x="3049588" y="5303838"/>
            <a:ext cx="1450975" cy="400050"/>
            <a:chOff x="1918" y="2975"/>
            <a:chExt cx="914" cy="252"/>
          </a:xfrm>
        </p:grpSpPr>
        <p:sp>
          <p:nvSpPr>
            <p:cNvPr id="41019" name="Line 132"/>
            <p:cNvSpPr/>
            <p:nvPr/>
          </p:nvSpPr>
          <p:spPr>
            <a:xfrm>
              <a:off x="2496" y="3120"/>
              <a:ext cx="336" cy="0"/>
            </a:xfrm>
            <a:prstGeom prst="line">
              <a:avLst/>
            </a:prstGeom>
            <a:ln w="9525" cap="flat" cmpd="sng">
              <a:solidFill>
                <a:schemeClr val="tx1"/>
              </a:solidFill>
              <a:prstDash val="solid"/>
              <a:round/>
              <a:headEnd type="none" w="med" len="med"/>
              <a:tailEnd type="triangle" w="med" len="med"/>
            </a:ln>
          </p:spPr>
        </p:sp>
        <p:sp>
          <p:nvSpPr>
            <p:cNvPr id="41020" name="Text Box 133"/>
            <p:cNvSpPr txBox="1"/>
            <p:nvPr/>
          </p:nvSpPr>
          <p:spPr>
            <a:xfrm>
              <a:off x="1918" y="2975"/>
              <a:ext cx="600" cy="252"/>
            </a:xfrm>
            <a:prstGeom prst="rect">
              <a:avLst/>
            </a:prstGeom>
            <a:solidFill>
              <a:schemeClr val="bg2"/>
            </a:solidFill>
            <a:ln w="9525">
              <a:noFill/>
            </a:ln>
          </p:spPr>
          <p:txBody>
            <a:bodyPr wrap="none" anchor="ctr">
              <a:spAutoFit/>
            </a:bodyPr>
            <a:p>
              <a:pPr algn="ctr"/>
              <a:r>
                <a:rPr lang="en-US" altLang="zh-CN" sz="2000" dirty="0">
                  <a:latin typeface="微软雅黑" panose="020B0503020204020204" charset="-122"/>
                  <a:ea typeface="微软雅黑" panose="020B0503020204020204" charset="-122"/>
                </a:rPr>
                <a:t>top-sp’</a:t>
              </a:r>
              <a:endParaRPr lang="en-US" altLang="zh-CN" sz="2000" dirty="0">
                <a:latin typeface="微软雅黑" panose="020B0503020204020204" charset="-122"/>
                <a:ea typeface="微软雅黑" panose="020B0503020204020204" charset="-122"/>
              </a:endParaRPr>
            </a:p>
          </p:txBody>
        </p:sp>
      </p:grpSp>
      <p:sp>
        <p:nvSpPr>
          <p:cNvPr id="64" name="Text Box 134"/>
          <p:cNvSpPr txBox="1"/>
          <p:nvPr/>
        </p:nvSpPr>
        <p:spPr>
          <a:xfrm>
            <a:off x="6073775" y="5183188"/>
            <a:ext cx="684213" cy="368300"/>
          </a:xfrm>
          <a:prstGeom prst="rect">
            <a:avLst/>
          </a:prstGeom>
          <a:solidFill>
            <a:srgbClr val="FFFF00"/>
          </a:solidFill>
          <a:ln w="9525">
            <a:noFill/>
          </a:ln>
        </p:spPr>
        <p:txBody>
          <a:bodyPr wrap="none" anchor="ctr">
            <a:spAutoFit/>
          </a:bodyPr>
          <a:p>
            <a:pPr algn="ctr"/>
            <a:r>
              <a:rPr lang="en-US" altLang="zh-CN" sz="1800" dirty="0">
                <a:latin typeface="微软雅黑" panose="020B0503020204020204" charset="-122"/>
                <a:ea typeface="微软雅黑" panose="020B0503020204020204" charset="-122"/>
              </a:rPr>
              <a:t>PSW</a:t>
            </a:r>
            <a:endParaRPr lang="en-US" altLang="zh-CN" sz="1800" dirty="0">
              <a:latin typeface="微软雅黑" panose="020B0503020204020204" charset="-122"/>
              <a:ea typeface="微软雅黑" panose="020B0503020204020204" charset="-122"/>
            </a:endParaRPr>
          </a:p>
        </p:txBody>
      </p:sp>
      <p:grpSp>
        <p:nvGrpSpPr>
          <p:cNvPr id="15" name="Group 136"/>
          <p:cNvGrpSpPr/>
          <p:nvPr/>
        </p:nvGrpSpPr>
        <p:grpSpPr>
          <a:xfrm>
            <a:off x="3260725" y="3810000"/>
            <a:ext cx="1198563" cy="400050"/>
            <a:chOff x="2077" y="3695"/>
            <a:chExt cx="755" cy="252"/>
          </a:xfrm>
        </p:grpSpPr>
        <p:sp>
          <p:nvSpPr>
            <p:cNvPr id="41023" name="Line 137"/>
            <p:cNvSpPr/>
            <p:nvPr/>
          </p:nvSpPr>
          <p:spPr>
            <a:xfrm>
              <a:off x="2496" y="3840"/>
              <a:ext cx="336" cy="0"/>
            </a:xfrm>
            <a:prstGeom prst="line">
              <a:avLst/>
            </a:prstGeom>
            <a:ln w="9525" cap="flat" cmpd="sng">
              <a:solidFill>
                <a:schemeClr val="tx1"/>
              </a:solidFill>
              <a:prstDash val="solid"/>
              <a:round/>
              <a:headEnd type="none" w="med" len="med"/>
              <a:tailEnd type="triangle" w="med" len="med"/>
            </a:ln>
          </p:spPr>
        </p:sp>
        <p:sp>
          <p:nvSpPr>
            <p:cNvPr id="41024" name="Text Box 138"/>
            <p:cNvSpPr txBox="1"/>
            <p:nvPr/>
          </p:nvSpPr>
          <p:spPr>
            <a:xfrm>
              <a:off x="2077" y="3695"/>
              <a:ext cx="394" cy="252"/>
            </a:xfrm>
            <a:prstGeom prst="rect">
              <a:avLst/>
            </a:prstGeom>
            <a:solidFill>
              <a:schemeClr val="bg2"/>
            </a:solidFill>
            <a:ln w="9525">
              <a:noFill/>
            </a:ln>
          </p:spPr>
          <p:txBody>
            <a:bodyPr wrap="none" anchor="ctr">
              <a:spAutoFit/>
            </a:bodyPr>
            <a:p>
              <a:pPr algn="ctr"/>
              <a:r>
                <a:rPr lang="en-US" altLang="zh-CN" sz="2000" dirty="0">
                  <a:latin typeface="微软雅黑" panose="020B0503020204020204" charset="-122"/>
                  <a:ea typeface="微软雅黑" panose="020B0503020204020204" charset="-122"/>
                </a:rPr>
                <a:t>top’</a:t>
              </a:r>
              <a:endParaRPr lang="en-US" altLang="zh-CN" sz="2000" dirty="0">
                <a:latin typeface="微软雅黑" panose="020B0503020204020204" charset="-122"/>
                <a:ea typeface="微软雅黑" panose="020B0503020204020204" charset="-122"/>
              </a:endParaRPr>
            </a:p>
          </p:txBody>
        </p:sp>
      </p:grpSp>
      <p:sp>
        <p:nvSpPr>
          <p:cNvPr id="70" name="Line 140"/>
          <p:cNvSpPr/>
          <p:nvPr/>
        </p:nvSpPr>
        <p:spPr>
          <a:xfrm>
            <a:off x="7050088" y="2105025"/>
            <a:ext cx="457200" cy="0"/>
          </a:xfrm>
          <a:prstGeom prst="line">
            <a:avLst/>
          </a:prstGeom>
          <a:ln w="9525" cap="flat" cmpd="sng">
            <a:solidFill>
              <a:schemeClr val="tx1"/>
            </a:solidFill>
            <a:prstDash val="solid"/>
            <a:round/>
            <a:headEnd type="none" w="med" len="med"/>
            <a:tailEnd type="none" w="med" len="med"/>
          </a:ln>
        </p:spPr>
      </p:sp>
      <p:sp>
        <p:nvSpPr>
          <p:cNvPr id="71" name="Line 141"/>
          <p:cNvSpPr/>
          <p:nvPr/>
        </p:nvSpPr>
        <p:spPr>
          <a:xfrm>
            <a:off x="7050088" y="5153025"/>
            <a:ext cx="457200" cy="0"/>
          </a:xfrm>
          <a:prstGeom prst="line">
            <a:avLst/>
          </a:prstGeom>
          <a:ln w="9525" cap="flat" cmpd="sng">
            <a:solidFill>
              <a:schemeClr val="tx1"/>
            </a:solidFill>
            <a:prstDash val="solid"/>
            <a:round/>
            <a:headEnd type="none" w="med" len="med"/>
            <a:tailEnd type="none" w="med" len="med"/>
          </a:ln>
        </p:spPr>
      </p:sp>
      <p:sp>
        <p:nvSpPr>
          <p:cNvPr id="72" name="Line 142"/>
          <p:cNvSpPr/>
          <p:nvPr/>
        </p:nvSpPr>
        <p:spPr>
          <a:xfrm>
            <a:off x="7050088" y="6296025"/>
            <a:ext cx="457200" cy="0"/>
          </a:xfrm>
          <a:prstGeom prst="line">
            <a:avLst/>
          </a:prstGeom>
          <a:ln w="9525" cap="flat" cmpd="sng">
            <a:solidFill>
              <a:schemeClr val="tx1"/>
            </a:solidFill>
            <a:prstDash val="solid"/>
            <a:round/>
            <a:headEnd type="none" w="med" len="med"/>
            <a:tailEnd type="none" w="med" len="med"/>
          </a:ln>
        </p:spPr>
      </p:sp>
      <p:sp>
        <p:nvSpPr>
          <p:cNvPr id="73" name="Text Box 143"/>
          <p:cNvSpPr txBox="1"/>
          <p:nvPr/>
        </p:nvSpPr>
        <p:spPr>
          <a:xfrm>
            <a:off x="6821488" y="3324225"/>
            <a:ext cx="990600" cy="923925"/>
          </a:xfrm>
          <a:prstGeom prst="rect">
            <a:avLst/>
          </a:prstGeom>
          <a:noFill/>
          <a:ln w="9525">
            <a:noFill/>
          </a:ln>
        </p:spPr>
        <p:txBody>
          <a:bodyPr anchor="t">
            <a:spAutoFit/>
          </a:bodyPr>
          <a:p>
            <a:pPr algn="ctr">
              <a:spcBef>
                <a:spcPct val="50000"/>
              </a:spcBef>
            </a:pPr>
            <a:r>
              <a:rPr lang="zh-CN" altLang="en-US" sz="1800" dirty="0">
                <a:latin typeface="微软雅黑" panose="020B0503020204020204" charset="-122"/>
                <a:ea typeface="微软雅黑" panose="020B0503020204020204" charset="-122"/>
                <a:cs typeface="微软雅黑" panose="020B0503020204020204" charset="-122"/>
              </a:rPr>
              <a:t>调用者</a:t>
            </a:r>
            <a:r>
              <a:rPr lang="en-US" altLang="zh-CN" sz="1800" dirty="0">
                <a:latin typeface="微软雅黑" panose="020B0503020204020204" charset="-122"/>
                <a:ea typeface="微软雅黑" panose="020B0503020204020204" charset="-122"/>
                <a:cs typeface="微软雅黑" panose="020B0503020204020204" charset="-122"/>
              </a:rPr>
              <a:t>p</a:t>
            </a:r>
            <a:r>
              <a:rPr lang="zh-CN" altLang="en-US" sz="1800" dirty="0">
                <a:latin typeface="微软雅黑" panose="020B0503020204020204" charset="-122"/>
                <a:ea typeface="微软雅黑" panose="020B0503020204020204" charset="-122"/>
                <a:cs typeface="微软雅黑" panose="020B0503020204020204" charset="-122"/>
              </a:rPr>
              <a:t>的责任</a:t>
            </a:r>
            <a:endParaRPr lang="zh-CN" altLang="en-US" sz="1800" dirty="0">
              <a:latin typeface="微软雅黑" panose="020B0503020204020204" charset="-122"/>
              <a:ea typeface="微软雅黑" panose="020B0503020204020204" charset="-122"/>
              <a:cs typeface="微软雅黑" panose="020B0503020204020204" charset="-122"/>
            </a:endParaRPr>
          </a:p>
        </p:txBody>
      </p:sp>
      <p:sp>
        <p:nvSpPr>
          <p:cNvPr id="74" name="Text Box 144"/>
          <p:cNvSpPr txBox="1"/>
          <p:nvPr/>
        </p:nvSpPr>
        <p:spPr>
          <a:xfrm>
            <a:off x="6821488" y="5381625"/>
            <a:ext cx="1143000" cy="641350"/>
          </a:xfrm>
          <a:prstGeom prst="rect">
            <a:avLst/>
          </a:prstGeom>
          <a:noFill/>
          <a:ln w="9525">
            <a:noFill/>
          </a:ln>
        </p:spPr>
        <p:txBody>
          <a:bodyPr anchor="t">
            <a:spAutoFit/>
          </a:bodyPr>
          <a:p>
            <a:pPr algn="ctr">
              <a:spcBef>
                <a:spcPct val="50000"/>
              </a:spcBef>
            </a:pPr>
            <a:r>
              <a:rPr lang="zh-CN" altLang="en-US" sz="1800" dirty="0">
                <a:latin typeface="微软雅黑" panose="020B0503020204020204" charset="-122"/>
                <a:ea typeface="微软雅黑" panose="020B0503020204020204" charset="-122"/>
                <a:cs typeface="微软雅黑" panose="020B0503020204020204" charset="-122"/>
              </a:rPr>
              <a:t>被调用者</a:t>
            </a:r>
            <a:r>
              <a:rPr lang="en-US" altLang="zh-CN" sz="1800" dirty="0">
                <a:latin typeface="微软雅黑" panose="020B0503020204020204" charset="-122"/>
                <a:ea typeface="微软雅黑" panose="020B0503020204020204" charset="-122"/>
                <a:cs typeface="微软雅黑" panose="020B0503020204020204" charset="-122"/>
              </a:rPr>
              <a:t>q</a:t>
            </a:r>
            <a:r>
              <a:rPr lang="zh-CN" altLang="en-US" sz="1800" dirty="0">
                <a:latin typeface="微软雅黑" panose="020B0503020204020204" charset="-122"/>
                <a:ea typeface="微软雅黑" panose="020B0503020204020204" charset="-122"/>
                <a:cs typeface="微软雅黑" panose="020B0503020204020204" charset="-122"/>
              </a:rPr>
              <a:t>的责任</a:t>
            </a:r>
            <a:endParaRPr lang="zh-CN" altLang="en-US" sz="1800" dirty="0">
              <a:latin typeface="微软雅黑" panose="020B0503020204020204" charset="-122"/>
              <a:ea typeface="微软雅黑" panose="020B0503020204020204" charset="-122"/>
              <a:cs typeface="微软雅黑" panose="020B0503020204020204" charset="-122"/>
            </a:endParaRPr>
          </a:p>
        </p:txBody>
      </p:sp>
      <p:sp>
        <p:nvSpPr>
          <p:cNvPr id="75" name="Line 145"/>
          <p:cNvSpPr/>
          <p:nvPr/>
        </p:nvSpPr>
        <p:spPr>
          <a:xfrm flipV="1">
            <a:off x="7278688" y="2105025"/>
            <a:ext cx="0" cy="1219200"/>
          </a:xfrm>
          <a:prstGeom prst="line">
            <a:avLst/>
          </a:prstGeom>
          <a:ln w="9525" cap="flat" cmpd="sng">
            <a:solidFill>
              <a:schemeClr val="tx1"/>
            </a:solidFill>
            <a:prstDash val="solid"/>
            <a:round/>
            <a:headEnd type="none" w="med" len="med"/>
            <a:tailEnd type="triangle" w="med" len="med"/>
          </a:ln>
        </p:spPr>
      </p:sp>
      <p:sp>
        <p:nvSpPr>
          <p:cNvPr id="76" name="Line 146"/>
          <p:cNvSpPr/>
          <p:nvPr/>
        </p:nvSpPr>
        <p:spPr>
          <a:xfrm>
            <a:off x="7278688" y="3933825"/>
            <a:ext cx="0" cy="1219200"/>
          </a:xfrm>
          <a:prstGeom prst="line">
            <a:avLst/>
          </a:prstGeom>
          <a:ln w="9525" cap="flat" cmpd="sng">
            <a:solidFill>
              <a:schemeClr val="tx1"/>
            </a:solidFill>
            <a:prstDash val="solid"/>
            <a:round/>
            <a:headEnd type="none" w="med" len="med"/>
            <a:tailEnd type="triangle" w="med" len="med"/>
          </a:ln>
        </p:spPr>
      </p:sp>
      <p:sp>
        <p:nvSpPr>
          <p:cNvPr id="77" name="Line 147"/>
          <p:cNvSpPr/>
          <p:nvPr/>
        </p:nvSpPr>
        <p:spPr>
          <a:xfrm flipV="1">
            <a:off x="7278688" y="5153025"/>
            <a:ext cx="0" cy="304800"/>
          </a:xfrm>
          <a:prstGeom prst="line">
            <a:avLst/>
          </a:prstGeom>
          <a:ln w="9525" cap="flat" cmpd="sng">
            <a:solidFill>
              <a:schemeClr val="tx1"/>
            </a:solidFill>
            <a:prstDash val="solid"/>
            <a:round/>
            <a:headEnd type="none" w="med" len="med"/>
            <a:tailEnd type="triangle" w="med" len="med"/>
          </a:ln>
        </p:spPr>
      </p:sp>
      <p:sp>
        <p:nvSpPr>
          <p:cNvPr id="78" name="Line 148"/>
          <p:cNvSpPr/>
          <p:nvPr/>
        </p:nvSpPr>
        <p:spPr>
          <a:xfrm>
            <a:off x="7278688" y="5991225"/>
            <a:ext cx="0" cy="304800"/>
          </a:xfrm>
          <a:prstGeom prst="line">
            <a:avLst/>
          </a:prstGeom>
          <a:ln w="9525" cap="flat" cmpd="sng">
            <a:solidFill>
              <a:schemeClr val="tx1"/>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1500"/>
                            </p:stCondLst>
                            <p:childTnLst>
                              <p:par>
                                <p:cTn id="18" presetID="2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4"/>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70"/>
                                        </p:tgtEl>
                                        <p:attrNameLst>
                                          <p:attrName>style.visibility</p:attrName>
                                        </p:attrNameLst>
                                      </p:cBhvr>
                                      <p:to>
                                        <p:strVal val="visible"/>
                                      </p:to>
                                    </p:set>
                                  </p:childTnLst>
                                </p:cTn>
                              </p:par>
                            </p:childTnLst>
                          </p:cTn>
                        </p:par>
                        <p:par>
                          <p:cTn id="68" fill="hold">
                            <p:stCondLst>
                              <p:cond delay="500"/>
                            </p:stCondLst>
                            <p:childTnLst>
                              <p:par>
                                <p:cTn id="69" presetID="22" presetClass="entr" presetSubtype="4" fill="hold" nodeType="after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wipe(down)">
                                      <p:cBhvr>
                                        <p:cTn id="71" dur="500"/>
                                        <p:tgtEl>
                                          <p:spTgt spid="7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499"/>
                                          </p:stCondLst>
                                        </p:cTn>
                                        <p:tgtEl>
                                          <p:spTgt spid="73"/>
                                        </p:tgtEl>
                                        <p:attrNameLst>
                                          <p:attrName>style.visibility</p:attrName>
                                        </p:attrNameLst>
                                      </p:cBhvr>
                                      <p:to>
                                        <p:strVal val="visible"/>
                                      </p:to>
                                    </p:set>
                                  </p:childTnLst>
                                </p:cTn>
                              </p:par>
                            </p:childTnLst>
                          </p:cTn>
                        </p:par>
                        <p:par>
                          <p:cTn id="75" fill="hold">
                            <p:stCondLst>
                              <p:cond delay="1500"/>
                            </p:stCondLst>
                            <p:childTnLst>
                              <p:par>
                                <p:cTn id="76" presetID="22" presetClass="entr" presetSubtype="1" fill="hold" nodeType="after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wipe(up)">
                                      <p:cBhvr>
                                        <p:cTn id="78" dur="500"/>
                                        <p:tgtEl>
                                          <p:spTgt spid="76"/>
                                        </p:tgtEl>
                                      </p:cBhvr>
                                    </p:animEffect>
                                  </p:childTnLst>
                                </p:cTn>
                              </p:par>
                            </p:childTnLst>
                          </p:cTn>
                        </p:par>
                        <p:par>
                          <p:cTn id="79" fill="hold">
                            <p:stCondLst>
                              <p:cond delay="2000"/>
                            </p:stCondLst>
                            <p:childTnLst>
                              <p:par>
                                <p:cTn id="80" presetID="1" presetClass="entr" presetSubtype="0" fill="hold" nodeType="afterEffect">
                                  <p:stCondLst>
                                    <p:cond delay="0"/>
                                  </p:stCondLst>
                                  <p:childTnLst>
                                    <p:set>
                                      <p:cBhvr>
                                        <p:cTn id="81" dur="1" fill="hold">
                                          <p:stCondLst>
                                            <p:cond delay="499"/>
                                          </p:stCondLst>
                                        </p:cTn>
                                        <p:tgtEl>
                                          <p:spTgt spid="7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wipe(down)">
                                      <p:cBhvr>
                                        <p:cTn id="86" dur="500"/>
                                        <p:tgtEl>
                                          <p:spTgt spid="77"/>
                                        </p:tgtEl>
                                      </p:cBhvr>
                                    </p:animEffect>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499"/>
                                          </p:stCondLst>
                                        </p:cTn>
                                        <p:tgtEl>
                                          <p:spTgt spid="74"/>
                                        </p:tgtEl>
                                        <p:attrNameLst>
                                          <p:attrName>style.visibility</p:attrName>
                                        </p:attrNameLst>
                                      </p:cBhvr>
                                      <p:to>
                                        <p:strVal val="visible"/>
                                      </p:to>
                                    </p:set>
                                  </p:childTnLst>
                                </p:cTn>
                              </p:par>
                            </p:childTnLst>
                          </p:cTn>
                        </p:par>
                        <p:par>
                          <p:cTn id="90" fill="hold">
                            <p:stCondLst>
                              <p:cond delay="1000"/>
                            </p:stCondLst>
                            <p:childTnLst>
                              <p:par>
                                <p:cTn id="91" presetID="22" presetClass="entr" presetSubtype="1" fill="hold" nodeType="afterEffect">
                                  <p:stCondLst>
                                    <p:cond delay="0"/>
                                  </p:stCondLst>
                                  <p:childTnLst>
                                    <p:set>
                                      <p:cBhvr>
                                        <p:cTn id="92" dur="1" fill="hold">
                                          <p:stCondLst>
                                            <p:cond delay="0"/>
                                          </p:stCondLst>
                                        </p:cTn>
                                        <p:tgtEl>
                                          <p:spTgt spid="78"/>
                                        </p:tgtEl>
                                        <p:attrNameLst>
                                          <p:attrName>style.visibility</p:attrName>
                                        </p:attrNameLst>
                                      </p:cBhvr>
                                      <p:to>
                                        <p:strVal val="visible"/>
                                      </p:to>
                                    </p:set>
                                    <p:animEffect transition="in" filter="wipe(up)">
                                      <p:cBhvr>
                                        <p:cTn id="93" dur="500"/>
                                        <p:tgtEl>
                                          <p:spTgt spid="78"/>
                                        </p:tgtEl>
                                      </p:cBhvr>
                                    </p:animEffect>
                                  </p:childTnLst>
                                </p:cTn>
                              </p:par>
                            </p:childTnLst>
                          </p:cTn>
                        </p:par>
                        <p:par>
                          <p:cTn id="94" fill="hold">
                            <p:stCondLst>
                              <p:cond delay="1500"/>
                            </p:stCondLst>
                            <p:childTnLst>
                              <p:par>
                                <p:cTn id="95" presetID="1" presetClass="entr" presetSubtype="0" fill="hold" nodeType="afterEffect">
                                  <p:stCondLst>
                                    <p:cond delay="0"/>
                                  </p:stCondLst>
                                  <p:childTnLst>
                                    <p:set>
                                      <p:cBhvr>
                                        <p:cTn id="96" dur="1" fill="hold">
                                          <p:stCondLst>
                                            <p:cond delay="499"/>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39" grpId="0" bldLvl="0" animBg="1"/>
      <p:bldP spid="64" grpId="0" bldLvl="0" animBg="1"/>
      <p:bldP spid="73" grpId="0"/>
      <p:bldP spid="7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运行时刻存储分配策略</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8916" name="Rectangle 5"/>
          <p:cNvSpPr/>
          <p:nvPr/>
        </p:nvSpPr>
        <p:spPr>
          <a:xfrm>
            <a:off x="684530" y="1500505"/>
            <a:ext cx="10140950" cy="2807970"/>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b="1" u="sng" dirty="0">
                <a:solidFill>
                  <a:schemeClr val="tx2"/>
                </a:solidFill>
                <a:latin typeface="微软雅黑" panose="020B0503020204020204" charset="-122"/>
                <a:ea typeface="微软雅黑" panose="020B0503020204020204" charset="-122"/>
              </a:rPr>
              <a:t>返回序列</a:t>
            </a:r>
            <a:endParaRPr lang="zh-CN" altLang="en-US" sz="2800" u="sng" dirty="0">
              <a:solidFill>
                <a:schemeClr val="tx2"/>
              </a:solidFill>
              <a:latin typeface="微软雅黑" panose="020B0503020204020204" charset="-122"/>
              <a:ea typeface="微软雅黑" panose="020B0503020204020204" charset="-122"/>
            </a:endParaRPr>
          </a:p>
          <a:p>
            <a:pPr marL="1143000" lvl="2" indent="-228600" algn="l" rtl="0" eaLnBrk="1" fontAlgn="base" hangingPunct="1">
              <a:lnSpc>
                <a:spcPct val="15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目标代码中的一个</a:t>
            </a:r>
            <a:r>
              <a:rPr lang="zh-CN" altLang="en-US" sz="2800" u="sng" dirty="0">
                <a:solidFill>
                  <a:schemeClr val="tx1"/>
                </a:solidFill>
                <a:latin typeface="微软雅黑" panose="020B0503020204020204" charset="-122"/>
                <a:ea typeface="微软雅黑" panose="020B0503020204020204" charset="-122"/>
              </a:rPr>
              <a:t>指令序列</a:t>
            </a:r>
            <a:r>
              <a:rPr lang="zh-CN" altLang="en-US" sz="2800" dirty="0">
                <a:solidFill>
                  <a:schemeClr val="tx1"/>
                </a:solidFill>
                <a:latin typeface="微软雅黑" panose="020B0503020204020204" charset="-122"/>
                <a:ea typeface="微软雅黑" panose="020B0503020204020204" charset="-122"/>
              </a:rPr>
              <a:t>，完成从一个被调用过程返回到它的调用过程的一系列操作，包括释放被调用过程的活动记录，并复制出返回值</a:t>
            </a:r>
            <a:endParaRPr lang="zh-CN" altLang="en-US" sz="2800"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3009" name="Rectangle 5"/>
          <p:cNvSpPr/>
          <p:nvPr/>
        </p:nvSpPr>
        <p:spPr>
          <a:xfrm>
            <a:off x="1390650" y="4064000"/>
            <a:ext cx="7715250" cy="1524000"/>
          </a:xfrm>
          <a:prstGeom prst="rect">
            <a:avLst/>
          </a:prstGeom>
          <a:solidFill>
            <a:srgbClr val="FFFF00"/>
          </a:solidFill>
          <a:ln w="9525">
            <a:noFill/>
          </a:ln>
        </p:spPr>
        <p:txBody>
          <a:bodyPr wrap="none" anchor="ctr"/>
          <a:p>
            <a:pPr algn="ctr"/>
            <a:endParaRPr lang="zh-CN" altLang="en-US" dirty="0">
              <a:latin typeface="华文新魏" panose="02010800040101010101" pitchFamily="2" charset="-122"/>
            </a:endParaRPr>
          </a:p>
        </p:txBody>
      </p:sp>
      <p:sp>
        <p:nvSpPr>
          <p:cNvPr id="43010" name="Rectangle 4"/>
          <p:cNvSpPr/>
          <p:nvPr/>
        </p:nvSpPr>
        <p:spPr>
          <a:xfrm>
            <a:off x="1390650" y="990600"/>
            <a:ext cx="7704138" cy="3073400"/>
          </a:xfrm>
          <a:prstGeom prst="rect">
            <a:avLst/>
          </a:prstGeom>
          <a:solidFill>
            <a:schemeClr val="hlink"/>
          </a:solidFill>
          <a:ln w="9525">
            <a:noFill/>
          </a:ln>
        </p:spPr>
        <p:txBody>
          <a:bodyPr wrap="none" anchor="ctr"/>
          <a:p>
            <a:pPr algn="ctr"/>
            <a:endParaRPr lang="zh-CN" altLang="en-US" dirty="0">
              <a:latin typeface="华文新魏" panose="02010800040101010101" pitchFamily="2" charset="-122"/>
            </a:endParaRPr>
          </a:p>
        </p:txBody>
      </p:sp>
      <p:sp>
        <p:nvSpPr>
          <p:cNvPr id="43011" name="标题 1"/>
          <p:cNvSpPr>
            <a:spLocks noGrp="1"/>
          </p:cNvSpPr>
          <p:nvPr/>
        </p:nvSpPr>
        <p:spPr>
          <a:xfrm>
            <a:off x="533400" y="184150"/>
            <a:ext cx="8229600" cy="563563"/>
          </a:xfrm>
          <a:prstGeom prst="rect">
            <a:avLst/>
          </a:prstGeom>
          <a:noFill/>
          <a:ln w="9525">
            <a:noFill/>
          </a:ln>
        </p:spPr>
        <p:txBody>
          <a:bodyPr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r>
              <a:rPr lang="zh-CN" altLang="en-US" dirty="0"/>
              <a:t>返回序列（</a:t>
            </a:r>
            <a:r>
              <a:rPr lang="en-US" altLang="zh-CN" dirty="0"/>
              <a:t>p</a:t>
            </a:r>
            <a:r>
              <a:rPr lang="zh-CN" altLang="en-US" dirty="0"/>
              <a:t>调用</a:t>
            </a:r>
            <a:r>
              <a:rPr lang="en-US" altLang="zh-CN" dirty="0"/>
              <a:t>q</a:t>
            </a:r>
            <a:r>
              <a:rPr lang="zh-CN" altLang="en-US" dirty="0"/>
              <a:t>）</a:t>
            </a:r>
            <a:endParaRPr lang="zh-CN" altLang="en-US" dirty="0"/>
          </a:p>
        </p:txBody>
      </p:sp>
      <p:sp>
        <p:nvSpPr>
          <p:cNvPr id="2" name="内容占位符 1"/>
          <p:cNvSpPr>
            <a:spLocks noGrp="1"/>
          </p:cNvSpPr>
          <p:nvPr>
            <p:ph idx="1"/>
          </p:nvPr>
        </p:nvSpPr>
        <p:spPr>
          <a:xfrm>
            <a:off x="990600" y="1047750"/>
            <a:ext cx="8229600" cy="5248275"/>
          </a:xfrm>
        </p:spPr>
        <p:txBody>
          <a:bodyPr vert="horz" wrap="square" lIns="91440" tIns="45720" rIns="91440" bIns="45720" numCol="1" anchor="t" anchorCtr="0" compatLnSpc="1">
            <a:normAutofit fontScale="92500"/>
          </a:body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en-US" altLang="zh-CN"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q</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把返回值写入自己活动记录的返回值区</a:t>
            </a:r>
            <a:endPar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en-US" altLang="zh-CN"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q</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恢复断点状态：</a:t>
            </a:r>
            <a:endPar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寄存器的值</a:t>
            </a:r>
            <a:endPar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en-US" altLang="zh-CN"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top</a:t>
            </a: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的值</a:t>
            </a:r>
            <a:endPar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rPr>
              <a:t>机器状态</a:t>
            </a:r>
            <a:endParaRPr kumimoji="0" lang="zh-CN" altLang="en-US" sz="28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根据返回地址返回到</a:t>
            </a:r>
            <a:r>
              <a:rPr kumimoji="0" lang="en-US" altLang="zh-CN"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p</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的代码中（</a:t>
            </a:r>
            <a:r>
              <a:rPr kumimoji="0" lang="en-US" altLang="zh-CN" sz="3200" b="0" i="0" u="none" strike="noStrike" kern="0" cap="none" spc="0" normalizeH="0" baseline="0" noProof="0" dirty="0" err="1" smtClean="0">
                <a:ln>
                  <a:noFill/>
                </a:ln>
                <a:solidFill>
                  <a:schemeClr val="tx1"/>
                </a:solidFill>
                <a:effectLst/>
                <a:uLnTx/>
                <a:uFillTx/>
                <a:latin typeface="华文新魏" panose="02010800040101010101" pitchFamily="2" charset="-122"/>
                <a:ea typeface="华文新魏" panose="02010800040101010101" pitchFamily="2" charset="-122"/>
                <a:cs typeface="+mn-cs"/>
              </a:rPr>
              <a:t>goto</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语句）</a:t>
            </a:r>
            <a:endPar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en-US" altLang="zh-CN"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p</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把返回值取入自己的活动记录中</a:t>
            </a:r>
            <a:endPar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en-US" altLang="zh-CN"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p</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恢复</a:t>
            </a:r>
            <a:r>
              <a:rPr kumimoji="0" lang="en-US" altLang="zh-CN"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top-</a:t>
            </a:r>
            <a:r>
              <a:rPr kumimoji="0" lang="en-US" altLang="zh-CN" sz="3200" b="0" i="0" u="none" strike="noStrike" kern="0" cap="none" spc="0" normalizeH="0" baseline="0" noProof="0" dirty="0" err="1" smtClean="0">
                <a:ln>
                  <a:noFill/>
                </a:ln>
                <a:solidFill>
                  <a:schemeClr val="tx1"/>
                </a:solidFill>
                <a:effectLst/>
                <a:uLnTx/>
                <a:uFillTx/>
                <a:latin typeface="华文新魏" panose="02010800040101010101" pitchFamily="2" charset="-122"/>
                <a:ea typeface="华文新魏" panose="02010800040101010101" pitchFamily="2" charset="-122"/>
                <a:cs typeface="+mn-cs"/>
              </a:rPr>
              <a:t>sp</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的值（</a:t>
            </a:r>
            <a:r>
              <a:rPr kumimoji="0" lang="en-US" altLang="zh-CN"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top</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减去</a:t>
            </a:r>
            <a:r>
              <a:rPr kumimoji="0" lang="en-US" altLang="zh-CN"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p</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的活动记录中临时数据域和局部数据域）</a:t>
            </a:r>
            <a:endPar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ü"/>
              <a:defRPr/>
            </a:pPr>
            <a:r>
              <a:rPr kumimoji="0" lang="en-US" altLang="zh-CN"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p</a:t>
            </a:r>
            <a:r>
              <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rPr>
              <a:t>继续执行</a:t>
            </a:r>
            <a:endParaRPr kumimoji="0" lang="zh-CN" altLang="en-US" sz="3200" b="0" i="0" u="none" strike="noStrike" kern="0" cap="none" spc="0" normalizeH="0" baseline="0" noProof="0" dirty="0" smtClean="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运行时刻存储分配策略</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4035" name="Rectangle 7"/>
          <p:cNvSpPr/>
          <p:nvPr/>
        </p:nvSpPr>
        <p:spPr>
          <a:xfrm>
            <a:off x="995363" y="5291138"/>
            <a:ext cx="919162" cy="557212"/>
          </a:xfrm>
          <a:prstGeom prst="rect">
            <a:avLst/>
          </a:prstGeom>
          <a:noFill/>
          <a:ln w="9525">
            <a:noFill/>
          </a:ln>
        </p:spPr>
        <p:txBody>
          <a:bodyPr lIns="54000" tIns="82800" rIns="54000" anchor="t"/>
          <a:p>
            <a:pPr algn="just" eaLnBrk="0" hangingPunct="0"/>
            <a:endParaRPr lang="zh-CN" altLang="zh-CN" sz="1000" b="0" dirty="0">
              <a:solidFill>
                <a:srgbClr val="000066"/>
              </a:solidFill>
              <a:latin typeface="微软雅黑" panose="020B0503020204020204" charset="-122"/>
              <a:ea typeface="微软雅黑" panose="020B0503020204020204" charset="-122"/>
            </a:endParaRPr>
          </a:p>
        </p:txBody>
      </p:sp>
      <p:sp>
        <p:nvSpPr>
          <p:cNvPr id="44036" name="Rectangle 8"/>
          <p:cNvSpPr/>
          <p:nvPr/>
        </p:nvSpPr>
        <p:spPr>
          <a:xfrm>
            <a:off x="2628900" y="1639888"/>
            <a:ext cx="3078163" cy="4097337"/>
          </a:xfrm>
          <a:prstGeom prst="rect">
            <a:avLst/>
          </a:prstGeom>
          <a:noFill/>
          <a:ln w="25400" cap="flat" cmpd="sng">
            <a:solidFill>
              <a:schemeClr val="tx1"/>
            </a:solidFill>
            <a:prstDash val="solid"/>
            <a:miter/>
            <a:headEnd type="none" w="med" len="med"/>
            <a:tailEnd type="none" w="med" len="med"/>
          </a:ln>
        </p:spPr>
        <p:txBody>
          <a:bodyPr lIns="54000" rIns="54000" anchor="t"/>
          <a:p>
            <a:pPr algn="ctr"/>
            <a:endParaRPr lang="zh-CN" altLang="en-US" dirty="0">
              <a:latin typeface="微软雅黑" panose="020B0503020204020204" charset="-122"/>
              <a:ea typeface="微软雅黑" panose="020B0503020204020204" charset="-122"/>
            </a:endParaRPr>
          </a:p>
        </p:txBody>
      </p:sp>
      <p:sp>
        <p:nvSpPr>
          <p:cNvPr id="44037" name="Rectangle 9"/>
          <p:cNvSpPr/>
          <p:nvPr/>
        </p:nvSpPr>
        <p:spPr>
          <a:xfrm>
            <a:off x="2940050" y="1733550"/>
            <a:ext cx="2568575" cy="557213"/>
          </a:xfrm>
          <a:prstGeom prst="rect">
            <a:avLst/>
          </a:prstGeom>
          <a:noFill/>
          <a:ln w="9525">
            <a:noFill/>
          </a:ln>
        </p:spPr>
        <p:txBody>
          <a:bodyPr lIns="54000" tIns="82800" rIns="54000" anchor="t"/>
          <a:p>
            <a:pPr algn="ctr" eaLnBrk="0" hangingPunct="0"/>
            <a:r>
              <a:rPr lang="zh-CN" altLang="en-US" sz="2800" dirty="0">
                <a:solidFill>
                  <a:srgbClr val="000066"/>
                </a:solidFill>
                <a:latin typeface="微软雅黑" panose="020B0503020204020204" charset="-122"/>
                <a:ea typeface="微软雅黑" panose="020B0503020204020204" charset="-122"/>
              </a:rPr>
              <a:t>返回值和参数</a:t>
            </a:r>
            <a:endParaRPr lang="zh-CN" altLang="en-US" sz="2800" dirty="0">
              <a:solidFill>
                <a:srgbClr val="000066"/>
              </a:solidFill>
              <a:latin typeface="微软雅黑" panose="020B0503020204020204" charset="-122"/>
              <a:ea typeface="微软雅黑" panose="020B0503020204020204" charset="-122"/>
            </a:endParaRPr>
          </a:p>
        </p:txBody>
      </p:sp>
      <p:sp>
        <p:nvSpPr>
          <p:cNvPr id="44038" name="Line 10"/>
          <p:cNvSpPr/>
          <p:nvPr/>
        </p:nvSpPr>
        <p:spPr>
          <a:xfrm>
            <a:off x="2671763" y="2265363"/>
            <a:ext cx="3043237" cy="0"/>
          </a:xfrm>
          <a:prstGeom prst="line">
            <a:avLst/>
          </a:prstGeom>
          <a:ln w="25400" cap="flat" cmpd="sng">
            <a:solidFill>
              <a:schemeClr val="tx1"/>
            </a:solidFill>
            <a:prstDash val="dash"/>
            <a:round/>
            <a:headEnd type="none" w="med" len="med"/>
            <a:tailEnd type="none" w="med" len="med"/>
          </a:ln>
        </p:spPr>
      </p:sp>
      <p:sp>
        <p:nvSpPr>
          <p:cNvPr id="44039" name="Rectangle 11"/>
          <p:cNvSpPr/>
          <p:nvPr/>
        </p:nvSpPr>
        <p:spPr>
          <a:xfrm>
            <a:off x="2595563" y="4213225"/>
            <a:ext cx="3094037" cy="915988"/>
          </a:xfrm>
          <a:prstGeom prst="rect">
            <a:avLst/>
          </a:prstGeom>
          <a:noFill/>
          <a:ln w="9525">
            <a:noFill/>
          </a:ln>
        </p:spPr>
        <p:txBody>
          <a:bodyPr lIns="54000" tIns="82800" rIns="54000" anchor="t"/>
          <a:p>
            <a:pPr algn="just" eaLnBrk="0" hangingPunct="0"/>
            <a:r>
              <a:rPr lang="zh-CN" altLang="en-US" sz="2800" dirty="0">
                <a:solidFill>
                  <a:srgbClr val="000066"/>
                </a:solidFill>
                <a:latin typeface="微软雅黑" panose="020B0503020204020204" charset="-122"/>
                <a:ea typeface="微软雅黑" panose="020B0503020204020204" charset="-122"/>
              </a:rPr>
              <a:t>控制链</a:t>
            </a:r>
            <a:endParaRPr lang="zh-CN" altLang="en-US" sz="2800" dirty="0">
              <a:solidFill>
                <a:srgbClr val="000066"/>
              </a:solidFill>
              <a:latin typeface="微软雅黑" panose="020B0503020204020204" charset="-122"/>
              <a:ea typeface="微软雅黑" panose="020B0503020204020204" charset="-122"/>
            </a:endParaRPr>
          </a:p>
          <a:p>
            <a:pPr algn="just" eaLnBrk="0" hangingPunct="0"/>
            <a:r>
              <a:rPr lang="zh-CN" altLang="en-US" sz="2800" dirty="0">
                <a:solidFill>
                  <a:srgbClr val="000066"/>
                </a:solidFill>
                <a:latin typeface="微软雅黑" panose="020B0503020204020204" charset="-122"/>
                <a:ea typeface="微软雅黑" panose="020B0503020204020204" charset="-122"/>
              </a:rPr>
              <a:t>访问链和机器状态</a:t>
            </a:r>
            <a:endParaRPr lang="zh-CN" altLang="en-US" sz="2800" dirty="0">
              <a:solidFill>
                <a:srgbClr val="000066"/>
              </a:solidFill>
              <a:latin typeface="微软雅黑" panose="020B0503020204020204" charset="-122"/>
              <a:ea typeface="微软雅黑" panose="020B0503020204020204" charset="-122"/>
            </a:endParaRPr>
          </a:p>
        </p:txBody>
      </p:sp>
      <p:sp>
        <p:nvSpPr>
          <p:cNvPr id="44040" name="Line 12"/>
          <p:cNvSpPr/>
          <p:nvPr/>
        </p:nvSpPr>
        <p:spPr>
          <a:xfrm>
            <a:off x="2646363" y="3149600"/>
            <a:ext cx="3022600" cy="0"/>
          </a:xfrm>
          <a:prstGeom prst="line">
            <a:avLst/>
          </a:prstGeom>
          <a:ln w="25400" cap="flat" cmpd="sng">
            <a:solidFill>
              <a:schemeClr val="tx1"/>
            </a:solidFill>
            <a:prstDash val="dash"/>
            <a:round/>
            <a:headEnd type="none" w="med" len="med"/>
            <a:tailEnd type="none" w="med" len="med"/>
          </a:ln>
        </p:spPr>
      </p:sp>
      <p:sp>
        <p:nvSpPr>
          <p:cNvPr id="44041" name="Line 13"/>
          <p:cNvSpPr/>
          <p:nvPr/>
        </p:nvSpPr>
        <p:spPr>
          <a:xfrm flipV="1">
            <a:off x="2682875" y="4281488"/>
            <a:ext cx="3005138" cy="0"/>
          </a:xfrm>
          <a:prstGeom prst="line">
            <a:avLst/>
          </a:prstGeom>
          <a:ln w="25400" cap="flat" cmpd="sng">
            <a:solidFill>
              <a:schemeClr val="tx1"/>
            </a:solidFill>
            <a:prstDash val="dash"/>
            <a:round/>
            <a:headEnd type="none" w="med" len="med"/>
            <a:tailEnd type="none" w="med" len="med"/>
          </a:ln>
        </p:spPr>
      </p:sp>
      <p:sp>
        <p:nvSpPr>
          <p:cNvPr id="44042" name="Line 14"/>
          <p:cNvSpPr/>
          <p:nvPr/>
        </p:nvSpPr>
        <p:spPr>
          <a:xfrm flipV="1">
            <a:off x="2671763" y="5160963"/>
            <a:ext cx="2968625" cy="0"/>
          </a:xfrm>
          <a:prstGeom prst="line">
            <a:avLst/>
          </a:prstGeom>
          <a:ln w="25400" cap="flat" cmpd="sng">
            <a:solidFill>
              <a:schemeClr val="tx1"/>
            </a:solidFill>
            <a:prstDash val="dash"/>
            <a:round/>
            <a:headEnd type="none" w="med" len="med"/>
            <a:tailEnd type="none" w="med" len="med"/>
          </a:ln>
        </p:spPr>
      </p:sp>
      <p:sp>
        <p:nvSpPr>
          <p:cNvPr id="44043" name="Line 15"/>
          <p:cNvSpPr/>
          <p:nvPr/>
        </p:nvSpPr>
        <p:spPr>
          <a:xfrm>
            <a:off x="2668588" y="3706813"/>
            <a:ext cx="3024187" cy="0"/>
          </a:xfrm>
          <a:prstGeom prst="line">
            <a:avLst/>
          </a:prstGeom>
          <a:ln w="25400" cap="flat" cmpd="sng">
            <a:solidFill>
              <a:schemeClr val="tx1"/>
            </a:solidFill>
            <a:prstDash val="solid"/>
            <a:round/>
            <a:headEnd type="none" w="med" len="med"/>
            <a:tailEnd type="none" w="med" len="med"/>
          </a:ln>
        </p:spPr>
      </p:sp>
      <p:sp>
        <p:nvSpPr>
          <p:cNvPr id="44044" name="Rectangle 16"/>
          <p:cNvSpPr/>
          <p:nvPr/>
        </p:nvSpPr>
        <p:spPr>
          <a:xfrm>
            <a:off x="2595563" y="3179763"/>
            <a:ext cx="3124200" cy="555625"/>
          </a:xfrm>
          <a:prstGeom prst="rect">
            <a:avLst/>
          </a:prstGeom>
          <a:noFill/>
          <a:ln w="9525">
            <a:noFill/>
          </a:ln>
        </p:spPr>
        <p:txBody>
          <a:bodyPr lIns="54000" tIns="82800" rIns="54000" anchor="t"/>
          <a:p>
            <a:pPr algn="ctr" eaLnBrk="0" hangingPunct="0"/>
            <a:r>
              <a:rPr lang="zh-CN" altLang="en-US" sz="2800" dirty="0">
                <a:solidFill>
                  <a:srgbClr val="000066"/>
                </a:solidFill>
                <a:latin typeface="微软雅黑" panose="020B0503020204020204" charset="-122"/>
                <a:ea typeface="微软雅黑" panose="020B0503020204020204" charset="-122"/>
              </a:rPr>
              <a:t>局部数据临时数据</a:t>
            </a:r>
            <a:endParaRPr lang="zh-CN" altLang="en-US" sz="2800" dirty="0">
              <a:solidFill>
                <a:srgbClr val="000066"/>
              </a:solidFill>
              <a:latin typeface="微软雅黑" panose="020B0503020204020204" charset="-122"/>
              <a:ea typeface="微软雅黑" panose="020B0503020204020204" charset="-122"/>
            </a:endParaRPr>
          </a:p>
        </p:txBody>
      </p:sp>
      <p:sp>
        <p:nvSpPr>
          <p:cNvPr id="44045" name="Rectangle 17"/>
          <p:cNvSpPr/>
          <p:nvPr/>
        </p:nvSpPr>
        <p:spPr>
          <a:xfrm>
            <a:off x="2868613" y="3709988"/>
            <a:ext cx="2568575" cy="557212"/>
          </a:xfrm>
          <a:prstGeom prst="rect">
            <a:avLst/>
          </a:prstGeom>
          <a:noFill/>
          <a:ln w="9525">
            <a:noFill/>
          </a:ln>
        </p:spPr>
        <p:txBody>
          <a:bodyPr lIns="54000" tIns="82800" rIns="54000" anchor="t"/>
          <a:p>
            <a:pPr algn="ctr" eaLnBrk="0" hangingPunct="0"/>
            <a:r>
              <a:rPr lang="zh-CN" altLang="en-US" sz="2800" dirty="0">
                <a:solidFill>
                  <a:srgbClr val="000066"/>
                </a:solidFill>
                <a:latin typeface="微软雅黑" panose="020B0503020204020204" charset="-122"/>
                <a:ea typeface="微软雅黑" panose="020B0503020204020204" charset="-122"/>
              </a:rPr>
              <a:t>返回值和参数</a:t>
            </a:r>
            <a:endParaRPr lang="zh-CN" altLang="en-US" sz="2800" dirty="0">
              <a:solidFill>
                <a:srgbClr val="000066"/>
              </a:solidFill>
              <a:latin typeface="微软雅黑" panose="020B0503020204020204" charset="-122"/>
              <a:ea typeface="微软雅黑" panose="020B0503020204020204" charset="-122"/>
            </a:endParaRPr>
          </a:p>
        </p:txBody>
      </p:sp>
      <p:sp>
        <p:nvSpPr>
          <p:cNvPr id="44046" name="Rectangle 18"/>
          <p:cNvSpPr/>
          <p:nvPr/>
        </p:nvSpPr>
        <p:spPr>
          <a:xfrm>
            <a:off x="2595563" y="5160963"/>
            <a:ext cx="3048000" cy="557212"/>
          </a:xfrm>
          <a:prstGeom prst="rect">
            <a:avLst/>
          </a:prstGeom>
          <a:noFill/>
          <a:ln w="9525">
            <a:noFill/>
          </a:ln>
        </p:spPr>
        <p:txBody>
          <a:bodyPr lIns="54000" tIns="82800" rIns="54000" anchor="t"/>
          <a:p>
            <a:pPr algn="ctr" eaLnBrk="0" hangingPunct="0"/>
            <a:r>
              <a:rPr lang="zh-CN" altLang="en-US" sz="2800" dirty="0">
                <a:solidFill>
                  <a:srgbClr val="000066"/>
                </a:solidFill>
                <a:latin typeface="微软雅黑" panose="020B0503020204020204" charset="-122"/>
                <a:ea typeface="微软雅黑" panose="020B0503020204020204" charset="-122"/>
              </a:rPr>
              <a:t>局部数据临时数据</a:t>
            </a:r>
            <a:endParaRPr lang="zh-CN" altLang="en-US" sz="2800" dirty="0">
              <a:solidFill>
                <a:srgbClr val="000066"/>
              </a:solidFill>
              <a:latin typeface="微软雅黑" panose="020B0503020204020204" charset="-122"/>
              <a:ea typeface="微软雅黑" panose="020B0503020204020204" charset="-122"/>
            </a:endParaRPr>
          </a:p>
        </p:txBody>
      </p:sp>
      <p:sp>
        <p:nvSpPr>
          <p:cNvPr id="44047" name="Line 19"/>
          <p:cNvSpPr/>
          <p:nvPr/>
        </p:nvSpPr>
        <p:spPr>
          <a:xfrm>
            <a:off x="2627313" y="1281113"/>
            <a:ext cx="0" cy="358775"/>
          </a:xfrm>
          <a:prstGeom prst="line">
            <a:avLst/>
          </a:prstGeom>
          <a:ln w="25400" cap="flat" cmpd="sng">
            <a:solidFill>
              <a:schemeClr val="tx1"/>
            </a:solidFill>
            <a:prstDash val="solid"/>
            <a:round/>
            <a:headEnd type="none" w="med" len="med"/>
            <a:tailEnd type="none" w="med" len="med"/>
          </a:ln>
        </p:spPr>
      </p:sp>
      <p:sp>
        <p:nvSpPr>
          <p:cNvPr id="44048" name="Line 20"/>
          <p:cNvSpPr/>
          <p:nvPr/>
        </p:nvSpPr>
        <p:spPr>
          <a:xfrm>
            <a:off x="5702300" y="1298575"/>
            <a:ext cx="0" cy="358775"/>
          </a:xfrm>
          <a:prstGeom prst="line">
            <a:avLst/>
          </a:prstGeom>
          <a:ln w="25400" cap="flat" cmpd="sng">
            <a:solidFill>
              <a:schemeClr val="tx1"/>
            </a:solidFill>
            <a:prstDash val="solid"/>
            <a:round/>
            <a:headEnd type="none" w="med" len="med"/>
            <a:tailEnd type="none" w="med" len="med"/>
          </a:ln>
        </p:spPr>
      </p:sp>
      <p:sp>
        <p:nvSpPr>
          <p:cNvPr id="44049" name="Rectangle 21"/>
          <p:cNvSpPr/>
          <p:nvPr/>
        </p:nvSpPr>
        <p:spPr>
          <a:xfrm>
            <a:off x="2940050" y="1122363"/>
            <a:ext cx="2568575" cy="466725"/>
          </a:xfrm>
          <a:prstGeom prst="rect">
            <a:avLst/>
          </a:prstGeom>
          <a:noFill/>
          <a:ln w="9525">
            <a:noFill/>
          </a:ln>
        </p:spPr>
        <p:txBody>
          <a:bodyPr lIns="54000" tIns="82800" rIns="54000" anchor="t"/>
          <a:p>
            <a:pPr algn="ctr" eaLnBrk="0" hangingPunct="0"/>
            <a:r>
              <a:rPr lang="en-US" altLang="zh-CN" sz="2800" dirty="0">
                <a:solidFill>
                  <a:srgbClr val="000066"/>
                </a:solidFill>
                <a:latin typeface="微软雅黑" panose="020B0503020204020204" charset="-122"/>
                <a:ea typeface="微软雅黑" panose="020B0503020204020204" charset="-122"/>
                <a:cs typeface="微软雅黑" panose="020B0503020204020204" charset="-122"/>
                <a:sym typeface="Symbol" panose="05050102010706020507" pitchFamily="18" charset="2"/>
              </a:rPr>
              <a:t></a:t>
            </a:r>
            <a:r>
              <a:rPr lang="en-US" altLang="zh-CN" sz="2800" dirty="0">
                <a:solidFill>
                  <a:srgbClr val="000066"/>
                </a:solidFill>
                <a:latin typeface="微软雅黑" panose="020B0503020204020204" charset="-122"/>
                <a:ea typeface="微软雅黑" panose="020B0503020204020204" charset="-122"/>
                <a:cs typeface="微软雅黑" panose="020B0503020204020204" charset="-122"/>
              </a:rPr>
              <a:t>  </a:t>
            </a:r>
            <a:r>
              <a:rPr lang="en-US" altLang="zh-CN" sz="2800" dirty="0">
                <a:solidFill>
                  <a:srgbClr val="000066"/>
                </a:solidFill>
                <a:latin typeface="微软雅黑" panose="020B0503020204020204" charset="-122"/>
                <a:ea typeface="微软雅黑" panose="020B0503020204020204" charset="-122"/>
                <a:cs typeface="微软雅黑" panose="020B0503020204020204" charset="-122"/>
                <a:sym typeface="Symbol" panose="05050102010706020507" pitchFamily="18" charset="2"/>
              </a:rPr>
              <a:t></a:t>
            </a:r>
            <a:r>
              <a:rPr lang="en-US" altLang="zh-CN" sz="2800" dirty="0">
                <a:solidFill>
                  <a:srgbClr val="000066"/>
                </a:solidFill>
                <a:latin typeface="微软雅黑" panose="020B0503020204020204" charset="-122"/>
                <a:ea typeface="微软雅黑" panose="020B0503020204020204" charset="-122"/>
                <a:cs typeface="微软雅黑" panose="020B0503020204020204" charset="-122"/>
              </a:rPr>
              <a:t>  </a:t>
            </a:r>
            <a:r>
              <a:rPr lang="en-US" altLang="zh-CN" sz="2800" dirty="0">
                <a:solidFill>
                  <a:srgbClr val="000066"/>
                </a:solidFill>
                <a:latin typeface="微软雅黑" panose="020B0503020204020204" charset="-122"/>
                <a:ea typeface="微软雅黑" panose="020B0503020204020204" charset="-122"/>
                <a:cs typeface="微软雅黑" panose="020B0503020204020204" charset="-122"/>
                <a:sym typeface="Symbol" panose="05050102010706020507" pitchFamily="18" charset="2"/>
              </a:rPr>
              <a:t></a:t>
            </a:r>
            <a:endParaRPr lang="en-US" altLang="zh-CN" sz="2800" dirty="0">
              <a:solidFill>
                <a:srgbClr val="000066"/>
              </a:solidFill>
              <a:latin typeface="微软雅黑" panose="020B0503020204020204" charset="-122"/>
              <a:ea typeface="微软雅黑" panose="020B0503020204020204" charset="-122"/>
              <a:cs typeface="微软雅黑" panose="020B0503020204020204" charset="-122"/>
            </a:endParaRPr>
          </a:p>
        </p:txBody>
      </p:sp>
      <p:sp>
        <p:nvSpPr>
          <p:cNvPr id="44050" name="Rectangle 22"/>
          <p:cNvSpPr/>
          <p:nvPr/>
        </p:nvSpPr>
        <p:spPr>
          <a:xfrm>
            <a:off x="2671763" y="2189163"/>
            <a:ext cx="3094037" cy="915987"/>
          </a:xfrm>
          <a:prstGeom prst="rect">
            <a:avLst/>
          </a:prstGeom>
          <a:noFill/>
          <a:ln w="9525">
            <a:noFill/>
          </a:ln>
        </p:spPr>
        <p:txBody>
          <a:bodyPr lIns="54000" tIns="82800" rIns="54000" anchor="t"/>
          <a:p>
            <a:pPr algn="just" eaLnBrk="0" hangingPunct="0"/>
            <a:r>
              <a:rPr lang="zh-CN" altLang="en-US" sz="2800" dirty="0">
                <a:solidFill>
                  <a:srgbClr val="000066"/>
                </a:solidFill>
                <a:latin typeface="微软雅黑" panose="020B0503020204020204" charset="-122"/>
                <a:ea typeface="微软雅黑" panose="020B0503020204020204" charset="-122"/>
              </a:rPr>
              <a:t>控制链</a:t>
            </a:r>
            <a:endParaRPr lang="zh-CN" altLang="en-US" sz="2800" dirty="0">
              <a:solidFill>
                <a:srgbClr val="000066"/>
              </a:solidFill>
              <a:latin typeface="微软雅黑" panose="020B0503020204020204" charset="-122"/>
              <a:ea typeface="微软雅黑" panose="020B0503020204020204" charset="-122"/>
            </a:endParaRPr>
          </a:p>
          <a:p>
            <a:pPr algn="just" eaLnBrk="0" hangingPunct="0"/>
            <a:r>
              <a:rPr lang="zh-CN" altLang="en-US" sz="2800" dirty="0">
                <a:solidFill>
                  <a:srgbClr val="000066"/>
                </a:solidFill>
                <a:latin typeface="微软雅黑" panose="020B0503020204020204" charset="-122"/>
                <a:ea typeface="微软雅黑" panose="020B0503020204020204" charset="-122"/>
              </a:rPr>
              <a:t>访问链和机器状态</a:t>
            </a:r>
            <a:endParaRPr lang="zh-CN" altLang="en-US" sz="2800" dirty="0">
              <a:solidFill>
                <a:srgbClr val="000066"/>
              </a:solidFill>
              <a:latin typeface="微软雅黑" panose="020B0503020204020204" charset="-122"/>
              <a:ea typeface="微软雅黑" panose="020B0503020204020204" charset="-122"/>
            </a:endParaRPr>
          </a:p>
        </p:txBody>
      </p:sp>
      <p:sp>
        <p:nvSpPr>
          <p:cNvPr id="44051" name="Rectangle 23"/>
          <p:cNvSpPr/>
          <p:nvPr/>
        </p:nvSpPr>
        <p:spPr>
          <a:xfrm>
            <a:off x="995363" y="4799013"/>
            <a:ext cx="1358900" cy="557212"/>
          </a:xfrm>
          <a:prstGeom prst="rect">
            <a:avLst/>
          </a:prstGeom>
          <a:noFill/>
          <a:ln w="9525">
            <a:noFill/>
          </a:ln>
        </p:spPr>
        <p:txBody>
          <a:bodyPr lIns="54000" tIns="82800" rIns="54000" anchor="t"/>
          <a:p>
            <a:pPr algn="ctr" eaLnBrk="0" hangingPunct="0"/>
            <a:r>
              <a:rPr lang="en-US" altLang="zh-CN" sz="2800" i="1" dirty="0">
                <a:solidFill>
                  <a:srgbClr val="000066"/>
                </a:solidFill>
                <a:latin typeface="微软雅黑" panose="020B0503020204020204" charset="-122"/>
                <a:ea typeface="微软雅黑" panose="020B0503020204020204" charset="-122"/>
              </a:rPr>
              <a:t>top_sp</a:t>
            </a:r>
            <a:r>
              <a:rPr lang="en-US" altLang="zh-CN" sz="1000" b="0" i="1" dirty="0">
                <a:solidFill>
                  <a:srgbClr val="000066"/>
                </a:solidFill>
                <a:latin typeface="微软雅黑" panose="020B0503020204020204" charset="-122"/>
                <a:ea typeface="微软雅黑" panose="020B0503020204020204" charset="-122"/>
              </a:rPr>
              <a:t> </a:t>
            </a:r>
            <a:endParaRPr lang="en-US" altLang="zh-CN" sz="1000" b="0" dirty="0">
              <a:solidFill>
                <a:srgbClr val="000066"/>
              </a:solidFill>
              <a:latin typeface="微软雅黑" panose="020B0503020204020204" charset="-122"/>
              <a:ea typeface="微软雅黑" panose="020B0503020204020204" charset="-122"/>
            </a:endParaRPr>
          </a:p>
        </p:txBody>
      </p:sp>
      <p:sp>
        <p:nvSpPr>
          <p:cNvPr id="44052" name="Line 24"/>
          <p:cNvSpPr/>
          <p:nvPr/>
        </p:nvSpPr>
        <p:spPr>
          <a:xfrm>
            <a:off x="2201863" y="5230813"/>
            <a:ext cx="398462" cy="0"/>
          </a:xfrm>
          <a:prstGeom prst="line">
            <a:avLst/>
          </a:prstGeom>
          <a:ln w="25400" cap="flat" cmpd="sng">
            <a:solidFill>
              <a:schemeClr val="tx1"/>
            </a:solidFill>
            <a:prstDash val="solid"/>
            <a:round/>
            <a:headEnd type="none" w="med" len="med"/>
            <a:tailEnd type="stealth" w="med" len="lg"/>
          </a:ln>
        </p:spPr>
      </p:sp>
      <p:sp>
        <p:nvSpPr>
          <p:cNvPr id="44053" name="Freeform 27"/>
          <p:cNvSpPr/>
          <p:nvPr/>
        </p:nvSpPr>
        <p:spPr>
          <a:xfrm>
            <a:off x="2036763" y="2555875"/>
            <a:ext cx="688975" cy="19383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571" h="1617">
                <a:moveTo>
                  <a:pt x="571" y="1614"/>
                </a:moveTo>
                <a:cubicBezTo>
                  <a:pt x="519" y="1600"/>
                  <a:pt x="347" y="1617"/>
                  <a:pt x="258" y="1530"/>
                </a:cubicBezTo>
                <a:cubicBezTo>
                  <a:pt x="169" y="1443"/>
                  <a:pt x="74" y="1262"/>
                  <a:pt x="37" y="1090"/>
                </a:cubicBezTo>
                <a:cubicBezTo>
                  <a:pt x="0" y="918"/>
                  <a:pt x="15" y="662"/>
                  <a:pt x="37" y="500"/>
                </a:cubicBezTo>
                <a:cubicBezTo>
                  <a:pt x="59" y="338"/>
                  <a:pt x="91" y="203"/>
                  <a:pt x="168" y="120"/>
                </a:cubicBezTo>
                <a:cubicBezTo>
                  <a:pt x="245" y="37"/>
                  <a:pt x="429" y="25"/>
                  <a:pt x="498" y="0"/>
                </a:cubicBezTo>
              </a:path>
            </a:pathLst>
          </a:custGeom>
          <a:noFill/>
          <a:ln w="25400" cap="flat" cmpd="sng">
            <a:solidFill>
              <a:schemeClr val="tx1"/>
            </a:solidFill>
            <a:prstDash val="solid"/>
            <a:round/>
            <a:headEnd type="none" w="med" len="med"/>
            <a:tailEnd type="stealth" w="med" len="lg"/>
          </a:ln>
        </p:spPr>
        <p:txBody>
          <a:bodyPr/>
          <a:p>
            <a:endParaRPr lang="zh-CN" altLang="en-US">
              <a:latin typeface="微软雅黑" panose="020B0503020204020204" charset="-122"/>
              <a:ea typeface="微软雅黑" panose="020B0503020204020204" charset="-122"/>
            </a:endParaRPr>
          </a:p>
        </p:txBody>
      </p:sp>
      <p:sp>
        <p:nvSpPr>
          <p:cNvPr id="44054" name="Freeform 28"/>
          <p:cNvSpPr/>
          <p:nvPr/>
        </p:nvSpPr>
        <p:spPr>
          <a:xfrm>
            <a:off x="2289175" y="1355725"/>
            <a:ext cx="460375" cy="1204913"/>
          </a:xfrm>
          <a:custGeom>
            <a:avLst/>
            <a:gdLst/>
            <a:ahLst/>
            <a:cxnLst>
              <a:cxn ang="0">
                <a:pos x="2147483647" y="2147483647"/>
              </a:cxn>
              <a:cxn ang="0">
                <a:pos x="2147483647" y="2147483647"/>
              </a:cxn>
              <a:cxn ang="0">
                <a:pos x="2147483647" y="2147483647"/>
              </a:cxn>
              <a:cxn ang="0">
                <a:pos x="2147483647" y="0"/>
              </a:cxn>
            </a:cxnLst>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cap="flat" cmpd="sng">
            <a:solidFill>
              <a:schemeClr val="tx1"/>
            </a:solidFill>
            <a:prstDash val="solid"/>
            <a:round/>
            <a:headEnd type="none" w="med" len="med"/>
            <a:tailEnd type="stealth" w="med" len="lg"/>
          </a:ln>
        </p:spPr>
        <p:txBody>
          <a:bodyPr/>
          <a:p>
            <a:endParaRPr lang="zh-CN" altLang="en-US">
              <a:latin typeface="微软雅黑" panose="020B0503020204020204" charset="-122"/>
              <a:ea typeface="微软雅黑" panose="020B0503020204020204" charset="-122"/>
            </a:endParaRPr>
          </a:p>
        </p:txBody>
      </p:sp>
      <p:grpSp>
        <p:nvGrpSpPr>
          <p:cNvPr id="44055" name="Group 29"/>
          <p:cNvGrpSpPr/>
          <p:nvPr/>
        </p:nvGrpSpPr>
        <p:grpSpPr>
          <a:xfrm>
            <a:off x="6024563" y="2932113"/>
            <a:ext cx="2633662" cy="2838450"/>
            <a:chOff x="2910" y="1898"/>
            <a:chExt cx="1659" cy="1788"/>
          </a:xfrm>
        </p:grpSpPr>
        <p:sp>
          <p:nvSpPr>
            <p:cNvPr id="44056" name="Line 30"/>
            <p:cNvSpPr/>
            <p:nvPr/>
          </p:nvSpPr>
          <p:spPr>
            <a:xfrm>
              <a:off x="3593" y="3120"/>
              <a:ext cx="304" cy="0"/>
            </a:xfrm>
            <a:prstGeom prst="line">
              <a:avLst/>
            </a:prstGeom>
            <a:ln w="25400" cap="flat" cmpd="sng">
              <a:solidFill>
                <a:schemeClr val="tx1"/>
              </a:solidFill>
              <a:prstDash val="solid"/>
              <a:round/>
              <a:headEnd type="none" w="med" len="med"/>
              <a:tailEnd type="none" w="med" len="med"/>
            </a:ln>
          </p:spPr>
        </p:sp>
        <p:sp>
          <p:nvSpPr>
            <p:cNvPr id="44057" name="Line 31"/>
            <p:cNvSpPr/>
            <p:nvPr/>
          </p:nvSpPr>
          <p:spPr>
            <a:xfrm>
              <a:off x="3591" y="1898"/>
              <a:ext cx="328" cy="0"/>
            </a:xfrm>
            <a:prstGeom prst="line">
              <a:avLst/>
            </a:prstGeom>
            <a:ln w="25400" cap="flat" cmpd="sng">
              <a:solidFill>
                <a:schemeClr val="tx1"/>
              </a:solidFill>
              <a:prstDash val="solid"/>
              <a:round/>
              <a:headEnd type="none" w="med" len="med"/>
              <a:tailEnd type="none" w="med" len="med"/>
            </a:ln>
          </p:spPr>
        </p:sp>
        <p:sp>
          <p:nvSpPr>
            <p:cNvPr id="44058" name="Rectangle 32"/>
            <p:cNvSpPr/>
            <p:nvPr/>
          </p:nvSpPr>
          <p:spPr>
            <a:xfrm>
              <a:off x="2910" y="3225"/>
              <a:ext cx="1659" cy="351"/>
            </a:xfrm>
            <a:prstGeom prst="rect">
              <a:avLst/>
            </a:prstGeom>
            <a:noFill/>
            <a:ln w="9525">
              <a:noFill/>
            </a:ln>
          </p:spPr>
          <p:txBody>
            <a:bodyPr lIns="54000" tIns="82800" rIns="54000" anchor="t"/>
            <a:p>
              <a:pPr algn="ctr" eaLnBrk="0" hangingPunct="0"/>
              <a:r>
                <a:rPr lang="zh-CN" altLang="en-US" sz="2800" dirty="0">
                  <a:solidFill>
                    <a:srgbClr val="000066"/>
                  </a:solidFill>
                  <a:latin typeface="微软雅黑" panose="020B0503020204020204" charset="-122"/>
                  <a:ea typeface="微软雅黑" panose="020B0503020204020204" charset="-122"/>
                </a:rPr>
                <a:t>被调用者的责任</a:t>
              </a:r>
              <a:endParaRPr lang="zh-CN" altLang="en-US" sz="2800" dirty="0">
                <a:solidFill>
                  <a:srgbClr val="000066"/>
                </a:solidFill>
                <a:latin typeface="微软雅黑" panose="020B0503020204020204" charset="-122"/>
                <a:ea typeface="微软雅黑" panose="020B0503020204020204" charset="-122"/>
              </a:endParaRPr>
            </a:p>
          </p:txBody>
        </p:sp>
        <p:sp>
          <p:nvSpPr>
            <p:cNvPr id="44059" name="Line 33"/>
            <p:cNvSpPr/>
            <p:nvPr/>
          </p:nvSpPr>
          <p:spPr>
            <a:xfrm flipV="1">
              <a:off x="3733" y="3109"/>
              <a:ext cx="0" cy="215"/>
            </a:xfrm>
            <a:prstGeom prst="line">
              <a:avLst/>
            </a:prstGeom>
            <a:ln w="25400" cap="flat" cmpd="sng">
              <a:solidFill>
                <a:schemeClr val="tx1"/>
              </a:solidFill>
              <a:prstDash val="solid"/>
              <a:round/>
              <a:headEnd type="none" w="med" len="med"/>
              <a:tailEnd type="stealth" w="med" len="lg"/>
            </a:ln>
          </p:spPr>
        </p:sp>
        <p:sp>
          <p:nvSpPr>
            <p:cNvPr id="44060" name="Rectangle 34"/>
            <p:cNvSpPr/>
            <p:nvPr/>
          </p:nvSpPr>
          <p:spPr>
            <a:xfrm>
              <a:off x="3024" y="2304"/>
              <a:ext cx="1428" cy="351"/>
            </a:xfrm>
            <a:prstGeom prst="rect">
              <a:avLst/>
            </a:prstGeom>
            <a:noFill/>
            <a:ln w="9525">
              <a:noFill/>
            </a:ln>
          </p:spPr>
          <p:txBody>
            <a:bodyPr lIns="54000" tIns="82800" rIns="54000" anchor="t"/>
            <a:p>
              <a:pPr algn="ctr" eaLnBrk="0" hangingPunct="0"/>
              <a:r>
                <a:rPr lang="zh-CN" altLang="en-US" sz="2800" dirty="0">
                  <a:solidFill>
                    <a:srgbClr val="000066"/>
                  </a:solidFill>
                  <a:latin typeface="微软雅黑" panose="020B0503020204020204" charset="-122"/>
                  <a:ea typeface="微软雅黑" panose="020B0503020204020204" charset="-122"/>
                </a:rPr>
                <a:t>调用者的责任</a:t>
              </a:r>
              <a:endParaRPr lang="zh-CN" altLang="en-US" sz="2800" dirty="0">
                <a:solidFill>
                  <a:srgbClr val="000066"/>
                </a:solidFill>
                <a:latin typeface="微软雅黑" panose="020B0503020204020204" charset="-122"/>
                <a:ea typeface="微软雅黑" panose="020B0503020204020204" charset="-122"/>
              </a:endParaRPr>
            </a:p>
          </p:txBody>
        </p:sp>
        <p:sp>
          <p:nvSpPr>
            <p:cNvPr id="44061" name="Line 35"/>
            <p:cNvSpPr/>
            <p:nvPr/>
          </p:nvSpPr>
          <p:spPr>
            <a:xfrm>
              <a:off x="3735" y="2668"/>
              <a:ext cx="0" cy="452"/>
            </a:xfrm>
            <a:prstGeom prst="line">
              <a:avLst/>
            </a:prstGeom>
            <a:ln w="25400" cap="flat" cmpd="sng">
              <a:solidFill>
                <a:schemeClr val="tx1"/>
              </a:solidFill>
              <a:prstDash val="solid"/>
              <a:round/>
              <a:headEnd type="none" w="med" len="med"/>
              <a:tailEnd type="stealth" w="med" len="lg"/>
            </a:ln>
          </p:spPr>
        </p:sp>
        <p:sp>
          <p:nvSpPr>
            <p:cNvPr id="44062" name="Line 36"/>
            <p:cNvSpPr/>
            <p:nvPr/>
          </p:nvSpPr>
          <p:spPr>
            <a:xfrm flipV="1">
              <a:off x="3733" y="1898"/>
              <a:ext cx="0" cy="487"/>
            </a:xfrm>
            <a:prstGeom prst="line">
              <a:avLst/>
            </a:prstGeom>
            <a:ln w="25400" cap="flat" cmpd="sng">
              <a:solidFill>
                <a:schemeClr val="tx1"/>
              </a:solidFill>
              <a:prstDash val="solid"/>
              <a:round/>
              <a:headEnd type="none" w="med" len="med"/>
              <a:tailEnd type="stealth" w="med" len="lg"/>
            </a:ln>
          </p:spPr>
        </p:sp>
        <p:sp>
          <p:nvSpPr>
            <p:cNvPr id="44063" name="Line 37"/>
            <p:cNvSpPr/>
            <p:nvPr/>
          </p:nvSpPr>
          <p:spPr>
            <a:xfrm>
              <a:off x="3733" y="3517"/>
              <a:ext cx="0" cy="169"/>
            </a:xfrm>
            <a:prstGeom prst="line">
              <a:avLst/>
            </a:prstGeom>
            <a:ln w="25400" cap="flat" cmpd="sng">
              <a:solidFill>
                <a:schemeClr val="tx1"/>
              </a:solidFill>
              <a:prstDash val="solid"/>
              <a:round/>
              <a:headEnd type="none" w="med" len="med"/>
              <a:tailEnd type="none" w="med" len="med"/>
            </a:ln>
          </p:spPr>
        </p:sp>
      </p:grpSp>
      <p:grpSp>
        <p:nvGrpSpPr>
          <p:cNvPr id="44064" name="Group 38"/>
          <p:cNvGrpSpPr/>
          <p:nvPr/>
        </p:nvGrpSpPr>
        <p:grpSpPr>
          <a:xfrm>
            <a:off x="8158163" y="1731963"/>
            <a:ext cx="1981200" cy="4006850"/>
            <a:chOff x="4272" y="1151"/>
            <a:chExt cx="1248" cy="2524"/>
          </a:xfrm>
        </p:grpSpPr>
        <p:sp>
          <p:nvSpPr>
            <p:cNvPr id="44065" name="Line 39"/>
            <p:cNvSpPr/>
            <p:nvPr/>
          </p:nvSpPr>
          <p:spPr>
            <a:xfrm>
              <a:off x="4796" y="2430"/>
              <a:ext cx="305" cy="0"/>
            </a:xfrm>
            <a:prstGeom prst="line">
              <a:avLst/>
            </a:prstGeom>
            <a:ln w="25400" cap="flat" cmpd="sng">
              <a:solidFill>
                <a:schemeClr val="tx1"/>
              </a:solidFill>
              <a:prstDash val="solid"/>
              <a:round/>
              <a:headEnd type="none" w="med" len="med"/>
              <a:tailEnd type="none" w="med" len="med"/>
            </a:ln>
          </p:spPr>
        </p:sp>
        <p:sp>
          <p:nvSpPr>
            <p:cNvPr id="44066" name="Line 40"/>
            <p:cNvSpPr/>
            <p:nvPr/>
          </p:nvSpPr>
          <p:spPr>
            <a:xfrm>
              <a:off x="4795" y="1151"/>
              <a:ext cx="304" cy="0"/>
            </a:xfrm>
            <a:prstGeom prst="line">
              <a:avLst/>
            </a:prstGeom>
            <a:ln w="25400" cap="flat" cmpd="sng">
              <a:solidFill>
                <a:schemeClr val="tx1"/>
              </a:solidFill>
              <a:prstDash val="solid"/>
              <a:round/>
              <a:headEnd type="none" w="med" len="med"/>
              <a:tailEnd type="none" w="med" len="med"/>
            </a:ln>
          </p:spPr>
        </p:sp>
        <p:sp>
          <p:nvSpPr>
            <p:cNvPr id="44067" name="Line 41"/>
            <p:cNvSpPr/>
            <p:nvPr/>
          </p:nvSpPr>
          <p:spPr>
            <a:xfrm>
              <a:off x="4821" y="3675"/>
              <a:ext cx="305" cy="0"/>
            </a:xfrm>
            <a:prstGeom prst="line">
              <a:avLst/>
            </a:prstGeom>
            <a:ln w="25400" cap="flat" cmpd="sng">
              <a:solidFill>
                <a:schemeClr val="tx1"/>
              </a:solidFill>
              <a:prstDash val="solid"/>
              <a:round/>
              <a:headEnd type="none" w="med" len="med"/>
              <a:tailEnd type="none" w="med" len="med"/>
            </a:ln>
          </p:spPr>
        </p:sp>
        <p:sp>
          <p:nvSpPr>
            <p:cNvPr id="44068" name="Line 42"/>
            <p:cNvSpPr/>
            <p:nvPr/>
          </p:nvSpPr>
          <p:spPr>
            <a:xfrm>
              <a:off x="4951" y="3347"/>
              <a:ext cx="0" cy="328"/>
            </a:xfrm>
            <a:prstGeom prst="line">
              <a:avLst/>
            </a:prstGeom>
            <a:ln w="25400" cap="flat" cmpd="sng">
              <a:solidFill>
                <a:schemeClr val="tx1"/>
              </a:solidFill>
              <a:prstDash val="solid"/>
              <a:round/>
              <a:headEnd type="none" w="med" len="med"/>
              <a:tailEnd type="stealth" w="med" len="lg"/>
            </a:ln>
          </p:spPr>
        </p:sp>
        <p:sp>
          <p:nvSpPr>
            <p:cNvPr id="44069" name="Rectangle 43"/>
            <p:cNvSpPr/>
            <p:nvPr/>
          </p:nvSpPr>
          <p:spPr>
            <a:xfrm>
              <a:off x="4272" y="2738"/>
              <a:ext cx="1248" cy="634"/>
            </a:xfrm>
            <a:prstGeom prst="rect">
              <a:avLst/>
            </a:prstGeom>
            <a:noFill/>
            <a:ln w="9525">
              <a:noFill/>
            </a:ln>
          </p:spPr>
          <p:txBody>
            <a:bodyPr lIns="54000" tIns="82800" rIns="54000" anchor="t"/>
            <a:p>
              <a:pPr algn="ctr" eaLnBrk="0" hangingPunct="0"/>
              <a:r>
                <a:rPr lang="zh-CN" altLang="en-US" sz="2800" dirty="0">
                  <a:solidFill>
                    <a:srgbClr val="000066"/>
                  </a:solidFill>
                  <a:latin typeface="微软雅黑" panose="020B0503020204020204" charset="-122"/>
                  <a:ea typeface="微软雅黑" panose="020B0503020204020204" charset="-122"/>
                </a:rPr>
                <a:t>被调用者的活动记录</a:t>
              </a:r>
              <a:endParaRPr lang="zh-CN" altLang="en-US" sz="2800" dirty="0">
                <a:solidFill>
                  <a:srgbClr val="000066"/>
                </a:solidFill>
                <a:latin typeface="微软雅黑" panose="020B0503020204020204" charset="-122"/>
                <a:ea typeface="微软雅黑" panose="020B0503020204020204" charset="-122"/>
              </a:endParaRPr>
            </a:p>
          </p:txBody>
        </p:sp>
        <p:sp>
          <p:nvSpPr>
            <p:cNvPr id="44070" name="Line 44"/>
            <p:cNvSpPr/>
            <p:nvPr/>
          </p:nvSpPr>
          <p:spPr>
            <a:xfrm>
              <a:off x="4938" y="2102"/>
              <a:ext cx="0" cy="328"/>
            </a:xfrm>
            <a:prstGeom prst="line">
              <a:avLst/>
            </a:prstGeom>
            <a:ln w="25400" cap="flat" cmpd="sng">
              <a:solidFill>
                <a:schemeClr val="tx1"/>
              </a:solidFill>
              <a:prstDash val="solid"/>
              <a:round/>
              <a:headEnd type="none" w="med" len="med"/>
              <a:tailEnd type="stealth" w="med" len="lg"/>
            </a:ln>
          </p:spPr>
        </p:sp>
        <p:sp>
          <p:nvSpPr>
            <p:cNvPr id="44071" name="Line 45"/>
            <p:cNvSpPr/>
            <p:nvPr/>
          </p:nvSpPr>
          <p:spPr>
            <a:xfrm flipV="1">
              <a:off x="4937" y="2430"/>
              <a:ext cx="0" cy="328"/>
            </a:xfrm>
            <a:prstGeom prst="line">
              <a:avLst/>
            </a:prstGeom>
            <a:ln w="25400" cap="flat" cmpd="sng">
              <a:solidFill>
                <a:schemeClr val="tx1"/>
              </a:solidFill>
              <a:prstDash val="solid"/>
              <a:round/>
              <a:headEnd type="none" w="med" len="med"/>
              <a:tailEnd type="stealth" w="med" len="lg"/>
            </a:ln>
          </p:spPr>
        </p:sp>
        <p:sp>
          <p:nvSpPr>
            <p:cNvPr id="44072" name="Rectangle 46"/>
            <p:cNvSpPr/>
            <p:nvPr/>
          </p:nvSpPr>
          <p:spPr>
            <a:xfrm>
              <a:off x="4363" y="1515"/>
              <a:ext cx="1134" cy="634"/>
            </a:xfrm>
            <a:prstGeom prst="rect">
              <a:avLst/>
            </a:prstGeom>
            <a:noFill/>
            <a:ln w="9525">
              <a:noFill/>
            </a:ln>
          </p:spPr>
          <p:txBody>
            <a:bodyPr lIns="54000" tIns="82800" rIns="54000" anchor="t"/>
            <a:p>
              <a:pPr algn="ctr" eaLnBrk="0" hangingPunct="0"/>
              <a:r>
                <a:rPr lang="zh-CN" altLang="en-US" sz="2800" dirty="0">
                  <a:solidFill>
                    <a:srgbClr val="000066"/>
                  </a:solidFill>
                  <a:latin typeface="微软雅黑" panose="020B0503020204020204" charset="-122"/>
                  <a:ea typeface="微软雅黑" panose="020B0503020204020204" charset="-122"/>
                </a:rPr>
                <a:t>调用者的</a:t>
              </a:r>
              <a:endParaRPr lang="zh-CN" altLang="en-US" sz="2800" dirty="0">
                <a:solidFill>
                  <a:srgbClr val="000066"/>
                </a:solidFill>
                <a:latin typeface="微软雅黑" panose="020B0503020204020204" charset="-122"/>
                <a:ea typeface="微软雅黑" panose="020B0503020204020204" charset="-122"/>
              </a:endParaRPr>
            </a:p>
            <a:p>
              <a:pPr algn="ctr" eaLnBrk="0" hangingPunct="0"/>
              <a:r>
                <a:rPr lang="zh-CN" altLang="en-US" sz="2800" dirty="0">
                  <a:solidFill>
                    <a:srgbClr val="000066"/>
                  </a:solidFill>
                  <a:latin typeface="微软雅黑" panose="020B0503020204020204" charset="-122"/>
                  <a:ea typeface="微软雅黑" panose="020B0503020204020204" charset="-122"/>
                </a:rPr>
                <a:t>活动记录</a:t>
              </a:r>
              <a:endParaRPr lang="zh-CN" altLang="en-US" sz="2800" dirty="0">
                <a:solidFill>
                  <a:srgbClr val="000066"/>
                </a:solidFill>
                <a:latin typeface="微软雅黑" panose="020B0503020204020204" charset="-122"/>
                <a:ea typeface="微软雅黑" panose="020B0503020204020204" charset="-122"/>
              </a:endParaRPr>
            </a:p>
          </p:txBody>
        </p:sp>
        <p:sp>
          <p:nvSpPr>
            <p:cNvPr id="44073" name="Line 47"/>
            <p:cNvSpPr/>
            <p:nvPr/>
          </p:nvSpPr>
          <p:spPr>
            <a:xfrm flipV="1">
              <a:off x="4937" y="1151"/>
              <a:ext cx="0" cy="328"/>
            </a:xfrm>
            <a:prstGeom prst="line">
              <a:avLst/>
            </a:prstGeom>
            <a:ln w="25400" cap="flat" cmpd="sng">
              <a:solidFill>
                <a:schemeClr val="tx1"/>
              </a:solidFill>
              <a:prstDash val="solid"/>
              <a:round/>
              <a:headEnd type="none" w="med" len="med"/>
              <a:tailEnd type="stealth" w="med" len="lg"/>
            </a:ln>
          </p:spPr>
        </p:sp>
      </p:grpSp>
      <p:sp>
        <p:nvSpPr>
          <p:cNvPr id="44074" name="Rectangle 48"/>
          <p:cNvSpPr/>
          <p:nvPr/>
        </p:nvSpPr>
        <p:spPr>
          <a:xfrm>
            <a:off x="1300163" y="1846263"/>
            <a:ext cx="762000" cy="685800"/>
          </a:xfrm>
          <a:prstGeom prst="rect">
            <a:avLst/>
          </a:prstGeom>
          <a:noFill/>
          <a:ln w="25400">
            <a:noFill/>
          </a:ln>
        </p:spPr>
        <p:txBody>
          <a:bodyPr wrap="none" anchor="ctr"/>
          <a:p>
            <a:pPr algn="ctr" eaLnBrk="0" hangingPunct="0"/>
            <a:r>
              <a:rPr lang="zh-CN" altLang="en-US" sz="2800" dirty="0">
                <a:solidFill>
                  <a:srgbClr val="000066"/>
                </a:solidFill>
                <a:latin typeface="微软雅黑" panose="020B0503020204020204" charset="-122"/>
                <a:ea typeface="微软雅黑" panose="020B0503020204020204" charset="-122"/>
              </a:rPr>
              <a:t>栈</a:t>
            </a:r>
            <a:endParaRPr lang="zh-CN" altLang="en-US" sz="2800" dirty="0">
              <a:solidFill>
                <a:srgbClr val="000066"/>
              </a:solidFill>
              <a:latin typeface="微软雅黑" panose="020B0503020204020204" charset="-122"/>
              <a:ea typeface="微软雅黑" panose="020B0503020204020204" charset="-122"/>
            </a:endParaRPr>
          </a:p>
        </p:txBody>
      </p:sp>
      <p:sp>
        <p:nvSpPr>
          <p:cNvPr id="44075" name="Line 49"/>
          <p:cNvSpPr/>
          <p:nvPr/>
        </p:nvSpPr>
        <p:spPr>
          <a:xfrm>
            <a:off x="1681163" y="2532063"/>
            <a:ext cx="0" cy="990600"/>
          </a:xfrm>
          <a:prstGeom prst="line">
            <a:avLst/>
          </a:prstGeom>
          <a:ln w="25400" cap="flat" cmpd="sng">
            <a:solidFill>
              <a:schemeClr val="tx1"/>
            </a:solidFill>
            <a:prstDash val="solid"/>
            <a:round/>
            <a:headEnd type="none" w="med" len="med"/>
            <a:tailEnd type="stealth" w="lg" len="med"/>
          </a:ln>
        </p:spPr>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运行时刻存储分配策略</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5059" name="Rectangle 3"/>
          <p:cNvSpPr txBox="1"/>
          <p:nvPr/>
        </p:nvSpPr>
        <p:spPr>
          <a:xfrm>
            <a:off x="682625" y="1205230"/>
            <a:ext cx="9774555" cy="1800225"/>
          </a:xfrm>
          <a:prstGeom prst="rect">
            <a:avLst/>
          </a:prstGeom>
          <a:noFill/>
          <a:ln w="9525">
            <a:noFill/>
          </a:ln>
        </p:spPr>
        <p:txBody>
          <a:bodyPr anchor="t"/>
          <a:p>
            <a:pPr marL="457200" indent="-457200" defTabSz="914400">
              <a:lnSpc>
                <a:spcPct val="150000"/>
              </a:lnSpc>
              <a:spcBef>
                <a:spcPct val="20000"/>
              </a:spcBef>
              <a:buFont typeface="Wingdings" panose="05000000000000000000" charset="0"/>
              <a:buChar char="l"/>
            </a:pPr>
            <a:r>
              <a:rPr lang="zh-CN" altLang="en-US" sz="2800" b="0">
                <a:latin typeface="微软雅黑" panose="020B0503020204020204" charset="-122"/>
                <a:ea typeface="微软雅黑" panose="020B0503020204020204" charset="-122"/>
                <a:cs typeface="微软雅黑" panose="020B0503020204020204" charset="-122"/>
              </a:rPr>
              <a:t>有些程序设计语言允许用户自由申请内存空间，如 </a:t>
            </a:r>
            <a:r>
              <a:rPr lang="en-US" altLang="zh-CN" sz="2800" b="0">
                <a:latin typeface="微软雅黑" panose="020B0503020204020204" charset="-122"/>
                <a:ea typeface="微软雅黑" panose="020B0503020204020204" charset="-122"/>
                <a:cs typeface="微软雅黑" panose="020B0503020204020204" charset="-122"/>
              </a:rPr>
              <a:t>C </a:t>
            </a:r>
            <a:r>
              <a:rPr lang="zh-CN" altLang="en-US" sz="2800" b="0">
                <a:latin typeface="微软雅黑" panose="020B0503020204020204" charset="-122"/>
                <a:ea typeface="微软雅黑" panose="020B0503020204020204" charset="-122"/>
                <a:cs typeface="微软雅黑" panose="020B0503020204020204" charset="-122"/>
              </a:rPr>
              <a:t>的 </a:t>
            </a:r>
            <a:r>
              <a:rPr lang="en-US" altLang="zh-CN" sz="2800" b="0">
                <a:latin typeface="微软雅黑" panose="020B0503020204020204" charset="-122"/>
                <a:ea typeface="微软雅黑" panose="020B0503020204020204" charset="-122"/>
                <a:cs typeface="微软雅黑" panose="020B0503020204020204" charset="-122"/>
              </a:rPr>
              <a:t>malloc </a:t>
            </a:r>
            <a:r>
              <a:rPr lang="zh-CN" altLang="en-US" sz="2800" b="0">
                <a:latin typeface="微软雅黑" panose="020B0503020204020204" charset="-122"/>
                <a:ea typeface="微软雅黑" panose="020B0503020204020204" charset="-122"/>
                <a:cs typeface="微软雅黑" panose="020B0503020204020204" charset="-122"/>
              </a:rPr>
              <a:t>和 </a:t>
            </a:r>
            <a:r>
              <a:rPr lang="en-US" altLang="zh-CN" sz="2800" b="0">
                <a:latin typeface="微软雅黑" panose="020B0503020204020204" charset="-122"/>
                <a:ea typeface="微软雅黑" panose="020B0503020204020204" charset="-122"/>
                <a:cs typeface="微软雅黑" panose="020B0503020204020204" charset="-122"/>
              </a:rPr>
              <a:t>free</a:t>
            </a:r>
            <a:r>
              <a:rPr lang="zh-CN" altLang="en-US" sz="2800" b="0">
                <a:latin typeface="微软雅黑" panose="020B0503020204020204" charset="-122"/>
                <a:ea typeface="微软雅黑" panose="020B0503020204020204" charset="-122"/>
                <a:cs typeface="微软雅黑" panose="020B0503020204020204" charset="-122"/>
              </a:rPr>
              <a:t>，</a:t>
            </a:r>
            <a:r>
              <a:rPr lang="en-US" altLang="zh-CN" sz="2800" b="0">
                <a:latin typeface="微软雅黑" panose="020B0503020204020204" charset="-122"/>
                <a:ea typeface="微软雅黑" panose="020B0503020204020204" charset="-122"/>
                <a:cs typeface="微软雅黑" panose="020B0503020204020204" charset="-122"/>
              </a:rPr>
              <a:t>PASCAL </a:t>
            </a:r>
            <a:r>
              <a:rPr lang="zh-CN" altLang="en-US" sz="2800" b="0">
                <a:latin typeface="微软雅黑" panose="020B0503020204020204" charset="-122"/>
                <a:ea typeface="微软雅黑" panose="020B0503020204020204" charset="-122"/>
                <a:cs typeface="微软雅黑" panose="020B0503020204020204" charset="-122"/>
              </a:rPr>
              <a:t>的 </a:t>
            </a:r>
            <a:r>
              <a:rPr lang="en-US" altLang="zh-CN" sz="2800" b="0">
                <a:latin typeface="微软雅黑" panose="020B0503020204020204" charset="-122"/>
                <a:ea typeface="微软雅黑" panose="020B0503020204020204" charset="-122"/>
                <a:cs typeface="微软雅黑" panose="020B0503020204020204" charset="-122"/>
              </a:rPr>
              <a:t>new </a:t>
            </a:r>
            <a:r>
              <a:rPr lang="zh-CN" altLang="en-US" sz="2800" b="0">
                <a:latin typeface="微软雅黑" panose="020B0503020204020204" charset="-122"/>
                <a:ea typeface="微软雅黑" panose="020B0503020204020204" charset="-122"/>
                <a:cs typeface="微软雅黑" panose="020B0503020204020204" charset="-122"/>
              </a:rPr>
              <a:t>和 </a:t>
            </a:r>
            <a:r>
              <a:rPr lang="en-US" altLang="zh-CN" sz="2800" b="0">
                <a:latin typeface="微软雅黑" panose="020B0503020204020204" charset="-122"/>
                <a:ea typeface="微软雅黑" panose="020B0503020204020204" charset="-122"/>
                <a:cs typeface="微软雅黑" panose="020B0503020204020204" charset="-122"/>
              </a:rPr>
              <a:t>dispose</a:t>
            </a:r>
            <a:endParaRPr lang="en-US" altLang="zh-CN" sz="2800" b="0">
              <a:latin typeface="微软雅黑" panose="020B0503020204020204" charset="-122"/>
              <a:ea typeface="微软雅黑" panose="020B0503020204020204" charset="-122"/>
              <a:cs typeface="微软雅黑" panose="020B0503020204020204" charset="-122"/>
            </a:endParaRPr>
          </a:p>
        </p:txBody>
      </p:sp>
      <p:sp>
        <p:nvSpPr>
          <p:cNvPr id="6" name="Rectangle 5"/>
          <p:cNvSpPr/>
          <p:nvPr/>
        </p:nvSpPr>
        <p:spPr>
          <a:xfrm>
            <a:off x="684530" y="2924175"/>
            <a:ext cx="9684385" cy="720725"/>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何时申请何时释放由用户决定</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7"/>
          <p:cNvSpPr/>
          <p:nvPr/>
        </p:nvSpPr>
        <p:spPr>
          <a:xfrm>
            <a:off x="611505" y="3870325"/>
            <a:ext cx="9774555" cy="1727200"/>
          </a:xfrm>
          <a:prstGeom prst="rect">
            <a:avLst/>
          </a:prstGeom>
          <a:noFill/>
          <a:ln w="9525">
            <a:noFill/>
          </a:ln>
        </p:spPr>
        <p:txBody>
          <a:bodyPr anchor="t"/>
          <a:p>
            <a:pPr marL="457200" indent="-457200">
              <a:lnSpc>
                <a:spcPct val="150000"/>
              </a:lnSpc>
              <a:spcBef>
                <a:spcPct val="20000"/>
              </a:spcBef>
              <a:buClr>
                <a:schemeClr val="folHlink"/>
              </a:buClr>
              <a:buSzPct val="60000"/>
              <a:buFont typeface="Wingdings" panose="05000000000000000000" charset="0"/>
              <a:buChar char="ü"/>
            </a:pPr>
            <a:r>
              <a:rPr lang="zh-CN" altLang="en-US" sz="2800" b="0" dirty="0">
                <a:latin typeface="微软雅黑" panose="020B0503020204020204" charset="-122"/>
                <a:ea typeface="微软雅黑" panose="020B0503020204020204" charset="-122"/>
                <a:cs typeface="微软雅黑" panose="020B0503020204020204" charset="-122"/>
              </a:rPr>
              <a:t>有些程序设计语言在进行数据空间分配时不服从栈式的存储分配原则（即“先申请后释放、后申请先释放”）</a:t>
            </a:r>
            <a:endParaRPr lang="zh-CN" altLang="en-US" sz="2800" b="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运行时刻存储分配策略</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6083" name="Rectangle 3"/>
          <p:cNvSpPr txBox="1"/>
          <p:nvPr/>
        </p:nvSpPr>
        <p:spPr>
          <a:xfrm>
            <a:off x="530225" y="1271905"/>
            <a:ext cx="11361420"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dirty="0">
                <a:latin typeface="微软雅黑" panose="020B0503020204020204" charset="-122"/>
                <a:ea typeface="微软雅黑" panose="020B0503020204020204" charset="-122"/>
              </a:rPr>
              <a:t>这时采用</a:t>
            </a:r>
            <a:r>
              <a:rPr lang="zh-CN" altLang="en-US" sz="3200" u="sng"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rPr>
              <a:t>堆式存储分配</a:t>
            </a:r>
            <a:r>
              <a:rPr lang="zh-CN" altLang="en-US" sz="3200" dirty="0">
                <a:latin typeface="微软雅黑" panose="020B0503020204020204" charset="-122"/>
                <a:ea typeface="微软雅黑" panose="020B0503020204020204" charset="-122"/>
              </a:rPr>
              <a:t>方案</a:t>
            </a:r>
            <a:endParaRPr lang="zh-CN" altLang="en-US" sz="3200" dirty="0">
              <a:latin typeface="微软雅黑" panose="020B0503020204020204" charset="-122"/>
              <a:ea typeface="微软雅黑" panose="020B0503020204020204" charset="-122"/>
            </a:endParaRPr>
          </a:p>
        </p:txBody>
      </p:sp>
      <p:sp>
        <p:nvSpPr>
          <p:cNvPr id="6" name="Rectangle 4"/>
          <p:cNvSpPr/>
          <p:nvPr/>
        </p:nvSpPr>
        <p:spPr>
          <a:xfrm>
            <a:off x="532130" y="2368550"/>
            <a:ext cx="11256010" cy="57658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运行空间划分一块堆区</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5"/>
          <p:cNvSpPr/>
          <p:nvPr/>
        </p:nvSpPr>
        <p:spPr>
          <a:xfrm>
            <a:off x="532130" y="3381375"/>
            <a:ext cx="11256010" cy="100838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用户（显式）或目标代码需要时从这堆中借用一块，不用时退还</a:t>
            </a:r>
            <a:endParaRPr lang="zh-CN" altLang="en-US" sz="2800" dirty="0">
              <a:solidFill>
                <a:schemeClr val="tx1"/>
              </a:solidFill>
              <a:latin typeface="微软雅黑" panose="020B0503020204020204" charset="-122"/>
              <a:ea typeface="微软雅黑" panose="020B0503020204020204" charset="-122"/>
            </a:endParaRPr>
          </a:p>
        </p:txBody>
      </p:sp>
      <p:sp>
        <p:nvSpPr>
          <p:cNvPr id="8" name="Rectangle 6"/>
          <p:cNvSpPr/>
          <p:nvPr/>
        </p:nvSpPr>
        <p:spPr>
          <a:xfrm>
            <a:off x="532130" y="4602480"/>
            <a:ext cx="11358245" cy="504825"/>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None/>
            </a:pP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这是一种完全动态的存储分配方案</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概述</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4"/>
          <p:cNvSpPr/>
          <p:nvPr/>
        </p:nvSpPr>
        <p:spPr>
          <a:xfrm>
            <a:off x="684213" y="1237615"/>
            <a:ext cx="7991475" cy="57785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None/>
            </a:pP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800" u="sng" dirty="0">
                <a:solidFill>
                  <a:schemeClr val="tx2"/>
                </a:solidFill>
                <a:latin typeface="微软雅黑" panose="020B0503020204020204" charset="-122"/>
                <a:ea typeface="微软雅黑" panose="020B0503020204020204" charset="-122"/>
                <a:cs typeface="微软雅黑" panose="020B0503020204020204" charset="-122"/>
              </a:rPr>
              <a:t>寄存器环境</a:t>
            </a:r>
            <a:endParaRPr lang="zh-CN" altLang="en-US" sz="2800" u="sng"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5" name="Rectangle 5"/>
          <p:cNvSpPr/>
          <p:nvPr/>
        </p:nvSpPr>
        <p:spPr>
          <a:xfrm>
            <a:off x="757238" y="2149475"/>
            <a:ext cx="7991475" cy="574675"/>
          </a:xfrm>
          <a:prstGeom prst="rect">
            <a:avLst/>
          </a:prstGeom>
          <a:noFill/>
          <a:ln w="9525">
            <a:noFill/>
          </a:ln>
        </p:spPr>
        <p:txBody>
          <a:bodyPr anchor="t"/>
          <a:p>
            <a:pPr marL="1143000" lvl="2" indent="-228600" algn="l" rtl="0" eaLnBrk="1" fontAlgn="base" hangingPunct="1">
              <a:lnSpc>
                <a:spcPct val="15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寄存器是目标机器中的宝贵资源</a:t>
            </a:r>
            <a:endParaRPr lang="zh-CN" altLang="en-US" sz="2800" dirty="0">
              <a:solidFill>
                <a:schemeClr val="tx1"/>
              </a:solidFill>
              <a:latin typeface="微软雅黑" panose="020B0503020204020204" charset="-122"/>
              <a:ea typeface="微软雅黑" panose="020B0503020204020204" charset="-122"/>
            </a:endParaRPr>
          </a:p>
        </p:txBody>
      </p:sp>
      <p:sp>
        <p:nvSpPr>
          <p:cNvPr id="6" name="Rectangle 6"/>
          <p:cNvSpPr/>
          <p:nvPr/>
        </p:nvSpPr>
        <p:spPr>
          <a:xfrm>
            <a:off x="755650" y="2868930"/>
            <a:ext cx="10151110" cy="1584325"/>
          </a:xfrm>
          <a:prstGeom prst="rect">
            <a:avLst/>
          </a:prstGeom>
          <a:noFill/>
          <a:ln w="9525">
            <a:noFill/>
          </a:ln>
        </p:spPr>
        <p:txBody>
          <a:bodyPr anchor="t"/>
          <a:p>
            <a:pPr marL="1143000" lvl="2" indent="-228600" algn="l" rtl="0" eaLnBrk="1" fontAlgn="base" hangingPunct="1">
              <a:lnSpc>
                <a:spcPct val="15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如何分配寄存器提高程序运行的效率是代码生成器主要要解决的问题</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8"/>
          <p:cNvSpPr/>
          <p:nvPr/>
        </p:nvSpPr>
        <p:spPr>
          <a:xfrm>
            <a:off x="684530" y="4597400"/>
            <a:ext cx="9876790" cy="1614170"/>
          </a:xfrm>
          <a:prstGeom prst="rect">
            <a:avLst/>
          </a:prstGeom>
          <a:noFill/>
          <a:ln w="9525">
            <a:noFill/>
          </a:ln>
        </p:spPr>
        <p:txBody>
          <a:bodyPr anchor="t"/>
          <a:p>
            <a:pPr marL="1143000" lvl="2" indent="-228600" algn="l" rtl="0" eaLnBrk="1" fontAlgn="base" hangingPunct="1">
              <a:lnSpc>
                <a:spcPct val="150000"/>
              </a:lnSpc>
              <a:spcBef>
                <a:spcPct val="20000"/>
              </a:spcBef>
              <a:spcAft>
                <a:spcPct val="0"/>
              </a:spcAft>
              <a:buClr>
                <a:schemeClr val="folHlink"/>
              </a:buClr>
              <a:buSzPct val="50000"/>
              <a:buFont typeface="Wingdings" panose="05000000000000000000" pitchFamily="2" charset="2"/>
              <a:buNone/>
            </a:pP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数据空间分配和寄存器分配最后都体现在生成的目标代码中</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7107" name="Rectangle 10"/>
          <p:cNvSpPr txBox="1"/>
          <p:nvPr/>
        </p:nvSpPr>
        <p:spPr>
          <a:xfrm>
            <a:off x="682625" y="1357630"/>
            <a:ext cx="10234930"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a:solidFill>
                  <a:schemeClr val="tx2"/>
                </a:solidFill>
                <a:latin typeface="微软雅黑" panose="020B0503020204020204" charset="-122"/>
                <a:ea typeface="微软雅黑" panose="020B0503020204020204" charset="-122"/>
              </a:rPr>
              <a:t>非局部名字</a:t>
            </a:r>
            <a:endParaRPr lang="zh-CN" altLang="en-US" sz="3200">
              <a:solidFill>
                <a:schemeClr val="tx2"/>
              </a:solidFill>
              <a:latin typeface="微软雅黑" panose="020B0503020204020204" charset="-122"/>
              <a:ea typeface="微软雅黑" panose="020B0503020204020204" charset="-122"/>
            </a:endParaRPr>
          </a:p>
        </p:txBody>
      </p:sp>
      <p:sp>
        <p:nvSpPr>
          <p:cNvPr id="6" name="Rectangle 11"/>
          <p:cNvSpPr/>
          <p:nvPr/>
        </p:nvSpPr>
        <p:spPr>
          <a:xfrm>
            <a:off x="684530" y="2454275"/>
            <a:ext cx="10140315" cy="57658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相对于引用点所在的过程或分程序（或块）来说的</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12"/>
          <p:cNvSpPr/>
          <p:nvPr/>
        </p:nvSpPr>
        <p:spPr>
          <a:xfrm>
            <a:off x="684530" y="3634105"/>
            <a:ext cx="10140315" cy="1152525"/>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程序执行时引用的在当前过程（分程序、块）之外定义的变量称为</a:t>
            </a:r>
            <a:r>
              <a:rPr lang="zh-CN" altLang="en-US" sz="2800" u="sng"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rPr>
              <a:t>非局部名字</a:t>
            </a:r>
            <a:endParaRPr lang="zh-CN" altLang="en-US" sz="2800" u="sng"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endParaRPr>
          </a:p>
        </p:txBody>
      </p:sp>
      <p:sp>
        <p:nvSpPr>
          <p:cNvPr id="5" name="标题 4"/>
          <p:cNvSpPr>
            <a:spLocks noGrp="1" noChangeArrowheads="1"/>
          </p:cNvSpPr>
          <p:nvPr>
            <p:ph type="title"/>
          </p:nvPr>
        </p:nvSpPr>
        <p:spPr/>
        <p:txBody>
          <a:bodyPr/>
          <a:p>
            <a:r>
              <a:rPr lang="zh-CN" altLang="en-US">
                <a:sym typeface="+mn-ea"/>
              </a:rPr>
              <a:t>对非局部名字的访问</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8131" name="Rectangle 3"/>
          <p:cNvSpPr txBox="1"/>
          <p:nvPr/>
        </p:nvSpPr>
        <p:spPr>
          <a:xfrm>
            <a:off x="672465" y="1224598"/>
            <a:ext cx="7921625" cy="649287"/>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u="sng">
                <a:solidFill>
                  <a:schemeClr val="tx2"/>
                </a:solidFill>
                <a:latin typeface="微软雅黑" panose="020B0503020204020204" charset="-122"/>
                <a:ea typeface="微软雅黑" panose="020B0503020204020204" charset="-122"/>
                <a:cs typeface="微软雅黑" panose="020B0503020204020204" charset="-122"/>
              </a:rPr>
              <a:t>最近嵌套的作用域规则</a:t>
            </a:r>
            <a:r>
              <a:rPr lang="zh-CN" altLang="en-US" sz="3200">
                <a:solidFill>
                  <a:schemeClr val="tx2"/>
                </a:solidFill>
                <a:latin typeface="微软雅黑" panose="020B0503020204020204" charset="-122"/>
                <a:ea typeface="微软雅黑" panose="020B0503020204020204" charset="-122"/>
                <a:cs typeface="微软雅黑" panose="020B0503020204020204" charset="-122"/>
              </a:rPr>
              <a:t>     </a:t>
            </a:r>
            <a:endParaRPr lang="zh-CN" altLang="en-US" sz="320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45061" name="Rectangle 5"/>
          <p:cNvSpPr/>
          <p:nvPr/>
        </p:nvSpPr>
        <p:spPr>
          <a:xfrm>
            <a:off x="1295400" y="5530850"/>
            <a:ext cx="7237413" cy="684213"/>
          </a:xfrm>
          <a:prstGeom prst="rect">
            <a:avLst/>
          </a:prstGeom>
          <a:noFill/>
          <a:ln w="9525">
            <a:noFill/>
          </a:ln>
        </p:spPr>
        <p:txBody>
          <a:bodyPr anchor="t"/>
          <a:p>
            <a:pPr marL="742950" lvl="1" indent="-285750" algn="l" rtl="0" eaLnBrk="1" fontAlgn="base" hangingPunct="1">
              <a:lnSpc>
                <a:spcPct val="125000"/>
              </a:lnSpc>
              <a:spcBef>
                <a:spcPct val="20000"/>
              </a:spcBef>
              <a:spcAft>
                <a:spcPct val="0"/>
              </a:spcAft>
              <a:buClr>
                <a:schemeClr val="hlink"/>
              </a:buClr>
              <a:buSzPct val="55000"/>
              <a:buFont typeface="Wingdings" panose="05000000000000000000" pitchFamily="2" charset="2"/>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这是大多数程序设计语言采用的作用域规则</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8133" name="Rectangle 9"/>
          <p:cNvSpPr/>
          <p:nvPr/>
        </p:nvSpPr>
        <p:spPr>
          <a:xfrm>
            <a:off x="2923858" y="2095500"/>
            <a:ext cx="7488237" cy="3194050"/>
          </a:xfrm>
          <a:prstGeom prst="rect">
            <a:avLst/>
          </a:prstGeom>
          <a:solidFill>
            <a:srgbClr val="CCFFCC"/>
          </a:solidFill>
          <a:ln w="9525" cap="flat" cmpd="sng">
            <a:solidFill>
              <a:schemeClr val="tx2"/>
            </a:solidFill>
            <a:prstDash val="solid"/>
            <a:miter/>
            <a:headEnd type="none" w="med" len="med"/>
            <a:tailEnd type="none" w="med" len="med"/>
          </a:ln>
        </p:spPr>
        <p:txBody>
          <a:bodyPr anchor="b">
            <a:spAutoFit/>
          </a:bodyPr>
          <a:p>
            <a:pPr>
              <a:lnSpc>
                <a:spcPct val="120000"/>
              </a:lnSpc>
            </a:pPr>
            <a:r>
              <a:rPr lang="en-US" altLang="zh-CN" dirty="0">
                <a:latin typeface="华文新魏" panose="02010800040101010101" pitchFamily="2" charset="-122"/>
              </a:rPr>
              <a:t>   </a:t>
            </a:r>
            <a:r>
              <a:rPr lang="zh-CN" altLang="en-US" dirty="0">
                <a:latin typeface="楷体_GB2312" pitchFamily="49" charset="-122"/>
                <a:ea typeface="楷体_GB2312" pitchFamily="49" charset="-122"/>
              </a:rPr>
              <a:t>如果名字 </a:t>
            </a:r>
            <a:r>
              <a:rPr lang="en-US" altLang="zh-CN" dirty="0">
                <a:latin typeface="楷体_GB2312" pitchFamily="49" charset="-122"/>
                <a:ea typeface="楷体_GB2312" pitchFamily="49" charset="-122"/>
              </a:rPr>
              <a:t>x </a:t>
            </a:r>
            <a:r>
              <a:rPr lang="zh-CN" altLang="en-US" dirty="0">
                <a:latin typeface="楷体_GB2312" pitchFamily="49" charset="-122"/>
                <a:ea typeface="楷体_GB2312" pitchFamily="49" charset="-122"/>
              </a:rPr>
              <a:t>在过程（块） </a:t>
            </a:r>
            <a:r>
              <a:rPr lang="en-US" altLang="zh-CN" dirty="0">
                <a:latin typeface="楷体_GB2312" pitchFamily="49" charset="-122"/>
                <a:ea typeface="楷体_GB2312" pitchFamily="49" charset="-122"/>
              </a:rPr>
              <a:t>B </a:t>
            </a:r>
            <a:r>
              <a:rPr lang="zh-CN" altLang="en-US" dirty="0">
                <a:latin typeface="楷体_GB2312" pitchFamily="49" charset="-122"/>
                <a:ea typeface="楷体_GB2312" pitchFamily="49" charset="-122"/>
              </a:rPr>
              <a:t>中没有说明，那么，</a:t>
            </a:r>
            <a:r>
              <a:rPr lang="en-US" altLang="zh-CN" dirty="0">
                <a:latin typeface="楷体_GB2312" pitchFamily="49" charset="-122"/>
                <a:ea typeface="楷体_GB2312" pitchFamily="49" charset="-122"/>
              </a:rPr>
              <a:t>x </a:t>
            </a:r>
            <a:r>
              <a:rPr lang="zh-CN" altLang="en-US" dirty="0">
                <a:latin typeface="楷体_GB2312" pitchFamily="49" charset="-122"/>
                <a:ea typeface="楷体_GB2312" pitchFamily="49" charset="-122"/>
              </a:rPr>
              <a:t>在 </a:t>
            </a:r>
            <a:r>
              <a:rPr lang="en-US" altLang="zh-CN" dirty="0">
                <a:latin typeface="楷体_GB2312" pitchFamily="49" charset="-122"/>
                <a:ea typeface="楷体_GB2312" pitchFamily="49" charset="-122"/>
              </a:rPr>
              <a:t>B </a:t>
            </a:r>
            <a:r>
              <a:rPr lang="zh-CN" altLang="en-US" dirty="0">
                <a:latin typeface="楷体_GB2312" pitchFamily="49" charset="-122"/>
                <a:ea typeface="楷体_GB2312" pitchFamily="49" charset="-122"/>
              </a:rPr>
              <a:t>中的出现是在一个外围过程（块） </a:t>
            </a:r>
            <a:r>
              <a:rPr lang="en-US" altLang="zh-CN" dirty="0">
                <a:latin typeface="楷体_GB2312" pitchFamily="49" charset="-122"/>
                <a:ea typeface="楷体_GB2312" pitchFamily="49" charset="-122"/>
              </a:rPr>
              <a:t>B’</a:t>
            </a:r>
            <a:r>
              <a:rPr lang="zh-CN" altLang="en-US" dirty="0">
                <a:latin typeface="楷体_GB2312" pitchFamily="49" charset="-122"/>
                <a:ea typeface="楷体_GB2312" pitchFamily="49" charset="-122"/>
              </a:rPr>
              <a:t>中的 </a:t>
            </a:r>
            <a:r>
              <a:rPr lang="en-US" altLang="zh-CN" dirty="0">
                <a:latin typeface="楷体_GB2312" pitchFamily="49" charset="-122"/>
                <a:ea typeface="楷体_GB2312" pitchFamily="49" charset="-122"/>
              </a:rPr>
              <a:t>x </a:t>
            </a:r>
            <a:r>
              <a:rPr lang="zh-CN" altLang="en-US" dirty="0">
                <a:latin typeface="楷体_GB2312" pitchFamily="49" charset="-122"/>
                <a:ea typeface="楷体_GB2312" pitchFamily="49" charset="-122"/>
              </a:rPr>
              <a:t>的说明的作用域之内，并且使得：</a:t>
            </a:r>
            <a:endParaRPr lang="zh-CN" altLang="en-US" dirty="0">
              <a:latin typeface="楷体_GB2312" pitchFamily="49" charset="-122"/>
              <a:ea typeface="楷体_GB2312" pitchFamily="49" charset="-122"/>
            </a:endParaRPr>
          </a:p>
          <a:p>
            <a:pPr>
              <a:lnSpc>
                <a:spcPct val="120000"/>
              </a:lnSpc>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a) B’</a:t>
            </a:r>
            <a:r>
              <a:rPr lang="zh-CN" altLang="en-US" dirty="0">
                <a:latin typeface="楷体_GB2312" pitchFamily="49" charset="-122"/>
                <a:ea typeface="楷体_GB2312" pitchFamily="49" charset="-122"/>
              </a:rPr>
              <a:t>中有 </a:t>
            </a:r>
            <a:r>
              <a:rPr lang="en-US" altLang="zh-CN" dirty="0">
                <a:latin typeface="楷体_GB2312" pitchFamily="49" charset="-122"/>
                <a:ea typeface="楷体_GB2312" pitchFamily="49" charset="-122"/>
              </a:rPr>
              <a:t>x </a:t>
            </a:r>
            <a:r>
              <a:rPr lang="zh-CN" altLang="en-US" dirty="0">
                <a:latin typeface="楷体_GB2312" pitchFamily="49" charset="-122"/>
                <a:ea typeface="楷体_GB2312" pitchFamily="49" charset="-122"/>
              </a:rPr>
              <a:t>的说明</a:t>
            </a:r>
            <a:endParaRPr lang="zh-CN" altLang="en-US" dirty="0">
              <a:latin typeface="楷体_GB2312" pitchFamily="49" charset="-122"/>
              <a:ea typeface="楷体_GB2312" pitchFamily="49" charset="-122"/>
            </a:endParaRPr>
          </a:p>
          <a:p>
            <a:pPr>
              <a:lnSpc>
                <a:spcPct val="120000"/>
              </a:lnSpc>
            </a:pPr>
            <a:r>
              <a:rPr lang="zh-CN" altLang="en-US" dirty="0">
                <a:latin typeface="楷体_GB2312" pitchFamily="49" charset="-122"/>
                <a:ea typeface="楷体_GB2312" pitchFamily="49" charset="-122"/>
              </a:rPr>
              <a:t>  （</a:t>
            </a:r>
            <a:r>
              <a:rPr lang="en-US" altLang="zh-CN" dirty="0">
                <a:latin typeface="楷体_GB2312" pitchFamily="49" charset="-122"/>
                <a:ea typeface="楷体_GB2312" pitchFamily="49" charset="-122"/>
              </a:rPr>
              <a:t>b) B’</a:t>
            </a:r>
            <a:r>
              <a:rPr lang="zh-CN" altLang="en-US" dirty="0">
                <a:latin typeface="楷体_GB2312" pitchFamily="49" charset="-122"/>
                <a:ea typeface="楷体_GB2312" pitchFamily="49" charset="-122"/>
              </a:rPr>
              <a:t>是包围 </a:t>
            </a:r>
            <a:r>
              <a:rPr lang="en-US" altLang="zh-CN" dirty="0">
                <a:latin typeface="楷体_GB2312" pitchFamily="49" charset="-122"/>
                <a:ea typeface="楷体_GB2312" pitchFamily="49" charset="-122"/>
              </a:rPr>
              <a:t>B </a:t>
            </a:r>
            <a:r>
              <a:rPr lang="zh-CN" altLang="en-US" dirty="0">
                <a:latin typeface="楷体_GB2312" pitchFamily="49" charset="-122"/>
                <a:ea typeface="楷体_GB2312" pitchFamily="49" charset="-122"/>
              </a:rPr>
              <a:t>的，相对于其它任何具有名字 </a:t>
            </a:r>
            <a:r>
              <a:rPr lang="en-US" altLang="zh-CN" dirty="0">
                <a:latin typeface="楷体_GB2312" pitchFamily="49" charset="-122"/>
                <a:ea typeface="楷体_GB2312" pitchFamily="49" charset="-122"/>
              </a:rPr>
              <a:t>x </a:t>
            </a:r>
            <a:r>
              <a:rPr lang="zh-CN" altLang="en-US" dirty="0">
                <a:latin typeface="楷体_GB2312" pitchFamily="49" charset="-122"/>
                <a:ea typeface="楷体_GB2312" pitchFamily="49" charset="-122"/>
              </a:rPr>
              <a:t>的说明且包围 </a:t>
            </a:r>
            <a:r>
              <a:rPr lang="en-US" altLang="zh-CN" dirty="0">
                <a:latin typeface="楷体_GB2312" pitchFamily="49" charset="-122"/>
                <a:ea typeface="楷体_GB2312" pitchFamily="49" charset="-122"/>
              </a:rPr>
              <a:t>B </a:t>
            </a:r>
            <a:r>
              <a:rPr lang="zh-CN" altLang="en-US" dirty="0">
                <a:latin typeface="楷体_GB2312" pitchFamily="49" charset="-122"/>
                <a:ea typeface="楷体_GB2312" pitchFamily="49" charset="-122"/>
              </a:rPr>
              <a:t>的过程（块）而言</a:t>
            </a:r>
            <a:r>
              <a:rPr lang="en-US" altLang="zh-CN" dirty="0">
                <a:latin typeface="楷体_GB2312" pitchFamily="49" charset="-122"/>
                <a:ea typeface="楷体_GB2312" pitchFamily="49" charset="-122"/>
              </a:rPr>
              <a:t>, B’</a:t>
            </a:r>
            <a:r>
              <a:rPr lang="zh-CN" altLang="en-US" dirty="0">
                <a:latin typeface="楷体_GB2312" pitchFamily="49" charset="-122"/>
                <a:ea typeface="楷体_GB2312" pitchFamily="49" charset="-122"/>
              </a:rPr>
              <a:t>是离 </a:t>
            </a:r>
            <a:r>
              <a:rPr lang="en-US" altLang="zh-CN" dirty="0">
                <a:latin typeface="楷体_GB2312" pitchFamily="49" charset="-122"/>
                <a:ea typeface="楷体_GB2312" pitchFamily="49" charset="-122"/>
              </a:rPr>
              <a:t>B </a:t>
            </a:r>
            <a:r>
              <a:rPr lang="zh-CN" altLang="en-US" dirty="0">
                <a:latin typeface="楷体_GB2312" pitchFamily="49" charset="-122"/>
                <a:ea typeface="楷体_GB2312" pitchFamily="49" charset="-122"/>
              </a:rPr>
              <a:t>最近的。</a:t>
            </a:r>
            <a:endParaRPr lang="zh-CN" altLang="en-US"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blinds(horizontal)">
                                      <p:cBhvr>
                                        <p:cTn id="7" dur="5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p:nvPr/>
        </p:nvSpPr>
        <p:spPr>
          <a:xfrm>
            <a:off x="2008188" y="576263"/>
            <a:ext cx="8785225" cy="3140075"/>
          </a:xfrm>
          <a:prstGeom prst="rect">
            <a:avLst/>
          </a:prstGeom>
          <a:solidFill>
            <a:schemeClr val="bg1"/>
          </a:solidFill>
          <a:ln w="9525">
            <a:noFill/>
          </a:ln>
        </p:spPr>
        <p:txBody>
          <a:bodyPr anchor="t">
            <a:spAutoFit/>
          </a:bodyPr>
          <a:p>
            <a:r>
              <a:rPr lang="zh-CN" altLang="en-US" sz="2000" dirty="0">
                <a:latin typeface="华文新魏" panose="02010800040101010101" pitchFamily="2" charset="-122"/>
              </a:rPr>
              <a:t>（</a:t>
            </a:r>
            <a:r>
              <a:rPr lang="en-US" altLang="zh-CN" sz="2000" dirty="0">
                <a:latin typeface="华文新魏" panose="02010800040101010101" pitchFamily="2" charset="-122"/>
              </a:rPr>
              <a:t>1</a:t>
            </a:r>
            <a:r>
              <a:rPr lang="zh-CN" altLang="en-US" sz="2000" dirty="0">
                <a:latin typeface="华文新魏" panose="02010800040101010101" pitchFamily="2" charset="-122"/>
              </a:rPr>
              <a:t>） </a:t>
            </a:r>
            <a:r>
              <a:rPr lang="en-US" altLang="zh-CN" sz="2000" dirty="0">
                <a:latin typeface="华文新魏" panose="02010800040101010101" pitchFamily="2" charset="-122"/>
              </a:rPr>
              <a:t>program </a:t>
            </a:r>
            <a:r>
              <a:rPr lang="en-US" altLang="zh-CN" sz="2000" dirty="0">
                <a:solidFill>
                  <a:schemeClr val="tx2"/>
                </a:solidFill>
                <a:latin typeface="华文新魏" panose="02010800040101010101" pitchFamily="2" charset="-122"/>
              </a:rPr>
              <a:t>sort</a:t>
            </a:r>
            <a:r>
              <a:rPr lang="zh-CN" altLang="en-US" sz="2000" dirty="0">
                <a:latin typeface="华文新魏" panose="02010800040101010101" pitchFamily="2" charset="-122"/>
              </a:rPr>
              <a:t>（</a:t>
            </a:r>
            <a:r>
              <a:rPr lang="en-US" altLang="zh-CN" sz="2000" dirty="0">
                <a:latin typeface="华文新魏" panose="02010800040101010101" pitchFamily="2" charset="-122"/>
              </a:rPr>
              <a:t>input</a:t>
            </a:r>
            <a:r>
              <a:rPr lang="zh-CN" altLang="en-US" sz="2000" dirty="0">
                <a:latin typeface="华文新魏" panose="02010800040101010101" pitchFamily="2" charset="-122"/>
              </a:rPr>
              <a:t>，</a:t>
            </a:r>
            <a:r>
              <a:rPr lang="en-US" altLang="zh-CN" sz="2000" dirty="0">
                <a:latin typeface="华文新魏" panose="02010800040101010101" pitchFamily="2" charset="-122"/>
              </a:rPr>
              <a:t>output</a:t>
            </a:r>
            <a:r>
              <a:rPr lang="zh-CN" altLang="en-US" sz="2000" dirty="0">
                <a:latin typeface="华文新魏" panose="02010800040101010101" pitchFamily="2" charset="-122"/>
              </a:rPr>
              <a:t>）</a:t>
            </a:r>
            <a:r>
              <a:rPr lang="en-US" altLang="zh-CN" sz="2000" dirty="0">
                <a:latin typeface="华文新魏" panose="02010800040101010101" pitchFamily="2" charset="-122"/>
              </a:rPr>
              <a:t>;</a:t>
            </a:r>
            <a:endParaRPr lang="en-US" altLang="zh-CN" sz="2000" dirty="0">
              <a:latin typeface="华文新魏" panose="02010800040101010101" pitchFamily="2" charset="-122"/>
            </a:endParaRPr>
          </a:p>
          <a:p>
            <a:r>
              <a:rPr lang="zh-CN" altLang="en-US" sz="2000" dirty="0">
                <a:latin typeface="华文新魏" panose="02010800040101010101" pitchFamily="2" charset="-122"/>
              </a:rPr>
              <a:t>（</a:t>
            </a:r>
            <a:r>
              <a:rPr lang="en-US" altLang="zh-CN" sz="2000" dirty="0">
                <a:latin typeface="华文新魏" panose="02010800040101010101" pitchFamily="2" charset="-122"/>
              </a:rPr>
              <a:t>2</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var a</a:t>
            </a:r>
            <a:r>
              <a:rPr lang="zh-CN" altLang="en-US" sz="2000" dirty="0">
                <a:latin typeface="华文新魏" panose="02010800040101010101" pitchFamily="2" charset="-122"/>
              </a:rPr>
              <a:t>： </a:t>
            </a:r>
            <a:r>
              <a:rPr lang="en-US" altLang="zh-CN" sz="2000" dirty="0">
                <a:latin typeface="华文新魏" panose="02010800040101010101" pitchFamily="2" charset="-122"/>
              </a:rPr>
              <a:t>array[0..10</a:t>
            </a:r>
            <a:r>
              <a:rPr lang="zh-CN" altLang="en-US" sz="2000" dirty="0">
                <a:latin typeface="华文新魏" panose="02010800040101010101" pitchFamily="2" charset="-122"/>
              </a:rPr>
              <a:t>］ </a:t>
            </a:r>
            <a:r>
              <a:rPr lang="en-US" altLang="zh-CN" sz="2000" dirty="0">
                <a:latin typeface="华文新魏" panose="02010800040101010101" pitchFamily="2" charset="-122"/>
              </a:rPr>
              <a:t>of 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3</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zh-CN" altLang="en-US" sz="2000" dirty="0">
                <a:latin typeface="Times New Roman" panose="02020603050405020304" charset="0"/>
              </a:rPr>
              <a:t> </a:t>
            </a:r>
            <a:r>
              <a:rPr lang="en-US" altLang="zh-CN" sz="2000" dirty="0">
                <a:latin typeface="华文新魏" panose="02010800040101010101" pitchFamily="2" charset="-122"/>
              </a:rPr>
              <a:t>x : integer</a:t>
            </a:r>
            <a:r>
              <a:rPr lang="zh-CN" altLang="en-US" sz="2000" dirty="0">
                <a:latin typeface="华文新魏" panose="02010800040101010101" pitchFamily="2" charset="-122"/>
              </a:rPr>
              <a:t>； </a:t>
            </a:r>
            <a:endParaRPr lang="zh-CN" altLang="en-US" sz="2000" dirty="0">
              <a:latin typeface="华文新魏" panose="02010800040101010101" pitchFamily="2" charset="-122"/>
            </a:endParaRPr>
          </a:p>
          <a:p>
            <a:r>
              <a:rPr lang="zh-CN" altLang="en-US" sz="2000" dirty="0">
                <a:latin typeface="华文新魏" panose="02010800040101010101" pitchFamily="2" charset="-122"/>
              </a:rPr>
              <a:t>（</a:t>
            </a:r>
            <a:r>
              <a:rPr lang="en-US" altLang="zh-CN" sz="2000" dirty="0">
                <a:latin typeface="华文新魏" panose="02010800040101010101" pitchFamily="2" charset="-122"/>
              </a:rPr>
              <a:t>4</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procedure  </a:t>
            </a:r>
            <a:r>
              <a:rPr lang="en-US" altLang="zh-CN" sz="2000" dirty="0">
                <a:solidFill>
                  <a:schemeClr val="tx2"/>
                </a:solidFill>
                <a:latin typeface="华文新魏" panose="02010800040101010101" pitchFamily="2" charset="-122"/>
              </a:rPr>
              <a:t>readarray</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5</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var i </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6</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begin  </a:t>
            </a:r>
            <a:r>
              <a:rPr lang="en-US" altLang="zh-CN" sz="2000" dirty="0">
                <a:latin typeface="Times New Roman" panose="02020603050405020304" charset="0"/>
              </a:rPr>
              <a:t>…</a:t>
            </a:r>
            <a:r>
              <a:rPr lang="en-US" altLang="zh-CN" sz="2000" dirty="0">
                <a:latin typeface="华文新魏" panose="02010800040101010101" pitchFamily="2" charset="-122"/>
              </a:rPr>
              <a:t> a</a:t>
            </a:r>
            <a:r>
              <a:rPr lang="en-US" altLang="zh-CN" sz="2000" dirty="0">
                <a:latin typeface="Times New Roman" panose="02020603050405020304" charset="0"/>
              </a:rPr>
              <a:t>…</a:t>
            </a:r>
            <a:r>
              <a:rPr lang="en-US" altLang="zh-CN" sz="2000" dirty="0">
                <a:latin typeface="华文新魏" panose="02010800040101010101" pitchFamily="2" charset="-122"/>
              </a:rPr>
              <a:t>   end { readarray}; </a:t>
            </a:r>
            <a:endParaRPr lang="en-US" altLang="zh-CN" sz="2000" dirty="0">
              <a:latin typeface="华文新魏" panose="02010800040101010101" pitchFamily="2" charset="-122"/>
            </a:endParaRPr>
          </a:p>
          <a:p>
            <a:r>
              <a:rPr lang="zh-CN" altLang="en-US" sz="2000" dirty="0">
                <a:latin typeface="华文新魏" panose="02010800040101010101" pitchFamily="2" charset="-122"/>
              </a:rPr>
              <a:t>（</a:t>
            </a:r>
            <a:r>
              <a:rPr lang="en-US" altLang="zh-CN" sz="2000" dirty="0">
                <a:latin typeface="华文新魏" panose="02010800040101010101" pitchFamily="2" charset="-122"/>
              </a:rPr>
              <a:t>7</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procedure  </a:t>
            </a:r>
            <a:r>
              <a:rPr lang="en-US" altLang="zh-CN" sz="2000" dirty="0">
                <a:solidFill>
                  <a:schemeClr val="tx2"/>
                </a:solidFill>
                <a:latin typeface="华文新魏" panose="02010800040101010101" pitchFamily="2" charset="-122"/>
              </a:rPr>
              <a:t>exchange</a:t>
            </a:r>
            <a:r>
              <a:rPr lang="zh-CN" altLang="en-US" sz="2000" dirty="0">
                <a:latin typeface="华文新魏" panose="02010800040101010101" pitchFamily="2" charset="-122"/>
              </a:rPr>
              <a:t>（</a:t>
            </a:r>
            <a:r>
              <a:rPr lang="en-US" altLang="zh-CN" sz="2000" dirty="0">
                <a:latin typeface="华文新魏" panose="02010800040101010101" pitchFamily="2" charset="-122"/>
              </a:rPr>
              <a:t>i</a:t>
            </a:r>
            <a:r>
              <a:rPr lang="zh-CN" altLang="en-US" sz="2000" dirty="0">
                <a:latin typeface="华文新魏" panose="02010800040101010101" pitchFamily="2" charset="-122"/>
              </a:rPr>
              <a:t>，</a:t>
            </a:r>
            <a:r>
              <a:rPr lang="en-US" altLang="zh-CN" sz="2000" dirty="0">
                <a:latin typeface="华文新魏" panose="02010800040101010101" pitchFamily="2" charset="-122"/>
              </a:rPr>
              <a:t>j</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8</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zh-CN" altLang="en-US" sz="2000" dirty="0">
                <a:latin typeface="Times New Roman" panose="02020603050405020304" charset="0"/>
              </a:rPr>
              <a:t> </a:t>
            </a:r>
            <a:r>
              <a:rPr lang="en-US" altLang="zh-CN" sz="2000" dirty="0">
                <a:latin typeface="华文新魏" panose="02010800040101010101" pitchFamily="2" charset="-122"/>
              </a:rPr>
              <a:t>begin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9</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x</a:t>
            </a:r>
            <a:r>
              <a:rPr lang="zh-CN" altLang="en-US" sz="2000" dirty="0">
                <a:latin typeface="华文新魏" panose="02010800040101010101" pitchFamily="2" charset="-122"/>
              </a:rPr>
              <a:t>：</a:t>
            </a:r>
            <a:r>
              <a:rPr lang="en-US" altLang="zh-CN" sz="2000" dirty="0">
                <a:latin typeface="华文新魏" panose="02010800040101010101" pitchFamily="2" charset="-122"/>
              </a:rPr>
              <a:t>= a[i] </a:t>
            </a:r>
            <a:r>
              <a:rPr lang="zh-CN" altLang="en-US" sz="2000" dirty="0">
                <a:latin typeface="华文新魏" panose="02010800040101010101" pitchFamily="2" charset="-122"/>
              </a:rPr>
              <a:t>；</a:t>
            </a:r>
            <a:r>
              <a:rPr lang="en-US" altLang="zh-CN" sz="2000" dirty="0">
                <a:latin typeface="华文新魏" panose="02010800040101010101" pitchFamily="2" charset="-122"/>
              </a:rPr>
              <a:t>a[i]:=a[j]; a[j]:</a:t>
            </a:r>
            <a:r>
              <a:rPr lang="zh-CN" altLang="en-US" sz="2000" dirty="0">
                <a:latin typeface="华文新魏" panose="02010800040101010101" pitchFamily="2" charset="-122"/>
              </a:rPr>
              <a:t>＝</a:t>
            </a:r>
            <a:r>
              <a:rPr lang="en-US" altLang="zh-CN" sz="2000" dirty="0">
                <a:latin typeface="华文新魏" panose="02010800040101010101" pitchFamily="2" charset="-122"/>
              </a:rPr>
              <a:t>x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10</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end { exchange}; </a:t>
            </a:r>
            <a:endParaRPr lang="en-US" altLang="zh-CN" sz="2000" dirty="0">
              <a:latin typeface="华文新魏" panose="02010800040101010101" pitchFamily="2" charset="-122"/>
            </a:endParaRPr>
          </a:p>
        </p:txBody>
      </p:sp>
      <p:sp>
        <p:nvSpPr>
          <p:cNvPr id="49155" name="Rectangle 3"/>
          <p:cNvSpPr/>
          <p:nvPr/>
        </p:nvSpPr>
        <p:spPr>
          <a:xfrm>
            <a:off x="2008188" y="3673475"/>
            <a:ext cx="8640762" cy="3140075"/>
          </a:xfrm>
          <a:prstGeom prst="rect">
            <a:avLst/>
          </a:prstGeom>
          <a:solidFill>
            <a:schemeClr val="bg1"/>
          </a:solidFill>
          <a:ln w="9525">
            <a:noFill/>
          </a:ln>
        </p:spPr>
        <p:txBody>
          <a:bodyPr anchor="t">
            <a:spAutoFit/>
          </a:bodyPr>
          <a:p>
            <a:r>
              <a:rPr lang="zh-CN" altLang="zh-CN" sz="2000" dirty="0">
                <a:latin typeface="华文新魏" panose="02010800040101010101" pitchFamily="2" charset="-122"/>
              </a:rPr>
              <a:t>（11）</a:t>
            </a:r>
            <a:r>
              <a:rPr lang="zh-CN" altLang="zh-CN" sz="2000" dirty="0">
                <a:latin typeface="Times New Roman" panose="02020603050405020304" charset="0"/>
              </a:rPr>
              <a:t> </a:t>
            </a:r>
            <a:r>
              <a:rPr lang="zh-CN" altLang="zh-CN" sz="2000" dirty="0">
                <a:latin typeface="华文新魏" panose="02010800040101010101" pitchFamily="2" charset="-122"/>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procedure </a:t>
            </a:r>
            <a:r>
              <a:rPr lang="en-US" altLang="zh-CN" sz="2000" dirty="0">
                <a:solidFill>
                  <a:schemeClr val="tx2"/>
                </a:solidFill>
                <a:latin typeface="华文新魏" panose="02010800040101010101" pitchFamily="2" charset="-122"/>
              </a:rPr>
              <a:t>quicksort</a:t>
            </a:r>
            <a:r>
              <a:rPr lang="zh-CN" altLang="en-US" sz="2000" dirty="0">
                <a:latin typeface="华文新魏" panose="02010800040101010101" pitchFamily="2" charset="-122"/>
              </a:rPr>
              <a:t>（</a:t>
            </a:r>
            <a:r>
              <a:rPr lang="en-US" altLang="zh-CN" sz="2000" dirty="0">
                <a:latin typeface="华文新魏" panose="02010800040101010101" pitchFamily="2" charset="-122"/>
              </a:rPr>
              <a:t>m</a:t>
            </a:r>
            <a:r>
              <a:rPr lang="zh-CN" altLang="en-US" sz="2000" dirty="0">
                <a:latin typeface="华文新魏" panose="02010800040101010101" pitchFamily="2" charset="-122"/>
              </a:rPr>
              <a:t>，</a:t>
            </a:r>
            <a:r>
              <a:rPr lang="en-US" altLang="zh-CN" sz="2000" dirty="0">
                <a:latin typeface="华文新魏" panose="02010800040101010101" pitchFamily="2" charset="-122"/>
              </a:rPr>
              <a:t>n</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12</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var k</a:t>
            </a:r>
            <a:r>
              <a:rPr lang="zh-CN" altLang="en-US" sz="2000" dirty="0">
                <a:latin typeface="华文新魏" panose="02010800040101010101" pitchFamily="2" charset="-122"/>
              </a:rPr>
              <a:t>，</a:t>
            </a:r>
            <a:r>
              <a:rPr lang="en-US" altLang="zh-CN" sz="2000" dirty="0">
                <a:latin typeface="华文新魏" panose="02010800040101010101" pitchFamily="2" charset="-122"/>
              </a:rPr>
              <a:t>v</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13</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function </a:t>
            </a:r>
            <a:r>
              <a:rPr lang="en-US" altLang="zh-CN" sz="2000" dirty="0">
                <a:solidFill>
                  <a:schemeClr val="tx2"/>
                </a:solidFill>
                <a:latin typeface="华文新魏" panose="02010800040101010101" pitchFamily="2" charset="-122"/>
              </a:rPr>
              <a:t>partition</a:t>
            </a:r>
            <a:r>
              <a:rPr lang="zh-CN" altLang="en-US" sz="2000" dirty="0">
                <a:latin typeface="华文新魏" panose="02010800040101010101" pitchFamily="2" charset="-122"/>
              </a:rPr>
              <a:t>（</a:t>
            </a:r>
            <a:r>
              <a:rPr lang="en-US" altLang="zh-CN" sz="2000" dirty="0">
                <a:latin typeface="华文新魏" panose="02010800040101010101" pitchFamily="2" charset="-122"/>
              </a:rPr>
              <a:t>y</a:t>
            </a:r>
            <a:r>
              <a:rPr lang="zh-CN" altLang="en-US" sz="2000" dirty="0">
                <a:latin typeface="华文新魏" panose="02010800040101010101" pitchFamily="2" charset="-122"/>
              </a:rPr>
              <a:t>，</a:t>
            </a:r>
            <a:r>
              <a:rPr lang="en-US" altLang="zh-CN" sz="2000" dirty="0">
                <a:latin typeface="华文新魏" panose="02010800040101010101" pitchFamily="2" charset="-122"/>
              </a:rPr>
              <a:t>z</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14</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var i</a:t>
            </a:r>
            <a:r>
              <a:rPr lang="zh-CN" altLang="en-US" sz="2000" dirty="0">
                <a:latin typeface="华文新魏" panose="02010800040101010101" pitchFamily="2" charset="-122"/>
              </a:rPr>
              <a:t>，</a:t>
            </a:r>
            <a:r>
              <a:rPr lang="en-US" altLang="zh-CN" sz="2000" dirty="0">
                <a:latin typeface="华文新魏" panose="02010800040101010101" pitchFamily="2" charset="-122"/>
              </a:rPr>
              <a:t>j </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15</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begin </a:t>
            </a:r>
            <a:r>
              <a:rPr lang="en-US" altLang="zh-CN" sz="2000" dirty="0">
                <a:latin typeface="Times New Roman" panose="02020603050405020304" charset="0"/>
              </a:rPr>
              <a:t>…</a:t>
            </a:r>
            <a:r>
              <a:rPr lang="en-US" altLang="zh-CN" sz="2000" dirty="0">
                <a:latin typeface="华文新魏" panose="02010800040101010101" pitchFamily="2" charset="-122"/>
              </a:rPr>
              <a:t>a</a:t>
            </a:r>
            <a:r>
              <a:rPr lang="en-US" altLang="zh-CN" sz="2000" dirty="0">
                <a:latin typeface="Times New Roman" panose="02020603050405020304" charset="0"/>
              </a:rPr>
              <a:t>…</a:t>
            </a:r>
            <a:r>
              <a:rPr lang="en-US" altLang="zh-CN" sz="2000" dirty="0">
                <a:latin typeface="华文新魏" panose="02010800040101010101" pitchFamily="2" charset="-122"/>
              </a:rPr>
              <a:t>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16</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v</a:t>
            </a:r>
            <a:r>
              <a:rPr lang="en-US" altLang="zh-CN" sz="2000" dirty="0">
                <a:latin typeface="Times New Roman" panose="02020603050405020304" charset="0"/>
              </a:rPr>
              <a:t>…</a:t>
            </a:r>
            <a:r>
              <a:rPr lang="en-US" altLang="zh-CN" sz="2000" dirty="0">
                <a:latin typeface="华文新魏" panose="02010800040101010101" pitchFamily="2" charset="-122"/>
              </a:rPr>
              <a:t>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17</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exchange</a:t>
            </a:r>
            <a:r>
              <a:rPr lang="zh-CN" altLang="en-US" sz="2000" dirty="0">
                <a:latin typeface="华文新魏" panose="02010800040101010101" pitchFamily="2" charset="-122"/>
              </a:rPr>
              <a:t>（</a:t>
            </a:r>
            <a:r>
              <a:rPr lang="en-US" altLang="zh-CN" sz="2000" dirty="0">
                <a:latin typeface="华文新魏" panose="02010800040101010101" pitchFamily="2" charset="-122"/>
              </a:rPr>
              <a:t>i</a:t>
            </a:r>
            <a:r>
              <a:rPr lang="zh-CN" altLang="en-US" sz="2000" dirty="0">
                <a:latin typeface="华文新魏" panose="02010800040101010101" pitchFamily="2" charset="-122"/>
              </a:rPr>
              <a:t>，</a:t>
            </a:r>
            <a:r>
              <a:rPr lang="en-US" altLang="zh-CN" sz="2000" dirty="0">
                <a:latin typeface="华文新魏" panose="02010800040101010101" pitchFamily="2" charset="-122"/>
              </a:rPr>
              <a:t>j</a:t>
            </a:r>
            <a:r>
              <a:rPr lang="zh-CN" altLang="en-US" sz="2000" dirty="0">
                <a:latin typeface="华文新魏" panose="02010800040101010101" pitchFamily="2" charset="-122"/>
              </a:rPr>
              <a:t>）；</a:t>
            </a:r>
            <a:r>
              <a:rPr lang="en-US" altLang="zh-CN" sz="2000" dirty="0">
                <a:latin typeface="Times New Roman" panose="02020603050405020304" charset="0"/>
              </a:rPr>
              <a:t>…</a:t>
            </a:r>
            <a:r>
              <a:rPr lang="en-US" altLang="zh-CN" sz="2000" dirty="0">
                <a:latin typeface="华文新魏" panose="02010800040101010101" pitchFamily="2" charset="-122"/>
              </a:rPr>
              <a:t>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18</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end { partition};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19</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begin </a:t>
            </a:r>
            <a:r>
              <a:rPr lang="en-US" altLang="zh-CN" sz="2000" dirty="0">
                <a:latin typeface="Times New Roman" panose="02020603050405020304" charset="0"/>
              </a:rPr>
              <a:t>…</a:t>
            </a:r>
            <a:r>
              <a:rPr lang="en-US" altLang="zh-CN" sz="2000" dirty="0">
                <a:latin typeface="华文新魏" panose="02010800040101010101" pitchFamily="2" charset="-122"/>
              </a:rPr>
              <a:t> end { quicksort};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20</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begin </a:t>
            </a:r>
            <a:r>
              <a:rPr lang="en-US" altLang="zh-CN" sz="2000" dirty="0">
                <a:latin typeface="Times New Roman" panose="02020603050405020304" charset="0"/>
              </a:rPr>
              <a:t>…</a:t>
            </a:r>
            <a:r>
              <a:rPr lang="en-US" altLang="zh-CN" sz="2000" dirty="0">
                <a:latin typeface="华文新魏" panose="02010800040101010101" pitchFamily="2" charset="-122"/>
              </a:rPr>
              <a:t> end. { sort</a:t>
            </a:r>
            <a:r>
              <a:rPr lang="zh-CN" altLang="en-US" sz="2000" dirty="0">
                <a:latin typeface="华文新魏" panose="02010800040101010101" pitchFamily="2" charset="-122"/>
              </a:rPr>
              <a:t>｝</a:t>
            </a:r>
            <a:endParaRPr lang="zh-CN" altLang="en-US" sz="2000" dirty="0">
              <a:latin typeface="华文新魏" panose="02010800040101010101" pitchFamily="2" charset="-122"/>
            </a:endParaRPr>
          </a:p>
        </p:txBody>
      </p:sp>
      <p:sp>
        <p:nvSpPr>
          <p:cNvPr id="49156" name="Rectangle 4"/>
          <p:cNvSpPr/>
          <p:nvPr/>
        </p:nvSpPr>
        <p:spPr>
          <a:xfrm>
            <a:off x="179388" y="117475"/>
            <a:ext cx="2320925" cy="431800"/>
          </a:xfrm>
          <a:prstGeom prst="rect">
            <a:avLst/>
          </a:prstGeom>
          <a:solidFill>
            <a:schemeClr val="bg1"/>
          </a:solid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400" dirty="0">
                <a:solidFill>
                  <a:schemeClr val="tx1"/>
                </a:solidFill>
                <a:latin typeface="Tahoma" panose="020B0604030504040204" charset="0"/>
              </a:rPr>
              <a:t>例子：</a:t>
            </a:r>
            <a:endParaRPr lang="zh-CN" altLang="en-US" sz="2400" dirty="0">
              <a:solidFill>
                <a:schemeClr val="tx1"/>
              </a:solidFill>
              <a:latin typeface="Tahoma" panose="020B060403050404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 name="Rectangle 47"/>
          <p:cNvSpPr txBox="1">
            <a:spLocks noChangeArrowheads="1"/>
          </p:cNvSpPr>
          <p:nvPr/>
        </p:nvSpPr>
        <p:spPr bwMode="auto">
          <a:xfrm>
            <a:off x="1985963" y="152400"/>
            <a:ext cx="4724400" cy="6553200"/>
          </a:xfrm>
          <a:prstGeom prst="rect">
            <a:avLst/>
          </a:prstGeom>
          <a:solidFill>
            <a:schemeClr val="bg1">
              <a:lumMod val="95000"/>
            </a:schemeClr>
          </a:solidFill>
          <a:ln>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main()</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int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a=0;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int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b=0;</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int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b=1;</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int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a=2;</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printf</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(“%d %d\n”,</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a,b</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int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b=3;</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printf</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(“%d %d\n”,</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a,b</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printf</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(“%d %d\n”,</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a,b</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printf</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(“%d %d\n”,</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a,b</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ea"/>
            </a:endParaRPr>
          </a:p>
        </p:txBody>
      </p:sp>
      <p:grpSp>
        <p:nvGrpSpPr>
          <p:cNvPr id="2" name="Group 43"/>
          <p:cNvGrpSpPr/>
          <p:nvPr/>
        </p:nvGrpSpPr>
        <p:grpSpPr>
          <a:xfrm>
            <a:off x="1193800" y="685800"/>
            <a:ext cx="652463" cy="5867400"/>
            <a:chOff x="751" y="432"/>
            <a:chExt cx="353" cy="3696"/>
          </a:xfrm>
        </p:grpSpPr>
        <p:sp>
          <p:nvSpPr>
            <p:cNvPr id="50180" name="AutoShape 45"/>
            <p:cNvSpPr/>
            <p:nvPr/>
          </p:nvSpPr>
          <p:spPr>
            <a:xfrm>
              <a:off x="960" y="432"/>
              <a:ext cx="144" cy="3696"/>
            </a:xfrm>
            <a:prstGeom prst="leftBracket">
              <a:avLst>
                <a:gd name="adj" fmla="val 213888"/>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0181" name="Text Box 44"/>
            <p:cNvSpPr txBox="1"/>
            <p:nvPr/>
          </p:nvSpPr>
          <p:spPr>
            <a:xfrm>
              <a:off x="751" y="2226"/>
              <a:ext cx="239" cy="252"/>
            </a:xfrm>
            <a:prstGeom prst="rect">
              <a:avLst/>
            </a:prstGeom>
            <a:noFill/>
            <a:ln w="9525">
              <a:noFill/>
            </a:ln>
          </p:spPr>
          <p:txBody>
            <a:bodyPr wrap="none" anchor="ctr">
              <a:spAutoFit/>
            </a:bodyPr>
            <a:p>
              <a:pPr algn="ctr"/>
              <a:r>
                <a:rPr lang="en-US" altLang="zh-CN" sz="2000" dirty="0">
                  <a:latin typeface="Times New Roman" panose="02020603050405020304" charset="0"/>
                </a:rPr>
                <a:t>B</a:t>
              </a:r>
              <a:r>
                <a:rPr lang="en-US" altLang="zh-CN" sz="2000" baseline="-25000" dirty="0">
                  <a:latin typeface="Times New Roman" panose="02020603050405020304" charset="0"/>
                </a:rPr>
                <a:t>0</a:t>
              </a:r>
              <a:endParaRPr lang="en-US" altLang="zh-CN" sz="2000" dirty="0">
                <a:latin typeface="Times New Roman" panose="02020603050405020304" charset="0"/>
                <a:ea typeface="Times New Roman" panose="02020603050405020304" charset="0"/>
              </a:endParaRPr>
            </a:p>
          </p:txBody>
        </p:sp>
      </p:grpSp>
      <p:grpSp>
        <p:nvGrpSpPr>
          <p:cNvPr id="5" name="Group 40"/>
          <p:cNvGrpSpPr/>
          <p:nvPr/>
        </p:nvGrpSpPr>
        <p:grpSpPr>
          <a:xfrm>
            <a:off x="1692275" y="1828800"/>
            <a:ext cx="611188" cy="4038600"/>
            <a:chOff x="1007" y="1152"/>
            <a:chExt cx="385" cy="2544"/>
          </a:xfrm>
        </p:grpSpPr>
        <p:sp>
          <p:nvSpPr>
            <p:cNvPr id="50183" name="AutoShape 42"/>
            <p:cNvSpPr/>
            <p:nvPr/>
          </p:nvSpPr>
          <p:spPr>
            <a:xfrm>
              <a:off x="1248" y="1152"/>
              <a:ext cx="144" cy="2544"/>
            </a:xfrm>
            <a:prstGeom prst="leftBracket">
              <a:avLst>
                <a:gd name="adj" fmla="val 147222"/>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0184" name="Text Box 41"/>
            <p:cNvSpPr txBox="1"/>
            <p:nvPr/>
          </p:nvSpPr>
          <p:spPr>
            <a:xfrm>
              <a:off x="1007" y="2245"/>
              <a:ext cx="278" cy="252"/>
            </a:xfrm>
            <a:prstGeom prst="rect">
              <a:avLst/>
            </a:prstGeom>
            <a:noFill/>
            <a:ln w="9525">
              <a:noFill/>
            </a:ln>
          </p:spPr>
          <p:txBody>
            <a:bodyPr wrap="none" anchor="ctr">
              <a:spAutoFit/>
            </a:bodyPr>
            <a:p>
              <a:pPr algn="ctr"/>
              <a:r>
                <a:rPr lang="en-US" altLang="zh-CN" sz="2000" dirty="0">
                  <a:latin typeface="Times New Roman" panose="02020603050405020304" charset="0"/>
                </a:rPr>
                <a:t>B</a:t>
              </a:r>
              <a:r>
                <a:rPr lang="en-US" altLang="zh-CN" sz="2000" baseline="-25000" dirty="0">
                  <a:latin typeface="Times New Roman" panose="02020603050405020304" charset="0"/>
                </a:rPr>
                <a:t>1</a:t>
              </a:r>
              <a:endParaRPr lang="en-US" altLang="zh-CN" sz="2000" dirty="0">
                <a:latin typeface="Times New Roman" panose="02020603050405020304" charset="0"/>
                <a:ea typeface="Times New Roman" panose="02020603050405020304" charset="0"/>
              </a:endParaRPr>
            </a:p>
          </p:txBody>
        </p:sp>
      </p:grpSp>
      <p:grpSp>
        <p:nvGrpSpPr>
          <p:cNvPr id="6" name="Group 37"/>
          <p:cNvGrpSpPr/>
          <p:nvPr/>
        </p:nvGrpSpPr>
        <p:grpSpPr>
          <a:xfrm>
            <a:off x="2225675" y="2514600"/>
            <a:ext cx="534988" cy="1143000"/>
            <a:chOff x="1295" y="1584"/>
            <a:chExt cx="337" cy="720"/>
          </a:xfrm>
        </p:grpSpPr>
        <p:sp>
          <p:nvSpPr>
            <p:cNvPr id="50186" name="AutoShape 39"/>
            <p:cNvSpPr/>
            <p:nvPr/>
          </p:nvSpPr>
          <p:spPr>
            <a:xfrm>
              <a:off x="1536" y="1584"/>
              <a:ext cx="96" cy="720"/>
            </a:xfrm>
            <a:prstGeom prst="leftBracket">
              <a:avLst>
                <a:gd name="adj" fmla="val 62500"/>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0187" name="Text Box 38"/>
            <p:cNvSpPr txBox="1"/>
            <p:nvPr/>
          </p:nvSpPr>
          <p:spPr>
            <a:xfrm>
              <a:off x="1295" y="1775"/>
              <a:ext cx="278" cy="252"/>
            </a:xfrm>
            <a:prstGeom prst="rect">
              <a:avLst/>
            </a:prstGeom>
            <a:noFill/>
            <a:ln w="9525">
              <a:noFill/>
            </a:ln>
          </p:spPr>
          <p:txBody>
            <a:bodyPr wrap="none" anchor="ctr">
              <a:spAutoFit/>
            </a:bodyPr>
            <a:p>
              <a:pPr algn="ctr"/>
              <a:r>
                <a:rPr lang="en-US" altLang="zh-CN" sz="2000" dirty="0">
                  <a:latin typeface="Times New Roman" panose="02020603050405020304" charset="0"/>
                </a:rPr>
                <a:t>B</a:t>
              </a:r>
              <a:r>
                <a:rPr lang="en-US" altLang="zh-CN" sz="2000" baseline="-25000" dirty="0">
                  <a:latin typeface="Times New Roman" panose="02020603050405020304" charset="0"/>
                </a:rPr>
                <a:t>2</a:t>
              </a:r>
              <a:endParaRPr lang="en-US" altLang="zh-CN" sz="2000" dirty="0">
                <a:latin typeface="Times New Roman" panose="02020603050405020304" charset="0"/>
                <a:ea typeface="Times New Roman" panose="02020603050405020304" charset="0"/>
              </a:endParaRPr>
            </a:p>
          </p:txBody>
        </p:sp>
      </p:grpSp>
      <p:grpSp>
        <p:nvGrpSpPr>
          <p:cNvPr id="7" name="Group 34"/>
          <p:cNvGrpSpPr/>
          <p:nvPr/>
        </p:nvGrpSpPr>
        <p:grpSpPr>
          <a:xfrm>
            <a:off x="2225675" y="3962400"/>
            <a:ext cx="534988" cy="1143000"/>
            <a:chOff x="1295" y="2496"/>
            <a:chExt cx="337" cy="720"/>
          </a:xfrm>
        </p:grpSpPr>
        <p:sp>
          <p:nvSpPr>
            <p:cNvPr id="50189" name="AutoShape 36"/>
            <p:cNvSpPr/>
            <p:nvPr/>
          </p:nvSpPr>
          <p:spPr>
            <a:xfrm>
              <a:off x="1536" y="2496"/>
              <a:ext cx="96" cy="720"/>
            </a:xfrm>
            <a:prstGeom prst="leftBracket">
              <a:avLst>
                <a:gd name="adj" fmla="val 62500"/>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0190" name="Text Box 35"/>
            <p:cNvSpPr txBox="1"/>
            <p:nvPr/>
          </p:nvSpPr>
          <p:spPr>
            <a:xfrm>
              <a:off x="1295" y="2677"/>
              <a:ext cx="278" cy="252"/>
            </a:xfrm>
            <a:prstGeom prst="rect">
              <a:avLst/>
            </a:prstGeom>
            <a:noFill/>
            <a:ln w="9525">
              <a:noFill/>
            </a:ln>
          </p:spPr>
          <p:txBody>
            <a:bodyPr wrap="none" anchor="ctr">
              <a:spAutoFit/>
            </a:bodyPr>
            <a:p>
              <a:pPr algn="ctr"/>
              <a:r>
                <a:rPr lang="en-US" altLang="zh-CN" sz="2000" dirty="0">
                  <a:latin typeface="Times New Roman" panose="02020603050405020304" charset="0"/>
                </a:rPr>
                <a:t>B</a:t>
              </a:r>
              <a:r>
                <a:rPr lang="en-US" altLang="zh-CN" sz="2000" baseline="-25000" dirty="0">
                  <a:latin typeface="Times New Roman" panose="02020603050405020304" charset="0"/>
                </a:rPr>
                <a:t>3</a:t>
              </a:r>
              <a:endParaRPr lang="en-US" altLang="zh-CN" sz="2000" dirty="0">
                <a:latin typeface="Times New Roman" panose="02020603050405020304" charset="0"/>
                <a:ea typeface="Times New Roman" panose="02020603050405020304" charset="0"/>
              </a:endParaRPr>
            </a:p>
          </p:txBody>
        </p:sp>
      </p:grpSp>
      <p:sp>
        <p:nvSpPr>
          <p:cNvPr id="53" name="Rectangle 40"/>
          <p:cNvSpPr txBox="1">
            <a:spLocks noChangeArrowheads="1"/>
          </p:cNvSpPr>
          <p:nvPr/>
        </p:nvSpPr>
        <p:spPr bwMode="auto">
          <a:xfrm>
            <a:off x="6781800" y="285750"/>
            <a:ext cx="3429000" cy="6286500"/>
          </a:xfrm>
          <a:prstGeom prst="rect">
            <a:avLst/>
          </a:prstGeom>
          <a:solidFill>
            <a:schemeClr val="accent6">
              <a:lumMod val="20000"/>
              <a:lumOff val="80000"/>
            </a:schemeClr>
          </a:solidFill>
          <a:ln>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1200" cap="none" spc="0" normalizeH="0" baseline="0" noProof="0" dirty="0" smtClean="0">
                <a:ln>
                  <a:noFill/>
                </a:ln>
                <a:solidFill>
                  <a:schemeClr val="tx2"/>
                </a:solidFill>
                <a:effectLst/>
                <a:uLnTx/>
                <a:uFillTx/>
                <a:latin typeface="仿宋" panose="02010609060101010101" pitchFamily="49" charset="-122"/>
                <a:ea typeface="仿宋" panose="02010609060101010101" pitchFamily="49" charset="-122"/>
                <a:cs typeface="+mn-cs"/>
                <a:sym typeface="+mn-ea"/>
              </a:rPr>
              <a:t>块：含有本身局部数据说明的复合语句</a:t>
            </a:r>
            <a:endParaRPr kumimoji="0" lang="zh-CN" altLang="en-US" sz="2400" b="1" i="0" u="none" strike="noStrike" kern="1200" cap="none" spc="0" normalizeH="0" baseline="0" noProof="0" dirty="0" smtClean="0">
              <a:ln>
                <a:noFill/>
              </a:ln>
              <a:solidFill>
                <a:schemeClr val="tx2"/>
              </a:solidFill>
              <a:effectLst/>
              <a:uLnTx/>
              <a:uFillTx/>
              <a:latin typeface="仿宋" panose="02010609060101010101" pitchFamily="49" charset="-122"/>
              <a:ea typeface="仿宋" panose="02010609060101010101" pitchFamily="49" charset="-122"/>
              <a:cs typeface="+mn-cs"/>
              <a:sym typeface="+mn-ea"/>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1200" cap="none" spc="0" normalizeH="0" baseline="0" noProof="0" dirty="0" smtClean="0">
                <a:ln>
                  <a:noFill/>
                </a:ln>
                <a:solidFill>
                  <a:schemeClr val="tx2"/>
                </a:solidFill>
                <a:effectLst/>
                <a:uLnTx/>
                <a:uFillTx/>
                <a:latin typeface="仿宋" panose="02010609060101010101" pitchFamily="49" charset="-122"/>
                <a:ea typeface="仿宋" panose="02010609060101010101" pitchFamily="49" charset="-122"/>
                <a:cs typeface="+mn-cs"/>
                <a:sym typeface="+mn-ea"/>
              </a:rPr>
              <a:t>程序块的基本结构</a:t>
            </a:r>
            <a:endParaRPr kumimoji="0" lang="zh-CN" altLang="en-US" sz="2400" b="1" i="0" u="none" strike="noStrike" kern="1200" cap="none" spc="0" normalizeH="0" baseline="0" noProof="0" dirty="0" smtClean="0">
              <a:ln>
                <a:noFill/>
              </a:ln>
              <a:solidFill>
                <a:schemeClr val="tx2"/>
              </a:solidFill>
              <a:effectLst/>
              <a:uLnTx/>
              <a:uFillTx/>
              <a:latin typeface="仿宋" panose="02010609060101010101" pitchFamily="49" charset="-122"/>
              <a:ea typeface="仿宋" panose="02010609060101010101" pitchFamily="49" charset="-122"/>
              <a:cs typeface="+mn-cs"/>
              <a:sym typeface="+mn-ea"/>
            </a:endParaRPr>
          </a:p>
          <a:p>
            <a:pPr marL="1143000" marR="0" lvl="2" indent="-228600" algn="l" defTabSz="914400" rtl="0" eaLnBrk="0" fontAlgn="base" latinLnBrk="0" hangingPunct="0">
              <a:lnSpc>
                <a:spcPct val="150000"/>
              </a:lnSpc>
              <a:spcBef>
                <a:spcPct val="20000"/>
              </a:spcBef>
              <a:spcAft>
                <a:spcPct val="0"/>
              </a:spcAft>
              <a:buClr>
                <a:schemeClr val="tx1"/>
              </a:buClr>
              <a:buSzTx/>
              <a:buFontTx/>
              <a:buNone/>
              <a:defRPr/>
            </a:pPr>
            <a:endParaRPr kumimoji="0" lang="en-US" altLang="zh-CN" sz="1000" b="1" i="0" u="none" strike="noStrike" kern="1200" cap="none" spc="0" normalizeH="0" baseline="0" noProof="0" dirty="0" smtClean="0">
              <a:ln>
                <a:noFill/>
              </a:ln>
              <a:solidFill>
                <a:schemeClr val="tx2"/>
              </a:solidFill>
              <a:effectLst/>
              <a:uLnTx/>
              <a:uFillTx/>
              <a:latin typeface="仿宋" panose="02010609060101010101" pitchFamily="49" charset="-122"/>
              <a:ea typeface="仿宋" panose="02010609060101010101" pitchFamily="49" charset="-122"/>
              <a:cs typeface="+mn-cs"/>
              <a:sym typeface="+mn-ea"/>
            </a:endParaRPr>
          </a:p>
          <a:p>
            <a:pPr marL="1143000" marR="0" lvl="2" indent="-228600" algn="l" defTabSz="914400" rtl="0" eaLnBrk="0" fontAlgn="base" latinLnBrk="0" hangingPunct="0">
              <a:lnSpc>
                <a:spcPct val="150000"/>
              </a:lnSpc>
              <a:spcBef>
                <a:spcPct val="20000"/>
              </a:spcBef>
              <a:spcAft>
                <a:spcPct val="0"/>
              </a:spcAft>
              <a:buClr>
                <a:schemeClr val="tx1"/>
              </a:buClr>
              <a:buSzTx/>
              <a:buFontTx/>
              <a:buNone/>
              <a:defRPr/>
            </a:pPr>
            <a:r>
              <a:rPr kumimoji="0" lang="en-US" altLang="zh-CN" sz="2400" b="1" i="0" u="none" strike="noStrike" kern="1200" cap="none" spc="0" normalizeH="0" baseline="0" noProof="0" dirty="0" smtClean="0">
                <a:ln>
                  <a:noFill/>
                </a:ln>
                <a:solidFill>
                  <a:srgbClr val="CC3300"/>
                </a:solidFill>
                <a:effectLst/>
                <a:uLnTx/>
                <a:uFillTx/>
                <a:latin typeface="仿宋" panose="02010609060101010101" pitchFamily="49" charset="-122"/>
                <a:ea typeface="仿宋" panose="02010609060101010101" pitchFamily="49" charset="-122"/>
                <a:cs typeface="+mn-cs"/>
                <a:sym typeface="+mn-ea"/>
              </a:rPr>
              <a:t>begin</a:t>
            </a:r>
            <a:r>
              <a:rPr kumimoji="0" lang="zh-CN" altLang="en-US" sz="2400" b="1" i="0" u="none" strike="noStrike" kern="1200" cap="none" spc="0" normalizeH="0" baseline="0" noProof="0" dirty="0" smtClean="0">
                <a:ln>
                  <a:noFill/>
                </a:ln>
                <a:solidFill>
                  <a:srgbClr val="CC3300"/>
                </a:solidFill>
                <a:effectLst/>
                <a:uLnTx/>
                <a:uFillTx/>
                <a:latin typeface="仿宋" panose="02010609060101010101" pitchFamily="49" charset="-122"/>
                <a:ea typeface="仿宋" panose="02010609060101010101" pitchFamily="49" charset="-122"/>
                <a:cs typeface="+mn-cs"/>
                <a:sym typeface="+mn-ea"/>
              </a:rPr>
              <a:t>或</a:t>
            </a:r>
            <a:r>
              <a:rPr kumimoji="0" lang="en-US" altLang="zh-CN" sz="2400" b="1" i="0" u="none" strike="noStrike" kern="1200" cap="none" spc="0" normalizeH="0" baseline="0" noProof="0" dirty="0" smtClean="0">
                <a:ln>
                  <a:noFill/>
                </a:ln>
                <a:solidFill>
                  <a:srgbClr val="CC3300"/>
                </a:solidFill>
                <a:effectLst/>
                <a:uLnTx/>
                <a:uFillTx/>
                <a:latin typeface="仿宋" panose="02010609060101010101" pitchFamily="49" charset="-122"/>
                <a:ea typeface="仿宋" panose="02010609060101010101" pitchFamily="49" charset="-122"/>
                <a:cs typeface="+mn-cs"/>
                <a:sym typeface="+mn-ea"/>
              </a:rPr>
              <a:t>{</a:t>
            </a:r>
            <a:endParaRPr kumimoji="0" lang="en-US" altLang="zh-CN" sz="2400" b="1" i="0" u="none" strike="noStrike" kern="1200" cap="none" spc="0" normalizeH="0" baseline="0" noProof="0" dirty="0" smtClean="0">
              <a:ln>
                <a:noFill/>
              </a:ln>
              <a:solidFill>
                <a:srgbClr val="CC3300"/>
              </a:solidFill>
              <a:effectLst/>
              <a:uLnTx/>
              <a:uFillTx/>
              <a:latin typeface="仿宋" panose="02010609060101010101" pitchFamily="49" charset="-122"/>
              <a:ea typeface="仿宋" panose="02010609060101010101" pitchFamily="49" charset="-122"/>
              <a:cs typeface="+mn-cs"/>
              <a:sym typeface="+mn-ea"/>
            </a:endParaRPr>
          </a:p>
          <a:p>
            <a:pPr marL="1143000" marR="0" lvl="2" indent="-228600" algn="l" defTabSz="914400" rtl="0" eaLnBrk="0" fontAlgn="base" latinLnBrk="0" hangingPunct="0">
              <a:lnSpc>
                <a:spcPct val="150000"/>
              </a:lnSpc>
              <a:spcBef>
                <a:spcPct val="20000"/>
              </a:spcBef>
              <a:spcAft>
                <a:spcPct val="0"/>
              </a:spcAft>
              <a:buClr>
                <a:schemeClr val="tx1"/>
              </a:buClr>
              <a:buSzTx/>
              <a:buFontTx/>
              <a:buNone/>
              <a:defRPr/>
            </a:pPr>
            <a:r>
              <a:rPr kumimoji="0" lang="en-US" altLang="zh-CN" sz="2400" b="1" i="0" u="none" strike="noStrike" kern="1200" cap="none" spc="0" normalizeH="0" baseline="0" noProof="0" dirty="0" smtClean="0">
                <a:ln>
                  <a:noFill/>
                </a:ln>
                <a:solidFill>
                  <a:srgbClr val="CC3300"/>
                </a:solidFill>
                <a:effectLst/>
                <a:uLnTx/>
                <a:uFillTx/>
                <a:latin typeface="仿宋" panose="02010609060101010101" pitchFamily="49" charset="-122"/>
                <a:ea typeface="仿宋" panose="02010609060101010101" pitchFamily="49" charset="-122"/>
                <a:cs typeface="+mn-cs"/>
                <a:sym typeface="+mn-ea"/>
              </a:rPr>
              <a:t>  </a:t>
            </a:r>
            <a:r>
              <a:rPr kumimoji="0" lang="zh-CN" altLang="en-US" sz="2400" b="1" i="0" u="none" strike="noStrike" kern="1200" cap="none" spc="0" normalizeH="0" baseline="0" noProof="0" dirty="0" smtClean="0">
                <a:ln>
                  <a:noFill/>
                </a:ln>
                <a:solidFill>
                  <a:srgbClr val="CC3300"/>
                </a:solidFill>
                <a:effectLst/>
                <a:uLnTx/>
                <a:uFillTx/>
                <a:latin typeface="仿宋" panose="02010609060101010101" pitchFamily="49" charset="-122"/>
                <a:ea typeface="仿宋" panose="02010609060101010101" pitchFamily="49" charset="-122"/>
                <a:cs typeface="+mn-cs"/>
                <a:sym typeface="+mn-ea"/>
              </a:rPr>
              <a:t>声明语句</a:t>
            </a:r>
            <a:endParaRPr kumimoji="0" lang="zh-CN" altLang="en-US" sz="2400" b="1" i="0" u="none" strike="noStrike" kern="1200" cap="none" spc="0" normalizeH="0" baseline="0" noProof="0" dirty="0" smtClean="0">
              <a:ln>
                <a:noFill/>
              </a:ln>
              <a:solidFill>
                <a:srgbClr val="CC3300"/>
              </a:solidFill>
              <a:effectLst/>
              <a:uLnTx/>
              <a:uFillTx/>
              <a:latin typeface="仿宋" panose="02010609060101010101" pitchFamily="49" charset="-122"/>
              <a:ea typeface="仿宋" panose="02010609060101010101" pitchFamily="49" charset="-122"/>
              <a:cs typeface="+mn-cs"/>
              <a:sym typeface="+mn-ea"/>
            </a:endParaRPr>
          </a:p>
          <a:p>
            <a:pPr marL="1143000" marR="0" lvl="2" indent="-228600" algn="l" defTabSz="914400" rtl="0" eaLnBrk="0" fontAlgn="base" latinLnBrk="0" hangingPunct="0">
              <a:lnSpc>
                <a:spcPct val="150000"/>
              </a:lnSpc>
              <a:spcBef>
                <a:spcPct val="20000"/>
              </a:spcBef>
              <a:spcAft>
                <a:spcPct val="0"/>
              </a:spcAft>
              <a:buClr>
                <a:schemeClr val="tx1"/>
              </a:buClr>
              <a:buSzTx/>
              <a:buFontTx/>
              <a:buNone/>
              <a:defRPr/>
            </a:pPr>
            <a:r>
              <a:rPr kumimoji="0" lang="zh-CN" altLang="en-US" sz="2400" b="1" i="0" u="none" strike="noStrike" kern="1200" cap="none" spc="0" normalizeH="0" baseline="0" noProof="0" dirty="0" smtClean="0">
                <a:ln>
                  <a:noFill/>
                </a:ln>
                <a:solidFill>
                  <a:srgbClr val="CC3300"/>
                </a:solidFill>
                <a:effectLst/>
                <a:uLnTx/>
                <a:uFillTx/>
                <a:latin typeface="仿宋" panose="02010609060101010101" pitchFamily="49" charset="-122"/>
                <a:ea typeface="仿宋" panose="02010609060101010101" pitchFamily="49" charset="-122"/>
                <a:cs typeface="+mn-cs"/>
                <a:sym typeface="+mn-ea"/>
              </a:rPr>
              <a:t>  语句序列</a:t>
            </a:r>
            <a:endParaRPr kumimoji="0" lang="zh-CN" altLang="en-US" sz="2400" b="1" i="0" u="none" strike="noStrike" kern="1200" cap="none" spc="0" normalizeH="0" baseline="0" noProof="0" dirty="0" smtClean="0">
              <a:ln>
                <a:noFill/>
              </a:ln>
              <a:solidFill>
                <a:srgbClr val="CC3300"/>
              </a:solidFill>
              <a:effectLst/>
              <a:uLnTx/>
              <a:uFillTx/>
              <a:latin typeface="仿宋" panose="02010609060101010101" pitchFamily="49" charset="-122"/>
              <a:ea typeface="仿宋" panose="02010609060101010101" pitchFamily="49" charset="-122"/>
              <a:cs typeface="+mn-cs"/>
              <a:sym typeface="+mn-ea"/>
            </a:endParaRPr>
          </a:p>
          <a:p>
            <a:pPr marL="1143000" marR="0" lvl="2" indent="-228600" algn="l" defTabSz="914400" rtl="0" eaLnBrk="0" fontAlgn="base" latinLnBrk="0" hangingPunct="0">
              <a:lnSpc>
                <a:spcPct val="150000"/>
              </a:lnSpc>
              <a:spcBef>
                <a:spcPct val="20000"/>
              </a:spcBef>
              <a:spcAft>
                <a:spcPct val="0"/>
              </a:spcAft>
              <a:buClr>
                <a:schemeClr val="tx1"/>
              </a:buClr>
              <a:buSzTx/>
              <a:buFontTx/>
              <a:buNone/>
              <a:defRPr/>
            </a:pPr>
            <a:r>
              <a:rPr kumimoji="0" lang="en-US" altLang="zh-CN" sz="2400" b="1" i="0" u="none" strike="noStrike" kern="1200" cap="none" spc="0" normalizeH="0" baseline="0" noProof="0" dirty="0" smtClean="0">
                <a:ln>
                  <a:noFill/>
                </a:ln>
                <a:solidFill>
                  <a:srgbClr val="CC3300"/>
                </a:solidFill>
                <a:effectLst/>
                <a:uLnTx/>
                <a:uFillTx/>
                <a:latin typeface="仿宋" panose="02010609060101010101" pitchFamily="49" charset="-122"/>
                <a:ea typeface="仿宋" panose="02010609060101010101" pitchFamily="49" charset="-122"/>
                <a:cs typeface="+mn-cs"/>
                <a:sym typeface="+mn-ea"/>
              </a:rPr>
              <a:t>end</a:t>
            </a:r>
            <a:r>
              <a:rPr kumimoji="0" lang="zh-CN" altLang="en-US" sz="2400" b="1" i="0" u="none" strike="noStrike" kern="1200" cap="none" spc="0" normalizeH="0" baseline="0" noProof="0" dirty="0" smtClean="0">
                <a:ln>
                  <a:noFill/>
                </a:ln>
                <a:solidFill>
                  <a:srgbClr val="CC3300"/>
                </a:solidFill>
                <a:effectLst/>
                <a:uLnTx/>
                <a:uFillTx/>
                <a:latin typeface="仿宋" panose="02010609060101010101" pitchFamily="49" charset="-122"/>
                <a:ea typeface="仿宋" panose="02010609060101010101" pitchFamily="49" charset="-122"/>
                <a:cs typeface="+mn-cs"/>
                <a:sym typeface="+mn-ea"/>
              </a:rPr>
              <a:t>或</a:t>
            </a:r>
            <a:r>
              <a:rPr kumimoji="0" lang="en-US" altLang="zh-CN" sz="2400" b="1" i="0" u="none" strike="noStrike" kern="1200" cap="none" spc="0" normalizeH="0" baseline="0" noProof="0" dirty="0" smtClean="0">
                <a:ln>
                  <a:noFill/>
                </a:ln>
                <a:solidFill>
                  <a:srgbClr val="CC3300"/>
                </a:solidFill>
                <a:effectLst/>
                <a:uLnTx/>
                <a:uFillTx/>
                <a:latin typeface="仿宋" panose="02010609060101010101" pitchFamily="49" charset="-122"/>
                <a:ea typeface="仿宋" panose="02010609060101010101" pitchFamily="49" charset="-122"/>
                <a:cs typeface="+mn-cs"/>
                <a:sym typeface="+mn-ea"/>
              </a:rPr>
              <a:t>}</a:t>
            </a:r>
            <a:endParaRPr kumimoji="0" lang="en-US" altLang="zh-CN" sz="2400" b="1" i="0" u="none" strike="noStrike" kern="1200" cap="none" spc="0" normalizeH="0" baseline="0" noProof="0" dirty="0" smtClean="0">
              <a:ln>
                <a:noFill/>
              </a:ln>
              <a:solidFill>
                <a:srgbClr val="CC3300"/>
              </a:solidFill>
              <a:effectLst/>
              <a:uLnTx/>
              <a:uFillTx/>
              <a:latin typeface="仿宋" panose="02010609060101010101" pitchFamily="49" charset="-122"/>
              <a:ea typeface="仿宋" panose="02010609060101010101" pitchFamily="49" charset="-122"/>
              <a:cs typeface="+mn-cs"/>
              <a:sym typeface="+mn-ea"/>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endParaRPr kumimoji="0" lang="en-US" altLang="zh-CN" sz="2400" b="1" i="0" u="none" strike="noStrike" kern="1200" cap="none" spc="0" normalizeH="0" baseline="0" noProof="0" dirty="0" smtClean="0">
              <a:ln>
                <a:noFill/>
              </a:ln>
              <a:solidFill>
                <a:schemeClr val="tx2"/>
              </a:solidFill>
              <a:effectLst/>
              <a:uLnTx/>
              <a:uFillTx/>
              <a:latin typeface="仿宋" panose="02010609060101010101" pitchFamily="49" charset="-122"/>
              <a:ea typeface="仿宋" panose="02010609060101010101" pitchFamily="49" charset="-122"/>
              <a:cs typeface="+mn-cs"/>
              <a:sym typeface="+mn-ea"/>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1200" cap="none" spc="0" normalizeH="0" baseline="0" noProof="0" dirty="0" smtClean="0">
                <a:ln>
                  <a:noFill/>
                </a:ln>
                <a:solidFill>
                  <a:schemeClr val="tx2"/>
                </a:solidFill>
                <a:effectLst/>
                <a:uLnTx/>
                <a:uFillTx/>
                <a:latin typeface="仿宋" panose="02010609060101010101" pitchFamily="49" charset="-122"/>
                <a:ea typeface="仿宋" panose="02010609060101010101" pitchFamily="49" charset="-122"/>
                <a:cs typeface="+mn-cs"/>
                <a:sym typeface="+mn-ea"/>
              </a:rPr>
              <a:t>块之间的关系（可嵌套、不能交叉）</a:t>
            </a:r>
            <a:endParaRPr kumimoji="0" lang="zh-CN" altLang="en-US" sz="2400" b="1" i="0" u="none" strike="noStrike" kern="1200" cap="none" spc="0" normalizeH="0" baseline="0" noProof="0" dirty="0" smtClean="0">
              <a:ln>
                <a:noFill/>
              </a:ln>
              <a:solidFill>
                <a:schemeClr val="tx2"/>
              </a:solidFill>
              <a:effectLst/>
              <a:uLnTx/>
              <a:uFillTx/>
              <a:latin typeface="仿宋" panose="02010609060101010101" pitchFamily="49" charset="-122"/>
              <a:ea typeface="仿宋" panose="02010609060101010101" pitchFamily="49" charset="-122"/>
              <a:cs typeface="+mn-cs"/>
              <a:sym typeface="+mn-ea"/>
            </a:endParaRPr>
          </a:p>
          <a:p>
            <a:pPr marL="0" marR="0" lvl="0" indent="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dirty="0" smtClean="0">
              <a:ln>
                <a:noFill/>
              </a:ln>
              <a:solidFill>
                <a:schemeClr val="tx2"/>
              </a:solidFill>
              <a:effectLst/>
              <a:uLnTx/>
              <a:uFillTx/>
              <a:latin typeface="仿宋" panose="02010609060101010101" pitchFamily="49" charset="-122"/>
              <a:ea typeface="仿宋" panose="02010609060101010101" pitchFamily="49" charset="-122"/>
              <a:cs typeface="+mn-cs"/>
              <a:sym typeface="+mn-ea"/>
            </a:endParaRPr>
          </a:p>
          <a:p>
            <a:pPr marL="342900" marR="0" lvl="0" indent="-342900" algn="l" defTabSz="914400" rtl="0" eaLnBrk="0" fontAlgn="base" latinLnBrk="0" hangingPunct="0">
              <a:lnSpc>
                <a:spcPct val="150000"/>
              </a:lnSpc>
              <a:spcBef>
                <a:spcPct val="20000"/>
              </a:spcBef>
              <a:spcAft>
                <a:spcPct val="0"/>
              </a:spcAft>
              <a:buClr>
                <a:schemeClr val="hlink"/>
              </a:buClr>
              <a:buSzTx/>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uLnTx/>
              <a:uFillTx/>
              <a:latin typeface="仿宋" panose="02010609060101010101" pitchFamily="49" charset="-122"/>
              <a:ea typeface="仿宋" panose="02010609060101010101"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3">
                                            <p:txEl>
                                              <p:charRg st="4294967295" end="4294967295"/>
                                            </p:txEl>
                                          </p:spTgt>
                                        </p:tgtEl>
                                        <p:attrNameLst>
                                          <p:attrName>style.visibility</p:attrName>
                                        </p:attrNameLst>
                                      </p:cBhvr>
                                      <p:to>
                                        <p:strVal val="visible"/>
                                      </p:to>
                                    </p:set>
                                    <p:animEffect transition="in" filter="blinds(horizontal)">
                                      <p:cBhvr>
                                        <p:cTn id="7" dur="500"/>
                                        <p:tgtEl>
                                          <p:spTgt spid="53">
                                            <p:txEl>
                                              <p:charRg st="4294967295" end="4294967295"/>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3">
                                            <p:txEl>
                                              <p:charRg st="0" end="18"/>
                                            </p:txEl>
                                          </p:spTgt>
                                        </p:tgtEl>
                                        <p:attrNameLst>
                                          <p:attrName>style.visibility</p:attrName>
                                        </p:attrNameLst>
                                      </p:cBhvr>
                                      <p:to>
                                        <p:strVal val="visible"/>
                                      </p:to>
                                    </p:set>
                                    <p:animEffect transition="in" filter="blinds(horizontal)">
                                      <p:cBhvr>
                                        <p:cTn id="11" dur="500"/>
                                        <p:tgtEl>
                                          <p:spTgt spid="53">
                                            <p:txEl>
                                              <p:charRg st="0" end="1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3">
                                            <p:txEl>
                                              <p:charRg st="18" end="27"/>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53">
                                            <p:txEl>
                                              <p:charRg st="28" end="36"/>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53">
                                            <p:txEl>
                                              <p:charRg st="36" end="4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53">
                                            <p:txEl>
                                              <p:charRg st="43" end="50"/>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53">
                                            <p:txEl>
                                              <p:charRg st="50" end="5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3">
                                            <p:txEl>
                                              <p:charRg st="57" end="74"/>
                                            </p:txEl>
                                          </p:spTgt>
                                        </p:tgtEl>
                                        <p:attrNameLst>
                                          <p:attrName>style.visibility</p:attrName>
                                        </p:attrNameLst>
                                      </p:cBhvr>
                                      <p:to>
                                        <p:strVal val="visible"/>
                                      </p:to>
                                    </p:set>
                                  </p:childTnLst>
                                </p:cTn>
                              </p:par>
                              <p:par>
                                <p:cTn id="28" presetID="4" presetClass="entr" presetSubtype="16"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box(in)">
                                      <p:cBhvr>
                                        <p:cTn id="30" dur="500"/>
                                        <p:tgtEl>
                                          <p:spTgt spid="68"/>
                                        </p:tgtEl>
                                      </p:cBhvr>
                                    </p:animEffect>
                                  </p:childTnLst>
                                </p:cTn>
                              </p:par>
                              <p:par>
                                <p:cTn id="31" presetID="4" presetClass="entr" presetSubtype="16"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in)">
                                      <p:cBhvr>
                                        <p:cTn id="33" dur="500"/>
                                        <p:tgtEl>
                                          <p:spTgt spid="2"/>
                                        </p:tgtEl>
                                      </p:cBhvr>
                                    </p:animEffect>
                                  </p:childTnLst>
                                </p:cTn>
                              </p:par>
                              <p:par>
                                <p:cTn id="34" presetID="4" presetClass="entr" presetSubtype="16"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ox(in)">
                                      <p:cBhvr>
                                        <p:cTn id="36" dur="500"/>
                                        <p:tgtEl>
                                          <p:spTgt spid="5"/>
                                        </p:tgtEl>
                                      </p:cBhvr>
                                    </p:animEffect>
                                  </p:childTnLst>
                                </p:cTn>
                              </p:par>
                              <p:par>
                                <p:cTn id="37" presetID="4" presetClass="entr" presetSubtype="16"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ox(in)">
                                      <p:cBhvr>
                                        <p:cTn id="39" dur="500"/>
                                        <p:tgtEl>
                                          <p:spTgt spid="6"/>
                                        </p:tgtEl>
                                      </p:cBhvr>
                                    </p:animEffect>
                                  </p:childTnLst>
                                </p:cTn>
                              </p:par>
                              <p:par>
                                <p:cTn id="40" presetID="4" presetClass="entr" presetSubtype="16"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ox(in)">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5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51203" name="Rectangle 3"/>
          <p:cNvSpPr txBox="1"/>
          <p:nvPr/>
        </p:nvSpPr>
        <p:spPr>
          <a:xfrm>
            <a:off x="682625" y="1343025"/>
            <a:ext cx="10265410" cy="647700"/>
          </a:xfrm>
          <a:prstGeom prst="rect">
            <a:avLst/>
          </a:prstGeom>
          <a:noFill/>
          <a:ln w="9525">
            <a:noFill/>
          </a:ln>
        </p:spPr>
        <p:txBody>
          <a:bodyPr anchor="t"/>
          <a:p>
            <a:pPr marL="457200" indent="-457200" defTabSz="914400">
              <a:lnSpc>
                <a:spcPct val="150000"/>
              </a:lnSpc>
              <a:spcBef>
                <a:spcPct val="20000"/>
              </a:spcBef>
              <a:buFont typeface="Wingdings" panose="05000000000000000000" charset="0"/>
              <a:buChar char="l"/>
            </a:pPr>
            <a:r>
              <a:rPr lang="zh-CN" altLang="en-US" sz="3200">
                <a:solidFill>
                  <a:schemeClr val="tx2"/>
                </a:solidFill>
                <a:latin typeface="微软雅黑" panose="020B0503020204020204" charset="-122"/>
                <a:ea typeface="微软雅黑" panose="020B0503020204020204" charset="-122"/>
                <a:cs typeface="微软雅黑" panose="020B0503020204020204" charset="-122"/>
              </a:rPr>
              <a:t>分程序（块）结构 </a:t>
            </a:r>
            <a:r>
              <a:rPr lang="en-US" altLang="zh-CN" sz="3200">
                <a:solidFill>
                  <a:schemeClr val="tx2"/>
                </a:solidFill>
                <a:latin typeface="微软雅黑" panose="020B0503020204020204" charset="-122"/>
                <a:ea typeface="微软雅黑" panose="020B0503020204020204" charset="-122"/>
                <a:cs typeface="微软雅黑" panose="020B0503020204020204" charset="-122"/>
              </a:rPr>
              <a:t>—— ALGOL </a:t>
            </a:r>
            <a:r>
              <a:rPr lang="zh-CN" altLang="en-US" sz="3200">
                <a:solidFill>
                  <a:schemeClr val="tx2"/>
                </a:solidFill>
                <a:latin typeface="微软雅黑" panose="020B0503020204020204" charset="-122"/>
                <a:ea typeface="微软雅黑" panose="020B0503020204020204" charset="-122"/>
                <a:cs typeface="微软雅黑" panose="020B0503020204020204" charset="-122"/>
              </a:rPr>
              <a:t>和 </a:t>
            </a:r>
            <a:r>
              <a:rPr lang="en-US" altLang="zh-CN" sz="3200">
                <a:solidFill>
                  <a:schemeClr val="tx2"/>
                </a:solidFill>
                <a:latin typeface="微软雅黑" panose="020B0503020204020204" charset="-122"/>
                <a:ea typeface="微软雅黑" panose="020B0503020204020204" charset="-122"/>
                <a:cs typeface="微软雅黑" panose="020B0503020204020204" charset="-122"/>
              </a:rPr>
              <a:t>C</a:t>
            </a:r>
            <a:endParaRPr lang="en-US" altLang="zh-CN" sz="320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8" name="Rectangle 7"/>
          <p:cNvSpPr/>
          <p:nvPr/>
        </p:nvSpPr>
        <p:spPr>
          <a:xfrm>
            <a:off x="684530" y="2710180"/>
            <a:ext cx="10170795" cy="647700"/>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例子：</a:t>
            </a:r>
            <a:endParaRPr lang="zh-CN" altLang="en-US" sz="2800" dirty="0">
              <a:solidFill>
                <a:schemeClr val="tx1"/>
              </a:solidFill>
              <a:latin typeface="微软雅黑" panose="020B0503020204020204" charset="-122"/>
              <a:ea typeface="微软雅黑" panose="020B0503020204020204" charset="-122"/>
            </a:endParaRPr>
          </a:p>
        </p:txBody>
      </p:sp>
      <p:sp>
        <p:nvSpPr>
          <p:cNvPr id="9" name="Rectangle 4"/>
          <p:cNvSpPr/>
          <p:nvPr/>
        </p:nvSpPr>
        <p:spPr>
          <a:xfrm>
            <a:off x="684530" y="3846830"/>
            <a:ext cx="10170795" cy="1368425"/>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过程（活动记录）采用栈式存储分配，分程序中的局部数据在活动记录的局部数据区内也采用</a:t>
            </a:r>
            <a:r>
              <a:rPr lang="zh-CN" altLang="en-US" sz="2800" u="sng"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rPr>
              <a:t>栈式分配</a:t>
            </a:r>
            <a:endParaRPr lang="zh-CN" altLang="en-US" sz="2800" u="sng"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7" name="Rectangle 5"/>
          <p:cNvSpPr/>
          <p:nvPr/>
        </p:nvSpPr>
        <p:spPr>
          <a:xfrm>
            <a:off x="684530" y="1271905"/>
            <a:ext cx="9501505" cy="1439545"/>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并列的分程序中的名字可分配同一个地址，因为它们所属的分程序不会在同一时刻存活</a:t>
            </a:r>
            <a:endParaRPr lang="zh-CN" altLang="en-US" sz="2800" dirty="0">
              <a:solidFill>
                <a:schemeClr val="tx1"/>
              </a:solidFill>
              <a:latin typeface="微软雅黑" panose="020B0503020204020204" charset="-122"/>
              <a:ea typeface="微软雅黑" panose="020B0503020204020204" charset="-122"/>
            </a:endParaRPr>
          </a:p>
        </p:txBody>
      </p:sp>
      <p:sp>
        <p:nvSpPr>
          <p:cNvPr id="8" name="Rectangle 8"/>
          <p:cNvSpPr/>
          <p:nvPr/>
        </p:nvSpPr>
        <p:spPr>
          <a:xfrm>
            <a:off x="684530" y="2895600"/>
            <a:ext cx="9501505" cy="1008380"/>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访问同一过程中的局部名字可以从栈顶到栈底进行定位（同一活动记录中）</a:t>
            </a:r>
            <a:endParaRPr lang="zh-CN" altLang="en-US" sz="2800" dirty="0">
              <a:solidFill>
                <a:schemeClr val="tx1"/>
              </a:solidFill>
              <a:latin typeface="微软雅黑" panose="020B0503020204020204" charset="-122"/>
              <a:ea typeface="微软雅黑" panose="020B0503020204020204" charset="-122"/>
            </a:endParaRPr>
          </a:p>
        </p:txBody>
      </p:sp>
      <p:grpSp>
        <p:nvGrpSpPr>
          <p:cNvPr id="2" name="Group 19"/>
          <p:cNvGrpSpPr/>
          <p:nvPr/>
        </p:nvGrpSpPr>
        <p:grpSpPr>
          <a:xfrm>
            <a:off x="5407025" y="4121150"/>
            <a:ext cx="2033588" cy="1746250"/>
            <a:chOff x="3406" y="2596"/>
            <a:chExt cx="1281" cy="1100"/>
          </a:xfrm>
        </p:grpSpPr>
        <p:sp>
          <p:nvSpPr>
            <p:cNvPr id="52229" name="Rectangle 11"/>
            <p:cNvSpPr/>
            <p:nvPr/>
          </p:nvSpPr>
          <p:spPr>
            <a:xfrm>
              <a:off x="3406" y="2689"/>
              <a:ext cx="1272" cy="1007"/>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2230" name="Rectangle 12"/>
            <p:cNvSpPr/>
            <p:nvPr/>
          </p:nvSpPr>
          <p:spPr>
            <a:xfrm>
              <a:off x="3432" y="2596"/>
              <a:ext cx="1212" cy="325"/>
            </a:xfrm>
            <a:prstGeom prst="rect">
              <a:avLst/>
            </a:prstGeom>
            <a:noFill/>
            <a:ln w="25400">
              <a:noFill/>
            </a:ln>
          </p:spPr>
          <p:txBody>
            <a:bodyPr tIns="82800" anchor="t"/>
            <a:p>
              <a:pPr algn="ctr" eaLnBrk="0" hangingPunct="0"/>
              <a:r>
                <a:rPr lang="en-US" altLang="zh-CN" sz="2800" dirty="0">
                  <a:latin typeface="Times New Roman" panose="02020603050405020304" charset="0"/>
                </a:rPr>
                <a:t>a</a:t>
              </a:r>
              <a:r>
                <a:rPr lang="en-US" altLang="zh-CN" sz="2800" baseline="-25000" dirty="0">
                  <a:latin typeface="Times New Roman" panose="02020603050405020304" charset="0"/>
                </a:rPr>
                <a:t>0</a:t>
              </a:r>
              <a:endParaRPr lang="en-US" altLang="zh-CN" sz="2800" baseline="-25000" dirty="0">
                <a:latin typeface="Times New Roman" panose="02020603050405020304" charset="0"/>
              </a:endParaRPr>
            </a:p>
          </p:txBody>
        </p:sp>
        <p:sp>
          <p:nvSpPr>
            <p:cNvPr id="52231" name="Line 13"/>
            <p:cNvSpPr/>
            <p:nvPr/>
          </p:nvSpPr>
          <p:spPr>
            <a:xfrm>
              <a:off x="3421" y="2940"/>
              <a:ext cx="1256" cy="0"/>
            </a:xfrm>
            <a:prstGeom prst="line">
              <a:avLst/>
            </a:prstGeom>
            <a:ln w="25400" cap="flat" cmpd="sng">
              <a:solidFill>
                <a:schemeClr val="tx1"/>
              </a:solidFill>
              <a:prstDash val="dash"/>
              <a:round/>
              <a:headEnd type="none" w="med" len="med"/>
              <a:tailEnd type="none" w="med" len="med"/>
            </a:ln>
          </p:spPr>
        </p:sp>
        <p:sp>
          <p:nvSpPr>
            <p:cNvPr id="52232" name="Rectangle 14"/>
            <p:cNvSpPr/>
            <p:nvPr/>
          </p:nvSpPr>
          <p:spPr>
            <a:xfrm>
              <a:off x="3433" y="2858"/>
              <a:ext cx="1212" cy="326"/>
            </a:xfrm>
            <a:prstGeom prst="rect">
              <a:avLst/>
            </a:prstGeom>
            <a:noFill/>
            <a:ln w="25400">
              <a:noFill/>
            </a:ln>
          </p:spPr>
          <p:txBody>
            <a:bodyPr tIns="82800" anchor="t"/>
            <a:p>
              <a:pPr algn="ctr" eaLnBrk="0" hangingPunct="0"/>
              <a:r>
                <a:rPr lang="en-US" altLang="zh-CN" sz="2800" dirty="0">
                  <a:latin typeface="Times New Roman" panose="02020603050405020304" charset="0"/>
                </a:rPr>
                <a:t>b</a:t>
              </a:r>
              <a:r>
                <a:rPr lang="en-US" altLang="zh-CN" sz="2800" baseline="-25000" dirty="0">
                  <a:latin typeface="Times New Roman" panose="02020603050405020304" charset="0"/>
                </a:rPr>
                <a:t>0</a:t>
              </a:r>
              <a:endParaRPr lang="en-US" altLang="zh-CN" sz="2800" baseline="-25000" dirty="0">
                <a:latin typeface="Times New Roman" panose="02020603050405020304" charset="0"/>
              </a:endParaRPr>
            </a:p>
          </p:txBody>
        </p:sp>
        <p:sp>
          <p:nvSpPr>
            <p:cNvPr id="52233" name="Line 15"/>
            <p:cNvSpPr/>
            <p:nvPr/>
          </p:nvSpPr>
          <p:spPr>
            <a:xfrm>
              <a:off x="3415" y="3182"/>
              <a:ext cx="1264" cy="0"/>
            </a:xfrm>
            <a:prstGeom prst="line">
              <a:avLst/>
            </a:prstGeom>
            <a:ln w="25400" cap="flat" cmpd="sng">
              <a:solidFill>
                <a:schemeClr val="tx1"/>
              </a:solidFill>
              <a:prstDash val="dash"/>
              <a:round/>
              <a:headEnd type="none" w="med" len="med"/>
              <a:tailEnd type="none" w="med" len="med"/>
            </a:ln>
          </p:spPr>
        </p:sp>
        <p:sp>
          <p:nvSpPr>
            <p:cNvPr id="52234" name="Rectangle 16"/>
            <p:cNvSpPr/>
            <p:nvPr/>
          </p:nvSpPr>
          <p:spPr>
            <a:xfrm>
              <a:off x="3441" y="3100"/>
              <a:ext cx="1212" cy="325"/>
            </a:xfrm>
            <a:prstGeom prst="rect">
              <a:avLst/>
            </a:prstGeom>
            <a:noFill/>
            <a:ln w="25400">
              <a:noFill/>
            </a:ln>
          </p:spPr>
          <p:txBody>
            <a:bodyPr tIns="82800" anchor="t"/>
            <a:p>
              <a:pPr algn="ctr" eaLnBrk="0" hangingPunct="0"/>
              <a:r>
                <a:rPr lang="en-US" altLang="zh-CN" sz="2800" dirty="0">
                  <a:latin typeface="Times New Roman" panose="02020603050405020304" charset="0"/>
                </a:rPr>
                <a:t>b</a:t>
              </a:r>
              <a:r>
                <a:rPr lang="en-US" altLang="zh-CN" sz="2800" baseline="-25000" dirty="0">
                  <a:latin typeface="Times New Roman" panose="02020603050405020304" charset="0"/>
                </a:rPr>
                <a:t>1</a:t>
              </a:r>
              <a:endParaRPr lang="en-US" altLang="zh-CN" sz="2800" dirty="0">
                <a:latin typeface="Times New Roman" panose="02020603050405020304" charset="0"/>
              </a:endParaRPr>
            </a:p>
          </p:txBody>
        </p:sp>
        <p:sp>
          <p:nvSpPr>
            <p:cNvPr id="52235" name="Line 17"/>
            <p:cNvSpPr/>
            <p:nvPr/>
          </p:nvSpPr>
          <p:spPr>
            <a:xfrm>
              <a:off x="3423" y="3444"/>
              <a:ext cx="1264" cy="0"/>
            </a:xfrm>
            <a:prstGeom prst="line">
              <a:avLst/>
            </a:prstGeom>
            <a:ln w="25400" cap="flat" cmpd="sng">
              <a:solidFill>
                <a:schemeClr val="tx1"/>
              </a:solidFill>
              <a:prstDash val="dash"/>
              <a:round/>
              <a:headEnd type="none" w="med" len="med"/>
              <a:tailEnd type="none" w="med" len="med"/>
            </a:ln>
          </p:spPr>
        </p:sp>
        <p:sp>
          <p:nvSpPr>
            <p:cNvPr id="52236" name="Rectangle 18"/>
            <p:cNvSpPr/>
            <p:nvPr/>
          </p:nvSpPr>
          <p:spPr>
            <a:xfrm>
              <a:off x="3441" y="3352"/>
              <a:ext cx="1212" cy="325"/>
            </a:xfrm>
            <a:prstGeom prst="rect">
              <a:avLst/>
            </a:prstGeom>
            <a:noFill/>
            <a:ln w="25400">
              <a:noFill/>
            </a:ln>
          </p:spPr>
          <p:txBody>
            <a:bodyPr tIns="82800" anchor="t"/>
            <a:p>
              <a:pPr algn="ctr" eaLnBrk="0" hangingPunct="0"/>
              <a:r>
                <a:rPr lang="en-US" altLang="zh-CN" sz="2800" dirty="0">
                  <a:latin typeface="Times New Roman" panose="02020603050405020304" charset="0"/>
                </a:rPr>
                <a:t>a</a:t>
              </a:r>
              <a:r>
                <a:rPr lang="en-US" altLang="zh-CN" sz="2800" baseline="-25000" dirty="0">
                  <a:latin typeface="Times New Roman" panose="02020603050405020304" charset="0"/>
                </a:rPr>
                <a:t>2</a:t>
              </a:r>
              <a:r>
                <a:rPr lang="en-US" altLang="zh-CN" sz="2800" dirty="0">
                  <a:latin typeface="Times New Roman" panose="02020603050405020304" charset="0"/>
                </a:rPr>
                <a:t>, b</a:t>
              </a:r>
              <a:r>
                <a:rPr lang="en-US" altLang="zh-CN" sz="2800" baseline="-25000" dirty="0">
                  <a:latin typeface="Times New Roman" panose="02020603050405020304" charset="0"/>
                </a:rPr>
                <a:t>3</a:t>
              </a:r>
              <a:endParaRPr lang="en-US" altLang="zh-CN" sz="2800" dirty="0">
                <a:latin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1"/>
          <p:cNvGrpSpPr/>
          <p:nvPr/>
        </p:nvGrpSpPr>
        <p:grpSpPr>
          <a:xfrm>
            <a:off x="7620000" y="2514600"/>
            <a:ext cx="1676400" cy="536575"/>
            <a:chOff x="3936" y="912"/>
            <a:chExt cx="1056" cy="338"/>
          </a:xfrm>
        </p:grpSpPr>
        <p:sp>
          <p:nvSpPr>
            <p:cNvPr id="53251" name="Rectangle 23"/>
            <p:cNvSpPr/>
            <p:nvPr/>
          </p:nvSpPr>
          <p:spPr>
            <a:xfrm>
              <a:off x="3936" y="912"/>
              <a:ext cx="1056" cy="336"/>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3252" name="Text Box 22"/>
            <p:cNvSpPr txBox="1"/>
            <p:nvPr/>
          </p:nvSpPr>
          <p:spPr>
            <a:xfrm>
              <a:off x="4110" y="959"/>
              <a:ext cx="496" cy="291"/>
            </a:xfrm>
            <a:prstGeom prst="rect">
              <a:avLst/>
            </a:prstGeom>
            <a:noFill/>
            <a:ln w="9525">
              <a:noFill/>
            </a:ln>
          </p:spPr>
          <p:txBody>
            <a:bodyPr wrap="none" anchor="ctr">
              <a:spAutoFit/>
            </a:bodyPr>
            <a:p>
              <a:pPr algn="ctr"/>
              <a:r>
                <a:rPr lang="en-US" altLang="zh-CN" dirty="0">
                  <a:latin typeface="Times New Roman" panose="02020603050405020304" charset="0"/>
                </a:rPr>
                <a:t>b</a:t>
              </a:r>
              <a:r>
                <a:rPr lang="en-US" altLang="zh-CN" baseline="-25000" dirty="0">
                  <a:latin typeface="Times New Roman" panose="02020603050405020304" charset="0"/>
                </a:rPr>
                <a:t>1</a:t>
              </a:r>
              <a:r>
                <a:rPr lang="en-US" altLang="zh-CN" dirty="0">
                  <a:latin typeface="Times New Roman" panose="02020603050405020304" charset="0"/>
                </a:rPr>
                <a:t>=1</a:t>
              </a:r>
              <a:endParaRPr lang="en-US" altLang="zh-CN" dirty="0">
                <a:latin typeface="Times New Roman" panose="02020603050405020304" charset="0"/>
                <a:ea typeface="Times New Roman" panose="02020603050405020304" charset="0"/>
              </a:endParaRPr>
            </a:p>
          </p:txBody>
        </p:sp>
      </p:grpSp>
      <p:sp>
        <p:nvSpPr>
          <p:cNvPr id="68" name="Rectangle 47"/>
          <p:cNvSpPr txBox="1">
            <a:spLocks noChangeArrowheads="1"/>
          </p:cNvSpPr>
          <p:nvPr/>
        </p:nvSpPr>
        <p:spPr bwMode="auto">
          <a:xfrm>
            <a:off x="1441450" y="152400"/>
            <a:ext cx="4724400" cy="6553200"/>
          </a:xfrm>
          <a:prstGeom prst="rect">
            <a:avLst/>
          </a:prstGeom>
          <a:solidFill>
            <a:schemeClr val="bg1">
              <a:lumMod val="95000"/>
            </a:schemeClr>
          </a:solidFill>
          <a:ln>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main()</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int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a=0;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int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b=0;</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int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b=1;</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int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a=2;</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printf</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(“%d %d\n”,</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a,b</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int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b=3;</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printf</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(“%d %d\n”,</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a,b</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printf</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(“%d %d\n”,</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a,b</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      </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printf</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(“%d %d\n”,</a:t>
            </a:r>
            <a:r>
              <a:rPr kumimoji="0" lang="en-US" altLang="zh-CN" sz="2400" b="1" i="0" u="none" strike="noStrike" kern="1200" cap="none" spc="0" normalizeH="0" baseline="0" noProof="0" dirty="0" err="1" smtClean="0">
                <a:ln>
                  <a:noFill/>
                </a:ln>
                <a:solidFill>
                  <a:schemeClr val="tx1"/>
                </a:solidFill>
                <a:effectLst/>
                <a:uLnTx/>
                <a:uFillTx/>
                <a:latin typeface="Times New Roman" panose="02020603050405020304" charset="0"/>
                <a:ea typeface="+mn-ea"/>
                <a:cs typeface="Times New Roman" panose="02020603050405020304" charset="0"/>
                <a:sym typeface="+mn-ea"/>
              </a:rPr>
              <a:t>a,b</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endParaRPr>
          </a:p>
          <a:p>
            <a:pPr marL="342900" marR="0" lvl="0" indent="-342900" algn="just" defTabSz="914400" rtl="0" eaLnBrk="0" fontAlgn="base" latinLnBrk="0" hangingPunct="0">
              <a:lnSpc>
                <a:spcPct val="80000"/>
              </a:lnSpc>
              <a:spcBef>
                <a:spcPct val="20000"/>
              </a:spcBef>
              <a:spcAft>
                <a:spcPct val="0"/>
              </a:spcAft>
              <a:buClr>
                <a:schemeClr val="hlink"/>
              </a:buClr>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charset="0"/>
                <a:ea typeface="+mn-ea"/>
                <a:cs typeface="Times New Roman" panose="02020603050405020304" charset="0"/>
                <a:sym typeface="+mn-ea"/>
              </a:rPr>
              <a: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mn-ea"/>
              <a:cs typeface="Times New Roman" panose="02020603050405020304" charset="0"/>
              <a:sym typeface="+mn-ea"/>
            </a:endParaRPr>
          </a:p>
        </p:txBody>
      </p:sp>
      <p:grpSp>
        <p:nvGrpSpPr>
          <p:cNvPr id="53254" name="Group 43"/>
          <p:cNvGrpSpPr/>
          <p:nvPr/>
        </p:nvGrpSpPr>
        <p:grpSpPr>
          <a:xfrm>
            <a:off x="649288" y="685800"/>
            <a:ext cx="652462" cy="5867400"/>
            <a:chOff x="751" y="432"/>
            <a:chExt cx="353" cy="3696"/>
          </a:xfrm>
        </p:grpSpPr>
        <p:sp>
          <p:nvSpPr>
            <p:cNvPr id="53255" name="AutoShape 45"/>
            <p:cNvSpPr/>
            <p:nvPr/>
          </p:nvSpPr>
          <p:spPr>
            <a:xfrm>
              <a:off x="960" y="432"/>
              <a:ext cx="144" cy="3696"/>
            </a:xfrm>
            <a:prstGeom prst="leftBracket">
              <a:avLst>
                <a:gd name="adj" fmla="val 213888"/>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3256" name="Text Box 44"/>
            <p:cNvSpPr txBox="1"/>
            <p:nvPr/>
          </p:nvSpPr>
          <p:spPr>
            <a:xfrm>
              <a:off x="751" y="2226"/>
              <a:ext cx="239" cy="252"/>
            </a:xfrm>
            <a:prstGeom prst="rect">
              <a:avLst/>
            </a:prstGeom>
            <a:noFill/>
            <a:ln w="9525">
              <a:noFill/>
            </a:ln>
          </p:spPr>
          <p:txBody>
            <a:bodyPr wrap="none" anchor="ctr">
              <a:spAutoFit/>
            </a:bodyPr>
            <a:p>
              <a:pPr algn="ctr"/>
              <a:r>
                <a:rPr lang="en-US" altLang="zh-CN" sz="2000" dirty="0">
                  <a:latin typeface="Times New Roman" panose="02020603050405020304" charset="0"/>
                </a:rPr>
                <a:t>B</a:t>
              </a:r>
              <a:r>
                <a:rPr lang="en-US" altLang="zh-CN" sz="2000" baseline="-25000" dirty="0">
                  <a:latin typeface="Times New Roman" panose="02020603050405020304" charset="0"/>
                </a:rPr>
                <a:t>0</a:t>
              </a:r>
              <a:endParaRPr lang="en-US" altLang="zh-CN" sz="2000" dirty="0">
                <a:latin typeface="Times New Roman" panose="02020603050405020304" charset="0"/>
                <a:ea typeface="Times New Roman" panose="02020603050405020304" charset="0"/>
              </a:endParaRPr>
            </a:p>
          </p:txBody>
        </p:sp>
      </p:grpSp>
      <p:grpSp>
        <p:nvGrpSpPr>
          <p:cNvPr id="53257" name="Group 40"/>
          <p:cNvGrpSpPr/>
          <p:nvPr/>
        </p:nvGrpSpPr>
        <p:grpSpPr>
          <a:xfrm>
            <a:off x="1147763" y="1828800"/>
            <a:ext cx="611187" cy="4038600"/>
            <a:chOff x="1007" y="1152"/>
            <a:chExt cx="385" cy="2544"/>
          </a:xfrm>
        </p:grpSpPr>
        <p:sp>
          <p:nvSpPr>
            <p:cNvPr id="53258" name="AutoShape 42"/>
            <p:cNvSpPr/>
            <p:nvPr/>
          </p:nvSpPr>
          <p:spPr>
            <a:xfrm>
              <a:off x="1248" y="1152"/>
              <a:ext cx="144" cy="2544"/>
            </a:xfrm>
            <a:prstGeom prst="leftBracket">
              <a:avLst>
                <a:gd name="adj" fmla="val 147222"/>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3259" name="Text Box 41"/>
            <p:cNvSpPr txBox="1"/>
            <p:nvPr/>
          </p:nvSpPr>
          <p:spPr>
            <a:xfrm>
              <a:off x="1007" y="2245"/>
              <a:ext cx="278" cy="252"/>
            </a:xfrm>
            <a:prstGeom prst="rect">
              <a:avLst/>
            </a:prstGeom>
            <a:noFill/>
            <a:ln w="9525">
              <a:noFill/>
            </a:ln>
          </p:spPr>
          <p:txBody>
            <a:bodyPr wrap="none" anchor="ctr">
              <a:spAutoFit/>
            </a:bodyPr>
            <a:p>
              <a:pPr algn="ctr"/>
              <a:r>
                <a:rPr lang="en-US" altLang="zh-CN" sz="2000" dirty="0">
                  <a:latin typeface="Times New Roman" panose="02020603050405020304" charset="0"/>
                </a:rPr>
                <a:t>B</a:t>
              </a:r>
              <a:r>
                <a:rPr lang="en-US" altLang="zh-CN" sz="2000" baseline="-25000" dirty="0">
                  <a:latin typeface="Times New Roman" panose="02020603050405020304" charset="0"/>
                </a:rPr>
                <a:t>1</a:t>
              </a:r>
              <a:endParaRPr lang="en-US" altLang="zh-CN" sz="2000" dirty="0">
                <a:latin typeface="Times New Roman" panose="02020603050405020304" charset="0"/>
                <a:ea typeface="Times New Roman" panose="02020603050405020304" charset="0"/>
              </a:endParaRPr>
            </a:p>
          </p:txBody>
        </p:sp>
      </p:grpSp>
      <p:grpSp>
        <p:nvGrpSpPr>
          <p:cNvPr id="53260" name="Group 37"/>
          <p:cNvGrpSpPr/>
          <p:nvPr/>
        </p:nvGrpSpPr>
        <p:grpSpPr>
          <a:xfrm>
            <a:off x="1681163" y="2514600"/>
            <a:ext cx="534987" cy="1143000"/>
            <a:chOff x="1295" y="1584"/>
            <a:chExt cx="337" cy="720"/>
          </a:xfrm>
        </p:grpSpPr>
        <p:sp>
          <p:nvSpPr>
            <p:cNvPr id="53261" name="AutoShape 39"/>
            <p:cNvSpPr/>
            <p:nvPr/>
          </p:nvSpPr>
          <p:spPr>
            <a:xfrm>
              <a:off x="1536" y="1584"/>
              <a:ext cx="96" cy="720"/>
            </a:xfrm>
            <a:prstGeom prst="leftBracket">
              <a:avLst>
                <a:gd name="adj" fmla="val 62500"/>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3262" name="Text Box 38"/>
            <p:cNvSpPr txBox="1"/>
            <p:nvPr/>
          </p:nvSpPr>
          <p:spPr>
            <a:xfrm>
              <a:off x="1295" y="1775"/>
              <a:ext cx="278" cy="252"/>
            </a:xfrm>
            <a:prstGeom prst="rect">
              <a:avLst/>
            </a:prstGeom>
            <a:noFill/>
            <a:ln w="9525">
              <a:noFill/>
            </a:ln>
          </p:spPr>
          <p:txBody>
            <a:bodyPr wrap="none" anchor="ctr">
              <a:spAutoFit/>
            </a:bodyPr>
            <a:p>
              <a:pPr algn="ctr"/>
              <a:r>
                <a:rPr lang="en-US" altLang="zh-CN" sz="2000" dirty="0">
                  <a:latin typeface="Times New Roman" panose="02020603050405020304" charset="0"/>
                </a:rPr>
                <a:t>B</a:t>
              </a:r>
              <a:r>
                <a:rPr lang="en-US" altLang="zh-CN" sz="2000" baseline="-25000" dirty="0">
                  <a:latin typeface="Times New Roman" panose="02020603050405020304" charset="0"/>
                </a:rPr>
                <a:t>2</a:t>
              </a:r>
              <a:endParaRPr lang="en-US" altLang="zh-CN" sz="2000" dirty="0">
                <a:latin typeface="Times New Roman" panose="02020603050405020304" charset="0"/>
                <a:ea typeface="Times New Roman" panose="02020603050405020304" charset="0"/>
              </a:endParaRPr>
            </a:p>
          </p:txBody>
        </p:sp>
      </p:grpSp>
      <p:grpSp>
        <p:nvGrpSpPr>
          <p:cNvPr id="53263" name="Group 34"/>
          <p:cNvGrpSpPr/>
          <p:nvPr/>
        </p:nvGrpSpPr>
        <p:grpSpPr>
          <a:xfrm>
            <a:off x="1681163" y="3962400"/>
            <a:ext cx="534987" cy="1143000"/>
            <a:chOff x="1295" y="2496"/>
            <a:chExt cx="337" cy="720"/>
          </a:xfrm>
        </p:grpSpPr>
        <p:sp>
          <p:nvSpPr>
            <p:cNvPr id="53264" name="AutoShape 36"/>
            <p:cNvSpPr/>
            <p:nvPr/>
          </p:nvSpPr>
          <p:spPr>
            <a:xfrm>
              <a:off x="1536" y="2496"/>
              <a:ext cx="96" cy="720"/>
            </a:xfrm>
            <a:prstGeom prst="leftBracket">
              <a:avLst>
                <a:gd name="adj" fmla="val 62500"/>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3265" name="Text Box 35"/>
            <p:cNvSpPr txBox="1"/>
            <p:nvPr/>
          </p:nvSpPr>
          <p:spPr>
            <a:xfrm>
              <a:off x="1295" y="2677"/>
              <a:ext cx="278" cy="252"/>
            </a:xfrm>
            <a:prstGeom prst="rect">
              <a:avLst/>
            </a:prstGeom>
            <a:noFill/>
            <a:ln w="9525">
              <a:noFill/>
            </a:ln>
          </p:spPr>
          <p:txBody>
            <a:bodyPr wrap="none" anchor="ctr">
              <a:spAutoFit/>
            </a:bodyPr>
            <a:p>
              <a:pPr algn="ctr"/>
              <a:r>
                <a:rPr lang="en-US" altLang="zh-CN" sz="2000" dirty="0">
                  <a:latin typeface="Times New Roman" panose="02020603050405020304" charset="0"/>
                </a:rPr>
                <a:t>B</a:t>
              </a:r>
              <a:r>
                <a:rPr lang="en-US" altLang="zh-CN" sz="2000" baseline="-25000" dirty="0">
                  <a:latin typeface="Times New Roman" panose="02020603050405020304" charset="0"/>
                </a:rPr>
                <a:t>3</a:t>
              </a:r>
              <a:endParaRPr lang="en-US" altLang="zh-CN" sz="2000" dirty="0">
                <a:latin typeface="Times New Roman" panose="02020603050405020304" charset="0"/>
                <a:ea typeface="Times New Roman" panose="02020603050405020304" charset="0"/>
              </a:endParaRPr>
            </a:p>
          </p:txBody>
        </p:sp>
      </p:grpSp>
      <p:sp>
        <p:nvSpPr>
          <p:cNvPr id="81" name="Line 33"/>
          <p:cNvSpPr/>
          <p:nvPr/>
        </p:nvSpPr>
        <p:spPr>
          <a:xfrm rot="10800000">
            <a:off x="3657600" y="1524000"/>
            <a:ext cx="2895600" cy="0"/>
          </a:xfrm>
          <a:prstGeom prst="line">
            <a:avLst/>
          </a:prstGeom>
          <a:ln w="28575" cap="flat" cmpd="sng">
            <a:solidFill>
              <a:srgbClr val="0000FF"/>
            </a:solidFill>
            <a:prstDash val="solid"/>
            <a:round/>
            <a:headEnd type="none" w="med" len="med"/>
            <a:tailEnd type="triangle" w="med" len="med"/>
          </a:ln>
        </p:spPr>
      </p:sp>
      <p:grpSp>
        <p:nvGrpSpPr>
          <p:cNvPr id="7" name="Group 30"/>
          <p:cNvGrpSpPr/>
          <p:nvPr/>
        </p:nvGrpSpPr>
        <p:grpSpPr>
          <a:xfrm>
            <a:off x="7620000" y="3048000"/>
            <a:ext cx="1676400" cy="536575"/>
            <a:chOff x="3936" y="912"/>
            <a:chExt cx="1056" cy="338"/>
          </a:xfrm>
        </p:grpSpPr>
        <p:sp>
          <p:nvSpPr>
            <p:cNvPr id="53268" name="Rectangle 32"/>
            <p:cNvSpPr/>
            <p:nvPr/>
          </p:nvSpPr>
          <p:spPr>
            <a:xfrm>
              <a:off x="3936" y="912"/>
              <a:ext cx="1056" cy="336"/>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3269" name="Text Box 31"/>
            <p:cNvSpPr txBox="1"/>
            <p:nvPr/>
          </p:nvSpPr>
          <p:spPr>
            <a:xfrm>
              <a:off x="4110" y="959"/>
              <a:ext cx="485" cy="291"/>
            </a:xfrm>
            <a:prstGeom prst="rect">
              <a:avLst/>
            </a:prstGeom>
            <a:noFill/>
            <a:ln w="9525">
              <a:noFill/>
            </a:ln>
          </p:spPr>
          <p:txBody>
            <a:bodyPr wrap="none" anchor="ctr">
              <a:spAutoFit/>
            </a:bodyPr>
            <a:p>
              <a:pPr algn="ctr"/>
              <a:r>
                <a:rPr lang="en-US" altLang="zh-CN" dirty="0">
                  <a:latin typeface="Times New Roman" panose="02020603050405020304" charset="0"/>
                </a:rPr>
                <a:t>a</a:t>
              </a:r>
              <a:r>
                <a:rPr lang="en-US" altLang="zh-CN" baseline="-25000" dirty="0">
                  <a:latin typeface="Times New Roman" panose="02020603050405020304" charset="0"/>
                </a:rPr>
                <a:t>2</a:t>
              </a:r>
              <a:r>
                <a:rPr lang="en-US" altLang="zh-CN" dirty="0">
                  <a:latin typeface="Times New Roman" panose="02020603050405020304" charset="0"/>
                </a:rPr>
                <a:t>=2</a:t>
              </a:r>
              <a:endParaRPr lang="en-US" altLang="zh-CN" dirty="0">
                <a:latin typeface="Times New Roman" panose="02020603050405020304" charset="0"/>
                <a:ea typeface="Times New Roman" panose="02020603050405020304" charset="0"/>
              </a:endParaRPr>
            </a:p>
          </p:txBody>
        </p:sp>
      </p:grpSp>
      <p:grpSp>
        <p:nvGrpSpPr>
          <p:cNvPr id="8" name="Group 27"/>
          <p:cNvGrpSpPr/>
          <p:nvPr/>
        </p:nvGrpSpPr>
        <p:grpSpPr>
          <a:xfrm>
            <a:off x="7620000" y="1447800"/>
            <a:ext cx="1676400" cy="536575"/>
            <a:chOff x="3936" y="912"/>
            <a:chExt cx="1056" cy="338"/>
          </a:xfrm>
        </p:grpSpPr>
        <p:sp>
          <p:nvSpPr>
            <p:cNvPr id="53271" name="Rectangle 29"/>
            <p:cNvSpPr/>
            <p:nvPr/>
          </p:nvSpPr>
          <p:spPr>
            <a:xfrm>
              <a:off x="3936" y="912"/>
              <a:ext cx="1056" cy="336"/>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3272" name="Text Box 28"/>
            <p:cNvSpPr txBox="1"/>
            <p:nvPr/>
          </p:nvSpPr>
          <p:spPr>
            <a:xfrm>
              <a:off x="4110" y="959"/>
              <a:ext cx="485" cy="291"/>
            </a:xfrm>
            <a:prstGeom prst="rect">
              <a:avLst/>
            </a:prstGeom>
            <a:noFill/>
            <a:ln w="9525">
              <a:noFill/>
            </a:ln>
          </p:spPr>
          <p:txBody>
            <a:bodyPr wrap="none" anchor="ctr">
              <a:spAutoFit/>
            </a:bodyPr>
            <a:p>
              <a:pPr algn="ctr"/>
              <a:r>
                <a:rPr lang="en-US" altLang="zh-CN" dirty="0">
                  <a:latin typeface="Times New Roman" panose="02020603050405020304" charset="0"/>
                </a:rPr>
                <a:t>a</a:t>
              </a:r>
              <a:r>
                <a:rPr lang="en-US" altLang="zh-CN" baseline="-25000" dirty="0">
                  <a:latin typeface="Times New Roman" panose="02020603050405020304" charset="0"/>
                </a:rPr>
                <a:t>0</a:t>
              </a:r>
              <a:r>
                <a:rPr lang="en-US" altLang="zh-CN" dirty="0">
                  <a:latin typeface="Times New Roman" panose="02020603050405020304" charset="0"/>
                </a:rPr>
                <a:t>=0</a:t>
              </a:r>
              <a:endParaRPr lang="en-US" altLang="zh-CN" dirty="0">
                <a:latin typeface="Times New Roman" panose="02020603050405020304" charset="0"/>
                <a:ea typeface="Times New Roman" panose="02020603050405020304" charset="0"/>
              </a:endParaRPr>
            </a:p>
          </p:txBody>
        </p:sp>
      </p:grpSp>
      <p:grpSp>
        <p:nvGrpSpPr>
          <p:cNvPr id="9" name="Group 24"/>
          <p:cNvGrpSpPr/>
          <p:nvPr/>
        </p:nvGrpSpPr>
        <p:grpSpPr>
          <a:xfrm>
            <a:off x="7620000" y="1981200"/>
            <a:ext cx="1676400" cy="536575"/>
            <a:chOff x="3936" y="912"/>
            <a:chExt cx="1056" cy="338"/>
          </a:xfrm>
        </p:grpSpPr>
        <p:sp>
          <p:nvSpPr>
            <p:cNvPr id="53274" name="Rectangle 26"/>
            <p:cNvSpPr/>
            <p:nvPr/>
          </p:nvSpPr>
          <p:spPr>
            <a:xfrm>
              <a:off x="3936" y="912"/>
              <a:ext cx="1056" cy="336"/>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3275" name="Text Box 25"/>
            <p:cNvSpPr txBox="1"/>
            <p:nvPr/>
          </p:nvSpPr>
          <p:spPr>
            <a:xfrm>
              <a:off x="4110" y="959"/>
              <a:ext cx="496" cy="291"/>
            </a:xfrm>
            <a:prstGeom prst="rect">
              <a:avLst/>
            </a:prstGeom>
            <a:noFill/>
            <a:ln w="9525">
              <a:noFill/>
            </a:ln>
          </p:spPr>
          <p:txBody>
            <a:bodyPr wrap="none" anchor="ctr">
              <a:spAutoFit/>
            </a:bodyPr>
            <a:p>
              <a:pPr algn="ctr"/>
              <a:r>
                <a:rPr lang="en-US" altLang="zh-CN" dirty="0">
                  <a:latin typeface="Times New Roman" panose="02020603050405020304" charset="0"/>
                </a:rPr>
                <a:t>b</a:t>
              </a:r>
              <a:r>
                <a:rPr lang="en-US" altLang="zh-CN" baseline="-25000" dirty="0">
                  <a:latin typeface="Times New Roman" panose="02020603050405020304" charset="0"/>
                </a:rPr>
                <a:t>0</a:t>
              </a:r>
              <a:r>
                <a:rPr lang="en-US" altLang="zh-CN" dirty="0">
                  <a:latin typeface="Times New Roman" panose="02020603050405020304" charset="0"/>
                </a:rPr>
                <a:t>=0</a:t>
              </a:r>
              <a:endParaRPr lang="en-US" altLang="zh-CN" dirty="0">
                <a:latin typeface="Times New Roman" panose="02020603050405020304" charset="0"/>
                <a:ea typeface="Times New Roman" panose="02020603050405020304" charset="0"/>
              </a:endParaRPr>
            </a:p>
          </p:txBody>
        </p:sp>
      </p:grpSp>
      <p:sp>
        <p:nvSpPr>
          <p:cNvPr id="91" name="Line 20"/>
          <p:cNvSpPr/>
          <p:nvPr/>
        </p:nvSpPr>
        <p:spPr>
          <a:xfrm rot="10800000">
            <a:off x="4038600" y="2286000"/>
            <a:ext cx="2514600" cy="0"/>
          </a:xfrm>
          <a:prstGeom prst="line">
            <a:avLst/>
          </a:prstGeom>
          <a:ln w="28575" cap="flat" cmpd="sng">
            <a:solidFill>
              <a:srgbClr val="0000FF"/>
            </a:solidFill>
            <a:prstDash val="solid"/>
            <a:round/>
            <a:headEnd type="none" w="med" len="med"/>
            <a:tailEnd type="triangle" w="med" len="med"/>
          </a:ln>
        </p:spPr>
      </p:sp>
      <p:sp>
        <p:nvSpPr>
          <p:cNvPr id="92" name="Line 19"/>
          <p:cNvSpPr/>
          <p:nvPr/>
        </p:nvSpPr>
        <p:spPr>
          <a:xfrm rot="10800000">
            <a:off x="4495800" y="2971800"/>
            <a:ext cx="2057400" cy="0"/>
          </a:xfrm>
          <a:prstGeom prst="line">
            <a:avLst/>
          </a:prstGeom>
          <a:ln w="28575" cap="flat" cmpd="sng">
            <a:solidFill>
              <a:srgbClr val="0000FF"/>
            </a:solidFill>
            <a:prstDash val="solid"/>
            <a:round/>
            <a:headEnd type="none" w="med" len="med"/>
            <a:tailEnd type="triangle" w="med" len="med"/>
          </a:ln>
        </p:spPr>
      </p:sp>
      <p:sp>
        <p:nvSpPr>
          <p:cNvPr id="93" name="Line 18"/>
          <p:cNvSpPr/>
          <p:nvPr/>
        </p:nvSpPr>
        <p:spPr>
          <a:xfrm rot="10800000">
            <a:off x="4495800" y="4419600"/>
            <a:ext cx="2057400" cy="0"/>
          </a:xfrm>
          <a:prstGeom prst="line">
            <a:avLst/>
          </a:prstGeom>
          <a:ln w="28575" cap="flat" cmpd="sng">
            <a:solidFill>
              <a:srgbClr val="0000FF"/>
            </a:solidFill>
            <a:prstDash val="solid"/>
            <a:round/>
            <a:headEnd type="none" w="med" len="med"/>
            <a:tailEnd type="triangle" w="med" len="med"/>
          </a:ln>
        </p:spPr>
      </p:sp>
      <p:sp>
        <p:nvSpPr>
          <p:cNvPr id="94" name="Text Box 17"/>
          <p:cNvSpPr txBox="1"/>
          <p:nvPr/>
        </p:nvSpPr>
        <p:spPr>
          <a:xfrm>
            <a:off x="6292850" y="3048000"/>
            <a:ext cx="717550" cy="457200"/>
          </a:xfrm>
          <a:prstGeom prst="rect">
            <a:avLst/>
          </a:prstGeom>
          <a:solidFill>
            <a:srgbClr val="FFFF00"/>
          </a:solidFill>
          <a:ln w="9525">
            <a:noFill/>
          </a:ln>
        </p:spPr>
        <p:txBody>
          <a:bodyPr wrap="none" anchor="ctr">
            <a:spAutoFit/>
          </a:bodyPr>
          <a:p>
            <a:pPr algn="ctr"/>
            <a:r>
              <a:rPr lang="en-US" altLang="zh-CN" dirty="0">
                <a:latin typeface="Times New Roman" panose="02020603050405020304" charset="0"/>
              </a:rPr>
              <a:t>2 , 1</a:t>
            </a:r>
            <a:endParaRPr lang="en-US" altLang="zh-CN" dirty="0">
              <a:latin typeface="Times New Roman" panose="02020603050405020304" charset="0"/>
              <a:ea typeface="Times New Roman" panose="02020603050405020304" charset="0"/>
            </a:endParaRPr>
          </a:p>
        </p:txBody>
      </p:sp>
      <p:sp>
        <p:nvSpPr>
          <p:cNvPr id="95" name="Text Box 16"/>
          <p:cNvSpPr txBox="1"/>
          <p:nvPr/>
        </p:nvSpPr>
        <p:spPr>
          <a:xfrm>
            <a:off x="6292850" y="4495800"/>
            <a:ext cx="717550" cy="457200"/>
          </a:xfrm>
          <a:prstGeom prst="rect">
            <a:avLst/>
          </a:prstGeom>
          <a:solidFill>
            <a:srgbClr val="FFFF00"/>
          </a:solidFill>
          <a:ln w="9525">
            <a:noFill/>
          </a:ln>
        </p:spPr>
        <p:txBody>
          <a:bodyPr wrap="none" anchor="ctr">
            <a:spAutoFit/>
          </a:bodyPr>
          <a:p>
            <a:pPr algn="ctr"/>
            <a:r>
              <a:rPr lang="en-US" altLang="zh-CN" dirty="0">
                <a:latin typeface="Times New Roman" panose="02020603050405020304" charset="0"/>
              </a:rPr>
              <a:t>0 , 3</a:t>
            </a:r>
            <a:endParaRPr lang="en-US" altLang="zh-CN" dirty="0">
              <a:latin typeface="Times New Roman" panose="02020603050405020304" charset="0"/>
              <a:ea typeface="Times New Roman" panose="02020603050405020304" charset="0"/>
            </a:endParaRPr>
          </a:p>
        </p:txBody>
      </p:sp>
      <p:sp>
        <p:nvSpPr>
          <p:cNvPr id="96" name="Text Box 15"/>
          <p:cNvSpPr txBox="1"/>
          <p:nvPr/>
        </p:nvSpPr>
        <p:spPr>
          <a:xfrm>
            <a:off x="5867400" y="5257800"/>
            <a:ext cx="717550" cy="457200"/>
          </a:xfrm>
          <a:prstGeom prst="rect">
            <a:avLst/>
          </a:prstGeom>
          <a:solidFill>
            <a:srgbClr val="FFFF00"/>
          </a:solidFill>
          <a:ln w="9525">
            <a:noFill/>
          </a:ln>
        </p:spPr>
        <p:txBody>
          <a:bodyPr wrap="none" anchor="ctr">
            <a:spAutoFit/>
          </a:bodyPr>
          <a:p>
            <a:pPr algn="ctr"/>
            <a:r>
              <a:rPr lang="en-US" altLang="zh-CN" dirty="0">
                <a:latin typeface="Times New Roman" panose="02020603050405020304" charset="0"/>
              </a:rPr>
              <a:t>0 , 1</a:t>
            </a:r>
            <a:endParaRPr lang="en-US" altLang="zh-CN" dirty="0">
              <a:latin typeface="Times New Roman" panose="02020603050405020304" charset="0"/>
              <a:ea typeface="Times New Roman" panose="02020603050405020304" charset="0"/>
            </a:endParaRPr>
          </a:p>
        </p:txBody>
      </p:sp>
      <p:sp>
        <p:nvSpPr>
          <p:cNvPr id="97" name="Text Box 14"/>
          <p:cNvSpPr txBox="1"/>
          <p:nvPr/>
        </p:nvSpPr>
        <p:spPr>
          <a:xfrm>
            <a:off x="5111750" y="5943600"/>
            <a:ext cx="717550" cy="457200"/>
          </a:xfrm>
          <a:prstGeom prst="rect">
            <a:avLst/>
          </a:prstGeom>
          <a:solidFill>
            <a:srgbClr val="FFFF00"/>
          </a:solidFill>
          <a:ln w="9525">
            <a:noFill/>
          </a:ln>
        </p:spPr>
        <p:txBody>
          <a:bodyPr wrap="none" anchor="ctr">
            <a:spAutoFit/>
          </a:bodyPr>
          <a:p>
            <a:pPr algn="ctr"/>
            <a:r>
              <a:rPr lang="en-US" altLang="zh-CN" dirty="0">
                <a:latin typeface="Times New Roman" panose="02020603050405020304" charset="0"/>
              </a:rPr>
              <a:t>0 , 0</a:t>
            </a:r>
            <a:endParaRPr lang="en-US" altLang="zh-CN" dirty="0">
              <a:latin typeface="Times New Roman" panose="02020603050405020304" charset="0"/>
              <a:ea typeface="Times New Roman" panose="02020603050405020304" charset="0"/>
            </a:endParaRPr>
          </a:p>
        </p:txBody>
      </p:sp>
      <p:grpSp>
        <p:nvGrpSpPr>
          <p:cNvPr id="10" name="Group 11"/>
          <p:cNvGrpSpPr/>
          <p:nvPr/>
        </p:nvGrpSpPr>
        <p:grpSpPr>
          <a:xfrm>
            <a:off x="7543800" y="3124200"/>
            <a:ext cx="3141663" cy="609600"/>
            <a:chOff x="3936" y="912"/>
            <a:chExt cx="1804" cy="336"/>
          </a:xfrm>
        </p:grpSpPr>
        <p:sp>
          <p:nvSpPr>
            <p:cNvPr id="53284" name="Rectangle 13"/>
            <p:cNvSpPr/>
            <p:nvPr/>
          </p:nvSpPr>
          <p:spPr>
            <a:xfrm>
              <a:off x="3936" y="912"/>
              <a:ext cx="1056" cy="336"/>
            </a:xfrm>
            <a:prstGeom prst="rect">
              <a:avLst/>
            </a:prstGeom>
            <a:solidFill>
              <a:schemeClr val="bg1"/>
            </a:solidFill>
            <a:ln w="9525">
              <a:noFill/>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3285" name="Text Box 12"/>
            <p:cNvSpPr txBox="1"/>
            <p:nvPr/>
          </p:nvSpPr>
          <p:spPr>
            <a:xfrm>
              <a:off x="4105" y="977"/>
              <a:ext cx="1635" cy="254"/>
            </a:xfrm>
            <a:prstGeom prst="rect">
              <a:avLst/>
            </a:prstGeom>
            <a:solidFill>
              <a:schemeClr val="bg1"/>
            </a:solidFill>
            <a:ln w="9525">
              <a:noFill/>
            </a:ln>
          </p:spPr>
          <p:txBody>
            <a:bodyPr wrap="none" anchor="ctr">
              <a:spAutoFit/>
            </a:bodyPr>
            <a:p>
              <a:pPr algn="ctr"/>
              <a:r>
                <a:rPr lang="en-US" altLang="zh-CN" dirty="0">
                  <a:latin typeface="Times New Roman" panose="02020603050405020304" charset="0"/>
                </a:rPr>
                <a:t>                           a</a:t>
              </a:r>
              <a:r>
                <a:rPr lang="en-US" altLang="zh-CN" baseline="-25000" dirty="0">
                  <a:latin typeface="Times New Roman" panose="02020603050405020304" charset="0"/>
                </a:rPr>
                <a:t>2</a:t>
              </a:r>
              <a:r>
                <a:rPr lang="en-US" altLang="zh-CN" dirty="0">
                  <a:latin typeface="Times New Roman" panose="02020603050405020304" charset="0"/>
                </a:rPr>
                <a:t>=2</a:t>
              </a:r>
              <a:endParaRPr lang="en-US" altLang="zh-CN" dirty="0">
                <a:latin typeface="Times New Roman" panose="02020603050405020304" charset="0"/>
                <a:ea typeface="Times New Roman" panose="02020603050405020304" charset="0"/>
              </a:endParaRPr>
            </a:p>
          </p:txBody>
        </p:sp>
      </p:grpSp>
      <p:grpSp>
        <p:nvGrpSpPr>
          <p:cNvPr id="11" name="Group 8"/>
          <p:cNvGrpSpPr/>
          <p:nvPr/>
        </p:nvGrpSpPr>
        <p:grpSpPr>
          <a:xfrm>
            <a:off x="7747000" y="3175000"/>
            <a:ext cx="1676400" cy="536575"/>
            <a:chOff x="3936" y="912"/>
            <a:chExt cx="1056" cy="338"/>
          </a:xfrm>
        </p:grpSpPr>
        <p:sp>
          <p:nvSpPr>
            <p:cNvPr id="53287" name="Rectangle 10"/>
            <p:cNvSpPr/>
            <p:nvPr/>
          </p:nvSpPr>
          <p:spPr>
            <a:xfrm>
              <a:off x="3936" y="912"/>
              <a:ext cx="1056"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3288" name="Text Box 9"/>
            <p:cNvSpPr txBox="1"/>
            <p:nvPr/>
          </p:nvSpPr>
          <p:spPr>
            <a:xfrm>
              <a:off x="4110" y="959"/>
              <a:ext cx="496" cy="291"/>
            </a:xfrm>
            <a:prstGeom prst="rect">
              <a:avLst/>
            </a:prstGeom>
            <a:solidFill>
              <a:schemeClr val="bg1"/>
            </a:solidFill>
            <a:ln w="9525">
              <a:noFill/>
            </a:ln>
          </p:spPr>
          <p:txBody>
            <a:bodyPr wrap="none" anchor="ctr">
              <a:spAutoFit/>
            </a:bodyPr>
            <a:p>
              <a:pPr algn="ctr"/>
              <a:r>
                <a:rPr lang="en-US" altLang="zh-CN" dirty="0">
                  <a:latin typeface="Times New Roman" panose="02020603050405020304" charset="0"/>
                </a:rPr>
                <a:t>b</a:t>
              </a:r>
              <a:r>
                <a:rPr lang="en-US" altLang="zh-CN" baseline="-25000" dirty="0">
                  <a:latin typeface="Times New Roman" panose="02020603050405020304" charset="0"/>
                </a:rPr>
                <a:t>3</a:t>
              </a:r>
              <a:r>
                <a:rPr lang="en-US" altLang="zh-CN" dirty="0">
                  <a:latin typeface="Times New Roman" panose="02020603050405020304" charset="0"/>
                </a:rPr>
                <a:t>=3</a:t>
              </a:r>
              <a:endParaRPr lang="en-US" altLang="zh-CN" dirty="0">
                <a:latin typeface="Times New Roman" panose="02020603050405020304" charset="0"/>
                <a:ea typeface="Times New Roman" panose="02020603050405020304" charset="0"/>
              </a:endParaRPr>
            </a:p>
          </p:txBody>
        </p:sp>
      </p:grpSp>
      <p:grpSp>
        <p:nvGrpSpPr>
          <p:cNvPr id="12" name="Group 5"/>
          <p:cNvGrpSpPr/>
          <p:nvPr/>
        </p:nvGrpSpPr>
        <p:grpSpPr>
          <a:xfrm>
            <a:off x="7620000" y="3124200"/>
            <a:ext cx="3082925" cy="609600"/>
            <a:chOff x="3936" y="912"/>
            <a:chExt cx="1769" cy="336"/>
          </a:xfrm>
        </p:grpSpPr>
        <p:sp>
          <p:nvSpPr>
            <p:cNvPr id="53290" name="Rectangle 7"/>
            <p:cNvSpPr/>
            <p:nvPr/>
          </p:nvSpPr>
          <p:spPr>
            <a:xfrm>
              <a:off x="3936" y="912"/>
              <a:ext cx="1056" cy="336"/>
            </a:xfrm>
            <a:prstGeom prst="rect">
              <a:avLst/>
            </a:prstGeom>
            <a:solidFill>
              <a:schemeClr val="bg1"/>
            </a:solidFill>
            <a:ln w="9525">
              <a:noFill/>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3291" name="Text Box 6"/>
            <p:cNvSpPr txBox="1"/>
            <p:nvPr/>
          </p:nvSpPr>
          <p:spPr>
            <a:xfrm>
              <a:off x="4105" y="977"/>
              <a:ext cx="1600" cy="254"/>
            </a:xfrm>
            <a:prstGeom prst="rect">
              <a:avLst/>
            </a:prstGeom>
            <a:solidFill>
              <a:schemeClr val="bg1"/>
            </a:solidFill>
            <a:ln w="9525">
              <a:noFill/>
            </a:ln>
          </p:spPr>
          <p:txBody>
            <a:bodyPr wrap="none" anchor="ctr">
              <a:spAutoFit/>
            </a:bodyPr>
            <a:p>
              <a:pPr algn="ctr"/>
              <a:r>
                <a:rPr lang="en-US" altLang="zh-CN" dirty="0">
                  <a:latin typeface="Times New Roman" panose="02020603050405020304" charset="0"/>
                </a:rPr>
                <a:t>                          b</a:t>
              </a:r>
              <a:r>
                <a:rPr lang="en-US" altLang="zh-CN" baseline="-25000" dirty="0">
                  <a:latin typeface="Times New Roman" panose="02020603050405020304" charset="0"/>
                </a:rPr>
                <a:t>3</a:t>
              </a:r>
              <a:r>
                <a:rPr lang="en-US" altLang="zh-CN" dirty="0">
                  <a:latin typeface="Times New Roman" panose="02020603050405020304" charset="0"/>
                </a:rPr>
                <a:t>=3</a:t>
              </a:r>
              <a:endParaRPr lang="en-US" altLang="zh-CN" dirty="0">
                <a:latin typeface="Times New Roman" panose="02020603050405020304" charset="0"/>
                <a:ea typeface="Times New Roman" panose="02020603050405020304" charset="0"/>
              </a:endParaRPr>
            </a:p>
          </p:txBody>
        </p:sp>
      </p:grpSp>
      <p:grpSp>
        <p:nvGrpSpPr>
          <p:cNvPr id="13" name="Group 2"/>
          <p:cNvGrpSpPr/>
          <p:nvPr/>
        </p:nvGrpSpPr>
        <p:grpSpPr>
          <a:xfrm>
            <a:off x="7467600" y="2492375"/>
            <a:ext cx="3100388" cy="685800"/>
            <a:chOff x="3936" y="912"/>
            <a:chExt cx="1685" cy="336"/>
          </a:xfrm>
        </p:grpSpPr>
        <p:sp>
          <p:nvSpPr>
            <p:cNvPr id="53293" name="Rectangle 4"/>
            <p:cNvSpPr/>
            <p:nvPr/>
          </p:nvSpPr>
          <p:spPr>
            <a:xfrm>
              <a:off x="3936" y="912"/>
              <a:ext cx="1056" cy="336"/>
            </a:xfrm>
            <a:prstGeom prst="rect">
              <a:avLst/>
            </a:prstGeom>
            <a:solidFill>
              <a:schemeClr val="bg1"/>
            </a:solidFill>
            <a:ln w="9525">
              <a:noFill/>
            </a:ln>
          </p:spPr>
          <p:txBody>
            <a:bodyPr wrap="none" anchor="ctr"/>
            <a:p>
              <a:pPr algn="ctr"/>
              <a:endParaRPr lang="zh-CN" altLang="en-US" dirty="0">
                <a:latin typeface="Times New Roman" panose="02020603050405020304" charset="0"/>
                <a:ea typeface="Times New Roman" panose="02020603050405020304" charset="0"/>
              </a:endParaRPr>
            </a:p>
          </p:txBody>
        </p:sp>
        <p:sp>
          <p:nvSpPr>
            <p:cNvPr id="53294" name="Text Box 3"/>
            <p:cNvSpPr txBox="1"/>
            <p:nvPr/>
          </p:nvSpPr>
          <p:spPr>
            <a:xfrm>
              <a:off x="4106" y="991"/>
              <a:ext cx="1515" cy="226"/>
            </a:xfrm>
            <a:prstGeom prst="rect">
              <a:avLst/>
            </a:prstGeom>
            <a:solidFill>
              <a:schemeClr val="bg1"/>
            </a:solidFill>
            <a:ln w="9525">
              <a:noFill/>
            </a:ln>
          </p:spPr>
          <p:txBody>
            <a:bodyPr wrap="none" anchor="ctr">
              <a:spAutoFit/>
            </a:bodyPr>
            <a:p>
              <a:pPr algn="ctr"/>
              <a:r>
                <a:rPr lang="en-US" altLang="zh-CN" dirty="0">
                  <a:latin typeface="Times New Roman" panose="02020603050405020304" charset="0"/>
                </a:rPr>
                <a:t>                          b</a:t>
              </a:r>
              <a:r>
                <a:rPr lang="en-US" altLang="zh-CN" baseline="-25000" dirty="0">
                  <a:latin typeface="Times New Roman" panose="02020603050405020304" charset="0"/>
                </a:rPr>
                <a:t>1</a:t>
              </a:r>
              <a:r>
                <a:rPr lang="en-US" altLang="zh-CN" dirty="0">
                  <a:latin typeface="Times New Roman" panose="02020603050405020304" charset="0"/>
                </a:rPr>
                <a:t>=1</a:t>
              </a:r>
              <a:endParaRPr lang="en-US" altLang="zh-CN" dirty="0">
                <a:latin typeface="Times New Roman" panose="02020603050405020304" charset="0"/>
                <a:ea typeface="Times New Roman" panose="02020603050405020304" charset="0"/>
              </a:endParaRPr>
            </a:p>
          </p:txBody>
        </p:sp>
      </p:grpSp>
      <p:sp>
        <p:nvSpPr>
          <p:cNvPr id="110" name="Line 49"/>
          <p:cNvSpPr/>
          <p:nvPr/>
        </p:nvSpPr>
        <p:spPr>
          <a:xfrm rot="10800000">
            <a:off x="2749550" y="3733800"/>
            <a:ext cx="2057400" cy="0"/>
          </a:xfrm>
          <a:prstGeom prst="line">
            <a:avLst/>
          </a:prstGeom>
          <a:ln w="28575" cap="flat" cmpd="sng">
            <a:solidFill>
              <a:srgbClr val="0000FF"/>
            </a:solidFill>
            <a:prstDash val="solid"/>
            <a:round/>
            <a:headEnd type="none" w="med" len="med"/>
            <a:tailEnd type="triangle" w="med" len="med"/>
          </a:ln>
        </p:spPr>
      </p:sp>
      <p:sp>
        <p:nvSpPr>
          <p:cNvPr id="111" name="Line 50"/>
          <p:cNvSpPr/>
          <p:nvPr/>
        </p:nvSpPr>
        <p:spPr>
          <a:xfrm rot="10800000">
            <a:off x="2673350" y="5181600"/>
            <a:ext cx="2057400" cy="0"/>
          </a:xfrm>
          <a:prstGeom prst="line">
            <a:avLst/>
          </a:prstGeom>
          <a:ln w="28575" cap="flat" cmpd="sng">
            <a:solidFill>
              <a:srgbClr val="0000FF"/>
            </a:solidFill>
            <a:prstDash val="solid"/>
            <a:round/>
            <a:headEnd type="none" w="med" len="med"/>
            <a:tailEnd type="triangle" w="med" len="med"/>
          </a:ln>
        </p:spPr>
      </p:sp>
      <p:sp>
        <p:nvSpPr>
          <p:cNvPr id="112" name="Line 51"/>
          <p:cNvSpPr/>
          <p:nvPr/>
        </p:nvSpPr>
        <p:spPr>
          <a:xfrm rot="10800000">
            <a:off x="2216150" y="5867400"/>
            <a:ext cx="2057400" cy="0"/>
          </a:xfrm>
          <a:prstGeom prst="line">
            <a:avLst/>
          </a:prstGeom>
          <a:ln w="28575" cap="flat" cmpd="sng">
            <a:solidFill>
              <a:srgbClr val="0000FF"/>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p:cTn id="7" dur="500" fill="hold"/>
                                        <p:tgtEl>
                                          <p:spTgt spid="81"/>
                                        </p:tgtEl>
                                        <p:attrNameLst>
                                          <p:attrName>ppt_x</p:attrName>
                                        </p:attrNameLst>
                                      </p:cBhvr>
                                      <p:tavLst>
                                        <p:tav tm="0">
                                          <p:val>
                                            <p:strVal val="#ppt_x+#ppt_w/2"/>
                                          </p:val>
                                        </p:tav>
                                        <p:tav tm="100000">
                                          <p:val>
                                            <p:strVal val="#ppt_x"/>
                                          </p:val>
                                        </p:tav>
                                      </p:tavLst>
                                    </p:anim>
                                    <p:anim calcmode="lin" valueType="num">
                                      <p:cBhvr>
                                        <p:cTn id="8" dur="500" fill="hold"/>
                                        <p:tgtEl>
                                          <p:spTgt spid="81"/>
                                        </p:tgtEl>
                                        <p:attrNameLst>
                                          <p:attrName>ppt_y</p:attrName>
                                        </p:attrNameLst>
                                      </p:cBhvr>
                                      <p:tavLst>
                                        <p:tav tm="0">
                                          <p:val>
                                            <p:strVal val="#ppt_y"/>
                                          </p:val>
                                        </p:tav>
                                        <p:tav tm="100000">
                                          <p:val>
                                            <p:strVal val="#ppt_y"/>
                                          </p:val>
                                        </p:tav>
                                      </p:tavLst>
                                    </p:anim>
                                    <p:anim calcmode="lin" valueType="num">
                                      <p:cBhvr>
                                        <p:cTn id="9" dur="500" fill="hold"/>
                                        <p:tgtEl>
                                          <p:spTgt spid="81"/>
                                        </p:tgtEl>
                                        <p:attrNameLst>
                                          <p:attrName>ppt_w</p:attrName>
                                        </p:attrNameLst>
                                      </p:cBhvr>
                                      <p:tavLst>
                                        <p:tav tm="0">
                                          <p:val>
                                            <p:fltVal val="0.000000"/>
                                          </p:val>
                                        </p:tav>
                                        <p:tav tm="100000">
                                          <p:val>
                                            <p:strVal val="#ppt_w"/>
                                          </p:val>
                                        </p:tav>
                                      </p:tavLst>
                                    </p:anim>
                                    <p:anim calcmode="lin" valueType="num">
                                      <p:cBhvr>
                                        <p:cTn id="10" dur="500" fill="hold"/>
                                        <p:tgtEl>
                                          <p:spTgt spid="81"/>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par>
                                <p:cTn id="15" presetID="2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2"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 calcmode="lin" valueType="num">
                                      <p:cBhvr>
                                        <p:cTn id="22" dur="500" fill="hold"/>
                                        <p:tgtEl>
                                          <p:spTgt spid="91"/>
                                        </p:tgtEl>
                                        <p:attrNameLst>
                                          <p:attrName>ppt_x</p:attrName>
                                        </p:attrNameLst>
                                      </p:cBhvr>
                                      <p:tavLst>
                                        <p:tav tm="0">
                                          <p:val>
                                            <p:strVal val="#ppt_x+#ppt_w/2"/>
                                          </p:val>
                                        </p:tav>
                                        <p:tav tm="100000">
                                          <p:val>
                                            <p:strVal val="#ppt_x"/>
                                          </p:val>
                                        </p:tav>
                                      </p:tavLst>
                                    </p:anim>
                                    <p:anim calcmode="lin" valueType="num">
                                      <p:cBhvr>
                                        <p:cTn id="23" dur="500" fill="hold"/>
                                        <p:tgtEl>
                                          <p:spTgt spid="91"/>
                                        </p:tgtEl>
                                        <p:attrNameLst>
                                          <p:attrName>ppt_y</p:attrName>
                                        </p:attrNameLst>
                                      </p:cBhvr>
                                      <p:tavLst>
                                        <p:tav tm="0">
                                          <p:val>
                                            <p:strVal val="#ppt_y"/>
                                          </p:val>
                                        </p:tav>
                                        <p:tav tm="100000">
                                          <p:val>
                                            <p:strVal val="#ppt_y"/>
                                          </p:val>
                                        </p:tav>
                                      </p:tavLst>
                                    </p:anim>
                                    <p:anim calcmode="lin" valueType="num">
                                      <p:cBhvr>
                                        <p:cTn id="24" dur="500" fill="hold"/>
                                        <p:tgtEl>
                                          <p:spTgt spid="91"/>
                                        </p:tgtEl>
                                        <p:attrNameLst>
                                          <p:attrName>ppt_w</p:attrName>
                                        </p:attrNameLst>
                                      </p:cBhvr>
                                      <p:tavLst>
                                        <p:tav tm="0">
                                          <p:val>
                                            <p:fltVal val="0.000000"/>
                                          </p:val>
                                        </p:tav>
                                        <p:tav tm="100000">
                                          <p:val>
                                            <p:strVal val="#ppt_w"/>
                                          </p:val>
                                        </p:tav>
                                      </p:tavLst>
                                    </p:anim>
                                    <p:anim calcmode="lin" valueType="num">
                                      <p:cBhvr>
                                        <p:cTn id="25" dur="500" fill="hold"/>
                                        <p:tgtEl>
                                          <p:spTgt spid="91"/>
                                        </p:tgtEl>
                                        <p:attrNameLst>
                                          <p:attrName>ppt_h</p:attrName>
                                        </p:attrNameLst>
                                      </p:cBhvr>
                                      <p:tavLst>
                                        <p:tav tm="0">
                                          <p:val>
                                            <p:strVal val="#ppt_h"/>
                                          </p:val>
                                        </p:tav>
                                        <p:tav tm="100000">
                                          <p:val>
                                            <p:strVal val="#ppt_h"/>
                                          </p:val>
                                        </p:tav>
                                      </p:tavLst>
                                    </p:anim>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2" fill="hold" nodeType="clickEffect">
                                  <p:stCondLst>
                                    <p:cond delay="0"/>
                                  </p:stCondLst>
                                  <p:childTnLst>
                                    <p:set>
                                      <p:cBhvr>
                                        <p:cTn id="33" dur="1" fill="hold">
                                          <p:stCondLst>
                                            <p:cond delay="0"/>
                                          </p:stCondLst>
                                        </p:cTn>
                                        <p:tgtEl>
                                          <p:spTgt spid="92"/>
                                        </p:tgtEl>
                                        <p:attrNameLst>
                                          <p:attrName>style.visibility</p:attrName>
                                        </p:attrNameLst>
                                      </p:cBhvr>
                                      <p:to>
                                        <p:strVal val="visible"/>
                                      </p:to>
                                    </p:set>
                                    <p:anim calcmode="lin" valueType="num">
                                      <p:cBhvr>
                                        <p:cTn id="34" dur="500" fill="hold"/>
                                        <p:tgtEl>
                                          <p:spTgt spid="92"/>
                                        </p:tgtEl>
                                        <p:attrNameLst>
                                          <p:attrName>ppt_x</p:attrName>
                                        </p:attrNameLst>
                                      </p:cBhvr>
                                      <p:tavLst>
                                        <p:tav tm="0">
                                          <p:val>
                                            <p:strVal val="#ppt_x+#ppt_w/2"/>
                                          </p:val>
                                        </p:tav>
                                        <p:tav tm="100000">
                                          <p:val>
                                            <p:strVal val="#ppt_x"/>
                                          </p:val>
                                        </p:tav>
                                      </p:tavLst>
                                    </p:anim>
                                    <p:anim calcmode="lin" valueType="num">
                                      <p:cBhvr>
                                        <p:cTn id="35" dur="500" fill="hold"/>
                                        <p:tgtEl>
                                          <p:spTgt spid="92"/>
                                        </p:tgtEl>
                                        <p:attrNameLst>
                                          <p:attrName>ppt_y</p:attrName>
                                        </p:attrNameLst>
                                      </p:cBhvr>
                                      <p:tavLst>
                                        <p:tav tm="0">
                                          <p:val>
                                            <p:strVal val="#ppt_y"/>
                                          </p:val>
                                        </p:tav>
                                        <p:tav tm="100000">
                                          <p:val>
                                            <p:strVal val="#ppt_y"/>
                                          </p:val>
                                        </p:tav>
                                      </p:tavLst>
                                    </p:anim>
                                    <p:anim calcmode="lin" valueType="num">
                                      <p:cBhvr>
                                        <p:cTn id="36" dur="500" fill="hold"/>
                                        <p:tgtEl>
                                          <p:spTgt spid="92"/>
                                        </p:tgtEl>
                                        <p:attrNameLst>
                                          <p:attrName>ppt_w</p:attrName>
                                        </p:attrNameLst>
                                      </p:cBhvr>
                                      <p:tavLst>
                                        <p:tav tm="0">
                                          <p:val>
                                            <p:fltVal val="0.000000"/>
                                          </p:val>
                                        </p:tav>
                                        <p:tav tm="100000">
                                          <p:val>
                                            <p:strVal val="#ppt_w"/>
                                          </p:val>
                                        </p:tav>
                                      </p:tavLst>
                                    </p:anim>
                                    <p:anim calcmode="lin" valueType="num">
                                      <p:cBhvr>
                                        <p:cTn id="37" dur="500" fill="hold"/>
                                        <p:tgtEl>
                                          <p:spTgt spid="92"/>
                                        </p:tgtEl>
                                        <p:attrNameLst>
                                          <p:attrName>ppt_h</p:attrName>
                                        </p:attrNameLst>
                                      </p:cBhvr>
                                      <p:tavLst>
                                        <p:tav tm="0">
                                          <p:val>
                                            <p:strVal val="#ppt_h"/>
                                          </p:val>
                                        </p:tav>
                                        <p:tav tm="100000">
                                          <p:val>
                                            <p:strVal val="#ppt_h"/>
                                          </p:val>
                                        </p:tav>
                                      </p:tavLst>
                                    </p:anim>
                                  </p:childTnLst>
                                </p:cTn>
                              </p:par>
                            </p:childTnLst>
                          </p:cTn>
                        </p:par>
                        <p:par>
                          <p:cTn id="38" fill="hold">
                            <p:stCondLst>
                              <p:cond delay="5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grpId="0" nodeType="clickEffect">
                                  <p:stCondLst>
                                    <p:cond delay="0"/>
                                  </p:stCondLst>
                                  <p:childTnLst>
                                    <p:set>
                                      <p:cBhvr>
                                        <p:cTn id="45" dur="1" fill="hold">
                                          <p:stCondLst>
                                            <p:cond delay="0"/>
                                          </p:stCondLst>
                                        </p:cTn>
                                        <p:tgtEl>
                                          <p:spTgt spid="94"/>
                                        </p:tgtEl>
                                        <p:attrNameLst>
                                          <p:attrName>style.visibility</p:attrName>
                                        </p:attrNameLst>
                                      </p:cBhvr>
                                      <p:to>
                                        <p:strVal val="visible"/>
                                      </p:to>
                                    </p:set>
                                    <p:anim calcmode="lin" valueType="num">
                                      <p:cBhvr>
                                        <p:cTn id="46" dur="500" fill="hold"/>
                                        <p:tgtEl>
                                          <p:spTgt spid="94"/>
                                        </p:tgtEl>
                                        <p:attrNameLst>
                                          <p:attrName>ppt_x</p:attrName>
                                        </p:attrNameLst>
                                      </p:cBhvr>
                                      <p:tavLst>
                                        <p:tav tm="0">
                                          <p:val>
                                            <p:strVal val="#ppt_x-#ppt_w/2"/>
                                          </p:val>
                                        </p:tav>
                                        <p:tav tm="100000">
                                          <p:val>
                                            <p:strVal val="#ppt_x"/>
                                          </p:val>
                                        </p:tav>
                                      </p:tavLst>
                                    </p:anim>
                                    <p:anim calcmode="lin" valueType="num">
                                      <p:cBhvr>
                                        <p:cTn id="47" dur="500" fill="hold"/>
                                        <p:tgtEl>
                                          <p:spTgt spid="94"/>
                                        </p:tgtEl>
                                        <p:attrNameLst>
                                          <p:attrName>ppt_y</p:attrName>
                                        </p:attrNameLst>
                                      </p:cBhvr>
                                      <p:tavLst>
                                        <p:tav tm="0">
                                          <p:val>
                                            <p:strVal val="#ppt_y"/>
                                          </p:val>
                                        </p:tav>
                                        <p:tav tm="100000">
                                          <p:val>
                                            <p:strVal val="#ppt_y"/>
                                          </p:val>
                                        </p:tav>
                                      </p:tavLst>
                                    </p:anim>
                                    <p:anim calcmode="lin" valueType="num">
                                      <p:cBhvr>
                                        <p:cTn id="48" dur="500" fill="hold"/>
                                        <p:tgtEl>
                                          <p:spTgt spid="94"/>
                                        </p:tgtEl>
                                        <p:attrNameLst>
                                          <p:attrName>ppt_w</p:attrName>
                                        </p:attrNameLst>
                                      </p:cBhvr>
                                      <p:tavLst>
                                        <p:tav tm="0">
                                          <p:val>
                                            <p:fltVal val="0.000000"/>
                                          </p:val>
                                        </p:tav>
                                        <p:tav tm="100000">
                                          <p:val>
                                            <p:strVal val="#ppt_w"/>
                                          </p:val>
                                        </p:tav>
                                      </p:tavLst>
                                    </p:anim>
                                    <p:anim calcmode="lin" valueType="num">
                                      <p:cBhvr>
                                        <p:cTn id="49" dur="500" fill="hold"/>
                                        <p:tgtEl>
                                          <p:spTgt spid="94"/>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2" fill="hold" nodeType="clickEffect">
                                  <p:stCondLst>
                                    <p:cond delay="0"/>
                                  </p:stCondLst>
                                  <p:childTnLst>
                                    <p:set>
                                      <p:cBhvr>
                                        <p:cTn id="53" dur="1" fill="hold">
                                          <p:stCondLst>
                                            <p:cond delay="0"/>
                                          </p:stCondLst>
                                        </p:cTn>
                                        <p:tgtEl>
                                          <p:spTgt spid="110"/>
                                        </p:tgtEl>
                                        <p:attrNameLst>
                                          <p:attrName>style.visibility</p:attrName>
                                        </p:attrNameLst>
                                      </p:cBhvr>
                                      <p:to>
                                        <p:strVal val="visible"/>
                                      </p:to>
                                    </p:set>
                                    <p:anim calcmode="lin" valueType="num">
                                      <p:cBhvr>
                                        <p:cTn id="54" dur="500" fill="hold"/>
                                        <p:tgtEl>
                                          <p:spTgt spid="110"/>
                                        </p:tgtEl>
                                        <p:attrNameLst>
                                          <p:attrName>ppt_x</p:attrName>
                                        </p:attrNameLst>
                                      </p:cBhvr>
                                      <p:tavLst>
                                        <p:tav tm="0">
                                          <p:val>
                                            <p:strVal val="#ppt_x+#ppt_w/2"/>
                                          </p:val>
                                        </p:tav>
                                        <p:tav tm="100000">
                                          <p:val>
                                            <p:strVal val="#ppt_x"/>
                                          </p:val>
                                        </p:tav>
                                      </p:tavLst>
                                    </p:anim>
                                    <p:anim calcmode="lin" valueType="num">
                                      <p:cBhvr>
                                        <p:cTn id="55" dur="500" fill="hold"/>
                                        <p:tgtEl>
                                          <p:spTgt spid="110"/>
                                        </p:tgtEl>
                                        <p:attrNameLst>
                                          <p:attrName>ppt_y</p:attrName>
                                        </p:attrNameLst>
                                      </p:cBhvr>
                                      <p:tavLst>
                                        <p:tav tm="0">
                                          <p:val>
                                            <p:strVal val="#ppt_y"/>
                                          </p:val>
                                        </p:tav>
                                        <p:tav tm="100000">
                                          <p:val>
                                            <p:strVal val="#ppt_y"/>
                                          </p:val>
                                        </p:tav>
                                      </p:tavLst>
                                    </p:anim>
                                    <p:anim calcmode="lin" valueType="num">
                                      <p:cBhvr>
                                        <p:cTn id="56" dur="500" fill="hold"/>
                                        <p:tgtEl>
                                          <p:spTgt spid="110"/>
                                        </p:tgtEl>
                                        <p:attrNameLst>
                                          <p:attrName>ppt_w</p:attrName>
                                        </p:attrNameLst>
                                      </p:cBhvr>
                                      <p:tavLst>
                                        <p:tav tm="0">
                                          <p:val>
                                            <p:fltVal val="0.000000"/>
                                          </p:val>
                                        </p:tav>
                                        <p:tav tm="100000">
                                          <p:val>
                                            <p:strVal val="#ppt_w"/>
                                          </p:val>
                                        </p:tav>
                                      </p:tavLst>
                                    </p:anim>
                                    <p:anim calcmode="lin" valueType="num">
                                      <p:cBhvr>
                                        <p:cTn id="57" dur="500" fill="hold"/>
                                        <p:tgtEl>
                                          <p:spTgt spid="110"/>
                                        </p:tgtEl>
                                        <p:attrNameLst>
                                          <p:attrName>ppt_h</p:attrName>
                                        </p:attrNameLst>
                                      </p:cBhvr>
                                      <p:tavLst>
                                        <p:tav tm="0">
                                          <p:val>
                                            <p:strVal val="#ppt_h"/>
                                          </p:val>
                                        </p:tav>
                                        <p:tav tm="100000">
                                          <p:val>
                                            <p:strVal val="#ppt_h"/>
                                          </p:val>
                                        </p:tav>
                                      </p:tavLst>
                                    </p:anim>
                                  </p:childTnLst>
                                </p:cTn>
                              </p:par>
                            </p:childTnLst>
                          </p:cTn>
                        </p:par>
                        <p:par>
                          <p:cTn id="58" fill="hold">
                            <p:stCondLst>
                              <p:cond delay="500"/>
                            </p:stCondLst>
                            <p:childTnLst>
                              <p:par>
                                <p:cTn id="59" presetID="17" presetClass="entr" presetSubtype="8"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ppt_x</p:attrName>
                                        </p:attrNameLst>
                                      </p:cBhvr>
                                      <p:tavLst>
                                        <p:tav tm="0">
                                          <p:val>
                                            <p:strVal val="#ppt_x-#ppt_w/2"/>
                                          </p:val>
                                        </p:tav>
                                        <p:tav tm="100000">
                                          <p:val>
                                            <p:strVal val="#ppt_x"/>
                                          </p:val>
                                        </p:tav>
                                      </p:tavLst>
                                    </p:anim>
                                    <p:anim calcmode="lin" valueType="num">
                                      <p:cBhvr>
                                        <p:cTn id="62" dur="500" fill="hold"/>
                                        <p:tgtEl>
                                          <p:spTgt spid="10"/>
                                        </p:tgtEl>
                                        <p:attrNameLst>
                                          <p:attrName>ppt_y</p:attrName>
                                        </p:attrNameLst>
                                      </p:cBhvr>
                                      <p:tavLst>
                                        <p:tav tm="0">
                                          <p:val>
                                            <p:strVal val="#ppt_y"/>
                                          </p:val>
                                        </p:tav>
                                        <p:tav tm="100000">
                                          <p:val>
                                            <p:strVal val="#ppt_y"/>
                                          </p:val>
                                        </p:tav>
                                      </p:tavLst>
                                    </p:anim>
                                    <p:anim calcmode="lin" valueType="num">
                                      <p:cBhvr>
                                        <p:cTn id="63" dur="500" fill="hold"/>
                                        <p:tgtEl>
                                          <p:spTgt spid="10"/>
                                        </p:tgtEl>
                                        <p:attrNameLst>
                                          <p:attrName>ppt_w</p:attrName>
                                        </p:attrNameLst>
                                      </p:cBhvr>
                                      <p:tavLst>
                                        <p:tav tm="0">
                                          <p:val>
                                            <p:fltVal val="0.000000"/>
                                          </p:val>
                                        </p:tav>
                                        <p:tav tm="100000">
                                          <p:val>
                                            <p:strVal val="#ppt_w"/>
                                          </p:val>
                                        </p:tav>
                                      </p:tavLst>
                                    </p:anim>
                                    <p:anim calcmode="lin" valueType="num">
                                      <p:cBhvr>
                                        <p:cTn id="64"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2" fill="hold" nodeType="clickEffect">
                                  <p:stCondLst>
                                    <p:cond delay="0"/>
                                  </p:stCondLst>
                                  <p:childTnLst>
                                    <p:set>
                                      <p:cBhvr>
                                        <p:cTn id="68" dur="1" fill="hold">
                                          <p:stCondLst>
                                            <p:cond delay="0"/>
                                          </p:stCondLst>
                                        </p:cTn>
                                        <p:tgtEl>
                                          <p:spTgt spid="93"/>
                                        </p:tgtEl>
                                        <p:attrNameLst>
                                          <p:attrName>style.visibility</p:attrName>
                                        </p:attrNameLst>
                                      </p:cBhvr>
                                      <p:to>
                                        <p:strVal val="visible"/>
                                      </p:to>
                                    </p:set>
                                    <p:anim calcmode="lin" valueType="num">
                                      <p:cBhvr>
                                        <p:cTn id="69" dur="500" fill="hold"/>
                                        <p:tgtEl>
                                          <p:spTgt spid="93"/>
                                        </p:tgtEl>
                                        <p:attrNameLst>
                                          <p:attrName>ppt_x</p:attrName>
                                        </p:attrNameLst>
                                      </p:cBhvr>
                                      <p:tavLst>
                                        <p:tav tm="0">
                                          <p:val>
                                            <p:strVal val="#ppt_x+#ppt_w/2"/>
                                          </p:val>
                                        </p:tav>
                                        <p:tav tm="100000">
                                          <p:val>
                                            <p:strVal val="#ppt_x"/>
                                          </p:val>
                                        </p:tav>
                                      </p:tavLst>
                                    </p:anim>
                                    <p:anim calcmode="lin" valueType="num">
                                      <p:cBhvr>
                                        <p:cTn id="70" dur="500" fill="hold"/>
                                        <p:tgtEl>
                                          <p:spTgt spid="93"/>
                                        </p:tgtEl>
                                        <p:attrNameLst>
                                          <p:attrName>ppt_y</p:attrName>
                                        </p:attrNameLst>
                                      </p:cBhvr>
                                      <p:tavLst>
                                        <p:tav tm="0">
                                          <p:val>
                                            <p:strVal val="#ppt_y"/>
                                          </p:val>
                                        </p:tav>
                                        <p:tav tm="100000">
                                          <p:val>
                                            <p:strVal val="#ppt_y"/>
                                          </p:val>
                                        </p:tav>
                                      </p:tavLst>
                                    </p:anim>
                                    <p:anim calcmode="lin" valueType="num">
                                      <p:cBhvr>
                                        <p:cTn id="71" dur="500" fill="hold"/>
                                        <p:tgtEl>
                                          <p:spTgt spid="93"/>
                                        </p:tgtEl>
                                        <p:attrNameLst>
                                          <p:attrName>ppt_w</p:attrName>
                                        </p:attrNameLst>
                                      </p:cBhvr>
                                      <p:tavLst>
                                        <p:tav tm="0">
                                          <p:val>
                                            <p:fltVal val="0.000000"/>
                                          </p:val>
                                        </p:tav>
                                        <p:tav tm="100000">
                                          <p:val>
                                            <p:strVal val="#ppt_w"/>
                                          </p:val>
                                        </p:tav>
                                      </p:tavLst>
                                    </p:anim>
                                    <p:anim calcmode="lin" valueType="num">
                                      <p:cBhvr>
                                        <p:cTn id="72" dur="500" fill="hold"/>
                                        <p:tgtEl>
                                          <p:spTgt spid="93"/>
                                        </p:tgtEl>
                                        <p:attrNameLst>
                                          <p:attrName>ppt_h</p:attrName>
                                        </p:attrNameLst>
                                      </p:cBhvr>
                                      <p:tavLst>
                                        <p:tav tm="0">
                                          <p:val>
                                            <p:strVal val="#ppt_h"/>
                                          </p:val>
                                        </p:tav>
                                        <p:tav tm="100000">
                                          <p:val>
                                            <p:strVal val="#ppt_h"/>
                                          </p:val>
                                        </p:tav>
                                      </p:tavLst>
                                    </p:anim>
                                  </p:childTnLst>
                                </p:cTn>
                              </p:par>
                            </p:childTnLst>
                          </p:cTn>
                        </p:par>
                        <p:par>
                          <p:cTn id="73" fill="hold">
                            <p:stCondLst>
                              <p:cond delay="500"/>
                            </p:stCondLst>
                            <p:childTnLst>
                              <p:par>
                                <p:cTn id="74" presetID="22" presetClass="entr" presetSubtype="4" fill="hold" nodeType="after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down)">
                                      <p:cBhvr>
                                        <p:cTn id="76" dur="500"/>
                                        <p:tgtEl>
                                          <p:spTgt spid="11"/>
                                        </p:tgtEl>
                                      </p:cBhvr>
                                    </p:animEffect>
                                  </p:childTnLst>
                                </p:cTn>
                              </p:par>
                            </p:childTnLst>
                          </p:cTn>
                        </p:par>
                      </p:childTnLst>
                    </p:cTn>
                  </p:par>
                  <p:par>
                    <p:cTn id="77" fill="hold">
                      <p:stCondLst>
                        <p:cond delay="indefinite"/>
                      </p:stCondLst>
                      <p:childTnLst>
                        <p:par>
                          <p:cTn id="78" fill="hold">
                            <p:stCondLst>
                              <p:cond delay="0"/>
                            </p:stCondLst>
                            <p:childTnLst>
                              <p:par>
                                <p:cTn id="79" presetID="17" presetClass="entr" presetSubtype="8" fill="hold" grpId="0" nodeType="clickEffect">
                                  <p:stCondLst>
                                    <p:cond delay="0"/>
                                  </p:stCondLst>
                                  <p:childTnLst>
                                    <p:set>
                                      <p:cBhvr>
                                        <p:cTn id="80" dur="1" fill="hold">
                                          <p:stCondLst>
                                            <p:cond delay="0"/>
                                          </p:stCondLst>
                                        </p:cTn>
                                        <p:tgtEl>
                                          <p:spTgt spid="95"/>
                                        </p:tgtEl>
                                        <p:attrNameLst>
                                          <p:attrName>style.visibility</p:attrName>
                                        </p:attrNameLst>
                                      </p:cBhvr>
                                      <p:to>
                                        <p:strVal val="visible"/>
                                      </p:to>
                                    </p:set>
                                    <p:anim calcmode="lin" valueType="num">
                                      <p:cBhvr>
                                        <p:cTn id="81" dur="500" fill="hold"/>
                                        <p:tgtEl>
                                          <p:spTgt spid="95"/>
                                        </p:tgtEl>
                                        <p:attrNameLst>
                                          <p:attrName>ppt_x</p:attrName>
                                        </p:attrNameLst>
                                      </p:cBhvr>
                                      <p:tavLst>
                                        <p:tav tm="0">
                                          <p:val>
                                            <p:strVal val="#ppt_x-#ppt_w/2"/>
                                          </p:val>
                                        </p:tav>
                                        <p:tav tm="100000">
                                          <p:val>
                                            <p:strVal val="#ppt_x"/>
                                          </p:val>
                                        </p:tav>
                                      </p:tavLst>
                                    </p:anim>
                                    <p:anim calcmode="lin" valueType="num">
                                      <p:cBhvr>
                                        <p:cTn id="82" dur="500" fill="hold"/>
                                        <p:tgtEl>
                                          <p:spTgt spid="95"/>
                                        </p:tgtEl>
                                        <p:attrNameLst>
                                          <p:attrName>ppt_y</p:attrName>
                                        </p:attrNameLst>
                                      </p:cBhvr>
                                      <p:tavLst>
                                        <p:tav tm="0">
                                          <p:val>
                                            <p:strVal val="#ppt_y"/>
                                          </p:val>
                                        </p:tav>
                                        <p:tav tm="100000">
                                          <p:val>
                                            <p:strVal val="#ppt_y"/>
                                          </p:val>
                                        </p:tav>
                                      </p:tavLst>
                                    </p:anim>
                                    <p:anim calcmode="lin" valueType="num">
                                      <p:cBhvr>
                                        <p:cTn id="83" dur="500" fill="hold"/>
                                        <p:tgtEl>
                                          <p:spTgt spid="95"/>
                                        </p:tgtEl>
                                        <p:attrNameLst>
                                          <p:attrName>ppt_w</p:attrName>
                                        </p:attrNameLst>
                                      </p:cBhvr>
                                      <p:tavLst>
                                        <p:tav tm="0">
                                          <p:val>
                                            <p:fltVal val="0.000000"/>
                                          </p:val>
                                        </p:tav>
                                        <p:tav tm="100000">
                                          <p:val>
                                            <p:strVal val="#ppt_w"/>
                                          </p:val>
                                        </p:tav>
                                      </p:tavLst>
                                    </p:anim>
                                    <p:anim calcmode="lin" valueType="num">
                                      <p:cBhvr>
                                        <p:cTn id="84" dur="500" fill="hold"/>
                                        <p:tgtEl>
                                          <p:spTgt spid="95"/>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2" fill="hold" nodeType="clickEffect">
                                  <p:stCondLst>
                                    <p:cond delay="0"/>
                                  </p:stCondLst>
                                  <p:childTnLst>
                                    <p:set>
                                      <p:cBhvr>
                                        <p:cTn id="88" dur="1" fill="hold">
                                          <p:stCondLst>
                                            <p:cond delay="0"/>
                                          </p:stCondLst>
                                        </p:cTn>
                                        <p:tgtEl>
                                          <p:spTgt spid="111"/>
                                        </p:tgtEl>
                                        <p:attrNameLst>
                                          <p:attrName>style.visibility</p:attrName>
                                        </p:attrNameLst>
                                      </p:cBhvr>
                                      <p:to>
                                        <p:strVal val="visible"/>
                                      </p:to>
                                    </p:set>
                                    <p:anim calcmode="lin" valueType="num">
                                      <p:cBhvr>
                                        <p:cTn id="89" dur="500" fill="hold"/>
                                        <p:tgtEl>
                                          <p:spTgt spid="111"/>
                                        </p:tgtEl>
                                        <p:attrNameLst>
                                          <p:attrName>ppt_x</p:attrName>
                                        </p:attrNameLst>
                                      </p:cBhvr>
                                      <p:tavLst>
                                        <p:tav tm="0">
                                          <p:val>
                                            <p:strVal val="#ppt_x+#ppt_w/2"/>
                                          </p:val>
                                        </p:tav>
                                        <p:tav tm="100000">
                                          <p:val>
                                            <p:strVal val="#ppt_x"/>
                                          </p:val>
                                        </p:tav>
                                      </p:tavLst>
                                    </p:anim>
                                    <p:anim calcmode="lin" valueType="num">
                                      <p:cBhvr>
                                        <p:cTn id="90" dur="500" fill="hold"/>
                                        <p:tgtEl>
                                          <p:spTgt spid="111"/>
                                        </p:tgtEl>
                                        <p:attrNameLst>
                                          <p:attrName>ppt_y</p:attrName>
                                        </p:attrNameLst>
                                      </p:cBhvr>
                                      <p:tavLst>
                                        <p:tav tm="0">
                                          <p:val>
                                            <p:strVal val="#ppt_y"/>
                                          </p:val>
                                        </p:tav>
                                        <p:tav tm="100000">
                                          <p:val>
                                            <p:strVal val="#ppt_y"/>
                                          </p:val>
                                        </p:tav>
                                      </p:tavLst>
                                    </p:anim>
                                    <p:anim calcmode="lin" valueType="num">
                                      <p:cBhvr>
                                        <p:cTn id="91" dur="500" fill="hold"/>
                                        <p:tgtEl>
                                          <p:spTgt spid="111"/>
                                        </p:tgtEl>
                                        <p:attrNameLst>
                                          <p:attrName>ppt_w</p:attrName>
                                        </p:attrNameLst>
                                      </p:cBhvr>
                                      <p:tavLst>
                                        <p:tav tm="0">
                                          <p:val>
                                            <p:fltVal val="0.000000"/>
                                          </p:val>
                                        </p:tav>
                                        <p:tav tm="100000">
                                          <p:val>
                                            <p:strVal val="#ppt_w"/>
                                          </p:val>
                                        </p:tav>
                                      </p:tavLst>
                                    </p:anim>
                                    <p:anim calcmode="lin" valueType="num">
                                      <p:cBhvr>
                                        <p:cTn id="92" dur="500" fill="hold"/>
                                        <p:tgtEl>
                                          <p:spTgt spid="111"/>
                                        </p:tgtEl>
                                        <p:attrNameLst>
                                          <p:attrName>ppt_h</p:attrName>
                                        </p:attrNameLst>
                                      </p:cBhvr>
                                      <p:tavLst>
                                        <p:tav tm="0">
                                          <p:val>
                                            <p:strVal val="#ppt_h"/>
                                          </p:val>
                                        </p:tav>
                                        <p:tav tm="100000">
                                          <p:val>
                                            <p:strVal val="#ppt_h"/>
                                          </p:val>
                                        </p:tav>
                                      </p:tavLst>
                                    </p:anim>
                                  </p:childTnLst>
                                </p:cTn>
                              </p:par>
                            </p:childTnLst>
                          </p:cTn>
                        </p:par>
                        <p:par>
                          <p:cTn id="93" fill="hold">
                            <p:stCondLst>
                              <p:cond delay="500"/>
                            </p:stCondLst>
                            <p:childTnLst>
                              <p:par>
                                <p:cTn id="94" presetID="17" presetClass="entr" presetSubtype="8" fill="hold" nodeType="afterEffect">
                                  <p:stCondLst>
                                    <p:cond delay="0"/>
                                  </p:stCondLst>
                                  <p:childTnLst>
                                    <p:set>
                                      <p:cBhvr>
                                        <p:cTn id="95" dur="1" fill="hold">
                                          <p:stCondLst>
                                            <p:cond delay="0"/>
                                          </p:stCondLst>
                                        </p:cTn>
                                        <p:tgtEl>
                                          <p:spTgt spid="12"/>
                                        </p:tgtEl>
                                        <p:attrNameLst>
                                          <p:attrName>style.visibility</p:attrName>
                                        </p:attrNameLst>
                                      </p:cBhvr>
                                      <p:to>
                                        <p:strVal val="visible"/>
                                      </p:to>
                                    </p:set>
                                    <p:anim calcmode="lin" valueType="num">
                                      <p:cBhvr>
                                        <p:cTn id="96" dur="500" fill="hold"/>
                                        <p:tgtEl>
                                          <p:spTgt spid="12"/>
                                        </p:tgtEl>
                                        <p:attrNameLst>
                                          <p:attrName>ppt_x</p:attrName>
                                        </p:attrNameLst>
                                      </p:cBhvr>
                                      <p:tavLst>
                                        <p:tav tm="0">
                                          <p:val>
                                            <p:strVal val="#ppt_x-#ppt_w/2"/>
                                          </p:val>
                                        </p:tav>
                                        <p:tav tm="100000">
                                          <p:val>
                                            <p:strVal val="#ppt_x"/>
                                          </p:val>
                                        </p:tav>
                                      </p:tavLst>
                                    </p:anim>
                                    <p:anim calcmode="lin" valueType="num">
                                      <p:cBhvr>
                                        <p:cTn id="97" dur="500" fill="hold"/>
                                        <p:tgtEl>
                                          <p:spTgt spid="12"/>
                                        </p:tgtEl>
                                        <p:attrNameLst>
                                          <p:attrName>ppt_y</p:attrName>
                                        </p:attrNameLst>
                                      </p:cBhvr>
                                      <p:tavLst>
                                        <p:tav tm="0">
                                          <p:val>
                                            <p:strVal val="#ppt_y"/>
                                          </p:val>
                                        </p:tav>
                                        <p:tav tm="100000">
                                          <p:val>
                                            <p:strVal val="#ppt_y"/>
                                          </p:val>
                                        </p:tav>
                                      </p:tavLst>
                                    </p:anim>
                                    <p:anim calcmode="lin" valueType="num">
                                      <p:cBhvr>
                                        <p:cTn id="98" dur="500" fill="hold"/>
                                        <p:tgtEl>
                                          <p:spTgt spid="12"/>
                                        </p:tgtEl>
                                        <p:attrNameLst>
                                          <p:attrName>ppt_w</p:attrName>
                                        </p:attrNameLst>
                                      </p:cBhvr>
                                      <p:tavLst>
                                        <p:tav tm="0">
                                          <p:val>
                                            <p:fltVal val="0.000000"/>
                                          </p:val>
                                        </p:tav>
                                        <p:tav tm="100000">
                                          <p:val>
                                            <p:strVal val="#ppt_w"/>
                                          </p:val>
                                        </p:tav>
                                      </p:tavLst>
                                    </p:anim>
                                    <p:anim calcmode="lin" valueType="num">
                                      <p:cBhvr>
                                        <p:cTn id="99"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96"/>
                                        </p:tgtEl>
                                        <p:attrNameLst>
                                          <p:attrName>style.visibility</p:attrName>
                                        </p:attrNameLst>
                                      </p:cBhvr>
                                      <p:to>
                                        <p:strVal val="visible"/>
                                      </p:to>
                                    </p:set>
                                    <p:anim calcmode="lin" valueType="num">
                                      <p:cBhvr>
                                        <p:cTn id="104" dur="500" fill="hold"/>
                                        <p:tgtEl>
                                          <p:spTgt spid="96"/>
                                        </p:tgtEl>
                                        <p:attrNameLst>
                                          <p:attrName>ppt_x</p:attrName>
                                        </p:attrNameLst>
                                      </p:cBhvr>
                                      <p:tavLst>
                                        <p:tav tm="0">
                                          <p:val>
                                            <p:strVal val="#ppt_x-#ppt_w/2"/>
                                          </p:val>
                                        </p:tav>
                                        <p:tav tm="100000">
                                          <p:val>
                                            <p:strVal val="#ppt_x"/>
                                          </p:val>
                                        </p:tav>
                                      </p:tavLst>
                                    </p:anim>
                                    <p:anim calcmode="lin" valueType="num">
                                      <p:cBhvr>
                                        <p:cTn id="105" dur="500" fill="hold"/>
                                        <p:tgtEl>
                                          <p:spTgt spid="96"/>
                                        </p:tgtEl>
                                        <p:attrNameLst>
                                          <p:attrName>ppt_y</p:attrName>
                                        </p:attrNameLst>
                                      </p:cBhvr>
                                      <p:tavLst>
                                        <p:tav tm="0">
                                          <p:val>
                                            <p:strVal val="#ppt_y"/>
                                          </p:val>
                                        </p:tav>
                                        <p:tav tm="100000">
                                          <p:val>
                                            <p:strVal val="#ppt_y"/>
                                          </p:val>
                                        </p:tav>
                                      </p:tavLst>
                                    </p:anim>
                                    <p:anim calcmode="lin" valueType="num">
                                      <p:cBhvr>
                                        <p:cTn id="106" dur="500" fill="hold"/>
                                        <p:tgtEl>
                                          <p:spTgt spid="96"/>
                                        </p:tgtEl>
                                        <p:attrNameLst>
                                          <p:attrName>ppt_w</p:attrName>
                                        </p:attrNameLst>
                                      </p:cBhvr>
                                      <p:tavLst>
                                        <p:tav tm="0">
                                          <p:val>
                                            <p:fltVal val="0.000000"/>
                                          </p:val>
                                        </p:tav>
                                        <p:tav tm="100000">
                                          <p:val>
                                            <p:strVal val="#ppt_w"/>
                                          </p:val>
                                        </p:tav>
                                      </p:tavLst>
                                    </p:anim>
                                    <p:anim calcmode="lin" valueType="num">
                                      <p:cBhvr>
                                        <p:cTn id="107" dur="500" fill="hold"/>
                                        <p:tgtEl>
                                          <p:spTgt spid="96"/>
                                        </p:tgtEl>
                                        <p:attrNameLst>
                                          <p:attrName>ppt_h</p:attrName>
                                        </p:attrNameLst>
                                      </p:cBhvr>
                                      <p:tavLst>
                                        <p:tav tm="0">
                                          <p:val>
                                            <p:strVal val="#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17" presetClass="entr" presetSubtype="2" fill="hold" nodeType="clickEffect">
                                  <p:stCondLst>
                                    <p:cond delay="0"/>
                                  </p:stCondLst>
                                  <p:childTnLst>
                                    <p:set>
                                      <p:cBhvr>
                                        <p:cTn id="111" dur="1" fill="hold">
                                          <p:stCondLst>
                                            <p:cond delay="0"/>
                                          </p:stCondLst>
                                        </p:cTn>
                                        <p:tgtEl>
                                          <p:spTgt spid="112"/>
                                        </p:tgtEl>
                                        <p:attrNameLst>
                                          <p:attrName>style.visibility</p:attrName>
                                        </p:attrNameLst>
                                      </p:cBhvr>
                                      <p:to>
                                        <p:strVal val="visible"/>
                                      </p:to>
                                    </p:set>
                                    <p:anim calcmode="lin" valueType="num">
                                      <p:cBhvr>
                                        <p:cTn id="112" dur="500" fill="hold"/>
                                        <p:tgtEl>
                                          <p:spTgt spid="112"/>
                                        </p:tgtEl>
                                        <p:attrNameLst>
                                          <p:attrName>ppt_x</p:attrName>
                                        </p:attrNameLst>
                                      </p:cBhvr>
                                      <p:tavLst>
                                        <p:tav tm="0">
                                          <p:val>
                                            <p:strVal val="#ppt_x+#ppt_w/2"/>
                                          </p:val>
                                        </p:tav>
                                        <p:tav tm="100000">
                                          <p:val>
                                            <p:strVal val="#ppt_x"/>
                                          </p:val>
                                        </p:tav>
                                      </p:tavLst>
                                    </p:anim>
                                    <p:anim calcmode="lin" valueType="num">
                                      <p:cBhvr>
                                        <p:cTn id="113" dur="500" fill="hold"/>
                                        <p:tgtEl>
                                          <p:spTgt spid="112"/>
                                        </p:tgtEl>
                                        <p:attrNameLst>
                                          <p:attrName>ppt_y</p:attrName>
                                        </p:attrNameLst>
                                      </p:cBhvr>
                                      <p:tavLst>
                                        <p:tav tm="0">
                                          <p:val>
                                            <p:strVal val="#ppt_y"/>
                                          </p:val>
                                        </p:tav>
                                        <p:tav tm="100000">
                                          <p:val>
                                            <p:strVal val="#ppt_y"/>
                                          </p:val>
                                        </p:tav>
                                      </p:tavLst>
                                    </p:anim>
                                    <p:anim calcmode="lin" valueType="num">
                                      <p:cBhvr>
                                        <p:cTn id="114" dur="500" fill="hold"/>
                                        <p:tgtEl>
                                          <p:spTgt spid="112"/>
                                        </p:tgtEl>
                                        <p:attrNameLst>
                                          <p:attrName>ppt_w</p:attrName>
                                        </p:attrNameLst>
                                      </p:cBhvr>
                                      <p:tavLst>
                                        <p:tav tm="0">
                                          <p:val>
                                            <p:fltVal val="0.000000"/>
                                          </p:val>
                                        </p:tav>
                                        <p:tav tm="100000">
                                          <p:val>
                                            <p:strVal val="#ppt_w"/>
                                          </p:val>
                                        </p:tav>
                                      </p:tavLst>
                                    </p:anim>
                                    <p:anim calcmode="lin" valueType="num">
                                      <p:cBhvr>
                                        <p:cTn id="115" dur="500" fill="hold"/>
                                        <p:tgtEl>
                                          <p:spTgt spid="112"/>
                                        </p:tgtEl>
                                        <p:attrNameLst>
                                          <p:attrName>ppt_h</p:attrName>
                                        </p:attrNameLst>
                                      </p:cBhvr>
                                      <p:tavLst>
                                        <p:tav tm="0">
                                          <p:val>
                                            <p:strVal val="#ppt_h"/>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17" presetClass="entr" presetSubtype="8" fill="hold" nodeType="clickEffect">
                                  <p:stCondLst>
                                    <p:cond delay="0"/>
                                  </p:stCondLst>
                                  <p:childTnLst>
                                    <p:set>
                                      <p:cBhvr>
                                        <p:cTn id="119" dur="1" fill="hold">
                                          <p:stCondLst>
                                            <p:cond delay="0"/>
                                          </p:stCondLst>
                                        </p:cTn>
                                        <p:tgtEl>
                                          <p:spTgt spid="13"/>
                                        </p:tgtEl>
                                        <p:attrNameLst>
                                          <p:attrName>style.visibility</p:attrName>
                                        </p:attrNameLst>
                                      </p:cBhvr>
                                      <p:to>
                                        <p:strVal val="visible"/>
                                      </p:to>
                                    </p:set>
                                    <p:anim calcmode="lin" valueType="num">
                                      <p:cBhvr>
                                        <p:cTn id="120" dur="500" fill="hold"/>
                                        <p:tgtEl>
                                          <p:spTgt spid="13"/>
                                        </p:tgtEl>
                                        <p:attrNameLst>
                                          <p:attrName>ppt_x</p:attrName>
                                        </p:attrNameLst>
                                      </p:cBhvr>
                                      <p:tavLst>
                                        <p:tav tm="0">
                                          <p:val>
                                            <p:strVal val="#ppt_x-#ppt_w/2"/>
                                          </p:val>
                                        </p:tav>
                                        <p:tav tm="100000">
                                          <p:val>
                                            <p:strVal val="#ppt_x"/>
                                          </p:val>
                                        </p:tav>
                                      </p:tavLst>
                                    </p:anim>
                                    <p:anim calcmode="lin" valueType="num">
                                      <p:cBhvr>
                                        <p:cTn id="121" dur="500" fill="hold"/>
                                        <p:tgtEl>
                                          <p:spTgt spid="13"/>
                                        </p:tgtEl>
                                        <p:attrNameLst>
                                          <p:attrName>ppt_y</p:attrName>
                                        </p:attrNameLst>
                                      </p:cBhvr>
                                      <p:tavLst>
                                        <p:tav tm="0">
                                          <p:val>
                                            <p:strVal val="#ppt_y"/>
                                          </p:val>
                                        </p:tav>
                                        <p:tav tm="100000">
                                          <p:val>
                                            <p:strVal val="#ppt_y"/>
                                          </p:val>
                                        </p:tav>
                                      </p:tavLst>
                                    </p:anim>
                                    <p:anim calcmode="lin" valueType="num">
                                      <p:cBhvr>
                                        <p:cTn id="122" dur="500" fill="hold"/>
                                        <p:tgtEl>
                                          <p:spTgt spid="13"/>
                                        </p:tgtEl>
                                        <p:attrNameLst>
                                          <p:attrName>ppt_w</p:attrName>
                                        </p:attrNameLst>
                                      </p:cBhvr>
                                      <p:tavLst>
                                        <p:tav tm="0">
                                          <p:val>
                                            <p:fltVal val="0.000000"/>
                                          </p:val>
                                        </p:tav>
                                        <p:tav tm="100000">
                                          <p:val>
                                            <p:strVal val="#ppt_w"/>
                                          </p:val>
                                        </p:tav>
                                      </p:tavLst>
                                    </p:anim>
                                    <p:anim calcmode="lin" valueType="num">
                                      <p:cBhvr>
                                        <p:cTn id="123"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17" presetClass="entr" presetSubtype="8" fill="hold" grpId="0" nodeType="clickEffect">
                                  <p:stCondLst>
                                    <p:cond delay="0"/>
                                  </p:stCondLst>
                                  <p:childTnLst>
                                    <p:set>
                                      <p:cBhvr>
                                        <p:cTn id="127" dur="1" fill="hold">
                                          <p:stCondLst>
                                            <p:cond delay="0"/>
                                          </p:stCondLst>
                                        </p:cTn>
                                        <p:tgtEl>
                                          <p:spTgt spid="97"/>
                                        </p:tgtEl>
                                        <p:attrNameLst>
                                          <p:attrName>style.visibility</p:attrName>
                                        </p:attrNameLst>
                                      </p:cBhvr>
                                      <p:to>
                                        <p:strVal val="visible"/>
                                      </p:to>
                                    </p:set>
                                    <p:anim calcmode="lin" valueType="num">
                                      <p:cBhvr>
                                        <p:cTn id="128" dur="500" fill="hold"/>
                                        <p:tgtEl>
                                          <p:spTgt spid="97"/>
                                        </p:tgtEl>
                                        <p:attrNameLst>
                                          <p:attrName>ppt_x</p:attrName>
                                        </p:attrNameLst>
                                      </p:cBhvr>
                                      <p:tavLst>
                                        <p:tav tm="0">
                                          <p:val>
                                            <p:strVal val="#ppt_x-#ppt_w/2"/>
                                          </p:val>
                                        </p:tav>
                                        <p:tav tm="100000">
                                          <p:val>
                                            <p:strVal val="#ppt_x"/>
                                          </p:val>
                                        </p:tav>
                                      </p:tavLst>
                                    </p:anim>
                                    <p:anim calcmode="lin" valueType="num">
                                      <p:cBhvr>
                                        <p:cTn id="129" dur="500" fill="hold"/>
                                        <p:tgtEl>
                                          <p:spTgt spid="97"/>
                                        </p:tgtEl>
                                        <p:attrNameLst>
                                          <p:attrName>ppt_y</p:attrName>
                                        </p:attrNameLst>
                                      </p:cBhvr>
                                      <p:tavLst>
                                        <p:tav tm="0">
                                          <p:val>
                                            <p:strVal val="#ppt_y"/>
                                          </p:val>
                                        </p:tav>
                                        <p:tav tm="100000">
                                          <p:val>
                                            <p:strVal val="#ppt_y"/>
                                          </p:val>
                                        </p:tav>
                                      </p:tavLst>
                                    </p:anim>
                                    <p:anim calcmode="lin" valueType="num">
                                      <p:cBhvr>
                                        <p:cTn id="130" dur="500" fill="hold"/>
                                        <p:tgtEl>
                                          <p:spTgt spid="97"/>
                                        </p:tgtEl>
                                        <p:attrNameLst>
                                          <p:attrName>ppt_w</p:attrName>
                                        </p:attrNameLst>
                                      </p:cBhvr>
                                      <p:tavLst>
                                        <p:tav tm="0">
                                          <p:val>
                                            <p:fltVal val="0.000000"/>
                                          </p:val>
                                        </p:tav>
                                        <p:tav tm="100000">
                                          <p:val>
                                            <p:strVal val="#ppt_w"/>
                                          </p:val>
                                        </p:tav>
                                      </p:tavLst>
                                    </p:anim>
                                    <p:anim calcmode="lin" valueType="num">
                                      <p:cBhvr>
                                        <p:cTn id="131" dur="500" fill="hold"/>
                                        <p:tgtEl>
                                          <p:spTgt spid="9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P spid="95" grpId="0" bldLvl="0" animBg="1"/>
      <p:bldP spid="96" grpId="0" bldLvl="0" animBg="1"/>
      <p:bldP spid="9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54275" name="Rectangle 3"/>
          <p:cNvSpPr txBox="1"/>
          <p:nvPr/>
        </p:nvSpPr>
        <p:spPr>
          <a:xfrm>
            <a:off x="682625" y="1428750"/>
            <a:ext cx="9942195"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a:solidFill>
                  <a:schemeClr val="tx2"/>
                </a:solidFill>
                <a:latin typeface="微软雅黑" panose="020B0503020204020204" charset="-122"/>
                <a:ea typeface="微软雅黑" panose="020B0503020204020204" charset="-122"/>
                <a:cs typeface="微软雅黑" panose="020B0503020204020204" charset="-122"/>
              </a:rPr>
              <a:t>不含过程嵌套定义 </a:t>
            </a:r>
            <a:r>
              <a:rPr lang="en-US" altLang="zh-CN" sz="3200">
                <a:solidFill>
                  <a:schemeClr val="tx2"/>
                </a:solidFill>
                <a:latin typeface="微软雅黑" panose="020B0503020204020204" charset="-122"/>
                <a:ea typeface="微软雅黑" panose="020B0503020204020204" charset="-122"/>
                <a:cs typeface="微软雅黑" panose="020B0503020204020204" charset="-122"/>
              </a:rPr>
              <a:t>—— C</a:t>
            </a:r>
            <a:endParaRPr lang="en-US" altLang="zh-CN" sz="320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4"/>
          <p:cNvSpPr/>
          <p:nvPr/>
        </p:nvSpPr>
        <p:spPr>
          <a:xfrm>
            <a:off x="684530" y="2373630"/>
            <a:ext cx="10029190" cy="1225550"/>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程序中引用的名字或者在当前的过程中被定义，或者在所有过程之外被定义</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5"/>
          <p:cNvSpPr/>
          <p:nvPr/>
        </p:nvSpPr>
        <p:spPr>
          <a:xfrm>
            <a:off x="682625" y="3979545"/>
            <a:ext cx="9850755" cy="1871980"/>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在所有过程之外被定义的变量，称之为</a:t>
            </a:r>
            <a:r>
              <a:rPr lang="zh-CN" altLang="en-US" sz="2800" u="sng"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rPr>
              <a:t>全局变量</a:t>
            </a:r>
            <a:r>
              <a:rPr lang="zh-CN" altLang="en-US" sz="2800" dirty="0">
                <a:solidFill>
                  <a:schemeClr val="tx1"/>
                </a:solidFill>
                <a:latin typeface="微软雅黑" panose="020B0503020204020204" charset="-122"/>
                <a:ea typeface="微软雅黑" panose="020B0503020204020204" charset="-122"/>
              </a:rPr>
              <a:t>，被存放在</a:t>
            </a:r>
            <a:r>
              <a:rPr lang="zh-CN" altLang="en-US" sz="2800" u="sng"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rPr>
              <a:t>静态数据区</a:t>
            </a:r>
            <a:r>
              <a:rPr lang="zh-CN" altLang="en-US" sz="2800" dirty="0">
                <a:solidFill>
                  <a:schemeClr val="tx1"/>
                </a:solidFill>
                <a:latin typeface="微软雅黑" panose="020B0503020204020204" charset="-122"/>
                <a:ea typeface="微软雅黑" panose="020B0503020204020204" charset="-122"/>
              </a:rPr>
              <a:t>，地址在编译时刻确定（放符号表中）</a:t>
            </a:r>
            <a:endParaRPr lang="zh-CN" altLang="en-US" sz="2800"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4"/>
          <p:cNvSpPr/>
          <p:nvPr/>
        </p:nvSpPr>
        <p:spPr>
          <a:xfrm>
            <a:off x="0" y="1428750"/>
            <a:ext cx="5603875" cy="1857375"/>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过程中的局部名字联编到过程的活动记录的局部数据区中</a:t>
            </a:r>
            <a:endParaRPr lang="zh-CN" altLang="en-US" sz="2800" dirty="0">
              <a:solidFill>
                <a:schemeClr val="tx1"/>
              </a:solidFill>
              <a:latin typeface="微软雅黑" panose="020B0503020204020204" charset="-122"/>
              <a:ea typeface="微软雅黑" panose="020B0503020204020204" charset="-122"/>
            </a:endParaRPr>
          </a:p>
        </p:txBody>
      </p:sp>
      <p:sp>
        <p:nvSpPr>
          <p:cNvPr id="6" name="Rectangle 5"/>
          <p:cNvSpPr/>
          <p:nvPr/>
        </p:nvSpPr>
        <p:spPr>
          <a:xfrm>
            <a:off x="0" y="3571875"/>
            <a:ext cx="6376035" cy="2286000"/>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访问非局部名字可根据符号表中该变量的地址直接到全局静态数据区中查找</a:t>
            </a:r>
            <a:endParaRPr lang="zh-CN" altLang="en-US" sz="2800" dirty="0">
              <a:solidFill>
                <a:schemeClr val="tx1"/>
              </a:solidFill>
              <a:latin typeface="微软雅黑" panose="020B0503020204020204" charset="-122"/>
              <a:ea typeface="微软雅黑" panose="020B0503020204020204" charset="-122"/>
            </a:endParaRPr>
          </a:p>
        </p:txBody>
      </p:sp>
      <p:sp>
        <p:nvSpPr>
          <p:cNvPr id="55301" name="Rectangle 8"/>
          <p:cNvSpPr/>
          <p:nvPr/>
        </p:nvSpPr>
        <p:spPr>
          <a:xfrm>
            <a:off x="7472363" y="1384300"/>
            <a:ext cx="2286000" cy="4267200"/>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b="0" dirty="0">
              <a:latin typeface="微软雅黑" panose="020B0503020204020204" charset="-122"/>
              <a:ea typeface="微软雅黑" panose="020B0503020204020204" charset="-122"/>
            </a:endParaRPr>
          </a:p>
        </p:txBody>
      </p:sp>
      <p:sp>
        <p:nvSpPr>
          <p:cNvPr id="55302" name="Text Box 7"/>
          <p:cNvSpPr txBox="1"/>
          <p:nvPr/>
        </p:nvSpPr>
        <p:spPr>
          <a:xfrm>
            <a:off x="7508875" y="1395413"/>
            <a:ext cx="2257425" cy="831850"/>
          </a:xfrm>
          <a:prstGeom prst="rect">
            <a:avLst/>
          </a:prstGeom>
          <a:solidFill>
            <a:schemeClr val="hlink"/>
          </a:solidFill>
          <a:ln w="9525">
            <a:noFill/>
          </a:ln>
        </p:spPr>
        <p:txBody>
          <a:bodyPr wrap="none" anchor="ctr">
            <a:spAutoFit/>
          </a:bodyPr>
          <a:p>
            <a:pPr algn="ctr"/>
            <a:r>
              <a:rPr lang="zh-CN" altLang="en-US" b="0" dirty="0">
                <a:latin typeface="微软雅黑" panose="020B0503020204020204" charset="-122"/>
                <a:ea typeface="微软雅黑" panose="020B0503020204020204" charset="-122"/>
                <a:cs typeface="微软雅黑" panose="020B0503020204020204" charset="-122"/>
              </a:rPr>
              <a:t>代码区</a:t>
            </a:r>
            <a:r>
              <a:rPr lang="en-US" altLang="zh-CN" b="0" dirty="0">
                <a:latin typeface="微软雅黑" panose="020B0503020204020204" charset="-122"/>
                <a:ea typeface="微软雅黑" panose="020B0503020204020204" charset="-122"/>
                <a:cs typeface="微软雅黑" panose="020B0503020204020204" charset="-122"/>
              </a:rPr>
              <a:t>/</a:t>
            </a:r>
            <a:endParaRPr lang="en-US" altLang="zh-CN" b="0" dirty="0">
              <a:latin typeface="微软雅黑" panose="020B0503020204020204" charset="-122"/>
              <a:ea typeface="微软雅黑" panose="020B0503020204020204" charset="-122"/>
              <a:cs typeface="微软雅黑" panose="020B0503020204020204" charset="-122"/>
            </a:endParaRPr>
          </a:p>
          <a:p>
            <a:pPr algn="ctr"/>
            <a:r>
              <a:rPr lang="en-US" altLang="zh-CN" b="0" dirty="0">
                <a:latin typeface="微软雅黑" panose="020B0503020204020204" charset="-122"/>
                <a:ea typeface="微软雅黑" panose="020B0503020204020204" charset="-122"/>
                <a:cs typeface="微软雅黑" panose="020B0503020204020204" charset="-122"/>
              </a:rPr>
              <a:t>  </a:t>
            </a:r>
            <a:r>
              <a:rPr lang="zh-CN" altLang="en-US" b="0" dirty="0">
                <a:latin typeface="微软雅黑" panose="020B0503020204020204" charset="-122"/>
                <a:ea typeface="微软雅黑" panose="020B0503020204020204" charset="-122"/>
                <a:cs typeface="微软雅黑" panose="020B0503020204020204" charset="-122"/>
              </a:rPr>
              <a:t>保存目标代码 </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55303" name="Text Box 6"/>
          <p:cNvSpPr txBox="1"/>
          <p:nvPr/>
        </p:nvSpPr>
        <p:spPr>
          <a:xfrm>
            <a:off x="7510463" y="2259013"/>
            <a:ext cx="2251075" cy="676275"/>
          </a:xfrm>
          <a:prstGeom prst="rect">
            <a:avLst/>
          </a:prstGeom>
          <a:solidFill>
            <a:srgbClr val="FFFF00"/>
          </a:solidFill>
          <a:ln w="9525">
            <a:noFill/>
          </a:ln>
        </p:spPr>
        <p:txBody>
          <a:bodyPr wrap="none" anchor="ctr">
            <a:spAutoFit/>
          </a:bodyPr>
          <a:p>
            <a:pPr algn="ctr">
              <a:lnSpc>
                <a:spcPct val="180000"/>
              </a:lnSpc>
            </a:pPr>
            <a:r>
              <a:rPr lang="en-US" altLang="zh-CN" b="0" dirty="0">
                <a:latin typeface="微软雅黑" panose="020B0503020204020204" charset="-122"/>
                <a:ea typeface="微软雅黑" panose="020B0503020204020204" charset="-122"/>
                <a:cs typeface="微软雅黑" panose="020B0503020204020204" charset="-122"/>
              </a:rPr>
              <a:t>    </a:t>
            </a:r>
            <a:r>
              <a:rPr lang="zh-CN" altLang="en-US" b="0" dirty="0">
                <a:latin typeface="微软雅黑" panose="020B0503020204020204" charset="-122"/>
                <a:ea typeface="微软雅黑" panose="020B0503020204020204" charset="-122"/>
                <a:cs typeface="微软雅黑" panose="020B0503020204020204" charset="-122"/>
              </a:rPr>
              <a:t>静态数据区   </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55304" name="Text Box 5"/>
          <p:cNvSpPr txBox="1"/>
          <p:nvPr/>
        </p:nvSpPr>
        <p:spPr>
          <a:xfrm>
            <a:off x="7518400" y="3021013"/>
            <a:ext cx="2238375" cy="676275"/>
          </a:xfrm>
          <a:prstGeom prst="rect">
            <a:avLst/>
          </a:prstGeom>
          <a:solidFill>
            <a:srgbClr val="FF3399"/>
          </a:solidFill>
          <a:ln w="9525">
            <a:noFill/>
          </a:ln>
        </p:spPr>
        <p:txBody>
          <a:bodyPr wrap="none" anchor="ctr">
            <a:spAutoFit/>
          </a:bodyPr>
          <a:p>
            <a:pPr algn="ctr">
              <a:lnSpc>
                <a:spcPct val="180000"/>
              </a:lnSpc>
            </a:pPr>
            <a:r>
              <a:rPr lang="en-US" altLang="zh-CN" b="0" dirty="0">
                <a:latin typeface="微软雅黑" panose="020B0503020204020204" charset="-122"/>
                <a:ea typeface="微软雅黑" panose="020B0503020204020204" charset="-122"/>
                <a:cs typeface="微软雅黑" panose="020B0503020204020204" charset="-122"/>
              </a:rPr>
              <a:t>       </a:t>
            </a:r>
            <a:r>
              <a:rPr lang="zh-CN" altLang="en-US" b="0" dirty="0">
                <a:latin typeface="微软雅黑" panose="020B0503020204020204" charset="-122"/>
                <a:ea typeface="微软雅黑" panose="020B0503020204020204" charset="-122"/>
                <a:cs typeface="微软雅黑" panose="020B0503020204020204" charset="-122"/>
              </a:rPr>
              <a:t>控制栈        </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55305" name="Line 4"/>
          <p:cNvSpPr/>
          <p:nvPr/>
        </p:nvSpPr>
        <p:spPr>
          <a:xfrm>
            <a:off x="8615363" y="3670300"/>
            <a:ext cx="0" cy="457200"/>
          </a:xfrm>
          <a:prstGeom prst="line">
            <a:avLst/>
          </a:prstGeom>
          <a:ln w="38100" cap="flat" cmpd="sng">
            <a:solidFill>
              <a:srgbClr val="FF3399"/>
            </a:solidFill>
            <a:prstDash val="solid"/>
            <a:round/>
            <a:headEnd type="none" w="med" len="med"/>
            <a:tailEnd type="triangle" w="med" len="med"/>
          </a:ln>
        </p:spPr>
      </p:sp>
      <p:sp>
        <p:nvSpPr>
          <p:cNvPr id="55306" name="Text Box 3"/>
          <p:cNvSpPr txBox="1"/>
          <p:nvPr/>
        </p:nvSpPr>
        <p:spPr>
          <a:xfrm>
            <a:off x="7524750" y="5035550"/>
            <a:ext cx="2225675" cy="592138"/>
          </a:xfrm>
          <a:prstGeom prst="rect">
            <a:avLst/>
          </a:prstGeom>
          <a:solidFill>
            <a:srgbClr val="99FF33"/>
          </a:solidFill>
          <a:ln w="9525">
            <a:noFill/>
          </a:ln>
        </p:spPr>
        <p:txBody>
          <a:bodyPr wrap="none" anchor="ctr">
            <a:spAutoFit/>
          </a:bodyPr>
          <a:p>
            <a:pPr algn="ctr">
              <a:lnSpc>
                <a:spcPct val="150000"/>
              </a:lnSpc>
            </a:pPr>
            <a:r>
              <a:rPr lang="en-US" altLang="zh-CN" b="0" dirty="0">
                <a:latin typeface="微软雅黑" panose="020B0503020204020204" charset="-122"/>
                <a:ea typeface="微软雅黑" panose="020B0503020204020204" charset="-122"/>
                <a:cs typeface="微软雅黑" panose="020B0503020204020204" charset="-122"/>
              </a:rPr>
              <a:t>            </a:t>
            </a:r>
            <a:r>
              <a:rPr lang="zh-CN" altLang="en-US" b="0" dirty="0">
                <a:latin typeface="微软雅黑" panose="020B0503020204020204" charset="-122"/>
                <a:ea typeface="微软雅黑" panose="020B0503020204020204" charset="-122"/>
                <a:cs typeface="微软雅黑" panose="020B0503020204020204" charset="-122"/>
              </a:rPr>
              <a:t>堆           </a:t>
            </a:r>
            <a:endParaRPr lang="zh-CN" altLang="en-US" b="0" dirty="0">
              <a:latin typeface="微软雅黑" panose="020B0503020204020204" charset="-122"/>
              <a:ea typeface="微软雅黑" panose="020B0503020204020204" charset="-122"/>
              <a:cs typeface="微软雅黑" panose="020B0503020204020204" charset="-122"/>
            </a:endParaRPr>
          </a:p>
        </p:txBody>
      </p:sp>
      <p:sp>
        <p:nvSpPr>
          <p:cNvPr id="55307" name="Line 2"/>
          <p:cNvSpPr/>
          <p:nvPr/>
        </p:nvSpPr>
        <p:spPr>
          <a:xfrm flipV="1">
            <a:off x="8615363" y="4584700"/>
            <a:ext cx="0" cy="457200"/>
          </a:xfrm>
          <a:prstGeom prst="line">
            <a:avLst/>
          </a:prstGeom>
          <a:ln w="38100" cap="flat" cmpd="sng">
            <a:solidFill>
              <a:srgbClr val="99FF33"/>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56323" name="Rectangle 3"/>
          <p:cNvSpPr txBox="1"/>
          <p:nvPr/>
        </p:nvSpPr>
        <p:spPr>
          <a:xfrm>
            <a:off x="682625" y="1200150"/>
            <a:ext cx="7921625"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a:solidFill>
                  <a:schemeClr val="tx2"/>
                </a:solidFill>
                <a:latin typeface="微软雅黑" panose="020B0503020204020204" charset="-122"/>
                <a:ea typeface="微软雅黑" panose="020B0503020204020204" charset="-122"/>
                <a:cs typeface="微软雅黑" panose="020B0503020204020204" charset="-122"/>
              </a:rPr>
              <a:t>有过程嵌套定义 </a:t>
            </a:r>
            <a:r>
              <a:rPr lang="en-US" altLang="zh-CN" sz="3200">
                <a:solidFill>
                  <a:schemeClr val="tx2"/>
                </a:solidFill>
                <a:latin typeface="微软雅黑" panose="020B0503020204020204" charset="-122"/>
                <a:ea typeface="微软雅黑" panose="020B0503020204020204" charset="-122"/>
                <a:cs typeface="微软雅黑" panose="020B0503020204020204" charset="-122"/>
              </a:rPr>
              <a:t>—— PASCAL</a:t>
            </a:r>
            <a:endParaRPr lang="en-US" altLang="zh-CN" sz="320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 name="Rectangle 4"/>
          <p:cNvSpPr/>
          <p:nvPr/>
        </p:nvSpPr>
        <p:spPr>
          <a:xfrm>
            <a:off x="684213" y="2103438"/>
            <a:ext cx="7848600" cy="576262"/>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PASCAL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语言的一个例子</a:t>
            </a:r>
            <a:endParaRPr lang="en-US" altLang="zh-CN"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Rectangle 5"/>
          <p:cNvSpPr/>
          <p:nvPr/>
        </p:nvSpPr>
        <p:spPr>
          <a:xfrm>
            <a:off x="684213" y="2865438"/>
            <a:ext cx="7848600" cy="576262"/>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过程和函数的嵌套深度</a:t>
            </a:r>
            <a:endParaRPr lang="zh-CN" altLang="en-US" sz="2800" dirty="0">
              <a:solidFill>
                <a:schemeClr val="tx1"/>
              </a:solidFill>
              <a:latin typeface="微软雅黑" panose="020B0503020204020204" charset="-122"/>
              <a:ea typeface="微软雅黑" panose="020B0503020204020204" charset="-122"/>
            </a:endParaRPr>
          </a:p>
        </p:txBody>
      </p:sp>
      <p:sp>
        <p:nvSpPr>
          <p:cNvPr id="8" name="Rectangle 7"/>
          <p:cNvSpPr/>
          <p:nvPr/>
        </p:nvSpPr>
        <p:spPr>
          <a:xfrm>
            <a:off x="684530" y="4637405"/>
            <a:ext cx="9390380" cy="1352550"/>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访问非局部名字的方法有两种，一种是通过</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cs typeface="微软雅黑" panose="020B0503020204020204" charset="-122"/>
              </a:rPr>
              <a:t>存取链</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，一种是通过 </a:t>
            </a:r>
            <a:r>
              <a:rPr lang="en-US" altLang="zh-CN"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cs typeface="微软雅黑" panose="020B0503020204020204" charset="-122"/>
              </a:rPr>
              <a:t>DISPLAY </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cs typeface="微软雅黑" panose="020B0503020204020204" charset="-122"/>
              </a:rPr>
              <a:t>表</a:t>
            </a:r>
            <a:endParaRPr lang="zh-CN" altLang="en-US" sz="2800" dirty="0">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cs typeface="微软雅黑" panose="020B0503020204020204" charset="-122"/>
            </a:endParaRPr>
          </a:p>
        </p:txBody>
      </p:sp>
      <p:sp>
        <p:nvSpPr>
          <p:cNvPr id="9" name="Rectangle 8"/>
          <p:cNvSpPr/>
          <p:nvPr/>
        </p:nvSpPr>
        <p:spPr>
          <a:xfrm>
            <a:off x="684213" y="3627438"/>
            <a:ext cx="7848600" cy="576262"/>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Char char="n"/>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主程序为 </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1 </a:t>
            </a:r>
            <a:endParaRPr lang="en-US" altLang="zh-CN"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2" name="Group 9"/>
          <p:cNvGrpSpPr/>
          <p:nvPr/>
        </p:nvGrpSpPr>
        <p:grpSpPr>
          <a:xfrm>
            <a:off x="6375718" y="2566988"/>
            <a:ext cx="4897437" cy="1465262"/>
            <a:chOff x="1440" y="2581"/>
            <a:chExt cx="3085" cy="923"/>
          </a:xfrm>
        </p:grpSpPr>
        <p:sp>
          <p:nvSpPr>
            <p:cNvPr id="56329" name="Text Box 10"/>
            <p:cNvSpPr txBox="1"/>
            <p:nvPr/>
          </p:nvSpPr>
          <p:spPr>
            <a:xfrm>
              <a:off x="1440" y="2898"/>
              <a:ext cx="590" cy="288"/>
            </a:xfrm>
            <a:prstGeom prst="rect">
              <a:avLst/>
            </a:prstGeom>
            <a:noFill/>
            <a:ln w="9525">
              <a:noFill/>
            </a:ln>
          </p:spPr>
          <p:txBody>
            <a:bodyPr anchor="t">
              <a:spAutoFit/>
            </a:bodyPr>
            <a:p>
              <a:pPr>
                <a:spcBef>
                  <a:spcPct val="50000"/>
                </a:spcBef>
              </a:pPr>
              <a:r>
                <a:rPr lang="en-US" altLang="zh-CN" dirty="0">
                  <a:solidFill>
                    <a:srgbClr val="000066"/>
                  </a:solidFill>
                  <a:latin typeface="Times New Roman" panose="02020603050405020304" charset="0"/>
                </a:rPr>
                <a:t>sort</a:t>
              </a:r>
              <a:endParaRPr lang="en-US" altLang="zh-CN" dirty="0">
                <a:solidFill>
                  <a:srgbClr val="000066"/>
                </a:solidFill>
                <a:latin typeface="Times New Roman" panose="02020603050405020304" charset="0"/>
              </a:endParaRPr>
            </a:p>
          </p:txBody>
        </p:sp>
        <p:sp>
          <p:nvSpPr>
            <p:cNvPr id="56330" name="Text Box 11"/>
            <p:cNvSpPr txBox="1"/>
            <p:nvPr/>
          </p:nvSpPr>
          <p:spPr>
            <a:xfrm>
              <a:off x="2392" y="2898"/>
              <a:ext cx="908" cy="288"/>
            </a:xfrm>
            <a:prstGeom prst="rect">
              <a:avLst/>
            </a:prstGeom>
            <a:noFill/>
            <a:ln w="9525">
              <a:noFill/>
            </a:ln>
          </p:spPr>
          <p:txBody>
            <a:bodyPr anchor="t">
              <a:spAutoFit/>
            </a:bodyPr>
            <a:p>
              <a:pPr>
                <a:spcBef>
                  <a:spcPct val="50000"/>
                </a:spcBef>
              </a:pPr>
              <a:r>
                <a:rPr lang="en-US" altLang="zh-CN" dirty="0">
                  <a:solidFill>
                    <a:srgbClr val="000066"/>
                  </a:solidFill>
                  <a:latin typeface="Times New Roman" panose="02020603050405020304" charset="0"/>
                </a:rPr>
                <a:t>exchange</a:t>
              </a:r>
              <a:endParaRPr lang="en-US" altLang="zh-CN" dirty="0">
                <a:solidFill>
                  <a:srgbClr val="000066"/>
                </a:solidFill>
                <a:latin typeface="Times New Roman" panose="02020603050405020304" charset="0"/>
              </a:endParaRPr>
            </a:p>
          </p:txBody>
        </p:sp>
        <p:sp>
          <p:nvSpPr>
            <p:cNvPr id="56331" name="Text Box 12"/>
            <p:cNvSpPr txBox="1"/>
            <p:nvPr/>
          </p:nvSpPr>
          <p:spPr>
            <a:xfrm>
              <a:off x="2393" y="3200"/>
              <a:ext cx="952" cy="288"/>
            </a:xfrm>
            <a:prstGeom prst="rect">
              <a:avLst/>
            </a:prstGeom>
            <a:noFill/>
            <a:ln w="9525">
              <a:noFill/>
            </a:ln>
          </p:spPr>
          <p:txBody>
            <a:bodyPr anchor="t">
              <a:spAutoFit/>
            </a:bodyPr>
            <a:p>
              <a:pPr>
                <a:spcBef>
                  <a:spcPct val="50000"/>
                </a:spcBef>
              </a:pPr>
              <a:r>
                <a:rPr lang="en-US" altLang="zh-CN" dirty="0">
                  <a:solidFill>
                    <a:srgbClr val="000066"/>
                  </a:solidFill>
                  <a:latin typeface="Times New Roman" panose="02020603050405020304" charset="0"/>
                </a:rPr>
                <a:t>quicksort</a:t>
              </a:r>
              <a:endParaRPr lang="en-US" altLang="zh-CN" dirty="0">
                <a:solidFill>
                  <a:srgbClr val="000066"/>
                </a:solidFill>
                <a:latin typeface="Times New Roman" panose="02020603050405020304" charset="0"/>
              </a:endParaRPr>
            </a:p>
          </p:txBody>
        </p:sp>
        <p:sp>
          <p:nvSpPr>
            <p:cNvPr id="56332" name="Text Box 13"/>
            <p:cNvSpPr txBox="1"/>
            <p:nvPr/>
          </p:nvSpPr>
          <p:spPr>
            <a:xfrm>
              <a:off x="2393" y="2581"/>
              <a:ext cx="1043" cy="288"/>
            </a:xfrm>
            <a:prstGeom prst="rect">
              <a:avLst/>
            </a:prstGeom>
            <a:noFill/>
            <a:ln w="9525">
              <a:noFill/>
            </a:ln>
          </p:spPr>
          <p:txBody>
            <a:bodyPr anchor="t">
              <a:spAutoFit/>
            </a:bodyPr>
            <a:p>
              <a:pPr>
                <a:spcBef>
                  <a:spcPct val="50000"/>
                </a:spcBef>
              </a:pPr>
              <a:r>
                <a:rPr lang="en-US" altLang="zh-CN" dirty="0">
                  <a:solidFill>
                    <a:srgbClr val="000066"/>
                  </a:solidFill>
                  <a:latin typeface="Times New Roman" panose="02020603050405020304" charset="0"/>
                </a:rPr>
                <a:t>readarray</a:t>
              </a:r>
              <a:endParaRPr lang="en-US" altLang="zh-CN" dirty="0">
                <a:solidFill>
                  <a:srgbClr val="000066"/>
                </a:solidFill>
                <a:latin typeface="Times New Roman" panose="02020603050405020304" charset="0"/>
              </a:endParaRPr>
            </a:p>
          </p:txBody>
        </p:sp>
        <p:sp>
          <p:nvSpPr>
            <p:cNvPr id="56333" name="Text Box 14"/>
            <p:cNvSpPr txBox="1"/>
            <p:nvPr/>
          </p:nvSpPr>
          <p:spPr>
            <a:xfrm>
              <a:off x="3663" y="3216"/>
              <a:ext cx="862" cy="288"/>
            </a:xfrm>
            <a:prstGeom prst="rect">
              <a:avLst/>
            </a:prstGeom>
            <a:noFill/>
            <a:ln w="9525">
              <a:noFill/>
            </a:ln>
          </p:spPr>
          <p:txBody>
            <a:bodyPr anchor="t">
              <a:spAutoFit/>
            </a:bodyPr>
            <a:p>
              <a:pPr>
                <a:spcBef>
                  <a:spcPct val="50000"/>
                </a:spcBef>
              </a:pPr>
              <a:r>
                <a:rPr lang="en-US" altLang="zh-CN" dirty="0">
                  <a:solidFill>
                    <a:srgbClr val="000066"/>
                  </a:solidFill>
                  <a:latin typeface="Times New Roman" panose="02020603050405020304" charset="0"/>
                </a:rPr>
                <a:t>partition</a:t>
              </a:r>
              <a:endParaRPr lang="en-US" altLang="zh-CN" dirty="0">
                <a:solidFill>
                  <a:srgbClr val="000066"/>
                </a:solidFill>
                <a:latin typeface="Times New Roman" panose="02020603050405020304" charset="0"/>
              </a:endParaRPr>
            </a:p>
          </p:txBody>
        </p:sp>
        <p:sp>
          <p:nvSpPr>
            <p:cNvPr id="56334" name="Line 15"/>
            <p:cNvSpPr/>
            <p:nvPr/>
          </p:nvSpPr>
          <p:spPr>
            <a:xfrm flipV="1">
              <a:off x="1848" y="2762"/>
              <a:ext cx="545" cy="272"/>
            </a:xfrm>
            <a:prstGeom prst="line">
              <a:avLst/>
            </a:prstGeom>
            <a:ln w="9525" cap="flat" cmpd="sng">
              <a:solidFill>
                <a:schemeClr val="tx1"/>
              </a:solidFill>
              <a:prstDash val="solid"/>
              <a:miter/>
              <a:headEnd type="none" w="med" len="med"/>
              <a:tailEnd type="triangle" w="med" len="med"/>
            </a:ln>
          </p:spPr>
        </p:sp>
        <p:sp>
          <p:nvSpPr>
            <p:cNvPr id="56335" name="Line 16"/>
            <p:cNvSpPr/>
            <p:nvPr/>
          </p:nvSpPr>
          <p:spPr>
            <a:xfrm>
              <a:off x="1848" y="3034"/>
              <a:ext cx="545" cy="0"/>
            </a:xfrm>
            <a:prstGeom prst="line">
              <a:avLst/>
            </a:prstGeom>
            <a:ln w="9525" cap="flat" cmpd="sng">
              <a:solidFill>
                <a:schemeClr val="tx1"/>
              </a:solidFill>
              <a:prstDash val="solid"/>
              <a:miter/>
              <a:headEnd type="none" w="med" len="med"/>
              <a:tailEnd type="triangle" w="med" len="med"/>
            </a:ln>
          </p:spPr>
        </p:sp>
        <p:sp>
          <p:nvSpPr>
            <p:cNvPr id="56336" name="Line 17"/>
            <p:cNvSpPr/>
            <p:nvPr/>
          </p:nvSpPr>
          <p:spPr>
            <a:xfrm>
              <a:off x="1848" y="3034"/>
              <a:ext cx="499" cy="318"/>
            </a:xfrm>
            <a:prstGeom prst="line">
              <a:avLst/>
            </a:prstGeom>
            <a:ln w="9525" cap="flat" cmpd="sng">
              <a:solidFill>
                <a:schemeClr val="tx1"/>
              </a:solidFill>
              <a:prstDash val="solid"/>
              <a:miter/>
              <a:headEnd type="none" w="med" len="med"/>
              <a:tailEnd type="triangle" w="med" len="med"/>
            </a:ln>
          </p:spPr>
        </p:sp>
        <p:sp>
          <p:nvSpPr>
            <p:cNvPr id="56337" name="Line 18"/>
            <p:cNvSpPr/>
            <p:nvPr/>
          </p:nvSpPr>
          <p:spPr>
            <a:xfrm>
              <a:off x="3255" y="3397"/>
              <a:ext cx="408" cy="0"/>
            </a:xfrm>
            <a:prstGeom prst="line">
              <a:avLst/>
            </a:prstGeom>
            <a:ln w="9525" cap="flat" cmpd="sng">
              <a:solidFill>
                <a:schemeClr val="tx1"/>
              </a:solidFill>
              <a:prstDash val="solid"/>
              <a:miter/>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0-#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dirty="0">
                <a:sym typeface="+mn-ea"/>
              </a:rPr>
              <a:t>有关源语言中的一些问题的讨论</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0243" name="Rectangle 3"/>
          <p:cNvSpPr txBox="1"/>
          <p:nvPr/>
        </p:nvSpPr>
        <p:spPr>
          <a:xfrm>
            <a:off x="682625" y="1285875"/>
            <a:ext cx="3673475"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a:solidFill>
                  <a:schemeClr val="tx2"/>
                </a:solidFill>
                <a:latin typeface="微软雅黑" panose="020B0503020204020204" charset="-122"/>
                <a:ea typeface="微软雅黑" panose="020B0503020204020204" charset="-122"/>
              </a:rPr>
              <a:t>过程（或函数）</a:t>
            </a:r>
            <a:endParaRPr lang="zh-CN" altLang="en-US" sz="3200">
              <a:solidFill>
                <a:schemeClr val="tx2"/>
              </a:solidFill>
              <a:latin typeface="微软雅黑" panose="020B0503020204020204" charset="-122"/>
              <a:ea typeface="微软雅黑" panose="020B0503020204020204" charset="-122"/>
            </a:endParaRPr>
          </a:p>
        </p:txBody>
      </p:sp>
      <p:sp>
        <p:nvSpPr>
          <p:cNvPr id="5" name="Rectangle 4"/>
          <p:cNvSpPr/>
          <p:nvPr/>
        </p:nvSpPr>
        <p:spPr>
          <a:xfrm>
            <a:off x="684530" y="2272030"/>
            <a:ext cx="10708005" cy="1800225"/>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源程序由一组过程（或函数）组成，不同的程序设计语言，由过程（或函数）构成源程序的方法不同。</a:t>
            </a:r>
            <a:endParaRPr lang="zh-CN" altLang="en-US" sz="2800" dirty="0">
              <a:solidFill>
                <a:schemeClr val="tx1"/>
              </a:solidFill>
              <a:latin typeface="微软雅黑" panose="020B0503020204020204" charset="-122"/>
              <a:ea typeface="微软雅黑" panose="020B0503020204020204" charset="-122"/>
            </a:endParaRPr>
          </a:p>
        </p:txBody>
      </p:sp>
      <p:sp>
        <p:nvSpPr>
          <p:cNvPr id="6" name="Rectangle 9"/>
          <p:cNvSpPr/>
          <p:nvPr/>
        </p:nvSpPr>
        <p:spPr>
          <a:xfrm>
            <a:off x="684530" y="4346575"/>
            <a:ext cx="10708005" cy="1297305"/>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构成源程序的两个过程（或函数）之间，要么是嵌套的，要么是不相交的。</a:t>
            </a:r>
            <a:endParaRPr lang="zh-CN" altLang="en-US" sz="2800"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p:nvPr/>
        </p:nvSpPr>
        <p:spPr>
          <a:xfrm>
            <a:off x="1398588" y="252413"/>
            <a:ext cx="8785225" cy="3140075"/>
          </a:xfrm>
          <a:prstGeom prst="rect">
            <a:avLst/>
          </a:prstGeom>
          <a:solidFill>
            <a:srgbClr val="FFFFFF"/>
          </a:solidFill>
          <a:ln w="9525">
            <a:noFill/>
          </a:ln>
        </p:spPr>
        <p:txBody>
          <a:bodyPr anchor="t">
            <a:spAutoFit/>
          </a:bodyPr>
          <a:p>
            <a:r>
              <a:rPr lang="zh-CN" altLang="en-US" sz="2000" dirty="0">
                <a:latin typeface="华文新魏" panose="02010800040101010101" pitchFamily="2" charset="-122"/>
              </a:rPr>
              <a:t>（</a:t>
            </a:r>
            <a:r>
              <a:rPr lang="en-US" altLang="zh-CN" sz="2000" dirty="0">
                <a:latin typeface="华文新魏" panose="02010800040101010101" pitchFamily="2" charset="-122"/>
              </a:rPr>
              <a:t>1</a:t>
            </a:r>
            <a:r>
              <a:rPr lang="zh-CN" altLang="en-US" sz="2000" dirty="0">
                <a:latin typeface="华文新魏" panose="02010800040101010101" pitchFamily="2" charset="-122"/>
              </a:rPr>
              <a:t>） </a:t>
            </a:r>
            <a:r>
              <a:rPr lang="en-US" altLang="zh-CN" sz="2000" dirty="0">
                <a:latin typeface="华文新魏" panose="02010800040101010101" pitchFamily="2" charset="-122"/>
              </a:rPr>
              <a:t>program </a:t>
            </a:r>
            <a:r>
              <a:rPr lang="en-US" altLang="zh-CN" sz="2000" dirty="0">
                <a:solidFill>
                  <a:schemeClr val="tx2"/>
                </a:solidFill>
                <a:latin typeface="华文新魏" panose="02010800040101010101" pitchFamily="2" charset="-122"/>
              </a:rPr>
              <a:t>sort</a:t>
            </a:r>
            <a:r>
              <a:rPr lang="zh-CN" altLang="en-US" sz="2000" dirty="0">
                <a:latin typeface="华文新魏" panose="02010800040101010101" pitchFamily="2" charset="-122"/>
              </a:rPr>
              <a:t>（</a:t>
            </a:r>
            <a:r>
              <a:rPr lang="en-US" altLang="zh-CN" sz="2000" dirty="0">
                <a:latin typeface="华文新魏" panose="02010800040101010101" pitchFamily="2" charset="-122"/>
              </a:rPr>
              <a:t>input</a:t>
            </a:r>
            <a:r>
              <a:rPr lang="zh-CN" altLang="en-US" sz="2000" dirty="0">
                <a:latin typeface="华文新魏" panose="02010800040101010101" pitchFamily="2" charset="-122"/>
              </a:rPr>
              <a:t>，</a:t>
            </a:r>
            <a:r>
              <a:rPr lang="en-US" altLang="zh-CN" sz="2000" dirty="0">
                <a:latin typeface="华文新魏" panose="02010800040101010101" pitchFamily="2" charset="-122"/>
              </a:rPr>
              <a:t>output</a:t>
            </a:r>
            <a:r>
              <a:rPr lang="zh-CN" altLang="en-US" sz="2000" dirty="0">
                <a:latin typeface="华文新魏" panose="02010800040101010101" pitchFamily="2" charset="-122"/>
              </a:rPr>
              <a:t>）</a:t>
            </a:r>
            <a:r>
              <a:rPr lang="en-US" altLang="zh-CN" sz="2000" dirty="0">
                <a:latin typeface="华文新魏" panose="02010800040101010101" pitchFamily="2" charset="-122"/>
              </a:rPr>
              <a:t>;</a:t>
            </a:r>
            <a:endParaRPr lang="en-US" altLang="zh-CN" sz="2000" dirty="0">
              <a:latin typeface="华文新魏" panose="02010800040101010101" pitchFamily="2" charset="-122"/>
            </a:endParaRPr>
          </a:p>
          <a:p>
            <a:r>
              <a:rPr lang="zh-CN" altLang="en-US" sz="2000" dirty="0">
                <a:latin typeface="华文新魏" panose="02010800040101010101" pitchFamily="2" charset="-122"/>
              </a:rPr>
              <a:t>（</a:t>
            </a:r>
            <a:r>
              <a:rPr lang="en-US" altLang="zh-CN" sz="2000" dirty="0">
                <a:latin typeface="华文新魏" panose="02010800040101010101" pitchFamily="2" charset="-122"/>
              </a:rPr>
              <a:t>2</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var a</a:t>
            </a:r>
            <a:r>
              <a:rPr lang="zh-CN" altLang="en-US" sz="2000" dirty="0">
                <a:latin typeface="华文新魏" panose="02010800040101010101" pitchFamily="2" charset="-122"/>
              </a:rPr>
              <a:t>： </a:t>
            </a:r>
            <a:r>
              <a:rPr lang="en-US" altLang="zh-CN" sz="2000" dirty="0">
                <a:latin typeface="华文新魏" panose="02010800040101010101" pitchFamily="2" charset="-122"/>
              </a:rPr>
              <a:t>array[0..10</a:t>
            </a:r>
            <a:r>
              <a:rPr lang="zh-CN" altLang="en-US" sz="2000" dirty="0">
                <a:latin typeface="华文新魏" panose="02010800040101010101" pitchFamily="2" charset="-122"/>
              </a:rPr>
              <a:t>］ </a:t>
            </a:r>
            <a:r>
              <a:rPr lang="en-US" altLang="zh-CN" sz="2000" dirty="0">
                <a:latin typeface="华文新魏" panose="02010800040101010101" pitchFamily="2" charset="-122"/>
              </a:rPr>
              <a:t>of 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3</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zh-CN" altLang="en-US" sz="2000" dirty="0">
                <a:latin typeface="Times New Roman" panose="02020603050405020304" charset="0"/>
              </a:rPr>
              <a:t> </a:t>
            </a:r>
            <a:r>
              <a:rPr lang="en-US" altLang="zh-CN" sz="2000" dirty="0">
                <a:latin typeface="华文新魏" panose="02010800040101010101" pitchFamily="2" charset="-122"/>
              </a:rPr>
              <a:t>x : integer</a:t>
            </a:r>
            <a:r>
              <a:rPr lang="zh-CN" altLang="en-US" sz="2000" dirty="0">
                <a:latin typeface="华文新魏" panose="02010800040101010101" pitchFamily="2" charset="-122"/>
              </a:rPr>
              <a:t>； </a:t>
            </a:r>
            <a:endParaRPr lang="zh-CN" altLang="en-US" sz="2000" dirty="0">
              <a:latin typeface="华文新魏" panose="02010800040101010101" pitchFamily="2" charset="-122"/>
            </a:endParaRPr>
          </a:p>
          <a:p>
            <a:r>
              <a:rPr lang="zh-CN" altLang="en-US" sz="2000" dirty="0">
                <a:latin typeface="华文新魏" panose="02010800040101010101" pitchFamily="2" charset="-122"/>
              </a:rPr>
              <a:t>（</a:t>
            </a:r>
            <a:r>
              <a:rPr lang="en-US" altLang="zh-CN" sz="2000" dirty="0">
                <a:latin typeface="华文新魏" panose="02010800040101010101" pitchFamily="2" charset="-122"/>
              </a:rPr>
              <a:t>4</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procedure  </a:t>
            </a:r>
            <a:r>
              <a:rPr lang="en-US" altLang="zh-CN" sz="2000" dirty="0">
                <a:solidFill>
                  <a:schemeClr val="tx2"/>
                </a:solidFill>
                <a:latin typeface="华文新魏" panose="02010800040101010101" pitchFamily="2" charset="-122"/>
              </a:rPr>
              <a:t>readarray</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5</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var i </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6</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begin  </a:t>
            </a:r>
            <a:r>
              <a:rPr lang="en-US" altLang="zh-CN" sz="2000" dirty="0">
                <a:latin typeface="Times New Roman" panose="02020603050405020304" charset="0"/>
              </a:rPr>
              <a:t>…</a:t>
            </a:r>
            <a:r>
              <a:rPr lang="en-US" altLang="zh-CN" sz="2000" dirty="0">
                <a:latin typeface="华文新魏" panose="02010800040101010101" pitchFamily="2" charset="-122"/>
              </a:rPr>
              <a:t> a</a:t>
            </a:r>
            <a:r>
              <a:rPr lang="en-US" altLang="zh-CN" sz="2000" dirty="0">
                <a:latin typeface="Times New Roman" panose="02020603050405020304" charset="0"/>
              </a:rPr>
              <a:t>…</a:t>
            </a:r>
            <a:r>
              <a:rPr lang="en-US" altLang="zh-CN" sz="2000" dirty="0">
                <a:latin typeface="华文新魏" panose="02010800040101010101" pitchFamily="2" charset="-122"/>
              </a:rPr>
              <a:t>   end { readarray}; </a:t>
            </a:r>
            <a:endParaRPr lang="en-US" altLang="zh-CN" sz="2000" dirty="0">
              <a:latin typeface="华文新魏" panose="02010800040101010101" pitchFamily="2" charset="-122"/>
            </a:endParaRPr>
          </a:p>
          <a:p>
            <a:r>
              <a:rPr lang="zh-CN" altLang="en-US" sz="2000" dirty="0">
                <a:latin typeface="华文新魏" panose="02010800040101010101" pitchFamily="2" charset="-122"/>
              </a:rPr>
              <a:t>（</a:t>
            </a:r>
            <a:r>
              <a:rPr lang="en-US" altLang="zh-CN" sz="2000" dirty="0">
                <a:latin typeface="华文新魏" panose="02010800040101010101" pitchFamily="2" charset="-122"/>
              </a:rPr>
              <a:t>7</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procedure  </a:t>
            </a:r>
            <a:r>
              <a:rPr lang="en-US" altLang="zh-CN" sz="2000" dirty="0">
                <a:solidFill>
                  <a:schemeClr val="tx2"/>
                </a:solidFill>
                <a:latin typeface="华文新魏" panose="02010800040101010101" pitchFamily="2" charset="-122"/>
              </a:rPr>
              <a:t>exchange</a:t>
            </a:r>
            <a:r>
              <a:rPr lang="zh-CN" altLang="en-US" sz="2000" dirty="0">
                <a:latin typeface="华文新魏" panose="02010800040101010101" pitchFamily="2" charset="-122"/>
              </a:rPr>
              <a:t>（</a:t>
            </a:r>
            <a:r>
              <a:rPr lang="en-US" altLang="zh-CN" sz="2000" dirty="0">
                <a:latin typeface="华文新魏" panose="02010800040101010101" pitchFamily="2" charset="-122"/>
              </a:rPr>
              <a:t>i</a:t>
            </a:r>
            <a:r>
              <a:rPr lang="zh-CN" altLang="en-US" sz="2000" dirty="0">
                <a:latin typeface="华文新魏" panose="02010800040101010101" pitchFamily="2" charset="-122"/>
              </a:rPr>
              <a:t>，</a:t>
            </a:r>
            <a:r>
              <a:rPr lang="en-US" altLang="zh-CN" sz="2000" dirty="0">
                <a:latin typeface="华文新魏" panose="02010800040101010101" pitchFamily="2" charset="-122"/>
              </a:rPr>
              <a:t>j</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8</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zh-CN" altLang="en-US" sz="2000" dirty="0">
                <a:latin typeface="Times New Roman" panose="02020603050405020304" charset="0"/>
              </a:rPr>
              <a:t> </a:t>
            </a:r>
            <a:r>
              <a:rPr lang="en-US" altLang="zh-CN" sz="2000" dirty="0">
                <a:latin typeface="华文新魏" panose="02010800040101010101" pitchFamily="2" charset="-122"/>
              </a:rPr>
              <a:t>begin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9</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x</a:t>
            </a:r>
            <a:r>
              <a:rPr lang="zh-CN" altLang="en-US" sz="2000" dirty="0">
                <a:latin typeface="华文新魏" panose="02010800040101010101" pitchFamily="2" charset="-122"/>
              </a:rPr>
              <a:t>：</a:t>
            </a:r>
            <a:r>
              <a:rPr lang="en-US" altLang="zh-CN" sz="2000" dirty="0">
                <a:latin typeface="华文新魏" panose="02010800040101010101" pitchFamily="2" charset="-122"/>
              </a:rPr>
              <a:t>= a[i] </a:t>
            </a:r>
            <a:r>
              <a:rPr lang="zh-CN" altLang="en-US" sz="2000" dirty="0">
                <a:latin typeface="华文新魏" panose="02010800040101010101" pitchFamily="2" charset="-122"/>
              </a:rPr>
              <a:t>；</a:t>
            </a:r>
            <a:r>
              <a:rPr lang="en-US" altLang="zh-CN" sz="2000" dirty="0">
                <a:latin typeface="华文新魏" panose="02010800040101010101" pitchFamily="2" charset="-122"/>
              </a:rPr>
              <a:t>a[i]:=a[j]; a[j]:</a:t>
            </a:r>
            <a:r>
              <a:rPr lang="zh-CN" altLang="en-US" sz="2000" dirty="0">
                <a:latin typeface="华文新魏" panose="02010800040101010101" pitchFamily="2" charset="-122"/>
              </a:rPr>
              <a:t>＝</a:t>
            </a:r>
            <a:r>
              <a:rPr lang="en-US" altLang="zh-CN" sz="2000" dirty="0">
                <a:latin typeface="华文新魏" panose="02010800040101010101" pitchFamily="2" charset="-122"/>
              </a:rPr>
              <a:t>x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10</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end { exchange}; </a:t>
            </a:r>
            <a:endParaRPr lang="en-US" altLang="zh-CN" sz="2000" dirty="0">
              <a:latin typeface="华文新魏" panose="02010800040101010101" pitchFamily="2" charset="-122"/>
            </a:endParaRPr>
          </a:p>
        </p:txBody>
      </p:sp>
      <p:sp>
        <p:nvSpPr>
          <p:cNvPr id="57347" name="Rectangle 3"/>
          <p:cNvSpPr/>
          <p:nvPr/>
        </p:nvSpPr>
        <p:spPr>
          <a:xfrm>
            <a:off x="1398588" y="3421063"/>
            <a:ext cx="8640762" cy="3140075"/>
          </a:xfrm>
          <a:prstGeom prst="rect">
            <a:avLst/>
          </a:prstGeom>
          <a:solidFill>
            <a:srgbClr val="FFFFFF"/>
          </a:solidFill>
          <a:ln w="9525">
            <a:noFill/>
          </a:ln>
        </p:spPr>
        <p:txBody>
          <a:bodyPr anchor="t">
            <a:spAutoFit/>
          </a:bodyPr>
          <a:p>
            <a:r>
              <a:rPr lang="zh-CN" altLang="zh-CN" sz="2000" dirty="0">
                <a:latin typeface="华文新魏" panose="02010800040101010101" pitchFamily="2" charset="-122"/>
              </a:rPr>
              <a:t>（11）</a:t>
            </a:r>
            <a:r>
              <a:rPr lang="zh-CN" altLang="zh-CN" sz="2000" dirty="0">
                <a:latin typeface="Times New Roman" panose="02020603050405020304" charset="0"/>
              </a:rPr>
              <a:t> </a:t>
            </a:r>
            <a:r>
              <a:rPr lang="zh-CN" altLang="zh-CN" sz="2000" dirty="0">
                <a:latin typeface="华文新魏" panose="02010800040101010101" pitchFamily="2" charset="-122"/>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procedure </a:t>
            </a:r>
            <a:r>
              <a:rPr lang="en-US" altLang="zh-CN" sz="2000" dirty="0">
                <a:solidFill>
                  <a:schemeClr val="tx2"/>
                </a:solidFill>
                <a:latin typeface="华文新魏" panose="02010800040101010101" pitchFamily="2" charset="-122"/>
              </a:rPr>
              <a:t>quicksort</a:t>
            </a:r>
            <a:r>
              <a:rPr lang="zh-CN" altLang="en-US" sz="2000" dirty="0">
                <a:latin typeface="华文新魏" panose="02010800040101010101" pitchFamily="2" charset="-122"/>
              </a:rPr>
              <a:t>（</a:t>
            </a:r>
            <a:r>
              <a:rPr lang="en-US" altLang="zh-CN" sz="2000" dirty="0">
                <a:latin typeface="华文新魏" panose="02010800040101010101" pitchFamily="2" charset="-122"/>
              </a:rPr>
              <a:t>m</a:t>
            </a:r>
            <a:r>
              <a:rPr lang="zh-CN" altLang="en-US" sz="2000" dirty="0">
                <a:latin typeface="华文新魏" panose="02010800040101010101" pitchFamily="2" charset="-122"/>
              </a:rPr>
              <a:t>，</a:t>
            </a:r>
            <a:r>
              <a:rPr lang="en-US" altLang="zh-CN" sz="2000" dirty="0">
                <a:latin typeface="华文新魏" panose="02010800040101010101" pitchFamily="2" charset="-122"/>
              </a:rPr>
              <a:t>n</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12</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var k</a:t>
            </a:r>
            <a:r>
              <a:rPr lang="zh-CN" altLang="en-US" sz="2000" dirty="0">
                <a:latin typeface="华文新魏" panose="02010800040101010101" pitchFamily="2" charset="-122"/>
              </a:rPr>
              <a:t>，</a:t>
            </a:r>
            <a:r>
              <a:rPr lang="en-US" altLang="zh-CN" sz="2000" dirty="0">
                <a:latin typeface="华文新魏" panose="02010800040101010101" pitchFamily="2" charset="-122"/>
              </a:rPr>
              <a:t>v</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13</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function </a:t>
            </a:r>
            <a:r>
              <a:rPr lang="en-US" altLang="zh-CN" sz="2000" dirty="0">
                <a:solidFill>
                  <a:schemeClr val="tx2"/>
                </a:solidFill>
                <a:latin typeface="华文新魏" panose="02010800040101010101" pitchFamily="2" charset="-122"/>
              </a:rPr>
              <a:t>partition</a:t>
            </a:r>
            <a:r>
              <a:rPr lang="zh-CN" altLang="en-US" sz="2000" dirty="0">
                <a:latin typeface="华文新魏" panose="02010800040101010101" pitchFamily="2" charset="-122"/>
              </a:rPr>
              <a:t>（</a:t>
            </a:r>
            <a:r>
              <a:rPr lang="en-US" altLang="zh-CN" sz="2000" dirty="0">
                <a:latin typeface="华文新魏" panose="02010800040101010101" pitchFamily="2" charset="-122"/>
              </a:rPr>
              <a:t>y</a:t>
            </a:r>
            <a:r>
              <a:rPr lang="zh-CN" altLang="en-US" sz="2000" dirty="0">
                <a:latin typeface="华文新魏" panose="02010800040101010101" pitchFamily="2" charset="-122"/>
              </a:rPr>
              <a:t>，</a:t>
            </a:r>
            <a:r>
              <a:rPr lang="en-US" altLang="zh-CN" sz="2000" dirty="0">
                <a:latin typeface="华文新魏" panose="02010800040101010101" pitchFamily="2" charset="-122"/>
              </a:rPr>
              <a:t>z</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14</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var i</a:t>
            </a:r>
            <a:r>
              <a:rPr lang="zh-CN" altLang="en-US" sz="2000" dirty="0">
                <a:latin typeface="华文新魏" panose="02010800040101010101" pitchFamily="2" charset="-122"/>
              </a:rPr>
              <a:t>，</a:t>
            </a:r>
            <a:r>
              <a:rPr lang="en-US" altLang="zh-CN" sz="2000" dirty="0">
                <a:latin typeface="华文新魏" panose="02010800040101010101" pitchFamily="2" charset="-122"/>
              </a:rPr>
              <a:t>j </a:t>
            </a:r>
            <a:r>
              <a:rPr lang="zh-CN" altLang="en-US" sz="2000" dirty="0">
                <a:latin typeface="华文新魏" panose="02010800040101010101" pitchFamily="2" charset="-122"/>
              </a:rPr>
              <a:t>： </a:t>
            </a:r>
            <a:r>
              <a:rPr lang="en-US" altLang="zh-CN" sz="2000" dirty="0">
                <a:latin typeface="华文新魏" panose="02010800040101010101" pitchFamily="2" charset="-122"/>
              </a:rPr>
              <a:t>integer</a:t>
            </a:r>
            <a:r>
              <a:rPr lang="zh-CN" altLang="en-US" sz="2000" dirty="0">
                <a:latin typeface="华文新魏" panose="02010800040101010101" pitchFamily="2" charset="-122"/>
              </a:rPr>
              <a:t>； </a:t>
            </a:r>
            <a:br>
              <a:rPr lang="zh-CN" altLang="en-US"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15</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begin </a:t>
            </a:r>
            <a:r>
              <a:rPr lang="en-US" altLang="zh-CN" sz="2000" dirty="0">
                <a:latin typeface="Times New Roman" panose="02020603050405020304" charset="0"/>
              </a:rPr>
              <a:t>…</a:t>
            </a:r>
            <a:r>
              <a:rPr lang="en-US" altLang="zh-CN" sz="2000" dirty="0">
                <a:latin typeface="华文新魏" panose="02010800040101010101" pitchFamily="2" charset="-122"/>
              </a:rPr>
              <a:t>a</a:t>
            </a:r>
            <a:r>
              <a:rPr lang="en-US" altLang="zh-CN" sz="2000" dirty="0">
                <a:latin typeface="Times New Roman" panose="02020603050405020304" charset="0"/>
              </a:rPr>
              <a:t>…</a:t>
            </a:r>
            <a:r>
              <a:rPr lang="en-US" altLang="zh-CN" sz="2000" dirty="0">
                <a:latin typeface="华文新魏" panose="02010800040101010101" pitchFamily="2" charset="-122"/>
              </a:rPr>
              <a:t>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16</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v</a:t>
            </a:r>
            <a:r>
              <a:rPr lang="en-US" altLang="zh-CN" sz="2000" dirty="0">
                <a:latin typeface="Times New Roman" panose="02020603050405020304" charset="0"/>
              </a:rPr>
              <a:t>…</a:t>
            </a:r>
            <a:r>
              <a:rPr lang="en-US" altLang="zh-CN" sz="2000" dirty="0">
                <a:latin typeface="华文新魏" panose="02010800040101010101" pitchFamily="2" charset="-122"/>
              </a:rPr>
              <a:t>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17</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exchange</a:t>
            </a:r>
            <a:r>
              <a:rPr lang="zh-CN" altLang="en-US" sz="2000" dirty="0">
                <a:latin typeface="华文新魏" panose="02010800040101010101" pitchFamily="2" charset="-122"/>
              </a:rPr>
              <a:t>（</a:t>
            </a:r>
            <a:r>
              <a:rPr lang="en-US" altLang="zh-CN" sz="2000" dirty="0">
                <a:latin typeface="华文新魏" panose="02010800040101010101" pitchFamily="2" charset="-122"/>
              </a:rPr>
              <a:t>i</a:t>
            </a:r>
            <a:r>
              <a:rPr lang="zh-CN" altLang="en-US" sz="2000" dirty="0">
                <a:latin typeface="华文新魏" panose="02010800040101010101" pitchFamily="2" charset="-122"/>
              </a:rPr>
              <a:t>，</a:t>
            </a:r>
            <a:r>
              <a:rPr lang="en-US" altLang="zh-CN" sz="2000" dirty="0">
                <a:latin typeface="华文新魏" panose="02010800040101010101" pitchFamily="2" charset="-122"/>
              </a:rPr>
              <a:t>j</a:t>
            </a:r>
            <a:r>
              <a:rPr lang="zh-CN" altLang="en-US" sz="2000" dirty="0">
                <a:latin typeface="华文新魏" panose="02010800040101010101" pitchFamily="2" charset="-122"/>
              </a:rPr>
              <a:t>）；</a:t>
            </a:r>
            <a:r>
              <a:rPr lang="en-US" altLang="zh-CN" sz="2000" dirty="0">
                <a:latin typeface="Times New Roman" panose="02020603050405020304" charset="0"/>
              </a:rPr>
              <a:t>…</a:t>
            </a:r>
            <a:r>
              <a:rPr lang="en-US" altLang="zh-CN" sz="2000" dirty="0">
                <a:latin typeface="华文新魏" panose="02010800040101010101" pitchFamily="2" charset="-122"/>
              </a:rPr>
              <a:t>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18</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end { partition};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19</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begin </a:t>
            </a:r>
            <a:r>
              <a:rPr lang="en-US" altLang="zh-CN" sz="2000" dirty="0">
                <a:latin typeface="Times New Roman" panose="02020603050405020304" charset="0"/>
              </a:rPr>
              <a:t>…</a:t>
            </a:r>
            <a:r>
              <a:rPr lang="en-US" altLang="zh-CN" sz="2000" dirty="0">
                <a:latin typeface="华文新魏" panose="02010800040101010101" pitchFamily="2" charset="-122"/>
              </a:rPr>
              <a:t> end { quicksort}; </a:t>
            </a:r>
            <a:br>
              <a:rPr lang="en-US" altLang="zh-CN" sz="2000" dirty="0">
                <a:latin typeface="华文新魏" panose="02010800040101010101" pitchFamily="2" charset="-122"/>
              </a:rPr>
            </a:br>
            <a:r>
              <a:rPr lang="zh-CN" altLang="en-US" sz="2000" dirty="0">
                <a:latin typeface="华文新魏" panose="02010800040101010101" pitchFamily="2" charset="-122"/>
              </a:rPr>
              <a:t>（</a:t>
            </a:r>
            <a:r>
              <a:rPr lang="en-US" altLang="zh-CN" sz="2000" dirty="0">
                <a:latin typeface="华文新魏" panose="02010800040101010101" pitchFamily="2" charset="-122"/>
              </a:rPr>
              <a:t>20</a:t>
            </a:r>
            <a:r>
              <a:rPr lang="zh-CN" altLang="en-US" sz="2000" dirty="0">
                <a:latin typeface="华文新魏" panose="02010800040101010101" pitchFamily="2" charset="-122"/>
              </a:rPr>
              <a:t>）</a:t>
            </a:r>
            <a:r>
              <a:rPr lang="zh-CN" altLang="en-US" sz="2000" dirty="0">
                <a:latin typeface="Times New Roman" panose="02020603050405020304" charset="0"/>
              </a:rPr>
              <a:t>  </a:t>
            </a:r>
            <a:r>
              <a:rPr lang="zh-CN" altLang="en-US" sz="2000" dirty="0">
                <a:latin typeface="华文新魏" panose="02010800040101010101" pitchFamily="2" charset="-122"/>
              </a:rPr>
              <a:t>   </a:t>
            </a:r>
            <a:r>
              <a:rPr lang="en-US" altLang="zh-CN" sz="2000" dirty="0">
                <a:latin typeface="华文新魏" panose="02010800040101010101" pitchFamily="2" charset="-122"/>
              </a:rPr>
              <a:t>begin </a:t>
            </a:r>
            <a:r>
              <a:rPr lang="en-US" altLang="zh-CN" sz="2000" dirty="0">
                <a:latin typeface="Times New Roman" panose="02020603050405020304" charset="0"/>
              </a:rPr>
              <a:t>…</a:t>
            </a:r>
            <a:r>
              <a:rPr lang="en-US" altLang="zh-CN" sz="2000" dirty="0">
                <a:latin typeface="华文新魏" panose="02010800040101010101" pitchFamily="2" charset="-122"/>
              </a:rPr>
              <a:t> end. { sort</a:t>
            </a:r>
            <a:r>
              <a:rPr lang="zh-CN" altLang="en-US" sz="2000" dirty="0">
                <a:latin typeface="华文新魏" panose="02010800040101010101" pitchFamily="2" charset="-122"/>
              </a:rPr>
              <a:t>｝</a:t>
            </a:r>
            <a:endParaRPr lang="zh-CN" altLang="en-US" sz="2000" dirty="0">
              <a:latin typeface="华文新魏" panose="0201080004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58371" name="Rectangle 3"/>
          <p:cNvSpPr txBox="1"/>
          <p:nvPr/>
        </p:nvSpPr>
        <p:spPr>
          <a:xfrm>
            <a:off x="653733" y="1304608"/>
            <a:ext cx="4176712"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dirty="0">
                <a:solidFill>
                  <a:schemeClr val="tx2"/>
                </a:solidFill>
                <a:latin typeface="微软雅黑" panose="020B0503020204020204" charset="-122"/>
                <a:ea typeface="微软雅黑" panose="020B0503020204020204" charset="-122"/>
              </a:rPr>
              <a:t>存取链</a:t>
            </a:r>
            <a:endParaRPr lang="zh-CN" altLang="en-US" sz="3200" dirty="0">
              <a:solidFill>
                <a:schemeClr val="tx2"/>
              </a:solidFill>
              <a:latin typeface="微软雅黑" panose="020B0503020204020204" charset="-122"/>
              <a:ea typeface="微软雅黑" panose="020B0503020204020204" charset="-122"/>
            </a:endParaRPr>
          </a:p>
        </p:txBody>
      </p:sp>
      <p:sp>
        <p:nvSpPr>
          <p:cNvPr id="6" name="Rectangle 4"/>
          <p:cNvSpPr/>
          <p:nvPr/>
        </p:nvSpPr>
        <p:spPr>
          <a:xfrm>
            <a:off x="653733" y="2820670"/>
            <a:ext cx="7848600" cy="576263"/>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活动记录中的一个区，是一个指针</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5"/>
          <p:cNvSpPr/>
          <p:nvPr/>
        </p:nvSpPr>
        <p:spPr>
          <a:xfrm>
            <a:off x="654050" y="3757295"/>
            <a:ext cx="9552940" cy="1729105"/>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若过程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P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直接嵌入在过程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Q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中，则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P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的活动记录中的存取链指向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Q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的</a:t>
            </a:r>
            <a:r>
              <a:rPr lang="zh-CN" altLang="en-US" sz="2800" u="sng" dirty="0">
                <a:solidFill>
                  <a:schemeClr val="tx2"/>
                </a:solidFill>
                <a:latin typeface="微软雅黑" panose="020B0503020204020204" charset="-122"/>
                <a:ea typeface="微软雅黑" panose="020B0503020204020204" charset="-122"/>
                <a:cs typeface="微软雅黑" panose="020B0503020204020204" charset="-122"/>
              </a:rPr>
              <a:t>最近的</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活动记录中的存取链</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2" name="Group 25"/>
          <p:cNvGrpSpPr/>
          <p:nvPr/>
        </p:nvGrpSpPr>
        <p:grpSpPr>
          <a:xfrm>
            <a:off x="9458325" y="1428750"/>
            <a:ext cx="887413" cy="2012950"/>
            <a:chOff x="768" y="796"/>
            <a:chExt cx="559" cy="1268"/>
          </a:xfrm>
        </p:grpSpPr>
        <p:sp>
          <p:nvSpPr>
            <p:cNvPr id="58375" name="AutoShape 29"/>
            <p:cNvSpPr/>
            <p:nvPr/>
          </p:nvSpPr>
          <p:spPr>
            <a:xfrm>
              <a:off x="768" y="960"/>
              <a:ext cx="144" cy="1104"/>
            </a:xfrm>
            <a:prstGeom prst="leftBracket">
              <a:avLst>
                <a:gd name="adj" fmla="val 63888"/>
              </a:avLst>
            </a:prstGeom>
            <a:noFill/>
            <a:ln w="28575" cap="flat" cmpd="sng">
              <a:solidFill>
                <a:schemeClr val="tx1"/>
              </a:solidFill>
              <a:prstDash val="solid"/>
              <a:round/>
              <a:headEnd type="none" w="med" len="med"/>
              <a:tailEnd type="none" w="med" len="med"/>
            </a:ln>
          </p:spPr>
          <p:txBody>
            <a:bodyPr wrap="none" anchor="ctr"/>
            <a:p>
              <a:endParaRPr lang="zh-CN" altLang="en-US" sz="2800" b="0" dirty="0">
                <a:latin typeface="Times New Roman" panose="02020603050405020304" charset="0"/>
                <a:ea typeface="Times New Roman" panose="02020603050405020304" charset="0"/>
              </a:endParaRPr>
            </a:p>
          </p:txBody>
        </p:sp>
        <p:sp>
          <p:nvSpPr>
            <p:cNvPr id="58376" name="AutoShape 28"/>
            <p:cNvSpPr/>
            <p:nvPr/>
          </p:nvSpPr>
          <p:spPr>
            <a:xfrm>
              <a:off x="960" y="1200"/>
              <a:ext cx="144" cy="720"/>
            </a:xfrm>
            <a:prstGeom prst="leftBracket">
              <a:avLst>
                <a:gd name="adj" fmla="val 41666"/>
              </a:avLst>
            </a:prstGeom>
            <a:noFill/>
            <a:ln w="28575" cap="flat" cmpd="sng">
              <a:solidFill>
                <a:schemeClr val="tx1"/>
              </a:solidFill>
              <a:prstDash val="solid"/>
              <a:round/>
              <a:headEnd type="none" w="med" len="med"/>
              <a:tailEnd type="none" w="med" len="med"/>
            </a:ln>
          </p:spPr>
          <p:txBody>
            <a:bodyPr wrap="none" anchor="ctr"/>
            <a:p>
              <a:endParaRPr lang="zh-CN" altLang="en-US" sz="2800" b="0" dirty="0">
                <a:latin typeface="Times New Roman" panose="02020603050405020304" charset="0"/>
                <a:ea typeface="Times New Roman" panose="02020603050405020304" charset="0"/>
              </a:endParaRPr>
            </a:p>
          </p:txBody>
        </p:sp>
        <p:sp>
          <p:nvSpPr>
            <p:cNvPr id="58377" name="Text Box 27"/>
            <p:cNvSpPr txBox="1"/>
            <p:nvPr/>
          </p:nvSpPr>
          <p:spPr>
            <a:xfrm>
              <a:off x="912" y="796"/>
              <a:ext cx="280" cy="330"/>
            </a:xfrm>
            <a:prstGeom prst="rect">
              <a:avLst/>
            </a:prstGeom>
            <a:noFill/>
            <a:ln w="9525">
              <a:noFill/>
            </a:ln>
          </p:spPr>
          <p:txBody>
            <a:bodyPr wrap="none" anchor="ctr">
              <a:spAutoFit/>
            </a:bodyPr>
            <a:p>
              <a:r>
                <a:rPr lang="en-US" altLang="zh-CN" sz="2800" b="0" dirty="0">
                  <a:latin typeface="Times New Roman" panose="02020603050405020304" charset="0"/>
                </a:rPr>
                <a:t>Q</a:t>
              </a:r>
              <a:endParaRPr lang="en-US" altLang="zh-CN" sz="2800" b="0" dirty="0">
                <a:latin typeface="Times New Roman" panose="02020603050405020304" charset="0"/>
                <a:ea typeface="Times New Roman" panose="02020603050405020304" charset="0"/>
              </a:endParaRPr>
            </a:p>
          </p:txBody>
        </p:sp>
        <p:sp>
          <p:nvSpPr>
            <p:cNvPr id="58378" name="Text Box 26"/>
            <p:cNvSpPr txBox="1"/>
            <p:nvPr/>
          </p:nvSpPr>
          <p:spPr>
            <a:xfrm>
              <a:off x="1084" y="1036"/>
              <a:ext cx="243" cy="330"/>
            </a:xfrm>
            <a:prstGeom prst="rect">
              <a:avLst/>
            </a:prstGeom>
            <a:noFill/>
            <a:ln w="9525">
              <a:noFill/>
            </a:ln>
          </p:spPr>
          <p:txBody>
            <a:bodyPr wrap="none" anchor="ctr">
              <a:spAutoFit/>
            </a:bodyPr>
            <a:p>
              <a:r>
                <a:rPr lang="en-US" altLang="zh-CN" sz="2800" b="0" dirty="0">
                  <a:latin typeface="Times New Roman" panose="02020603050405020304" charset="0"/>
                </a:rPr>
                <a:t>P</a:t>
              </a:r>
              <a:endParaRPr lang="en-US" altLang="zh-CN" sz="2800" b="0" dirty="0">
                <a:latin typeface="Times New Roman" panose="02020603050405020304" charset="0"/>
                <a:ea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59393" name="Rectangle 4"/>
          <p:cNvSpPr/>
          <p:nvPr/>
        </p:nvSpPr>
        <p:spPr>
          <a:xfrm>
            <a:off x="500063" y="804863"/>
            <a:ext cx="7848600" cy="576262"/>
          </a:xfrm>
          <a:prstGeom prst="rect">
            <a:avLst/>
          </a:prstGeom>
          <a:solidFill>
            <a:schemeClr val="bg1"/>
          </a:solid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如何建立存取链？</a:t>
            </a:r>
            <a:endParaRPr lang="zh-CN" altLang="en-US" sz="2800" dirty="0">
              <a:solidFill>
                <a:schemeClr val="tx1"/>
              </a:solidFill>
              <a:latin typeface="微软雅黑" panose="020B0503020204020204" charset="-122"/>
              <a:ea typeface="微软雅黑" panose="020B0503020204020204" charset="-122"/>
            </a:endParaRPr>
          </a:p>
        </p:txBody>
      </p:sp>
      <p:grpSp>
        <p:nvGrpSpPr>
          <p:cNvPr id="2" name="Group 13"/>
          <p:cNvGrpSpPr/>
          <p:nvPr/>
        </p:nvGrpSpPr>
        <p:grpSpPr>
          <a:xfrm>
            <a:off x="2333625" y="1974850"/>
            <a:ext cx="1520825" cy="2163763"/>
            <a:chOff x="240" y="991"/>
            <a:chExt cx="958" cy="1363"/>
          </a:xfrm>
        </p:grpSpPr>
        <p:sp>
          <p:nvSpPr>
            <p:cNvPr id="59395" name="Rectangle 14"/>
            <p:cNvSpPr/>
            <p:nvPr/>
          </p:nvSpPr>
          <p:spPr>
            <a:xfrm>
              <a:off x="252" y="991"/>
              <a:ext cx="773" cy="68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396" name="Line 15"/>
            <p:cNvSpPr/>
            <p:nvPr/>
          </p:nvSpPr>
          <p:spPr>
            <a:xfrm>
              <a:off x="260" y="1032"/>
              <a:ext cx="764" cy="0"/>
            </a:xfrm>
            <a:prstGeom prst="line">
              <a:avLst/>
            </a:prstGeom>
            <a:ln w="25400" cap="flat" cmpd="sng">
              <a:solidFill>
                <a:schemeClr val="tx1"/>
              </a:solidFill>
              <a:prstDash val="solid"/>
              <a:round/>
              <a:headEnd type="none" w="med" len="med"/>
              <a:tailEnd type="none" w="med" len="med"/>
            </a:ln>
          </p:spPr>
        </p:sp>
        <p:sp>
          <p:nvSpPr>
            <p:cNvPr id="59397" name="Line 16"/>
            <p:cNvSpPr/>
            <p:nvPr/>
          </p:nvSpPr>
          <p:spPr>
            <a:xfrm flipV="1">
              <a:off x="271" y="1247"/>
              <a:ext cx="745" cy="0"/>
            </a:xfrm>
            <a:prstGeom prst="line">
              <a:avLst/>
            </a:prstGeom>
            <a:ln w="25400" cap="flat" cmpd="sng">
              <a:solidFill>
                <a:schemeClr val="tx1"/>
              </a:solidFill>
              <a:prstDash val="solid"/>
              <a:round/>
              <a:headEnd type="none" w="med" len="med"/>
              <a:tailEnd type="none" w="med" len="med"/>
            </a:ln>
          </p:spPr>
        </p:sp>
        <p:sp>
          <p:nvSpPr>
            <p:cNvPr id="59398" name="Line 17"/>
            <p:cNvSpPr/>
            <p:nvPr/>
          </p:nvSpPr>
          <p:spPr>
            <a:xfrm flipV="1">
              <a:off x="271" y="1462"/>
              <a:ext cx="745" cy="0"/>
            </a:xfrm>
            <a:prstGeom prst="line">
              <a:avLst/>
            </a:prstGeom>
            <a:ln w="25400" cap="flat" cmpd="sng">
              <a:solidFill>
                <a:schemeClr val="tx1"/>
              </a:solidFill>
              <a:prstDash val="solid"/>
              <a:round/>
              <a:headEnd type="none" w="med" len="med"/>
              <a:tailEnd type="none" w="med" len="med"/>
            </a:ln>
          </p:spPr>
        </p:sp>
        <p:sp>
          <p:nvSpPr>
            <p:cNvPr id="59399" name="Rectangle 18"/>
            <p:cNvSpPr/>
            <p:nvPr/>
          </p:nvSpPr>
          <p:spPr>
            <a:xfrm>
              <a:off x="251" y="1014"/>
              <a:ext cx="774" cy="245"/>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s</a:t>
              </a:r>
              <a:endParaRPr lang="en-US" altLang="zh-CN" dirty="0">
                <a:solidFill>
                  <a:srgbClr val="000066"/>
                </a:solidFill>
                <a:latin typeface="Times New Roman" panose="02020603050405020304" charset="0"/>
              </a:endParaRPr>
            </a:p>
          </p:txBody>
        </p:sp>
        <p:sp>
          <p:nvSpPr>
            <p:cNvPr id="59400" name="Rectangle 19"/>
            <p:cNvSpPr/>
            <p:nvPr/>
          </p:nvSpPr>
          <p:spPr>
            <a:xfrm>
              <a:off x="251" y="1443"/>
              <a:ext cx="774"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a, x</a:t>
              </a:r>
              <a:endParaRPr lang="en-US" altLang="zh-CN" dirty="0">
                <a:solidFill>
                  <a:srgbClr val="000066"/>
                </a:solidFill>
                <a:latin typeface="Times New Roman" panose="02020603050405020304" charset="0"/>
              </a:endParaRPr>
            </a:p>
          </p:txBody>
        </p:sp>
        <p:sp>
          <p:nvSpPr>
            <p:cNvPr id="59401" name="Rectangle 20"/>
            <p:cNvSpPr/>
            <p:nvPr/>
          </p:nvSpPr>
          <p:spPr>
            <a:xfrm>
              <a:off x="252" y="1687"/>
              <a:ext cx="773" cy="655"/>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402" name="Line 21"/>
            <p:cNvSpPr/>
            <p:nvPr/>
          </p:nvSpPr>
          <p:spPr>
            <a:xfrm flipV="1">
              <a:off x="270" y="1912"/>
              <a:ext cx="746" cy="0"/>
            </a:xfrm>
            <a:prstGeom prst="line">
              <a:avLst/>
            </a:prstGeom>
            <a:ln w="25400" cap="flat" cmpd="sng">
              <a:solidFill>
                <a:schemeClr val="tx1"/>
              </a:solidFill>
              <a:prstDash val="solid"/>
              <a:round/>
              <a:headEnd type="none" w="med" len="med"/>
              <a:tailEnd type="none" w="med" len="med"/>
            </a:ln>
          </p:spPr>
        </p:sp>
        <p:sp>
          <p:nvSpPr>
            <p:cNvPr id="59403" name="Line 22"/>
            <p:cNvSpPr/>
            <p:nvPr/>
          </p:nvSpPr>
          <p:spPr>
            <a:xfrm flipV="1">
              <a:off x="270" y="2127"/>
              <a:ext cx="746" cy="0"/>
            </a:xfrm>
            <a:prstGeom prst="line">
              <a:avLst/>
            </a:prstGeom>
            <a:ln w="25400" cap="flat" cmpd="sng">
              <a:solidFill>
                <a:schemeClr val="tx1"/>
              </a:solidFill>
              <a:prstDash val="solid"/>
              <a:round/>
              <a:headEnd type="none" w="med" len="med"/>
              <a:tailEnd type="none" w="med" len="med"/>
            </a:ln>
          </p:spPr>
        </p:sp>
        <p:sp>
          <p:nvSpPr>
            <p:cNvPr id="59404" name="Rectangle 23"/>
            <p:cNvSpPr/>
            <p:nvPr/>
          </p:nvSpPr>
          <p:spPr>
            <a:xfrm>
              <a:off x="260" y="1679"/>
              <a:ext cx="774" cy="245"/>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q (1, 9)</a:t>
              </a:r>
              <a:endParaRPr lang="en-US" altLang="zh-CN" dirty="0">
                <a:solidFill>
                  <a:srgbClr val="000066"/>
                </a:solidFill>
                <a:latin typeface="Times New Roman" panose="02020603050405020304" charset="0"/>
              </a:endParaRPr>
            </a:p>
          </p:txBody>
        </p:sp>
        <p:sp>
          <p:nvSpPr>
            <p:cNvPr id="59405" name="Rectangle 24"/>
            <p:cNvSpPr/>
            <p:nvPr/>
          </p:nvSpPr>
          <p:spPr>
            <a:xfrm>
              <a:off x="240" y="2109"/>
              <a:ext cx="775" cy="245"/>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k, v</a:t>
              </a:r>
              <a:endParaRPr lang="en-US" altLang="zh-CN" dirty="0">
                <a:solidFill>
                  <a:srgbClr val="000066"/>
                </a:solidFill>
                <a:latin typeface="Times New Roman" panose="02020603050405020304" charset="0"/>
              </a:endParaRPr>
            </a:p>
          </p:txBody>
        </p:sp>
        <p:sp>
          <p:nvSpPr>
            <p:cNvPr id="59406" name="Rectangle 25"/>
            <p:cNvSpPr/>
            <p:nvPr/>
          </p:nvSpPr>
          <p:spPr>
            <a:xfrm>
              <a:off x="270" y="1904"/>
              <a:ext cx="775" cy="245"/>
            </a:xfrm>
            <a:prstGeom prst="rect">
              <a:avLst/>
            </a:prstGeom>
            <a:noFill/>
            <a:ln w="25400">
              <a:noFill/>
            </a:ln>
          </p:spPr>
          <p:txBody>
            <a:bodyPr tIns="10800" bIns="10800" anchor="t"/>
            <a:p>
              <a:pPr algn="ctr" eaLnBrk="0" hangingPunct="0"/>
              <a:r>
                <a:rPr lang="zh-CN" altLang="en-US" dirty="0">
                  <a:solidFill>
                    <a:srgbClr val="000066"/>
                  </a:solidFill>
                  <a:latin typeface="Times New Roman" panose="02020603050405020304" charset="0"/>
                </a:rPr>
                <a:t>存取链</a:t>
              </a:r>
              <a:endParaRPr lang="zh-CN" altLang="en-US" dirty="0">
                <a:solidFill>
                  <a:srgbClr val="000066"/>
                </a:solidFill>
                <a:latin typeface="Times New Roman" panose="02020603050405020304" charset="0"/>
              </a:endParaRPr>
            </a:p>
          </p:txBody>
        </p:sp>
        <p:sp>
          <p:nvSpPr>
            <p:cNvPr id="59407" name="Freeform 26"/>
            <p:cNvSpPr/>
            <p:nvPr/>
          </p:nvSpPr>
          <p:spPr>
            <a:xfrm>
              <a:off x="955" y="1349"/>
              <a:ext cx="243" cy="645"/>
            </a:xfrm>
            <a:custGeom>
              <a:avLst/>
              <a:gdLst/>
              <a:ahLst/>
              <a:cxnLst>
                <a:cxn ang="0">
                  <a:pos x="0" y="21"/>
                </a:cxn>
                <a:cxn ang="0">
                  <a:pos x="5" y="18"/>
                </a:cxn>
                <a:cxn ang="0">
                  <a:pos x="6" y="12"/>
                </a:cxn>
                <a:cxn ang="0">
                  <a:pos x="6" y="5"/>
                </a:cxn>
                <a:cxn ang="0">
                  <a:pos x="2" y="0"/>
                </a:cxn>
              </a:cxnLst>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cap="flat" cmpd="sng">
              <a:solidFill>
                <a:schemeClr val="tx1"/>
              </a:solidFill>
              <a:prstDash val="solid"/>
              <a:round/>
              <a:headEnd type="none" w="med" len="med"/>
              <a:tailEnd type="stealth" w="med" len="lg"/>
            </a:ln>
          </p:spPr>
          <p:txBody>
            <a:bodyPr/>
            <a:p>
              <a:endParaRPr lang="zh-CN" altLang="en-US"/>
            </a:p>
          </p:txBody>
        </p:sp>
      </p:grpSp>
      <p:grpSp>
        <p:nvGrpSpPr>
          <p:cNvPr id="5" name="Group 27"/>
          <p:cNvGrpSpPr/>
          <p:nvPr/>
        </p:nvGrpSpPr>
        <p:grpSpPr>
          <a:xfrm>
            <a:off x="4208463" y="1450975"/>
            <a:ext cx="1866900" cy="3221038"/>
            <a:chOff x="1421" y="980"/>
            <a:chExt cx="1176" cy="2029"/>
          </a:xfrm>
        </p:grpSpPr>
        <p:sp>
          <p:nvSpPr>
            <p:cNvPr id="59409" name="Rectangle 28"/>
            <p:cNvSpPr/>
            <p:nvPr/>
          </p:nvSpPr>
          <p:spPr>
            <a:xfrm>
              <a:off x="1433" y="980"/>
              <a:ext cx="773" cy="68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410" name="Line 29"/>
            <p:cNvSpPr/>
            <p:nvPr/>
          </p:nvSpPr>
          <p:spPr>
            <a:xfrm>
              <a:off x="1441" y="1021"/>
              <a:ext cx="764" cy="0"/>
            </a:xfrm>
            <a:prstGeom prst="line">
              <a:avLst/>
            </a:prstGeom>
            <a:ln w="25400" cap="flat" cmpd="sng">
              <a:solidFill>
                <a:schemeClr val="tx1"/>
              </a:solidFill>
              <a:prstDash val="solid"/>
              <a:round/>
              <a:headEnd type="none" w="med" len="med"/>
              <a:tailEnd type="none" w="med" len="med"/>
            </a:ln>
          </p:spPr>
        </p:sp>
        <p:sp>
          <p:nvSpPr>
            <p:cNvPr id="59411" name="Line 30"/>
            <p:cNvSpPr/>
            <p:nvPr/>
          </p:nvSpPr>
          <p:spPr>
            <a:xfrm flipV="1">
              <a:off x="1452" y="1236"/>
              <a:ext cx="745" cy="0"/>
            </a:xfrm>
            <a:prstGeom prst="line">
              <a:avLst/>
            </a:prstGeom>
            <a:ln w="25400" cap="flat" cmpd="sng">
              <a:solidFill>
                <a:schemeClr val="tx1"/>
              </a:solidFill>
              <a:prstDash val="solid"/>
              <a:round/>
              <a:headEnd type="none" w="med" len="med"/>
              <a:tailEnd type="none" w="med" len="med"/>
            </a:ln>
          </p:spPr>
        </p:sp>
        <p:sp>
          <p:nvSpPr>
            <p:cNvPr id="59412" name="Line 31"/>
            <p:cNvSpPr/>
            <p:nvPr/>
          </p:nvSpPr>
          <p:spPr>
            <a:xfrm flipV="1">
              <a:off x="1452" y="1451"/>
              <a:ext cx="745" cy="0"/>
            </a:xfrm>
            <a:prstGeom prst="line">
              <a:avLst/>
            </a:prstGeom>
            <a:ln w="25400" cap="flat" cmpd="sng">
              <a:solidFill>
                <a:schemeClr val="tx1"/>
              </a:solidFill>
              <a:prstDash val="solid"/>
              <a:round/>
              <a:headEnd type="none" w="med" len="med"/>
              <a:tailEnd type="none" w="med" len="med"/>
            </a:ln>
          </p:spPr>
        </p:sp>
        <p:sp>
          <p:nvSpPr>
            <p:cNvPr id="59413" name="Rectangle 32"/>
            <p:cNvSpPr/>
            <p:nvPr/>
          </p:nvSpPr>
          <p:spPr>
            <a:xfrm>
              <a:off x="1432" y="1003"/>
              <a:ext cx="774" cy="245"/>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s</a:t>
              </a:r>
              <a:endParaRPr lang="en-US" altLang="zh-CN" dirty="0">
                <a:solidFill>
                  <a:srgbClr val="000066"/>
                </a:solidFill>
                <a:latin typeface="Times New Roman" panose="02020603050405020304" charset="0"/>
              </a:endParaRPr>
            </a:p>
          </p:txBody>
        </p:sp>
        <p:sp>
          <p:nvSpPr>
            <p:cNvPr id="59414" name="Rectangle 33"/>
            <p:cNvSpPr/>
            <p:nvPr/>
          </p:nvSpPr>
          <p:spPr>
            <a:xfrm>
              <a:off x="1432" y="1432"/>
              <a:ext cx="774"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a, x</a:t>
              </a:r>
              <a:endParaRPr lang="en-US" altLang="zh-CN" dirty="0">
                <a:solidFill>
                  <a:srgbClr val="000066"/>
                </a:solidFill>
                <a:latin typeface="Times New Roman" panose="02020603050405020304" charset="0"/>
              </a:endParaRPr>
            </a:p>
          </p:txBody>
        </p:sp>
        <p:sp>
          <p:nvSpPr>
            <p:cNvPr id="59415" name="Rectangle 34"/>
            <p:cNvSpPr/>
            <p:nvPr/>
          </p:nvSpPr>
          <p:spPr>
            <a:xfrm>
              <a:off x="1433" y="2341"/>
              <a:ext cx="773" cy="65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416" name="Line 35"/>
            <p:cNvSpPr/>
            <p:nvPr/>
          </p:nvSpPr>
          <p:spPr>
            <a:xfrm flipV="1">
              <a:off x="1451" y="2567"/>
              <a:ext cx="746" cy="0"/>
            </a:xfrm>
            <a:prstGeom prst="line">
              <a:avLst/>
            </a:prstGeom>
            <a:ln w="25400" cap="flat" cmpd="sng">
              <a:solidFill>
                <a:schemeClr val="tx1"/>
              </a:solidFill>
              <a:prstDash val="solid"/>
              <a:round/>
              <a:headEnd type="none" w="med" len="med"/>
              <a:tailEnd type="none" w="med" len="med"/>
            </a:ln>
          </p:spPr>
        </p:sp>
        <p:sp>
          <p:nvSpPr>
            <p:cNvPr id="59417" name="Line 36"/>
            <p:cNvSpPr/>
            <p:nvPr/>
          </p:nvSpPr>
          <p:spPr>
            <a:xfrm flipV="1">
              <a:off x="1451" y="2782"/>
              <a:ext cx="746" cy="0"/>
            </a:xfrm>
            <a:prstGeom prst="line">
              <a:avLst/>
            </a:prstGeom>
            <a:ln w="25400" cap="flat" cmpd="sng">
              <a:solidFill>
                <a:schemeClr val="tx1"/>
              </a:solidFill>
              <a:prstDash val="solid"/>
              <a:round/>
              <a:headEnd type="none" w="med" len="med"/>
              <a:tailEnd type="none" w="med" len="med"/>
            </a:ln>
          </p:spPr>
        </p:sp>
        <p:sp>
          <p:nvSpPr>
            <p:cNvPr id="59418" name="Rectangle 37"/>
            <p:cNvSpPr/>
            <p:nvPr/>
          </p:nvSpPr>
          <p:spPr>
            <a:xfrm>
              <a:off x="1441" y="2333"/>
              <a:ext cx="767"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q (1, 3)</a:t>
              </a:r>
              <a:endParaRPr lang="en-US" altLang="zh-CN" dirty="0">
                <a:solidFill>
                  <a:srgbClr val="000066"/>
                </a:solidFill>
                <a:latin typeface="Times New Roman" panose="02020603050405020304" charset="0"/>
              </a:endParaRPr>
            </a:p>
          </p:txBody>
        </p:sp>
        <p:sp>
          <p:nvSpPr>
            <p:cNvPr id="59419" name="Rectangle 38"/>
            <p:cNvSpPr/>
            <p:nvPr/>
          </p:nvSpPr>
          <p:spPr>
            <a:xfrm>
              <a:off x="1421" y="2763"/>
              <a:ext cx="775"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k, v</a:t>
              </a:r>
              <a:endParaRPr lang="en-US" altLang="zh-CN" dirty="0">
                <a:solidFill>
                  <a:srgbClr val="000066"/>
                </a:solidFill>
                <a:latin typeface="Times New Roman" panose="02020603050405020304" charset="0"/>
              </a:endParaRPr>
            </a:p>
          </p:txBody>
        </p:sp>
        <p:sp>
          <p:nvSpPr>
            <p:cNvPr id="59420" name="Rectangle 39"/>
            <p:cNvSpPr/>
            <p:nvPr/>
          </p:nvSpPr>
          <p:spPr>
            <a:xfrm>
              <a:off x="1451" y="2558"/>
              <a:ext cx="775" cy="246"/>
            </a:xfrm>
            <a:prstGeom prst="rect">
              <a:avLst/>
            </a:prstGeom>
            <a:noFill/>
            <a:ln w="25400">
              <a:noFill/>
            </a:ln>
          </p:spPr>
          <p:txBody>
            <a:bodyPr tIns="10800" bIns="10800" anchor="t"/>
            <a:p>
              <a:pPr algn="ctr" eaLnBrk="0" hangingPunct="0"/>
              <a:r>
                <a:rPr lang="zh-CN" altLang="en-US" dirty="0">
                  <a:solidFill>
                    <a:srgbClr val="000066"/>
                  </a:solidFill>
                  <a:latin typeface="Times New Roman" panose="02020603050405020304" charset="0"/>
                </a:rPr>
                <a:t>存取链</a:t>
              </a:r>
              <a:endParaRPr lang="zh-CN" altLang="en-US" dirty="0">
                <a:solidFill>
                  <a:srgbClr val="000066"/>
                </a:solidFill>
                <a:latin typeface="Times New Roman" panose="02020603050405020304" charset="0"/>
              </a:endParaRPr>
            </a:p>
          </p:txBody>
        </p:sp>
        <p:sp>
          <p:nvSpPr>
            <p:cNvPr id="59421" name="Rectangle 40"/>
            <p:cNvSpPr/>
            <p:nvPr/>
          </p:nvSpPr>
          <p:spPr>
            <a:xfrm>
              <a:off x="1434" y="1676"/>
              <a:ext cx="773" cy="65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422" name="Line 41"/>
            <p:cNvSpPr/>
            <p:nvPr/>
          </p:nvSpPr>
          <p:spPr>
            <a:xfrm flipV="1">
              <a:off x="1452" y="1902"/>
              <a:ext cx="746" cy="0"/>
            </a:xfrm>
            <a:prstGeom prst="line">
              <a:avLst/>
            </a:prstGeom>
            <a:ln w="25400" cap="flat" cmpd="sng">
              <a:solidFill>
                <a:schemeClr val="tx1"/>
              </a:solidFill>
              <a:prstDash val="solid"/>
              <a:round/>
              <a:headEnd type="none" w="med" len="med"/>
              <a:tailEnd type="none" w="med" len="med"/>
            </a:ln>
          </p:spPr>
        </p:sp>
        <p:sp>
          <p:nvSpPr>
            <p:cNvPr id="59423" name="Line 42"/>
            <p:cNvSpPr/>
            <p:nvPr/>
          </p:nvSpPr>
          <p:spPr>
            <a:xfrm flipV="1">
              <a:off x="1452" y="2117"/>
              <a:ext cx="746" cy="0"/>
            </a:xfrm>
            <a:prstGeom prst="line">
              <a:avLst/>
            </a:prstGeom>
            <a:ln w="25400" cap="flat" cmpd="sng">
              <a:solidFill>
                <a:schemeClr val="tx1"/>
              </a:solidFill>
              <a:prstDash val="solid"/>
              <a:round/>
              <a:headEnd type="none" w="med" len="med"/>
              <a:tailEnd type="none" w="med" len="med"/>
            </a:ln>
          </p:spPr>
        </p:sp>
        <p:sp>
          <p:nvSpPr>
            <p:cNvPr id="59424" name="Rectangle 43"/>
            <p:cNvSpPr/>
            <p:nvPr/>
          </p:nvSpPr>
          <p:spPr>
            <a:xfrm>
              <a:off x="1442" y="1668"/>
              <a:ext cx="774"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q (1, 9)</a:t>
              </a:r>
              <a:endParaRPr lang="en-US" altLang="zh-CN" dirty="0">
                <a:solidFill>
                  <a:srgbClr val="000066"/>
                </a:solidFill>
                <a:latin typeface="Times New Roman" panose="02020603050405020304" charset="0"/>
              </a:endParaRPr>
            </a:p>
          </p:txBody>
        </p:sp>
        <p:sp>
          <p:nvSpPr>
            <p:cNvPr id="59425" name="Rectangle 44"/>
            <p:cNvSpPr/>
            <p:nvPr/>
          </p:nvSpPr>
          <p:spPr>
            <a:xfrm>
              <a:off x="1422" y="2098"/>
              <a:ext cx="775"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k, v</a:t>
              </a:r>
              <a:endParaRPr lang="en-US" altLang="zh-CN" dirty="0">
                <a:solidFill>
                  <a:srgbClr val="000066"/>
                </a:solidFill>
                <a:latin typeface="Times New Roman" panose="02020603050405020304" charset="0"/>
              </a:endParaRPr>
            </a:p>
          </p:txBody>
        </p:sp>
        <p:sp>
          <p:nvSpPr>
            <p:cNvPr id="59426" name="Rectangle 45"/>
            <p:cNvSpPr/>
            <p:nvPr/>
          </p:nvSpPr>
          <p:spPr>
            <a:xfrm>
              <a:off x="1452" y="1893"/>
              <a:ext cx="775" cy="246"/>
            </a:xfrm>
            <a:prstGeom prst="rect">
              <a:avLst/>
            </a:prstGeom>
            <a:noFill/>
            <a:ln w="25400">
              <a:noFill/>
            </a:ln>
          </p:spPr>
          <p:txBody>
            <a:bodyPr tIns="10800" bIns="10800" anchor="t"/>
            <a:p>
              <a:pPr algn="ctr" eaLnBrk="0" hangingPunct="0"/>
              <a:r>
                <a:rPr lang="zh-CN" altLang="en-US" dirty="0">
                  <a:solidFill>
                    <a:srgbClr val="000066"/>
                  </a:solidFill>
                  <a:latin typeface="Times New Roman" panose="02020603050405020304" charset="0"/>
                </a:rPr>
                <a:t>存取链</a:t>
              </a:r>
              <a:endParaRPr lang="zh-CN" altLang="en-US" dirty="0">
                <a:solidFill>
                  <a:srgbClr val="000066"/>
                </a:solidFill>
                <a:latin typeface="Times New Roman" panose="02020603050405020304" charset="0"/>
              </a:endParaRPr>
            </a:p>
          </p:txBody>
        </p:sp>
        <p:sp>
          <p:nvSpPr>
            <p:cNvPr id="59427" name="Freeform 46"/>
            <p:cNvSpPr/>
            <p:nvPr/>
          </p:nvSpPr>
          <p:spPr>
            <a:xfrm>
              <a:off x="2145" y="1359"/>
              <a:ext cx="246" cy="672"/>
            </a:xfrm>
            <a:custGeom>
              <a:avLst/>
              <a:gdLst/>
              <a:ahLst/>
              <a:cxnLst>
                <a:cxn ang="0">
                  <a:pos x="0" y="21"/>
                </a:cxn>
                <a:cxn ang="0">
                  <a:pos x="4" y="21"/>
                </a:cxn>
                <a:cxn ang="0">
                  <a:pos x="6" y="18"/>
                </a:cxn>
                <a:cxn ang="0">
                  <a:pos x="5" y="5"/>
                </a:cxn>
                <a:cxn ang="0">
                  <a:pos x="2" y="0"/>
                </a:cxn>
              </a:cxnLst>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cap="flat" cmpd="sng">
              <a:solidFill>
                <a:schemeClr val="tx1"/>
              </a:solidFill>
              <a:prstDash val="solid"/>
              <a:round/>
              <a:headEnd type="none" w="med" len="med"/>
              <a:tailEnd type="triangle" w="med" len="lg"/>
            </a:ln>
          </p:spPr>
          <p:txBody>
            <a:bodyPr/>
            <a:p>
              <a:endParaRPr lang="zh-CN" altLang="en-US"/>
            </a:p>
          </p:txBody>
        </p:sp>
        <p:sp>
          <p:nvSpPr>
            <p:cNvPr id="59428" name="Freeform 47"/>
            <p:cNvSpPr/>
            <p:nvPr/>
          </p:nvSpPr>
          <p:spPr>
            <a:xfrm>
              <a:off x="2135" y="1328"/>
              <a:ext cx="462" cy="1351"/>
            </a:xfrm>
            <a:custGeom>
              <a:avLst/>
              <a:gdLst/>
              <a:ahLst/>
              <a:cxnLst>
                <a:cxn ang="0">
                  <a:pos x="0" y="43"/>
                </a:cxn>
                <a:cxn ang="0">
                  <a:pos x="7" y="39"/>
                </a:cxn>
                <a:cxn ang="0">
                  <a:pos x="11" y="27"/>
                </a:cxn>
                <a:cxn ang="0">
                  <a:pos x="11" y="16"/>
                </a:cxn>
                <a:cxn ang="0">
                  <a:pos x="9" y="7"/>
                </a:cxn>
                <a:cxn ang="0">
                  <a:pos x="2" y="0"/>
                </a:cxn>
              </a:cxnLst>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cap="flat" cmpd="sng">
              <a:solidFill>
                <a:schemeClr val="tx1"/>
              </a:solidFill>
              <a:prstDash val="solid"/>
              <a:round/>
              <a:headEnd type="none" w="med" len="med"/>
              <a:tailEnd type="triangle" w="med" len="lg"/>
            </a:ln>
          </p:spPr>
          <p:txBody>
            <a:bodyPr/>
            <a:p>
              <a:endParaRPr lang="zh-CN" altLang="en-US"/>
            </a:p>
          </p:txBody>
        </p:sp>
      </p:grpSp>
      <p:grpSp>
        <p:nvGrpSpPr>
          <p:cNvPr id="6" name="Group 48"/>
          <p:cNvGrpSpPr/>
          <p:nvPr/>
        </p:nvGrpSpPr>
        <p:grpSpPr>
          <a:xfrm>
            <a:off x="6348413" y="1308100"/>
            <a:ext cx="1868487" cy="4278313"/>
            <a:chOff x="2769" y="970"/>
            <a:chExt cx="1177" cy="2695"/>
          </a:xfrm>
        </p:grpSpPr>
        <p:sp>
          <p:nvSpPr>
            <p:cNvPr id="59430" name="Rectangle 49"/>
            <p:cNvSpPr/>
            <p:nvPr/>
          </p:nvSpPr>
          <p:spPr>
            <a:xfrm>
              <a:off x="2781" y="970"/>
              <a:ext cx="774" cy="68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431" name="Line 50"/>
            <p:cNvSpPr/>
            <p:nvPr/>
          </p:nvSpPr>
          <p:spPr>
            <a:xfrm>
              <a:off x="2789" y="1011"/>
              <a:ext cx="765" cy="0"/>
            </a:xfrm>
            <a:prstGeom prst="line">
              <a:avLst/>
            </a:prstGeom>
            <a:ln w="25400" cap="flat" cmpd="sng">
              <a:solidFill>
                <a:schemeClr val="tx1"/>
              </a:solidFill>
              <a:prstDash val="solid"/>
              <a:round/>
              <a:headEnd type="none" w="med" len="med"/>
              <a:tailEnd type="none" w="med" len="med"/>
            </a:ln>
          </p:spPr>
        </p:sp>
        <p:sp>
          <p:nvSpPr>
            <p:cNvPr id="59432" name="Line 51"/>
            <p:cNvSpPr/>
            <p:nvPr/>
          </p:nvSpPr>
          <p:spPr>
            <a:xfrm flipV="1">
              <a:off x="2800" y="1226"/>
              <a:ext cx="746" cy="0"/>
            </a:xfrm>
            <a:prstGeom prst="line">
              <a:avLst/>
            </a:prstGeom>
            <a:ln w="25400" cap="flat" cmpd="sng">
              <a:solidFill>
                <a:schemeClr val="tx1"/>
              </a:solidFill>
              <a:prstDash val="solid"/>
              <a:round/>
              <a:headEnd type="none" w="med" len="med"/>
              <a:tailEnd type="none" w="med" len="med"/>
            </a:ln>
          </p:spPr>
        </p:sp>
        <p:sp>
          <p:nvSpPr>
            <p:cNvPr id="59433" name="Line 52"/>
            <p:cNvSpPr/>
            <p:nvPr/>
          </p:nvSpPr>
          <p:spPr>
            <a:xfrm flipV="1">
              <a:off x="2800" y="1441"/>
              <a:ext cx="746" cy="0"/>
            </a:xfrm>
            <a:prstGeom prst="line">
              <a:avLst/>
            </a:prstGeom>
            <a:ln w="25400" cap="flat" cmpd="sng">
              <a:solidFill>
                <a:schemeClr val="tx1"/>
              </a:solidFill>
              <a:prstDash val="solid"/>
              <a:round/>
              <a:headEnd type="none" w="med" len="med"/>
              <a:tailEnd type="none" w="med" len="med"/>
            </a:ln>
          </p:spPr>
        </p:sp>
        <p:sp>
          <p:nvSpPr>
            <p:cNvPr id="59434" name="Rectangle 53"/>
            <p:cNvSpPr/>
            <p:nvPr/>
          </p:nvSpPr>
          <p:spPr>
            <a:xfrm>
              <a:off x="2780" y="993"/>
              <a:ext cx="775" cy="245"/>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s</a:t>
              </a:r>
              <a:endParaRPr lang="en-US" altLang="zh-CN" dirty="0">
                <a:solidFill>
                  <a:srgbClr val="000066"/>
                </a:solidFill>
                <a:latin typeface="Times New Roman" panose="02020603050405020304" charset="0"/>
              </a:endParaRPr>
            </a:p>
          </p:txBody>
        </p:sp>
        <p:sp>
          <p:nvSpPr>
            <p:cNvPr id="59435" name="Rectangle 54"/>
            <p:cNvSpPr/>
            <p:nvPr/>
          </p:nvSpPr>
          <p:spPr>
            <a:xfrm>
              <a:off x="2780" y="1422"/>
              <a:ext cx="775"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a, x</a:t>
              </a:r>
              <a:endParaRPr lang="en-US" altLang="zh-CN" dirty="0">
                <a:solidFill>
                  <a:srgbClr val="000066"/>
                </a:solidFill>
                <a:latin typeface="Times New Roman" panose="02020603050405020304" charset="0"/>
              </a:endParaRPr>
            </a:p>
          </p:txBody>
        </p:sp>
        <p:sp>
          <p:nvSpPr>
            <p:cNvPr id="59436" name="Rectangle 55"/>
            <p:cNvSpPr/>
            <p:nvPr/>
          </p:nvSpPr>
          <p:spPr>
            <a:xfrm>
              <a:off x="2781" y="2332"/>
              <a:ext cx="773" cy="655"/>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437" name="Line 56"/>
            <p:cNvSpPr/>
            <p:nvPr/>
          </p:nvSpPr>
          <p:spPr>
            <a:xfrm flipV="1">
              <a:off x="2799" y="2557"/>
              <a:ext cx="746" cy="0"/>
            </a:xfrm>
            <a:prstGeom prst="line">
              <a:avLst/>
            </a:prstGeom>
            <a:ln w="25400" cap="flat" cmpd="sng">
              <a:solidFill>
                <a:schemeClr val="tx1"/>
              </a:solidFill>
              <a:prstDash val="solid"/>
              <a:round/>
              <a:headEnd type="none" w="med" len="med"/>
              <a:tailEnd type="none" w="med" len="med"/>
            </a:ln>
          </p:spPr>
        </p:sp>
        <p:sp>
          <p:nvSpPr>
            <p:cNvPr id="59438" name="Line 57"/>
            <p:cNvSpPr/>
            <p:nvPr/>
          </p:nvSpPr>
          <p:spPr>
            <a:xfrm flipV="1">
              <a:off x="2799" y="2772"/>
              <a:ext cx="746" cy="0"/>
            </a:xfrm>
            <a:prstGeom prst="line">
              <a:avLst/>
            </a:prstGeom>
            <a:ln w="25400" cap="flat" cmpd="sng">
              <a:solidFill>
                <a:schemeClr val="tx1"/>
              </a:solidFill>
              <a:prstDash val="solid"/>
              <a:round/>
              <a:headEnd type="none" w="med" len="med"/>
              <a:tailEnd type="none" w="med" len="med"/>
            </a:ln>
          </p:spPr>
        </p:sp>
        <p:sp>
          <p:nvSpPr>
            <p:cNvPr id="59439" name="Rectangle 58"/>
            <p:cNvSpPr/>
            <p:nvPr/>
          </p:nvSpPr>
          <p:spPr>
            <a:xfrm>
              <a:off x="2789" y="2324"/>
              <a:ext cx="774" cy="245"/>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q (1, 3)</a:t>
              </a:r>
              <a:endParaRPr lang="en-US" altLang="zh-CN" dirty="0">
                <a:solidFill>
                  <a:srgbClr val="000066"/>
                </a:solidFill>
                <a:latin typeface="Times New Roman" panose="02020603050405020304" charset="0"/>
              </a:endParaRPr>
            </a:p>
          </p:txBody>
        </p:sp>
        <p:sp>
          <p:nvSpPr>
            <p:cNvPr id="59440" name="Rectangle 59"/>
            <p:cNvSpPr/>
            <p:nvPr/>
          </p:nvSpPr>
          <p:spPr>
            <a:xfrm>
              <a:off x="2769" y="2754"/>
              <a:ext cx="775" cy="245"/>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k, v</a:t>
              </a:r>
              <a:endParaRPr lang="en-US" altLang="zh-CN" dirty="0">
                <a:solidFill>
                  <a:srgbClr val="000066"/>
                </a:solidFill>
                <a:latin typeface="Times New Roman" panose="02020603050405020304" charset="0"/>
              </a:endParaRPr>
            </a:p>
          </p:txBody>
        </p:sp>
        <p:sp>
          <p:nvSpPr>
            <p:cNvPr id="59441" name="Rectangle 60"/>
            <p:cNvSpPr/>
            <p:nvPr/>
          </p:nvSpPr>
          <p:spPr>
            <a:xfrm>
              <a:off x="2799" y="2549"/>
              <a:ext cx="775" cy="245"/>
            </a:xfrm>
            <a:prstGeom prst="rect">
              <a:avLst/>
            </a:prstGeom>
            <a:noFill/>
            <a:ln w="25400">
              <a:noFill/>
            </a:ln>
          </p:spPr>
          <p:txBody>
            <a:bodyPr tIns="10800" bIns="10800" anchor="t"/>
            <a:p>
              <a:pPr algn="ctr" eaLnBrk="0" hangingPunct="0"/>
              <a:r>
                <a:rPr lang="zh-CN" altLang="en-US" dirty="0">
                  <a:solidFill>
                    <a:srgbClr val="000066"/>
                  </a:solidFill>
                  <a:latin typeface="Times New Roman" panose="02020603050405020304" charset="0"/>
                </a:rPr>
                <a:t>存取链</a:t>
              </a:r>
              <a:endParaRPr lang="zh-CN" altLang="en-US" dirty="0">
                <a:solidFill>
                  <a:srgbClr val="000066"/>
                </a:solidFill>
                <a:latin typeface="Times New Roman" panose="02020603050405020304" charset="0"/>
              </a:endParaRPr>
            </a:p>
          </p:txBody>
        </p:sp>
        <p:sp>
          <p:nvSpPr>
            <p:cNvPr id="59442" name="Rectangle 61"/>
            <p:cNvSpPr/>
            <p:nvPr/>
          </p:nvSpPr>
          <p:spPr>
            <a:xfrm>
              <a:off x="2782" y="1666"/>
              <a:ext cx="774" cy="65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443" name="Line 62"/>
            <p:cNvSpPr/>
            <p:nvPr/>
          </p:nvSpPr>
          <p:spPr>
            <a:xfrm flipV="1">
              <a:off x="2800" y="1892"/>
              <a:ext cx="747" cy="0"/>
            </a:xfrm>
            <a:prstGeom prst="line">
              <a:avLst/>
            </a:prstGeom>
            <a:ln w="25400" cap="flat" cmpd="sng">
              <a:solidFill>
                <a:schemeClr val="tx1"/>
              </a:solidFill>
              <a:prstDash val="solid"/>
              <a:round/>
              <a:headEnd type="none" w="med" len="med"/>
              <a:tailEnd type="none" w="med" len="med"/>
            </a:ln>
          </p:spPr>
        </p:sp>
        <p:sp>
          <p:nvSpPr>
            <p:cNvPr id="59444" name="Line 63"/>
            <p:cNvSpPr/>
            <p:nvPr/>
          </p:nvSpPr>
          <p:spPr>
            <a:xfrm flipV="1">
              <a:off x="2800" y="2107"/>
              <a:ext cx="747" cy="0"/>
            </a:xfrm>
            <a:prstGeom prst="line">
              <a:avLst/>
            </a:prstGeom>
            <a:ln w="25400" cap="flat" cmpd="sng">
              <a:solidFill>
                <a:schemeClr val="tx1"/>
              </a:solidFill>
              <a:prstDash val="solid"/>
              <a:round/>
              <a:headEnd type="none" w="med" len="med"/>
              <a:tailEnd type="none" w="med" len="med"/>
            </a:ln>
          </p:spPr>
        </p:sp>
        <p:sp>
          <p:nvSpPr>
            <p:cNvPr id="59445" name="Rectangle 64"/>
            <p:cNvSpPr/>
            <p:nvPr/>
          </p:nvSpPr>
          <p:spPr>
            <a:xfrm>
              <a:off x="2790" y="1658"/>
              <a:ext cx="775"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q (1, 9)</a:t>
              </a:r>
              <a:endParaRPr lang="en-US" altLang="zh-CN" dirty="0">
                <a:solidFill>
                  <a:srgbClr val="000066"/>
                </a:solidFill>
                <a:latin typeface="Times New Roman" panose="02020603050405020304" charset="0"/>
              </a:endParaRPr>
            </a:p>
          </p:txBody>
        </p:sp>
        <p:sp>
          <p:nvSpPr>
            <p:cNvPr id="59446" name="Rectangle 65"/>
            <p:cNvSpPr/>
            <p:nvPr/>
          </p:nvSpPr>
          <p:spPr>
            <a:xfrm>
              <a:off x="2770" y="2088"/>
              <a:ext cx="776"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k, v</a:t>
              </a:r>
              <a:endParaRPr lang="en-US" altLang="zh-CN" dirty="0">
                <a:solidFill>
                  <a:srgbClr val="000066"/>
                </a:solidFill>
                <a:latin typeface="Times New Roman" panose="02020603050405020304" charset="0"/>
              </a:endParaRPr>
            </a:p>
          </p:txBody>
        </p:sp>
        <p:sp>
          <p:nvSpPr>
            <p:cNvPr id="59447" name="Rectangle 66"/>
            <p:cNvSpPr/>
            <p:nvPr/>
          </p:nvSpPr>
          <p:spPr>
            <a:xfrm>
              <a:off x="2800" y="1883"/>
              <a:ext cx="776" cy="246"/>
            </a:xfrm>
            <a:prstGeom prst="rect">
              <a:avLst/>
            </a:prstGeom>
            <a:noFill/>
            <a:ln w="25400">
              <a:noFill/>
            </a:ln>
          </p:spPr>
          <p:txBody>
            <a:bodyPr tIns="10800" bIns="10800" anchor="t"/>
            <a:p>
              <a:pPr algn="ctr" eaLnBrk="0" hangingPunct="0"/>
              <a:r>
                <a:rPr lang="zh-CN" altLang="en-US" dirty="0">
                  <a:solidFill>
                    <a:srgbClr val="000066"/>
                  </a:solidFill>
                  <a:latin typeface="Times New Roman" panose="02020603050405020304" charset="0"/>
                </a:rPr>
                <a:t>存取链</a:t>
              </a:r>
              <a:endParaRPr lang="zh-CN" altLang="en-US" dirty="0">
                <a:solidFill>
                  <a:srgbClr val="000066"/>
                </a:solidFill>
                <a:latin typeface="Times New Roman" panose="02020603050405020304" charset="0"/>
              </a:endParaRPr>
            </a:p>
          </p:txBody>
        </p:sp>
        <p:sp>
          <p:nvSpPr>
            <p:cNvPr id="59448" name="Freeform 67"/>
            <p:cNvSpPr/>
            <p:nvPr/>
          </p:nvSpPr>
          <p:spPr>
            <a:xfrm>
              <a:off x="3494" y="1349"/>
              <a:ext cx="246" cy="672"/>
            </a:xfrm>
            <a:custGeom>
              <a:avLst/>
              <a:gdLst/>
              <a:ahLst/>
              <a:cxnLst>
                <a:cxn ang="0">
                  <a:pos x="0" y="21"/>
                </a:cxn>
                <a:cxn ang="0">
                  <a:pos x="4" y="21"/>
                </a:cxn>
                <a:cxn ang="0">
                  <a:pos x="6" y="18"/>
                </a:cxn>
                <a:cxn ang="0">
                  <a:pos x="5" y="5"/>
                </a:cxn>
                <a:cxn ang="0">
                  <a:pos x="2" y="0"/>
                </a:cxn>
              </a:cxnLst>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cap="flat" cmpd="sng">
              <a:solidFill>
                <a:schemeClr val="tx1"/>
              </a:solidFill>
              <a:prstDash val="solid"/>
              <a:round/>
              <a:headEnd type="none" w="med" len="med"/>
              <a:tailEnd type="triangle" w="med" len="lg"/>
            </a:ln>
          </p:spPr>
          <p:txBody>
            <a:bodyPr/>
            <a:p>
              <a:endParaRPr lang="zh-CN" altLang="en-US"/>
            </a:p>
          </p:txBody>
        </p:sp>
        <p:sp>
          <p:nvSpPr>
            <p:cNvPr id="59449" name="Freeform 68"/>
            <p:cNvSpPr/>
            <p:nvPr/>
          </p:nvSpPr>
          <p:spPr>
            <a:xfrm>
              <a:off x="3483" y="1318"/>
              <a:ext cx="463" cy="1352"/>
            </a:xfrm>
            <a:custGeom>
              <a:avLst/>
              <a:gdLst/>
              <a:ahLst/>
              <a:cxnLst>
                <a:cxn ang="0">
                  <a:pos x="0" y="44"/>
                </a:cxn>
                <a:cxn ang="0">
                  <a:pos x="7" y="40"/>
                </a:cxn>
                <a:cxn ang="0">
                  <a:pos x="11" y="27"/>
                </a:cxn>
                <a:cxn ang="0">
                  <a:pos x="11" y="16"/>
                </a:cxn>
                <a:cxn ang="0">
                  <a:pos x="9" y="7"/>
                </a:cxn>
                <a:cxn ang="0">
                  <a:pos x="2" y="0"/>
                </a:cxn>
              </a:cxnLst>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cap="flat" cmpd="sng">
              <a:solidFill>
                <a:schemeClr val="tx1"/>
              </a:solidFill>
              <a:prstDash val="solid"/>
              <a:round/>
              <a:headEnd type="none" w="med" len="med"/>
              <a:tailEnd type="triangle" w="med" len="lg"/>
            </a:ln>
          </p:spPr>
          <p:txBody>
            <a:bodyPr/>
            <a:p>
              <a:endParaRPr lang="zh-CN" altLang="en-US"/>
            </a:p>
          </p:txBody>
        </p:sp>
        <p:sp>
          <p:nvSpPr>
            <p:cNvPr id="59450" name="Rectangle 69"/>
            <p:cNvSpPr/>
            <p:nvPr/>
          </p:nvSpPr>
          <p:spPr>
            <a:xfrm>
              <a:off x="2782" y="2997"/>
              <a:ext cx="774" cy="65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451" name="Line 70"/>
            <p:cNvSpPr/>
            <p:nvPr/>
          </p:nvSpPr>
          <p:spPr>
            <a:xfrm flipV="1">
              <a:off x="2800" y="3223"/>
              <a:ext cx="747" cy="0"/>
            </a:xfrm>
            <a:prstGeom prst="line">
              <a:avLst/>
            </a:prstGeom>
            <a:ln w="25400" cap="flat" cmpd="sng">
              <a:solidFill>
                <a:schemeClr val="tx1"/>
              </a:solidFill>
              <a:prstDash val="solid"/>
              <a:round/>
              <a:headEnd type="none" w="med" len="med"/>
              <a:tailEnd type="none" w="med" len="med"/>
            </a:ln>
          </p:spPr>
        </p:sp>
        <p:sp>
          <p:nvSpPr>
            <p:cNvPr id="59452" name="Line 71"/>
            <p:cNvSpPr/>
            <p:nvPr/>
          </p:nvSpPr>
          <p:spPr>
            <a:xfrm flipV="1">
              <a:off x="2800" y="3438"/>
              <a:ext cx="747" cy="0"/>
            </a:xfrm>
            <a:prstGeom prst="line">
              <a:avLst/>
            </a:prstGeom>
            <a:ln w="25400" cap="flat" cmpd="sng">
              <a:solidFill>
                <a:schemeClr val="tx1"/>
              </a:solidFill>
              <a:prstDash val="solid"/>
              <a:round/>
              <a:headEnd type="none" w="med" len="med"/>
              <a:tailEnd type="none" w="med" len="med"/>
            </a:ln>
          </p:spPr>
        </p:sp>
        <p:sp>
          <p:nvSpPr>
            <p:cNvPr id="59453" name="Rectangle 72"/>
            <p:cNvSpPr/>
            <p:nvPr/>
          </p:nvSpPr>
          <p:spPr>
            <a:xfrm>
              <a:off x="2790" y="2989"/>
              <a:ext cx="775"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p (1, 3)</a:t>
              </a:r>
              <a:endParaRPr lang="en-US" altLang="zh-CN" dirty="0">
                <a:solidFill>
                  <a:srgbClr val="000066"/>
                </a:solidFill>
                <a:latin typeface="Times New Roman" panose="02020603050405020304" charset="0"/>
              </a:endParaRPr>
            </a:p>
          </p:txBody>
        </p:sp>
        <p:sp>
          <p:nvSpPr>
            <p:cNvPr id="59454" name="Rectangle 73"/>
            <p:cNvSpPr/>
            <p:nvPr/>
          </p:nvSpPr>
          <p:spPr>
            <a:xfrm>
              <a:off x="2770" y="3419"/>
              <a:ext cx="776"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i, j</a:t>
              </a:r>
              <a:endParaRPr lang="en-US" altLang="zh-CN" dirty="0">
                <a:solidFill>
                  <a:srgbClr val="000066"/>
                </a:solidFill>
                <a:latin typeface="Times New Roman" panose="02020603050405020304" charset="0"/>
              </a:endParaRPr>
            </a:p>
          </p:txBody>
        </p:sp>
        <p:sp>
          <p:nvSpPr>
            <p:cNvPr id="59455" name="Rectangle 74"/>
            <p:cNvSpPr/>
            <p:nvPr/>
          </p:nvSpPr>
          <p:spPr>
            <a:xfrm>
              <a:off x="2800" y="3214"/>
              <a:ext cx="776" cy="246"/>
            </a:xfrm>
            <a:prstGeom prst="rect">
              <a:avLst/>
            </a:prstGeom>
            <a:noFill/>
            <a:ln w="25400">
              <a:noFill/>
            </a:ln>
          </p:spPr>
          <p:txBody>
            <a:bodyPr tIns="10800" bIns="10800" anchor="t"/>
            <a:p>
              <a:pPr algn="ctr" eaLnBrk="0" hangingPunct="0"/>
              <a:r>
                <a:rPr lang="zh-CN" altLang="en-US" dirty="0">
                  <a:solidFill>
                    <a:srgbClr val="000066"/>
                  </a:solidFill>
                  <a:latin typeface="Times New Roman" panose="02020603050405020304" charset="0"/>
                </a:rPr>
                <a:t>存取链</a:t>
              </a:r>
              <a:endParaRPr lang="zh-CN" altLang="en-US" dirty="0">
                <a:solidFill>
                  <a:srgbClr val="000066"/>
                </a:solidFill>
                <a:latin typeface="Times New Roman" panose="02020603050405020304" charset="0"/>
              </a:endParaRPr>
            </a:p>
          </p:txBody>
        </p:sp>
        <p:sp>
          <p:nvSpPr>
            <p:cNvPr id="59456" name="Freeform 75"/>
            <p:cNvSpPr/>
            <p:nvPr/>
          </p:nvSpPr>
          <p:spPr>
            <a:xfrm>
              <a:off x="3494" y="2711"/>
              <a:ext cx="236" cy="635"/>
            </a:xfrm>
            <a:custGeom>
              <a:avLst/>
              <a:gdLst/>
              <a:ahLst/>
              <a:cxnLst>
                <a:cxn ang="0">
                  <a:pos x="0" y="20"/>
                </a:cxn>
                <a:cxn ang="0">
                  <a:pos x="3" y="18"/>
                </a:cxn>
                <a:cxn ang="0">
                  <a:pos x="5" y="12"/>
                </a:cxn>
                <a:cxn ang="0">
                  <a:pos x="5" y="5"/>
                </a:cxn>
                <a:cxn ang="0">
                  <a:pos x="2" y="0"/>
                </a:cxn>
              </a:cxnLst>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cap="flat" cmpd="sng">
              <a:solidFill>
                <a:schemeClr val="tx1"/>
              </a:solidFill>
              <a:prstDash val="solid"/>
              <a:round/>
              <a:headEnd type="none" w="med" len="med"/>
              <a:tailEnd type="triangle" w="med" len="lg"/>
            </a:ln>
          </p:spPr>
          <p:txBody>
            <a:bodyPr/>
            <a:p>
              <a:endParaRPr lang="zh-CN" altLang="en-US"/>
            </a:p>
          </p:txBody>
        </p:sp>
      </p:grpSp>
      <p:grpSp>
        <p:nvGrpSpPr>
          <p:cNvPr id="7" name="Group 76"/>
          <p:cNvGrpSpPr/>
          <p:nvPr/>
        </p:nvGrpSpPr>
        <p:grpSpPr>
          <a:xfrm>
            <a:off x="8599488" y="938213"/>
            <a:ext cx="2268537" cy="5334000"/>
            <a:chOff x="4187" y="960"/>
            <a:chExt cx="1429" cy="3360"/>
          </a:xfrm>
        </p:grpSpPr>
        <p:sp>
          <p:nvSpPr>
            <p:cNvPr id="59458" name="Rectangle 77"/>
            <p:cNvSpPr/>
            <p:nvPr/>
          </p:nvSpPr>
          <p:spPr>
            <a:xfrm>
              <a:off x="4199" y="3652"/>
              <a:ext cx="773" cy="65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459" name="Line 78"/>
            <p:cNvSpPr/>
            <p:nvPr/>
          </p:nvSpPr>
          <p:spPr>
            <a:xfrm flipV="1">
              <a:off x="4217" y="3878"/>
              <a:ext cx="746" cy="0"/>
            </a:xfrm>
            <a:prstGeom prst="line">
              <a:avLst/>
            </a:prstGeom>
            <a:ln w="25400" cap="flat" cmpd="sng">
              <a:solidFill>
                <a:schemeClr val="tx1"/>
              </a:solidFill>
              <a:prstDash val="solid"/>
              <a:round/>
              <a:headEnd type="none" w="med" len="med"/>
              <a:tailEnd type="none" w="med" len="med"/>
            </a:ln>
          </p:spPr>
        </p:sp>
        <p:sp>
          <p:nvSpPr>
            <p:cNvPr id="59460" name="Line 79"/>
            <p:cNvSpPr/>
            <p:nvPr/>
          </p:nvSpPr>
          <p:spPr>
            <a:xfrm flipV="1">
              <a:off x="4217" y="4093"/>
              <a:ext cx="746" cy="0"/>
            </a:xfrm>
            <a:prstGeom prst="line">
              <a:avLst/>
            </a:prstGeom>
            <a:ln w="25400" cap="flat" cmpd="sng">
              <a:solidFill>
                <a:schemeClr val="tx1"/>
              </a:solidFill>
              <a:prstDash val="solid"/>
              <a:round/>
              <a:headEnd type="none" w="med" len="med"/>
              <a:tailEnd type="none" w="med" len="med"/>
            </a:ln>
          </p:spPr>
        </p:sp>
        <p:sp>
          <p:nvSpPr>
            <p:cNvPr id="59461" name="Rectangle 80"/>
            <p:cNvSpPr/>
            <p:nvPr/>
          </p:nvSpPr>
          <p:spPr>
            <a:xfrm>
              <a:off x="4207" y="3644"/>
              <a:ext cx="774"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e (1, 3)</a:t>
              </a:r>
              <a:endParaRPr lang="en-US" altLang="zh-CN" dirty="0">
                <a:solidFill>
                  <a:srgbClr val="000066"/>
                </a:solidFill>
                <a:latin typeface="Times New Roman" panose="02020603050405020304" charset="0"/>
              </a:endParaRPr>
            </a:p>
          </p:txBody>
        </p:sp>
        <p:sp>
          <p:nvSpPr>
            <p:cNvPr id="59462" name="Rectangle 81"/>
            <p:cNvSpPr/>
            <p:nvPr/>
          </p:nvSpPr>
          <p:spPr>
            <a:xfrm>
              <a:off x="4187" y="4074"/>
              <a:ext cx="775" cy="246"/>
            </a:xfrm>
            <a:prstGeom prst="rect">
              <a:avLst/>
            </a:prstGeom>
            <a:noFill/>
            <a:ln w="25400">
              <a:noFill/>
            </a:ln>
          </p:spPr>
          <p:txBody>
            <a:bodyPr tIns="10800" bIns="10800" anchor="t"/>
            <a:p>
              <a:pPr algn="ctr" eaLnBrk="0" hangingPunct="0"/>
              <a:endParaRPr lang="zh-CN" altLang="zh-CN" sz="1000" b="0" dirty="0">
                <a:solidFill>
                  <a:srgbClr val="000066"/>
                </a:solidFill>
                <a:latin typeface="Times New Roman" panose="02020603050405020304" charset="0"/>
              </a:endParaRPr>
            </a:p>
          </p:txBody>
        </p:sp>
        <p:sp>
          <p:nvSpPr>
            <p:cNvPr id="59463" name="Rectangle 82"/>
            <p:cNvSpPr/>
            <p:nvPr/>
          </p:nvSpPr>
          <p:spPr>
            <a:xfrm>
              <a:off x="4217" y="3869"/>
              <a:ext cx="775" cy="246"/>
            </a:xfrm>
            <a:prstGeom prst="rect">
              <a:avLst/>
            </a:prstGeom>
            <a:noFill/>
            <a:ln w="25400">
              <a:noFill/>
            </a:ln>
          </p:spPr>
          <p:txBody>
            <a:bodyPr tIns="10800" bIns="10800" anchor="t"/>
            <a:p>
              <a:pPr algn="ctr" eaLnBrk="0" hangingPunct="0"/>
              <a:r>
                <a:rPr lang="zh-CN" altLang="en-US" dirty="0">
                  <a:solidFill>
                    <a:srgbClr val="000066"/>
                  </a:solidFill>
                  <a:latin typeface="Times New Roman" panose="02020603050405020304" charset="0"/>
                </a:rPr>
                <a:t>存取链</a:t>
              </a:r>
              <a:endParaRPr lang="zh-CN" altLang="en-US" dirty="0">
                <a:solidFill>
                  <a:srgbClr val="000066"/>
                </a:solidFill>
                <a:latin typeface="Times New Roman" panose="02020603050405020304" charset="0"/>
              </a:endParaRPr>
            </a:p>
          </p:txBody>
        </p:sp>
        <p:sp>
          <p:nvSpPr>
            <p:cNvPr id="59464" name="Rectangle 83"/>
            <p:cNvSpPr/>
            <p:nvPr/>
          </p:nvSpPr>
          <p:spPr>
            <a:xfrm>
              <a:off x="4200" y="960"/>
              <a:ext cx="774" cy="68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465" name="Line 84"/>
            <p:cNvSpPr/>
            <p:nvPr/>
          </p:nvSpPr>
          <p:spPr>
            <a:xfrm>
              <a:off x="4208" y="1001"/>
              <a:ext cx="765" cy="0"/>
            </a:xfrm>
            <a:prstGeom prst="line">
              <a:avLst/>
            </a:prstGeom>
            <a:ln w="25400" cap="flat" cmpd="sng">
              <a:solidFill>
                <a:schemeClr val="tx1"/>
              </a:solidFill>
              <a:prstDash val="solid"/>
              <a:round/>
              <a:headEnd type="none" w="med" len="med"/>
              <a:tailEnd type="none" w="med" len="med"/>
            </a:ln>
          </p:spPr>
        </p:sp>
        <p:sp>
          <p:nvSpPr>
            <p:cNvPr id="59466" name="Line 85"/>
            <p:cNvSpPr/>
            <p:nvPr/>
          </p:nvSpPr>
          <p:spPr>
            <a:xfrm flipV="1">
              <a:off x="4219" y="1216"/>
              <a:ext cx="746" cy="0"/>
            </a:xfrm>
            <a:prstGeom prst="line">
              <a:avLst/>
            </a:prstGeom>
            <a:ln w="25400" cap="flat" cmpd="sng">
              <a:solidFill>
                <a:schemeClr val="tx1"/>
              </a:solidFill>
              <a:prstDash val="solid"/>
              <a:round/>
              <a:headEnd type="none" w="med" len="med"/>
              <a:tailEnd type="none" w="med" len="med"/>
            </a:ln>
          </p:spPr>
        </p:sp>
        <p:sp>
          <p:nvSpPr>
            <p:cNvPr id="59467" name="Line 86"/>
            <p:cNvSpPr/>
            <p:nvPr/>
          </p:nvSpPr>
          <p:spPr>
            <a:xfrm flipV="1">
              <a:off x="4219" y="1431"/>
              <a:ext cx="746" cy="0"/>
            </a:xfrm>
            <a:prstGeom prst="line">
              <a:avLst/>
            </a:prstGeom>
            <a:ln w="25400" cap="flat" cmpd="sng">
              <a:solidFill>
                <a:schemeClr val="tx1"/>
              </a:solidFill>
              <a:prstDash val="solid"/>
              <a:round/>
              <a:headEnd type="none" w="med" len="med"/>
              <a:tailEnd type="none" w="med" len="med"/>
            </a:ln>
          </p:spPr>
        </p:sp>
        <p:sp>
          <p:nvSpPr>
            <p:cNvPr id="59468" name="Rectangle 87"/>
            <p:cNvSpPr/>
            <p:nvPr/>
          </p:nvSpPr>
          <p:spPr>
            <a:xfrm>
              <a:off x="4199" y="983"/>
              <a:ext cx="775" cy="245"/>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s</a:t>
              </a:r>
              <a:endParaRPr lang="en-US" altLang="zh-CN" dirty="0">
                <a:solidFill>
                  <a:srgbClr val="000066"/>
                </a:solidFill>
                <a:latin typeface="Times New Roman" panose="02020603050405020304" charset="0"/>
              </a:endParaRPr>
            </a:p>
          </p:txBody>
        </p:sp>
        <p:sp>
          <p:nvSpPr>
            <p:cNvPr id="59469" name="Rectangle 88"/>
            <p:cNvSpPr/>
            <p:nvPr/>
          </p:nvSpPr>
          <p:spPr>
            <a:xfrm>
              <a:off x="4199" y="1412"/>
              <a:ext cx="775"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a, x</a:t>
              </a:r>
              <a:endParaRPr lang="en-US" altLang="zh-CN" dirty="0">
                <a:solidFill>
                  <a:srgbClr val="000066"/>
                </a:solidFill>
                <a:latin typeface="Times New Roman" panose="02020603050405020304" charset="0"/>
              </a:endParaRPr>
            </a:p>
          </p:txBody>
        </p:sp>
        <p:sp>
          <p:nvSpPr>
            <p:cNvPr id="59470" name="Rectangle 89"/>
            <p:cNvSpPr/>
            <p:nvPr/>
          </p:nvSpPr>
          <p:spPr>
            <a:xfrm>
              <a:off x="4200" y="2321"/>
              <a:ext cx="773" cy="65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471" name="Line 90"/>
            <p:cNvSpPr/>
            <p:nvPr/>
          </p:nvSpPr>
          <p:spPr>
            <a:xfrm flipV="1">
              <a:off x="4218" y="2547"/>
              <a:ext cx="746" cy="0"/>
            </a:xfrm>
            <a:prstGeom prst="line">
              <a:avLst/>
            </a:prstGeom>
            <a:ln w="25400" cap="flat" cmpd="sng">
              <a:solidFill>
                <a:schemeClr val="tx1"/>
              </a:solidFill>
              <a:prstDash val="solid"/>
              <a:round/>
              <a:headEnd type="none" w="med" len="med"/>
              <a:tailEnd type="none" w="med" len="med"/>
            </a:ln>
          </p:spPr>
        </p:sp>
        <p:sp>
          <p:nvSpPr>
            <p:cNvPr id="59472" name="Line 91"/>
            <p:cNvSpPr/>
            <p:nvPr/>
          </p:nvSpPr>
          <p:spPr>
            <a:xfrm flipV="1">
              <a:off x="4218" y="2762"/>
              <a:ext cx="746" cy="0"/>
            </a:xfrm>
            <a:prstGeom prst="line">
              <a:avLst/>
            </a:prstGeom>
            <a:ln w="25400" cap="flat" cmpd="sng">
              <a:solidFill>
                <a:schemeClr val="tx1"/>
              </a:solidFill>
              <a:prstDash val="solid"/>
              <a:round/>
              <a:headEnd type="none" w="med" len="med"/>
              <a:tailEnd type="none" w="med" len="med"/>
            </a:ln>
          </p:spPr>
        </p:sp>
        <p:sp>
          <p:nvSpPr>
            <p:cNvPr id="59473" name="Rectangle 92"/>
            <p:cNvSpPr/>
            <p:nvPr/>
          </p:nvSpPr>
          <p:spPr>
            <a:xfrm>
              <a:off x="4208" y="2313"/>
              <a:ext cx="774"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q (1, 3)</a:t>
              </a:r>
              <a:endParaRPr lang="en-US" altLang="zh-CN" dirty="0">
                <a:solidFill>
                  <a:srgbClr val="000066"/>
                </a:solidFill>
                <a:latin typeface="Times New Roman" panose="02020603050405020304" charset="0"/>
              </a:endParaRPr>
            </a:p>
          </p:txBody>
        </p:sp>
        <p:sp>
          <p:nvSpPr>
            <p:cNvPr id="59474" name="Rectangle 93"/>
            <p:cNvSpPr/>
            <p:nvPr/>
          </p:nvSpPr>
          <p:spPr>
            <a:xfrm>
              <a:off x="4188" y="2743"/>
              <a:ext cx="775"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k, v</a:t>
              </a:r>
              <a:endParaRPr lang="en-US" altLang="zh-CN" dirty="0">
                <a:solidFill>
                  <a:srgbClr val="000066"/>
                </a:solidFill>
                <a:latin typeface="Times New Roman" panose="02020603050405020304" charset="0"/>
              </a:endParaRPr>
            </a:p>
          </p:txBody>
        </p:sp>
        <p:sp>
          <p:nvSpPr>
            <p:cNvPr id="59475" name="Rectangle 94"/>
            <p:cNvSpPr/>
            <p:nvPr/>
          </p:nvSpPr>
          <p:spPr>
            <a:xfrm>
              <a:off x="4218" y="2538"/>
              <a:ext cx="775" cy="246"/>
            </a:xfrm>
            <a:prstGeom prst="rect">
              <a:avLst/>
            </a:prstGeom>
            <a:noFill/>
            <a:ln w="25400">
              <a:noFill/>
            </a:ln>
          </p:spPr>
          <p:txBody>
            <a:bodyPr tIns="10800" bIns="10800" anchor="t"/>
            <a:p>
              <a:pPr algn="ctr" eaLnBrk="0" hangingPunct="0"/>
              <a:r>
                <a:rPr lang="zh-CN" altLang="en-US" dirty="0">
                  <a:solidFill>
                    <a:srgbClr val="000066"/>
                  </a:solidFill>
                  <a:latin typeface="Times New Roman" panose="02020603050405020304" charset="0"/>
                </a:rPr>
                <a:t>存取链</a:t>
              </a:r>
              <a:endParaRPr lang="zh-CN" altLang="en-US" dirty="0">
                <a:solidFill>
                  <a:srgbClr val="000066"/>
                </a:solidFill>
                <a:latin typeface="Times New Roman" panose="02020603050405020304" charset="0"/>
              </a:endParaRPr>
            </a:p>
          </p:txBody>
        </p:sp>
        <p:sp>
          <p:nvSpPr>
            <p:cNvPr id="59476" name="Rectangle 95"/>
            <p:cNvSpPr/>
            <p:nvPr/>
          </p:nvSpPr>
          <p:spPr>
            <a:xfrm>
              <a:off x="4202" y="1656"/>
              <a:ext cx="773" cy="65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477" name="Line 96"/>
            <p:cNvSpPr/>
            <p:nvPr/>
          </p:nvSpPr>
          <p:spPr>
            <a:xfrm flipV="1">
              <a:off x="4220" y="1882"/>
              <a:ext cx="746" cy="0"/>
            </a:xfrm>
            <a:prstGeom prst="line">
              <a:avLst/>
            </a:prstGeom>
            <a:ln w="25400" cap="flat" cmpd="sng">
              <a:solidFill>
                <a:schemeClr val="tx1"/>
              </a:solidFill>
              <a:prstDash val="solid"/>
              <a:round/>
              <a:headEnd type="none" w="med" len="med"/>
              <a:tailEnd type="none" w="med" len="med"/>
            </a:ln>
          </p:spPr>
        </p:sp>
        <p:sp>
          <p:nvSpPr>
            <p:cNvPr id="59478" name="Line 97"/>
            <p:cNvSpPr/>
            <p:nvPr/>
          </p:nvSpPr>
          <p:spPr>
            <a:xfrm flipV="1">
              <a:off x="4220" y="2097"/>
              <a:ext cx="746" cy="0"/>
            </a:xfrm>
            <a:prstGeom prst="line">
              <a:avLst/>
            </a:prstGeom>
            <a:ln w="25400" cap="flat" cmpd="sng">
              <a:solidFill>
                <a:schemeClr val="tx1"/>
              </a:solidFill>
              <a:prstDash val="solid"/>
              <a:round/>
              <a:headEnd type="none" w="med" len="med"/>
              <a:tailEnd type="none" w="med" len="med"/>
            </a:ln>
          </p:spPr>
        </p:sp>
        <p:sp>
          <p:nvSpPr>
            <p:cNvPr id="59479" name="Rectangle 98"/>
            <p:cNvSpPr/>
            <p:nvPr/>
          </p:nvSpPr>
          <p:spPr>
            <a:xfrm>
              <a:off x="4210" y="1648"/>
              <a:ext cx="774"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q (1, 9)</a:t>
              </a:r>
              <a:endParaRPr lang="en-US" altLang="zh-CN" dirty="0">
                <a:solidFill>
                  <a:srgbClr val="000066"/>
                </a:solidFill>
                <a:latin typeface="Times New Roman" panose="02020603050405020304" charset="0"/>
              </a:endParaRPr>
            </a:p>
          </p:txBody>
        </p:sp>
        <p:sp>
          <p:nvSpPr>
            <p:cNvPr id="59480" name="Rectangle 99"/>
            <p:cNvSpPr/>
            <p:nvPr/>
          </p:nvSpPr>
          <p:spPr>
            <a:xfrm>
              <a:off x="4190" y="2078"/>
              <a:ext cx="775"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k, v</a:t>
              </a:r>
              <a:endParaRPr lang="en-US" altLang="zh-CN" dirty="0">
                <a:solidFill>
                  <a:srgbClr val="000066"/>
                </a:solidFill>
                <a:latin typeface="Times New Roman" panose="02020603050405020304" charset="0"/>
              </a:endParaRPr>
            </a:p>
          </p:txBody>
        </p:sp>
        <p:sp>
          <p:nvSpPr>
            <p:cNvPr id="59481" name="Rectangle 100"/>
            <p:cNvSpPr/>
            <p:nvPr/>
          </p:nvSpPr>
          <p:spPr>
            <a:xfrm>
              <a:off x="4220" y="1873"/>
              <a:ext cx="775" cy="246"/>
            </a:xfrm>
            <a:prstGeom prst="rect">
              <a:avLst/>
            </a:prstGeom>
            <a:noFill/>
            <a:ln w="25400">
              <a:noFill/>
            </a:ln>
          </p:spPr>
          <p:txBody>
            <a:bodyPr tIns="10800" bIns="10800" anchor="t"/>
            <a:p>
              <a:pPr algn="ctr" eaLnBrk="0" hangingPunct="0"/>
              <a:r>
                <a:rPr lang="zh-CN" altLang="en-US" dirty="0">
                  <a:solidFill>
                    <a:srgbClr val="000066"/>
                  </a:solidFill>
                  <a:latin typeface="Times New Roman" panose="02020603050405020304" charset="0"/>
                </a:rPr>
                <a:t>存取链</a:t>
              </a:r>
              <a:endParaRPr lang="zh-CN" altLang="en-US" dirty="0">
                <a:solidFill>
                  <a:srgbClr val="000066"/>
                </a:solidFill>
                <a:latin typeface="Times New Roman" panose="02020603050405020304" charset="0"/>
              </a:endParaRPr>
            </a:p>
          </p:txBody>
        </p:sp>
        <p:sp>
          <p:nvSpPr>
            <p:cNvPr id="59482" name="Freeform 101"/>
            <p:cNvSpPr/>
            <p:nvPr/>
          </p:nvSpPr>
          <p:spPr>
            <a:xfrm>
              <a:off x="4913" y="1339"/>
              <a:ext cx="246" cy="672"/>
            </a:xfrm>
            <a:custGeom>
              <a:avLst/>
              <a:gdLst/>
              <a:ahLst/>
              <a:cxnLst>
                <a:cxn ang="0">
                  <a:pos x="0" y="21"/>
                </a:cxn>
                <a:cxn ang="0">
                  <a:pos x="4" y="21"/>
                </a:cxn>
                <a:cxn ang="0">
                  <a:pos x="6" y="18"/>
                </a:cxn>
                <a:cxn ang="0">
                  <a:pos x="5" y="5"/>
                </a:cxn>
                <a:cxn ang="0">
                  <a:pos x="2" y="0"/>
                </a:cxn>
              </a:cxnLst>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cap="flat" cmpd="sng">
              <a:solidFill>
                <a:schemeClr val="tx1"/>
              </a:solidFill>
              <a:prstDash val="solid"/>
              <a:round/>
              <a:headEnd type="none" w="med" len="med"/>
              <a:tailEnd type="triangle" w="med" len="lg"/>
            </a:ln>
          </p:spPr>
          <p:txBody>
            <a:bodyPr/>
            <a:p>
              <a:endParaRPr lang="zh-CN" altLang="en-US"/>
            </a:p>
          </p:txBody>
        </p:sp>
        <p:sp>
          <p:nvSpPr>
            <p:cNvPr id="59483" name="Freeform 102"/>
            <p:cNvSpPr/>
            <p:nvPr/>
          </p:nvSpPr>
          <p:spPr>
            <a:xfrm>
              <a:off x="4902" y="1308"/>
              <a:ext cx="463" cy="1351"/>
            </a:xfrm>
            <a:custGeom>
              <a:avLst/>
              <a:gdLst/>
              <a:ahLst/>
              <a:cxnLst>
                <a:cxn ang="0">
                  <a:pos x="0" y="43"/>
                </a:cxn>
                <a:cxn ang="0">
                  <a:pos x="7" y="39"/>
                </a:cxn>
                <a:cxn ang="0">
                  <a:pos x="11" y="27"/>
                </a:cxn>
                <a:cxn ang="0">
                  <a:pos x="11" y="16"/>
                </a:cxn>
                <a:cxn ang="0">
                  <a:pos x="9" y="7"/>
                </a:cxn>
                <a:cxn ang="0">
                  <a:pos x="2" y="0"/>
                </a:cxn>
              </a:cxnLst>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cap="flat" cmpd="sng">
              <a:solidFill>
                <a:schemeClr val="tx1"/>
              </a:solidFill>
              <a:prstDash val="solid"/>
              <a:round/>
              <a:headEnd type="none" w="med" len="med"/>
              <a:tailEnd type="triangle" w="med" len="lg"/>
            </a:ln>
          </p:spPr>
          <p:txBody>
            <a:bodyPr/>
            <a:p>
              <a:endParaRPr lang="zh-CN" altLang="en-US"/>
            </a:p>
          </p:txBody>
        </p:sp>
        <p:sp>
          <p:nvSpPr>
            <p:cNvPr id="59484" name="Rectangle 103"/>
            <p:cNvSpPr/>
            <p:nvPr/>
          </p:nvSpPr>
          <p:spPr>
            <a:xfrm>
              <a:off x="4202" y="2987"/>
              <a:ext cx="773" cy="65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59485" name="Line 104"/>
            <p:cNvSpPr/>
            <p:nvPr/>
          </p:nvSpPr>
          <p:spPr>
            <a:xfrm flipV="1">
              <a:off x="4220" y="3213"/>
              <a:ext cx="746" cy="0"/>
            </a:xfrm>
            <a:prstGeom prst="line">
              <a:avLst/>
            </a:prstGeom>
            <a:ln w="25400" cap="flat" cmpd="sng">
              <a:solidFill>
                <a:schemeClr val="tx1"/>
              </a:solidFill>
              <a:prstDash val="solid"/>
              <a:round/>
              <a:headEnd type="none" w="med" len="med"/>
              <a:tailEnd type="none" w="med" len="med"/>
            </a:ln>
          </p:spPr>
        </p:sp>
        <p:sp>
          <p:nvSpPr>
            <p:cNvPr id="59486" name="Line 105"/>
            <p:cNvSpPr/>
            <p:nvPr/>
          </p:nvSpPr>
          <p:spPr>
            <a:xfrm flipV="1">
              <a:off x="4220" y="3428"/>
              <a:ext cx="746" cy="0"/>
            </a:xfrm>
            <a:prstGeom prst="line">
              <a:avLst/>
            </a:prstGeom>
            <a:ln w="25400" cap="flat" cmpd="sng">
              <a:solidFill>
                <a:schemeClr val="tx1"/>
              </a:solidFill>
              <a:prstDash val="solid"/>
              <a:round/>
              <a:headEnd type="none" w="med" len="med"/>
              <a:tailEnd type="none" w="med" len="med"/>
            </a:ln>
          </p:spPr>
        </p:sp>
        <p:sp>
          <p:nvSpPr>
            <p:cNvPr id="59487" name="Rectangle 106"/>
            <p:cNvSpPr/>
            <p:nvPr/>
          </p:nvSpPr>
          <p:spPr>
            <a:xfrm>
              <a:off x="4210" y="2979"/>
              <a:ext cx="774"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p (1, 3)</a:t>
              </a:r>
              <a:endParaRPr lang="en-US" altLang="zh-CN" dirty="0">
                <a:solidFill>
                  <a:srgbClr val="000066"/>
                </a:solidFill>
                <a:latin typeface="Times New Roman" panose="02020603050405020304" charset="0"/>
              </a:endParaRPr>
            </a:p>
          </p:txBody>
        </p:sp>
        <p:sp>
          <p:nvSpPr>
            <p:cNvPr id="59488" name="Rectangle 107"/>
            <p:cNvSpPr/>
            <p:nvPr/>
          </p:nvSpPr>
          <p:spPr>
            <a:xfrm>
              <a:off x="4190" y="3409"/>
              <a:ext cx="775" cy="246"/>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i, j</a:t>
              </a:r>
              <a:endParaRPr lang="en-US" altLang="zh-CN" dirty="0">
                <a:solidFill>
                  <a:srgbClr val="000066"/>
                </a:solidFill>
                <a:latin typeface="Times New Roman" panose="02020603050405020304" charset="0"/>
              </a:endParaRPr>
            </a:p>
          </p:txBody>
        </p:sp>
        <p:sp>
          <p:nvSpPr>
            <p:cNvPr id="59489" name="Rectangle 108"/>
            <p:cNvSpPr/>
            <p:nvPr/>
          </p:nvSpPr>
          <p:spPr>
            <a:xfrm>
              <a:off x="4220" y="3204"/>
              <a:ext cx="775" cy="246"/>
            </a:xfrm>
            <a:prstGeom prst="rect">
              <a:avLst/>
            </a:prstGeom>
            <a:noFill/>
            <a:ln w="25400">
              <a:noFill/>
            </a:ln>
          </p:spPr>
          <p:txBody>
            <a:bodyPr tIns="10800" bIns="10800" anchor="t"/>
            <a:p>
              <a:pPr algn="ctr" eaLnBrk="0" hangingPunct="0"/>
              <a:r>
                <a:rPr lang="zh-CN" altLang="en-US" dirty="0">
                  <a:solidFill>
                    <a:srgbClr val="000066"/>
                  </a:solidFill>
                  <a:latin typeface="Times New Roman" panose="02020603050405020304" charset="0"/>
                </a:rPr>
                <a:t>存取链</a:t>
              </a:r>
              <a:endParaRPr lang="zh-CN" altLang="en-US" dirty="0">
                <a:solidFill>
                  <a:srgbClr val="000066"/>
                </a:solidFill>
                <a:latin typeface="Times New Roman" panose="02020603050405020304" charset="0"/>
              </a:endParaRPr>
            </a:p>
          </p:txBody>
        </p:sp>
        <p:sp>
          <p:nvSpPr>
            <p:cNvPr id="59490" name="Freeform 109"/>
            <p:cNvSpPr/>
            <p:nvPr/>
          </p:nvSpPr>
          <p:spPr>
            <a:xfrm>
              <a:off x="4913" y="2700"/>
              <a:ext cx="236" cy="635"/>
            </a:xfrm>
            <a:custGeom>
              <a:avLst/>
              <a:gdLst/>
              <a:ahLst/>
              <a:cxnLst>
                <a:cxn ang="0">
                  <a:pos x="0" y="20"/>
                </a:cxn>
                <a:cxn ang="0">
                  <a:pos x="3" y="18"/>
                </a:cxn>
                <a:cxn ang="0">
                  <a:pos x="5" y="12"/>
                </a:cxn>
                <a:cxn ang="0">
                  <a:pos x="5" y="5"/>
                </a:cxn>
                <a:cxn ang="0">
                  <a:pos x="2" y="0"/>
                </a:cxn>
              </a:cxnLst>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cap="flat" cmpd="sng">
              <a:solidFill>
                <a:schemeClr val="tx1"/>
              </a:solidFill>
              <a:prstDash val="solid"/>
              <a:round/>
              <a:headEnd type="none" w="med" len="med"/>
              <a:tailEnd type="triangle" w="med" len="lg"/>
            </a:ln>
          </p:spPr>
          <p:txBody>
            <a:bodyPr/>
            <a:p>
              <a:endParaRPr lang="zh-CN" altLang="en-US"/>
            </a:p>
          </p:txBody>
        </p:sp>
        <p:sp>
          <p:nvSpPr>
            <p:cNvPr id="59491" name="Freeform 110"/>
            <p:cNvSpPr/>
            <p:nvPr/>
          </p:nvSpPr>
          <p:spPr>
            <a:xfrm>
              <a:off x="4882" y="1277"/>
              <a:ext cx="734" cy="2703"/>
            </a:xfrm>
            <a:custGeom>
              <a:avLst/>
              <a:gdLst/>
              <a:ahLst/>
              <a:cxnLst>
                <a:cxn ang="0">
                  <a:pos x="0" y="87"/>
                </a:cxn>
                <a:cxn ang="0">
                  <a:pos x="10" y="81"/>
                </a:cxn>
                <a:cxn ang="0">
                  <a:pos x="16" y="71"/>
                </a:cxn>
                <a:cxn ang="0">
                  <a:pos x="17" y="55"/>
                </a:cxn>
                <a:cxn ang="0">
                  <a:pos x="16" y="12"/>
                </a:cxn>
                <a:cxn ang="0">
                  <a:pos x="2" y="0"/>
                </a:cxn>
              </a:cxnLst>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cap="flat" cmpd="sng">
              <a:solidFill>
                <a:schemeClr val="tx1"/>
              </a:solidFill>
              <a:prstDash val="solid"/>
              <a:round/>
              <a:headEnd type="none" w="med" len="med"/>
              <a:tailEnd type="triangle" w="med" len="lg"/>
            </a:ln>
          </p:spPr>
          <p:txBody>
            <a:bodyPr/>
            <a:p>
              <a:endParaRPr lang="zh-CN" altLang="en-US"/>
            </a:p>
          </p:txBody>
        </p:sp>
      </p:grpSp>
      <p:grpSp>
        <p:nvGrpSpPr>
          <p:cNvPr id="8" name="Group 9"/>
          <p:cNvGrpSpPr/>
          <p:nvPr/>
        </p:nvGrpSpPr>
        <p:grpSpPr bwMode="auto">
          <a:xfrm>
            <a:off x="962945" y="4807596"/>
            <a:ext cx="4897439" cy="1465262"/>
            <a:chOff x="1440" y="2581"/>
            <a:chExt cx="3085" cy="923"/>
          </a:xfrm>
          <a:solidFill>
            <a:schemeClr val="bg2"/>
          </a:solidFill>
        </p:grpSpPr>
        <p:sp>
          <p:nvSpPr>
            <p:cNvPr id="103" name="Text Box 10"/>
            <p:cNvSpPr txBox="1">
              <a:spLocks noChangeArrowheads="1"/>
            </p:cNvSpPr>
            <p:nvPr/>
          </p:nvSpPr>
          <p:spPr bwMode="auto">
            <a:xfrm>
              <a:off x="1440" y="2898"/>
              <a:ext cx="590" cy="288"/>
            </a:xfrm>
            <a:prstGeom prst="rect">
              <a:avLst/>
            </a:prstGeom>
            <a:grpFill/>
            <a:ln w="9525">
              <a:noFill/>
              <a:miter lim="800000"/>
            </a:ln>
          </p:spPr>
          <p:txBody>
            <a:bodyPr>
              <a:spAutoFit/>
            </a:bodyPr>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sort</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104" name="Text Box 11"/>
            <p:cNvSpPr txBox="1">
              <a:spLocks noChangeArrowheads="1"/>
            </p:cNvSpPr>
            <p:nvPr/>
          </p:nvSpPr>
          <p:spPr bwMode="auto">
            <a:xfrm>
              <a:off x="2392" y="2898"/>
              <a:ext cx="908" cy="288"/>
            </a:xfrm>
            <a:prstGeom prst="rect">
              <a:avLst/>
            </a:prstGeom>
            <a:grpFill/>
            <a:ln w="9525">
              <a:noFill/>
              <a:miter lim="800000"/>
            </a:ln>
          </p:spPr>
          <p:txBody>
            <a:bodyPr>
              <a:spAutoFit/>
            </a:bodyPr>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charset="0"/>
                  <a:ea typeface="华文新魏" panose="02010800040101010101" pitchFamily="2" charset="-122"/>
                  <a:cs typeface="+mn-cs"/>
                </a:rPr>
                <a:t>exchange</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105" name="Text Box 12"/>
            <p:cNvSpPr txBox="1">
              <a:spLocks noChangeArrowheads="1"/>
            </p:cNvSpPr>
            <p:nvPr/>
          </p:nvSpPr>
          <p:spPr bwMode="auto">
            <a:xfrm>
              <a:off x="2393" y="3200"/>
              <a:ext cx="952" cy="288"/>
            </a:xfrm>
            <a:prstGeom prst="rect">
              <a:avLst/>
            </a:prstGeom>
            <a:grpFill/>
            <a:ln w="9525">
              <a:noFill/>
              <a:miter lim="800000"/>
            </a:ln>
          </p:spPr>
          <p:txBody>
            <a:bodyPr>
              <a:spAutoFit/>
            </a:bodyPr>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quicksort</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106" name="Text Box 13"/>
            <p:cNvSpPr txBox="1">
              <a:spLocks noChangeArrowheads="1"/>
            </p:cNvSpPr>
            <p:nvPr/>
          </p:nvSpPr>
          <p:spPr bwMode="auto">
            <a:xfrm>
              <a:off x="2393" y="2581"/>
              <a:ext cx="1043" cy="288"/>
            </a:xfrm>
            <a:prstGeom prst="rect">
              <a:avLst/>
            </a:prstGeom>
            <a:grpFill/>
            <a:ln w="9525">
              <a:noFill/>
              <a:miter lim="800000"/>
            </a:ln>
          </p:spPr>
          <p:txBody>
            <a:bodyPr>
              <a:spAutoFit/>
            </a:bodyPr>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readarray</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107" name="Text Box 14"/>
            <p:cNvSpPr txBox="1">
              <a:spLocks noChangeArrowheads="1"/>
            </p:cNvSpPr>
            <p:nvPr/>
          </p:nvSpPr>
          <p:spPr bwMode="auto">
            <a:xfrm>
              <a:off x="3663" y="3216"/>
              <a:ext cx="862" cy="288"/>
            </a:xfrm>
            <a:prstGeom prst="rect">
              <a:avLst/>
            </a:prstGeom>
            <a:grpFill/>
            <a:ln w="9525">
              <a:noFill/>
              <a:miter lim="800000"/>
            </a:ln>
          </p:spPr>
          <p:txBody>
            <a:bodyPr>
              <a:spAutoFit/>
            </a:bodyPr>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partition</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108" name="Line 15"/>
            <p:cNvSpPr>
              <a:spLocks noChangeShapeType="1"/>
            </p:cNvSpPr>
            <p:nvPr/>
          </p:nvSpPr>
          <p:spPr bwMode="auto">
            <a:xfrm flipV="1">
              <a:off x="1848" y="2762"/>
              <a:ext cx="545" cy="272"/>
            </a:xfrm>
            <a:prstGeom prst="line">
              <a:avLst/>
            </a:prstGeom>
            <a:grpFill/>
            <a:ln w="9525">
              <a:solidFill>
                <a:schemeClr val="tx1"/>
              </a:solidFill>
              <a:miter lim="800000"/>
              <a:tailEnd type="triangle" w="med" len="med"/>
            </a:ln>
          </p:spPr>
          <p:txBody>
            <a:bodyPr wrap="non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109" name="Line 16"/>
            <p:cNvSpPr>
              <a:spLocks noChangeShapeType="1"/>
            </p:cNvSpPr>
            <p:nvPr/>
          </p:nvSpPr>
          <p:spPr bwMode="auto">
            <a:xfrm>
              <a:off x="1848" y="3034"/>
              <a:ext cx="545" cy="0"/>
            </a:xfrm>
            <a:prstGeom prst="line">
              <a:avLst/>
            </a:prstGeom>
            <a:grpFill/>
            <a:ln w="9525">
              <a:solidFill>
                <a:schemeClr val="tx1"/>
              </a:solidFill>
              <a:miter lim="800000"/>
              <a:tailEnd type="triangle" w="med" len="med"/>
            </a:ln>
          </p:spPr>
          <p:txBody>
            <a:bodyPr wrap="non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110" name="Line 17"/>
            <p:cNvSpPr>
              <a:spLocks noChangeShapeType="1"/>
            </p:cNvSpPr>
            <p:nvPr/>
          </p:nvSpPr>
          <p:spPr bwMode="auto">
            <a:xfrm>
              <a:off x="1848" y="3034"/>
              <a:ext cx="499" cy="318"/>
            </a:xfrm>
            <a:prstGeom prst="line">
              <a:avLst/>
            </a:prstGeom>
            <a:grpFill/>
            <a:ln w="9525">
              <a:solidFill>
                <a:schemeClr val="tx1"/>
              </a:solidFill>
              <a:miter lim="800000"/>
              <a:tailEnd type="triangle" w="med" len="med"/>
            </a:ln>
          </p:spPr>
          <p:txBody>
            <a:bodyPr wrap="non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111" name="Line 18"/>
            <p:cNvSpPr>
              <a:spLocks noChangeShapeType="1"/>
            </p:cNvSpPr>
            <p:nvPr/>
          </p:nvSpPr>
          <p:spPr bwMode="auto">
            <a:xfrm>
              <a:off x="3255" y="3397"/>
              <a:ext cx="408" cy="0"/>
            </a:xfrm>
            <a:prstGeom prst="line">
              <a:avLst/>
            </a:prstGeom>
            <a:grpFill/>
            <a:ln w="9525">
              <a:solidFill>
                <a:schemeClr val="tx1"/>
              </a:solidFill>
              <a:miter lim="800000"/>
              <a:tailEnd type="triangle" w="med" len="med"/>
            </a:ln>
          </p:spPr>
          <p:txBody>
            <a:bodyPr wrap="non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p:nvPr/>
        </p:nvSpPr>
        <p:spPr>
          <a:xfrm>
            <a:off x="684530" y="1485900"/>
            <a:ext cx="9060180" cy="57658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如何建立存取链？</a:t>
            </a:r>
            <a:endParaRPr lang="zh-CN" altLang="en-US" sz="2800" dirty="0">
              <a:solidFill>
                <a:schemeClr val="tx1"/>
              </a:solidFill>
              <a:latin typeface="微软雅黑" panose="020B0503020204020204" charset="-122"/>
              <a:ea typeface="微软雅黑" panose="020B0503020204020204" charset="-122"/>
            </a:endParaRPr>
          </a:p>
        </p:txBody>
      </p:sp>
      <p:sp>
        <p:nvSpPr>
          <p:cNvPr id="6" name="Rectangle 5"/>
          <p:cNvSpPr/>
          <p:nvPr/>
        </p:nvSpPr>
        <p:spPr>
          <a:xfrm>
            <a:off x="609600" y="2443480"/>
            <a:ext cx="9558655" cy="720725"/>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区分两种情况：</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6"/>
          <p:cNvSpPr/>
          <p:nvPr/>
        </p:nvSpPr>
        <p:spPr>
          <a:xfrm>
            <a:off x="789305" y="3611880"/>
            <a:ext cx="10429875" cy="936625"/>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None/>
            </a:pP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N</a:t>
            </a:r>
            <a:r>
              <a:rPr lang="en-US" altLang="zh-CN" sz="2800" baseline="-25000" dirty="0">
                <a:solidFill>
                  <a:schemeClr val="tx2"/>
                </a:solidFill>
                <a:latin typeface="微软雅黑" panose="020B0503020204020204" charset="-122"/>
                <a:ea typeface="微软雅黑" panose="020B0503020204020204" charset="-122"/>
                <a:cs typeface="微软雅黑" panose="020B0503020204020204" charset="-122"/>
              </a:rPr>
              <a:t>p</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 &lt; N</a:t>
            </a:r>
            <a:r>
              <a:rPr lang="en-US" altLang="zh-CN" sz="2800" baseline="-25000" dirty="0">
                <a:solidFill>
                  <a:schemeClr val="tx2"/>
                </a:solidFill>
                <a:latin typeface="微软雅黑" panose="020B0503020204020204" charset="-122"/>
                <a:ea typeface="微软雅黑" panose="020B0503020204020204" charset="-122"/>
                <a:cs typeface="微软雅黑" panose="020B0503020204020204" charset="-122"/>
              </a:rPr>
              <a:t>x</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N</a:t>
            </a:r>
            <a:r>
              <a:rPr lang="en-US" altLang="zh-CN" sz="2800" baseline="-25000" dirty="0">
                <a:solidFill>
                  <a:schemeClr val="tx1"/>
                </a:solidFill>
                <a:latin typeface="微软雅黑" panose="020B0503020204020204" charset="-122"/>
                <a:ea typeface="微软雅黑" panose="020B0503020204020204" charset="-122"/>
                <a:cs typeface="微软雅黑" panose="020B0503020204020204" charset="-122"/>
              </a:rPr>
              <a:t>p</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是调用者深度，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N</a:t>
            </a:r>
            <a:r>
              <a:rPr lang="en-US" altLang="zh-CN" sz="2800" baseline="-25000" dirty="0">
                <a:solidFill>
                  <a:schemeClr val="tx1"/>
                </a:solidFill>
                <a:latin typeface="微软雅黑" panose="020B0503020204020204" charset="-122"/>
                <a:ea typeface="微软雅黑" panose="020B0503020204020204" charset="-122"/>
                <a:cs typeface="微软雅黑" panose="020B0503020204020204" charset="-122"/>
              </a:rPr>
              <a:t>x</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是被调用者深度</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8" name="Rectangle 7"/>
          <p:cNvSpPr/>
          <p:nvPr/>
        </p:nvSpPr>
        <p:spPr>
          <a:xfrm>
            <a:off x="789305" y="4764405"/>
            <a:ext cx="9558655" cy="720725"/>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None/>
            </a:pP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N</a:t>
            </a:r>
            <a:r>
              <a:rPr lang="en-US" altLang="zh-CN" sz="2800" baseline="-25000" dirty="0">
                <a:solidFill>
                  <a:schemeClr val="tx2"/>
                </a:solidFill>
                <a:latin typeface="微软雅黑" panose="020B0503020204020204" charset="-122"/>
                <a:ea typeface="微软雅黑" panose="020B0503020204020204" charset="-122"/>
                <a:cs typeface="微软雅黑" panose="020B0503020204020204" charset="-122"/>
              </a:rPr>
              <a:t>p</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 &gt;= N</a:t>
            </a:r>
            <a:r>
              <a:rPr lang="en-US" altLang="zh-CN" sz="2800" baseline="-25000" dirty="0">
                <a:solidFill>
                  <a:schemeClr val="tx2"/>
                </a:solidFill>
                <a:latin typeface="微软雅黑" panose="020B0503020204020204" charset="-122"/>
                <a:ea typeface="微软雅黑" panose="020B0503020204020204" charset="-122"/>
                <a:cs typeface="微软雅黑" panose="020B0503020204020204" charset="-122"/>
              </a:rPr>
              <a:t>x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N</a:t>
            </a:r>
            <a:r>
              <a:rPr lang="en-US" altLang="zh-CN" sz="2800" baseline="-25000" dirty="0">
                <a:solidFill>
                  <a:schemeClr val="tx1"/>
                </a:solidFill>
                <a:latin typeface="微软雅黑" panose="020B0503020204020204" charset="-122"/>
                <a:ea typeface="微软雅黑" panose="020B0503020204020204" charset="-122"/>
                <a:cs typeface="微软雅黑" panose="020B0503020204020204" charset="-122"/>
              </a:rPr>
              <a:t>p</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–N</a:t>
            </a:r>
            <a:r>
              <a:rPr lang="en-US" altLang="zh-CN" sz="2800" baseline="-25000" dirty="0">
                <a:solidFill>
                  <a:schemeClr val="tx1"/>
                </a:solidFill>
                <a:latin typeface="微软雅黑" panose="020B0503020204020204" charset="-122"/>
                <a:ea typeface="微软雅黑" panose="020B0503020204020204" charset="-122"/>
                <a:cs typeface="微软雅黑" panose="020B0503020204020204" charset="-122"/>
              </a:rPr>
              <a:t>x</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+1</a:t>
            </a:r>
            <a:r>
              <a:rPr lang="en-US" altLang="zh-CN" sz="2800" baseline="-25000" dirty="0">
                <a:solidFill>
                  <a:schemeClr val="tx1"/>
                </a:solidFill>
                <a:latin typeface="微软雅黑" panose="020B0503020204020204" charset="-122"/>
                <a:ea typeface="微软雅黑" panose="020B0503020204020204" charset="-122"/>
                <a:cs typeface="微软雅黑" panose="020B0503020204020204" charset="-122"/>
              </a:rPr>
              <a:t> </a:t>
            </a:r>
            <a:endParaRPr lang="en-US" altLang="zh-CN" sz="2800" baseline="-25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1442" name="内容占位符 2"/>
          <p:cNvSpPr>
            <a:spLocks noGrp="1"/>
          </p:cNvSpPr>
          <p:nvPr>
            <p:ph idx="1"/>
          </p:nvPr>
        </p:nvSpPr>
        <p:spPr>
          <a:xfrm>
            <a:off x="331470" y="1003300"/>
            <a:ext cx="8229600" cy="696913"/>
          </a:xfrm>
        </p:spPr>
        <p:txBody>
          <a:bodyPr wrap="square" lIns="91440" tIns="45720" rIns="91440" bIns="45720" anchor="t"/>
          <a:p>
            <a:r>
              <a:rPr lang="en-US" altLang="zh-CN" dirty="0">
                <a:latin typeface="微软雅黑" panose="020B0503020204020204" charset="-122"/>
                <a:ea typeface="微软雅黑" panose="020B0503020204020204" charset="-122"/>
                <a:cs typeface="微软雅黑" panose="020B0503020204020204" charset="-122"/>
              </a:rPr>
              <a:t> x </a:t>
            </a:r>
            <a:r>
              <a:rPr lang="zh-CN" altLang="en-US" dirty="0">
                <a:latin typeface="微软雅黑" panose="020B0503020204020204" charset="-122"/>
                <a:ea typeface="微软雅黑" panose="020B0503020204020204" charset="-122"/>
                <a:cs typeface="微软雅黑" panose="020B0503020204020204" charset="-122"/>
              </a:rPr>
              <a:t>嵌套在 </a:t>
            </a:r>
            <a:r>
              <a:rPr lang="en-US" altLang="zh-CN" dirty="0">
                <a:latin typeface="微软雅黑" panose="020B0503020204020204" charset="-122"/>
                <a:ea typeface="微软雅黑" panose="020B0503020204020204" charset="-122"/>
                <a:cs typeface="微软雅黑" panose="020B0503020204020204" charset="-122"/>
              </a:rPr>
              <a:t>p </a:t>
            </a:r>
            <a:r>
              <a:rPr lang="zh-CN" altLang="en-US" dirty="0">
                <a:latin typeface="微软雅黑" panose="020B0503020204020204" charset="-122"/>
                <a:ea typeface="微软雅黑" panose="020B0503020204020204" charset="-122"/>
                <a:cs typeface="微软雅黑" panose="020B0503020204020204" charset="-122"/>
              </a:rPr>
              <a:t>中</a:t>
            </a:r>
            <a:r>
              <a:rPr lang="en-US" altLang="zh-CN" dirty="0">
                <a:latin typeface="微软雅黑" panose="020B0503020204020204" charset="-122"/>
                <a:ea typeface="微软雅黑" panose="020B0503020204020204" charset="-122"/>
                <a:cs typeface="微软雅黑" panose="020B0503020204020204" charset="-122"/>
              </a:rPr>
              <a:t>— n</a:t>
            </a:r>
            <a:r>
              <a:rPr lang="en-US" altLang="zh-CN" baseline="-25000" dirty="0">
                <a:latin typeface="微软雅黑" panose="020B0503020204020204" charset="-122"/>
                <a:ea typeface="微软雅黑" panose="020B0503020204020204" charset="-122"/>
                <a:cs typeface="微软雅黑" panose="020B0503020204020204" charset="-122"/>
              </a:rPr>
              <a:t>p  &lt;  </a:t>
            </a:r>
            <a:r>
              <a:rPr lang="en-US" altLang="zh-CN" dirty="0">
                <a:latin typeface="微软雅黑" panose="020B0503020204020204" charset="-122"/>
                <a:ea typeface="微软雅黑" panose="020B0503020204020204" charset="-122"/>
                <a:cs typeface="微软雅黑" panose="020B0503020204020204" charset="-122"/>
              </a:rPr>
              <a:t>n</a:t>
            </a:r>
            <a:r>
              <a:rPr lang="en-US" altLang="zh-CN" baseline="-25000" dirty="0">
                <a:latin typeface="微软雅黑" panose="020B0503020204020204" charset="-122"/>
                <a:ea typeface="微软雅黑" panose="020B0503020204020204" charset="-122"/>
                <a:cs typeface="微软雅黑" panose="020B0503020204020204" charset="-122"/>
              </a:rPr>
              <a:t>x</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Rectangle 30"/>
          <p:cNvSpPr txBox="1"/>
          <p:nvPr/>
        </p:nvSpPr>
        <p:spPr>
          <a:xfrm>
            <a:off x="395288" y="1700213"/>
            <a:ext cx="5546725" cy="533400"/>
          </a:xfrm>
          <a:prstGeom prst="rect">
            <a:avLst/>
          </a:prstGeom>
          <a:noFill/>
          <a:ln w="9525">
            <a:noFill/>
          </a:ln>
        </p:spPr>
        <p:txBody>
          <a:bodyPr anchor="t"/>
          <a:p>
            <a:pPr marL="0" indent="0" eaLnBrk="0" hangingPunct="0">
              <a:spcBef>
                <a:spcPct val="20000"/>
              </a:spcBef>
              <a:buFont typeface="Wingdings" panose="05000000000000000000" charset="0"/>
              <a:buNone/>
            </a:pPr>
            <a:r>
              <a:rPr lang="en-US" altLang="zh-CN" sz="3200" b="0" dirty="0">
                <a:latin typeface="微软雅黑" panose="020B0503020204020204" charset="-122"/>
                <a:ea typeface="微软雅黑" panose="020B0503020204020204" charset="-122"/>
                <a:cs typeface="微软雅黑" panose="020B0503020204020204" charset="-122"/>
              </a:rPr>
              <a:t>      </a:t>
            </a:r>
            <a:r>
              <a:rPr lang="zh-CN" altLang="en-US" sz="3200" b="0" dirty="0">
                <a:latin typeface="微软雅黑" panose="020B0503020204020204" charset="-122"/>
                <a:ea typeface="微软雅黑" panose="020B0503020204020204" charset="-122"/>
                <a:cs typeface="微软雅黑" panose="020B0503020204020204" charset="-122"/>
              </a:rPr>
              <a:t>源程序中 </a:t>
            </a:r>
            <a:r>
              <a:rPr lang="en-US" altLang="zh-CN" sz="3200" b="0" dirty="0">
                <a:latin typeface="微软雅黑" panose="020B0503020204020204" charset="-122"/>
                <a:ea typeface="微软雅黑" panose="020B0503020204020204" charset="-122"/>
                <a:cs typeface="微软雅黑" panose="020B0503020204020204" charset="-122"/>
              </a:rPr>
              <a:t>x </a:t>
            </a:r>
            <a:r>
              <a:rPr lang="zh-CN" altLang="en-US" sz="3200" b="0" dirty="0">
                <a:latin typeface="微软雅黑" panose="020B0503020204020204" charset="-122"/>
                <a:ea typeface="微软雅黑" panose="020B0503020204020204" charset="-122"/>
                <a:cs typeface="微软雅黑" panose="020B0503020204020204" charset="-122"/>
              </a:rPr>
              <a:t>与 </a:t>
            </a:r>
            <a:r>
              <a:rPr lang="en-US" altLang="zh-CN" sz="3200" b="0" dirty="0">
                <a:latin typeface="微软雅黑" panose="020B0503020204020204" charset="-122"/>
                <a:ea typeface="微软雅黑" panose="020B0503020204020204" charset="-122"/>
                <a:cs typeface="微软雅黑" panose="020B0503020204020204" charset="-122"/>
              </a:rPr>
              <a:t>p </a:t>
            </a:r>
            <a:r>
              <a:rPr lang="zh-CN" altLang="en-US" sz="3200" b="0" dirty="0">
                <a:latin typeface="微软雅黑" panose="020B0503020204020204" charset="-122"/>
                <a:ea typeface="微软雅黑" panose="020B0503020204020204" charset="-122"/>
                <a:cs typeface="微软雅黑" panose="020B0503020204020204" charset="-122"/>
              </a:rPr>
              <a:t>的关系</a:t>
            </a:r>
            <a:r>
              <a:rPr lang="en-US" altLang="zh-CN" sz="3200" b="0" dirty="0">
                <a:latin typeface="微软雅黑" panose="020B0503020204020204" charset="-122"/>
                <a:ea typeface="微软雅黑" panose="020B0503020204020204" charset="-122"/>
                <a:cs typeface="微软雅黑" panose="020B0503020204020204" charset="-122"/>
              </a:rPr>
              <a:t>:</a:t>
            </a:r>
            <a:endParaRPr lang="zh-CN" altLang="en-US" sz="3200" b="0" dirty="0">
              <a:latin typeface="微软雅黑" panose="020B0503020204020204" charset="-122"/>
              <a:ea typeface="微软雅黑" panose="020B0503020204020204" charset="-122"/>
              <a:cs typeface="微软雅黑" panose="020B0503020204020204" charset="-122"/>
            </a:endParaRPr>
          </a:p>
        </p:txBody>
      </p:sp>
      <p:grpSp>
        <p:nvGrpSpPr>
          <p:cNvPr id="2" name="Group 25"/>
          <p:cNvGrpSpPr/>
          <p:nvPr/>
        </p:nvGrpSpPr>
        <p:grpSpPr>
          <a:xfrm>
            <a:off x="3050540" y="2560320"/>
            <a:ext cx="865188" cy="2012950"/>
            <a:chOff x="768" y="796"/>
            <a:chExt cx="545" cy="1268"/>
          </a:xfrm>
        </p:grpSpPr>
        <p:sp>
          <p:nvSpPr>
            <p:cNvPr id="61446" name="AutoShape 29"/>
            <p:cNvSpPr/>
            <p:nvPr/>
          </p:nvSpPr>
          <p:spPr>
            <a:xfrm>
              <a:off x="768" y="960"/>
              <a:ext cx="144" cy="1104"/>
            </a:xfrm>
            <a:prstGeom prst="leftBracket">
              <a:avLst>
                <a:gd name="adj" fmla="val 63888"/>
              </a:avLst>
            </a:prstGeom>
            <a:noFill/>
            <a:ln w="28575" cap="flat" cmpd="sng">
              <a:solidFill>
                <a:schemeClr val="tx1"/>
              </a:solidFill>
              <a:prstDash val="solid"/>
              <a:round/>
              <a:headEnd type="none" w="med" len="med"/>
              <a:tailEnd type="none" w="med" len="med"/>
            </a:ln>
          </p:spPr>
          <p:txBody>
            <a:bodyPr wrap="none" anchor="ctr"/>
            <a:p>
              <a:endParaRPr lang="zh-CN" altLang="en-US" sz="2800" b="0" dirty="0">
                <a:latin typeface="Times New Roman" panose="02020603050405020304" charset="0"/>
                <a:ea typeface="Times New Roman" panose="02020603050405020304" charset="0"/>
              </a:endParaRPr>
            </a:p>
          </p:txBody>
        </p:sp>
        <p:sp>
          <p:nvSpPr>
            <p:cNvPr id="61447" name="AutoShape 28"/>
            <p:cNvSpPr/>
            <p:nvPr/>
          </p:nvSpPr>
          <p:spPr>
            <a:xfrm>
              <a:off x="960" y="1200"/>
              <a:ext cx="144" cy="720"/>
            </a:xfrm>
            <a:prstGeom prst="leftBracket">
              <a:avLst>
                <a:gd name="adj" fmla="val 41666"/>
              </a:avLst>
            </a:prstGeom>
            <a:noFill/>
            <a:ln w="28575" cap="flat" cmpd="sng">
              <a:solidFill>
                <a:schemeClr val="tx1"/>
              </a:solidFill>
              <a:prstDash val="solid"/>
              <a:round/>
              <a:headEnd type="none" w="med" len="med"/>
              <a:tailEnd type="none" w="med" len="med"/>
            </a:ln>
          </p:spPr>
          <p:txBody>
            <a:bodyPr wrap="none" anchor="ctr"/>
            <a:p>
              <a:endParaRPr lang="zh-CN" altLang="en-US" sz="2800" b="0" dirty="0">
                <a:latin typeface="Times New Roman" panose="02020603050405020304" charset="0"/>
                <a:ea typeface="Times New Roman" panose="02020603050405020304" charset="0"/>
              </a:endParaRPr>
            </a:p>
          </p:txBody>
        </p:sp>
        <p:sp>
          <p:nvSpPr>
            <p:cNvPr id="61448" name="Text Box 27"/>
            <p:cNvSpPr txBox="1"/>
            <p:nvPr/>
          </p:nvSpPr>
          <p:spPr>
            <a:xfrm>
              <a:off x="912" y="796"/>
              <a:ext cx="229" cy="330"/>
            </a:xfrm>
            <a:prstGeom prst="rect">
              <a:avLst/>
            </a:prstGeom>
            <a:noFill/>
            <a:ln w="9525">
              <a:noFill/>
            </a:ln>
          </p:spPr>
          <p:txBody>
            <a:bodyPr wrap="none" anchor="ctr">
              <a:spAutoFit/>
            </a:bodyPr>
            <a:p>
              <a:r>
                <a:rPr lang="en-US" altLang="zh-CN" sz="2800" b="0" dirty="0">
                  <a:latin typeface="Times New Roman" panose="02020603050405020304" charset="0"/>
                </a:rPr>
                <a:t>p</a:t>
              </a:r>
              <a:endParaRPr lang="en-US" altLang="zh-CN" sz="2800" b="0" dirty="0">
                <a:latin typeface="Times New Roman" panose="02020603050405020304" charset="0"/>
                <a:ea typeface="Times New Roman" panose="02020603050405020304" charset="0"/>
              </a:endParaRPr>
            </a:p>
          </p:txBody>
        </p:sp>
        <p:sp>
          <p:nvSpPr>
            <p:cNvPr id="61449" name="Text Box 26"/>
            <p:cNvSpPr txBox="1"/>
            <p:nvPr/>
          </p:nvSpPr>
          <p:spPr>
            <a:xfrm>
              <a:off x="1084" y="1036"/>
              <a:ext cx="229" cy="330"/>
            </a:xfrm>
            <a:prstGeom prst="rect">
              <a:avLst/>
            </a:prstGeom>
            <a:noFill/>
            <a:ln w="9525">
              <a:noFill/>
            </a:ln>
          </p:spPr>
          <p:txBody>
            <a:bodyPr wrap="none" anchor="ctr">
              <a:spAutoFit/>
            </a:bodyPr>
            <a:p>
              <a:r>
                <a:rPr lang="en-US" altLang="zh-CN" sz="2800" b="0" dirty="0">
                  <a:latin typeface="Times New Roman" panose="02020603050405020304" charset="0"/>
                </a:rPr>
                <a:t>x</a:t>
              </a:r>
              <a:endParaRPr lang="en-US" altLang="zh-CN" sz="2800" b="0" dirty="0">
                <a:latin typeface="Times New Roman" panose="02020603050405020304" charset="0"/>
                <a:ea typeface="Times New Roman" panose="02020603050405020304" charset="0"/>
              </a:endParaRPr>
            </a:p>
          </p:txBody>
        </p:sp>
      </p:grpSp>
      <p:sp>
        <p:nvSpPr>
          <p:cNvPr id="11" name="AutoShape 24"/>
          <p:cNvSpPr/>
          <p:nvPr/>
        </p:nvSpPr>
        <p:spPr>
          <a:xfrm>
            <a:off x="4231640" y="3238183"/>
            <a:ext cx="2133600" cy="685800"/>
          </a:xfrm>
          <a:prstGeom prst="wedgeRoundRectCallout">
            <a:avLst>
              <a:gd name="adj1" fmla="val -73440"/>
              <a:gd name="adj2" fmla="val -10185"/>
              <a:gd name="adj3" fmla="val 16667"/>
            </a:avLst>
          </a:prstGeom>
          <a:solidFill>
            <a:schemeClr val="hlink"/>
          </a:solidFill>
          <a:ln w="9525" cap="flat" cmpd="sng">
            <a:solidFill>
              <a:schemeClr val="tx1"/>
            </a:solidFill>
            <a:prstDash val="solid"/>
            <a:miter/>
            <a:headEnd type="none" w="med" len="med"/>
            <a:tailEnd type="none" w="med" len="med"/>
          </a:ln>
        </p:spPr>
        <p:txBody>
          <a:bodyPr wrap="none" anchor="ctr"/>
          <a:p>
            <a:r>
              <a:rPr lang="en-US" altLang="zh-CN" sz="2800" b="0" dirty="0">
                <a:latin typeface="Times New Roman" panose="02020603050405020304" charset="0"/>
              </a:rPr>
              <a:t>n</a:t>
            </a:r>
            <a:r>
              <a:rPr lang="en-US" altLang="zh-CN" sz="2800" b="0" baseline="-25000" dirty="0">
                <a:latin typeface="Times New Roman" panose="02020603050405020304" charset="0"/>
              </a:rPr>
              <a:t>x</a:t>
            </a:r>
            <a:r>
              <a:rPr lang="en-US" altLang="zh-CN" sz="2800" b="0" dirty="0">
                <a:latin typeface="Times New Roman" panose="02020603050405020304" charset="0"/>
              </a:rPr>
              <a:t>=n</a:t>
            </a:r>
            <a:r>
              <a:rPr lang="en-US" altLang="zh-CN" sz="2800" b="0" baseline="-25000" dirty="0">
                <a:latin typeface="Times New Roman" panose="02020603050405020304" charset="0"/>
              </a:rPr>
              <a:t>p</a:t>
            </a:r>
            <a:r>
              <a:rPr lang="en-US" altLang="zh-CN" sz="2800" b="0" dirty="0">
                <a:latin typeface="Times New Roman" panose="02020603050405020304" charset="0"/>
              </a:rPr>
              <a:t>+1</a:t>
            </a:r>
            <a:endParaRPr lang="en-US" altLang="zh-CN" sz="2800" b="0" dirty="0">
              <a:latin typeface="Times New Roman" panose="02020603050405020304" charset="0"/>
              <a:ea typeface="Times New Roman" panose="02020603050405020304" charset="0"/>
            </a:endParaRPr>
          </a:p>
        </p:txBody>
      </p:sp>
      <p:sp>
        <p:nvSpPr>
          <p:cNvPr id="12" name="Rectangle 2"/>
          <p:cNvSpPr/>
          <p:nvPr/>
        </p:nvSpPr>
        <p:spPr>
          <a:xfrm>
            <a:off x="331470" y="4863465"/>
            <a:ext cx="10331450" cy="1362075"/>
          </a:xfrm>
          <a:prstGeom prst="rect">
            <a:avLst/>
          </a:prstGeom>
          <a:noFill/>
          <a:ln w="9525">
            <a:noFill/>
          </a:ln>
        </p:spPr>
        <p:txBody>
          <a:bodyPr anchor="t"/>
          <a:p>
            <a:pPr marL="342900" indent="-342900">
              <a:lnSpc>
                <a:spcPct val="150000"/>
              </a:lnSpc>
              <a:spcBef>
                <a:spcPct val="20000"/>
              </a:spcBef>
              <a:buClr>
                <a:schemeClr val="accent1"/>
              </a:buClr>
              <a:buSzPct val="70000"/>
              <a:buFont typeface="Monotype Sorts" pitchFamily="2" charset="2"/>
              <a:buChar char="n"/>
            </a:pPr>
            <a:r>
              <a:rPr lang="en-US" altLang="zh-CN" sz="2800" b="0" dirty="0">
                <a:latin typeface="微软雅黑" panose="020B0503020204020204" charset="-122"/>
                <a:ea typeface="微软雅黑" panose="020B0503020204020204" charset="-122"/>
                <a:cs typeface="微软雅黑" panose="020B0503020204020204" charset="-122"/>
              </a:rPr>
              <a:t> x </a:t>
            </a:r>
            <a:r>
              <a:rPr lang="zh-CN" altLang="en-US" sz="2800" b="0" dirty="0">
                <a:latin typeface="微软雅黑" panose="020B0503020204020204" charset="-122"/>
                <a:ea typeface="微软雅黑" panose="020B0503020204020204" charset="-122"/>
                <a:cs typeface="微软雅黑" panose="020B0503020204020204" charset="-122"/>
              </a:rPr>
              <a:t>活动记录中的存取链指向栈中刚好在其前面的 </a:t>
            </a:r>
            <a:r>
              <a:rPr lang="en-US" altLang="zh-CN" sz="2800" b="0" dirty="0">
                <a:latin typeface="微软雅黑" panose="020B0503020204020204" charset="-122"/>
                <a:ea typeface="微软雅黑" panose="020B0503020204020204" charset="-122"/>
                <a:cs typeface="微软雅黑" panose="020B0503020204020204" charset="-122"/>
              </a:rPr>
              <a:t>p </a:t>
            </a:r>
            <a:r>
              <a:rPr lang="zh-CN" altLang="en-US" sz="2800" b="0" dirty="0">
                <a:latin typeface="微软雅黑" panose="020B0503020204020204" charset="-122"/>
                <a:ea typeface="微软雅黑" panose="020B0503020204020204" charset="-122"/>
                <a:cs typeface="微软雅黑" panose="020B0503020204020204" charset="-122"/>
              </a:rPr>
              <a:t>的活动记录的存取链</a:t>
            </a:r>
            <a:endParaRPr lang="zh-CN" altLang="en-US" sz="2800" b="0" dirty="0">
              <a:latin typeface="微软雅黑" panose="020B0503020204020204" charset="-122"/>
              <a:ea typeface="微软雅黑" panose="020B0503020204020204" charset="-122"/>
              <a:cs typeface="微软雅黑" panose="020B0503020204020204" charset="-122"/>
            </a:endParaRPr>
          </a:p>
        </p:txBody>
      </p:sp>
      <p:grpSp>
        <p:nvGrpSpPr>
          <p:cNvPr id="6" name="Group 15"/>
          <p:cNvGrpSpPr/>
          <p:nvPr/>
        </p:nvGrpSpPr>
        <p:grpSpPr>
          <a:xfrm>
            <a:off x="9428163" y="2352675"/>
            <a:ext cx="1600200" cy="1162050"/>
            <a:chOff x="1824" y="912"/>
            <a:chExt cx="768" cy="732"/>
          </a:xfrm>
        </p:grpSpPr>
        <p:sp>
          <p:nvSpPr>
            <p:cNvPr id="61453" name="Text Box 23"/>
            <p:cNvSpPr txBox="1"/>
            <p:nvPr/>
          </p:nvSpPr>
          <p:spPr>
            <a:xfrm>
              <a:off x="2102" y="912"/>
              <a:ext cx="212" cy="288"/>
            </a:xfrm>
            <a:prstGeom prst="rect">
              <a:avLst/>
            </a:prstGeom>
            <a:noFill/>
            <a:ln w="9525">
              <a:noFill/>
            </a:ln>
          </p:spPr>
          <p:txBody>
            <a:bodyPr wrap="none" anchor="ctr">
              <a:spAutoFit/>
            </a:bodyPr>
            <a:p>
              <a:pPr algn="ctr"/>
              <a:r>
                <a:rPr lang="en-US" altLang="zh-CN" dirty="0">
                  <a:latin typeface="华文新魏" panose="02010800040101010101" pitchFamily="2" charset="-122"/>
                </a:rPr>
                <a:t>p</a:t>
              </a:r>
              <a:endParaRPr lang="en-US" altLang="zh-CN" dirty="0">
                <a:latin typeface="华文新魏" panose="02010800040101010101" pitchFamily="2" charset="-122"/>
              </a:endParaRPr>
            </a:p>
          </p:txBody>
        </p:sp>
        <p:sp>
          <p:nvSpPr>
            <p:cNvPr id="61454" name="Text Box 22"/>
            <p:cNvSpPr txBox="1"/>
            <p:nvPr/>
          </p:nvSpPr>
          <p:spPr>
            <a:xfrm>
              <a:off x="1911" y="1218"/>
              <a:ext cx="624" cy="252"/>
            </a:xfrm>
            <a:prstGeom prst="rect">
              <a:avLst/>
            </a:prstGeom>
            <a:noFill/>
            <a:ln w="9525">
              <a:noFill/>
            </a:ln>
          </p:spPr>
          <p:txBody>
            <a:bodyPr wrap="none" anchor="ctr">
              <a:spAutoFit/>
            </a:bodyPr>
            <a:p>
              <a:pPr algn="ctr"/>
              <a:r>
                <a:rPr lang="en-US" altLang="zh-CN" sz="2000" dirty="0">
                  <a:latin typeface="华文新魏" panose="02010800040101010101" pitchFamily="2" charset="-122"/>
                </a:rPr>
                <a:t>access link</a:t>
              </a:r>
              <a:endParaRPr lang="en-US" altLang="zh-CN" sz="2000" dirty="0">
                <a:latin typeface="华文新魏" panose="02010800040101010101" pitchFamily="2" charset="-122"/>
              </a:endParaRPr>
            </a:p>
          </p:txBody>
        </p:sp>
        <p:sp>
          <p:nvSpPr>
            <p:cNvPr id="61455" name="Line 21"/>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1456" name="Line 20"/>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1457" name="Line 19"/>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1458" name="Line 18"/>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1459" name="AutoShape 17"/>
            <p:cNvCxnSpPr>
              <a:stCxn id="61457" idx="0"/>
              <a:endCxn id="61458"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1460" name="AutoShape 16"/>
            <p:cNvCxnSpPr>
              <a:stCxn id="61457" idx="1"/>
              <a:endCxn id="61458"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grpSp>
        <p:nvGrpSpPr>
          <p:cNvPr id="7" name="Group 6"/>
          <p:cNvGrpSpPr/>
          <p:nvPr/>
        </p:nvGrpSpPr>
        <p:grpSpPr>
          <a:xfrm>
            <a:off x="9428163" y="3495675"/>
            <a:ext cx="1600200" cy="1085850"/>
            <a:chOff x="1824" y="960"/>
            <a:chExt cx="768" cy="684"/>
          </a:xfrm>
        </p:grpSpPr>
        <p:sp>
          <p:nvSpPr>
            <p:cNvPr id="61462" name="Text Box 14"/>
            <p:cNvSpPr txBox="1"/>
            <p:nvPr/>
          </p:nvSpPr>
          <p:spPr>
            <a:xfrm>
              <a:off x="2126" y="971"/>
              <a:ext cx="164" cy="291"/>
            </a:xfrm>
            <a:prstGeom prst="rect">
              <a:avLst/>
            </a:prstGeom>
            <a:noFill/>
            <a:ln w="9525">
              <a:noFill/>
            </a:ln>
          </p:spPr>
          <p:txBody>
            <a:bodyPr wrap="none" anchor="ctr">
              <a:spAutoFit/>
            </a:bodyPr>
            <a:p>
              <a:pPr algn="ctr"/>
              <a:r>
                <a:rPr lang="en-US" altLang="zh-CN" dirty="0">
                  <a:latin typeface="华文新魏" panose="02010800040101010101" pitchFamily="2" charset="-122"/>
                </a:rPr>
                <a:t>x</a:t>
              </a:r>
              <a:endParaRPr lang="en-US" altLang="zh-CN" dirty="0">
                <a:latin typeface="华文新魏" panose="02010800040101010101" pitchFamily="2" charset="-122"/>
              </a:endParaRPr>
            </a:p>
          </p:txBody>
        </p:sp>
        <p:sp>
          <p:nvSpPr>
            <p:cNvPr id="61463" name="Text Box 13"/>
            <p:cNvSpPr txBox="1"/>
            <p:nvPr/>
          </p:nvSpPr>
          <p:spPr>
            <a:xfrm>
              <a:off x="1911" y="1218"/>
              <a:ext cx="624" cy="252"/>
            </a:xfrm>
            <a:prstGeom prst="rect">
              <a:avLst/>
            </a:prstGeom>
            <a:noFill/>
            <a:ln w="9525">
              <a:noFill/>
            </a:ln>
          </p:spPr>
          <p:txBody>
            <a:bodyPr wrap="none" anchor="ctr">
              <a:spAutoFit/>
            </a:bodyPr>
            <a:p>
              <a:pPr algn="ctr"/>
              <a:r>
                <a:rPr lang="en-US" altLang="zh-CN" sz="2000" dirty="0">
                  <a:latin typeface="华文新魏" panose="02010800040101010101" pitchFamily="2" charset="-122"/>
                </a:rPr>
                <a:t>access link</a:t>
              </a:r>
              <a:endParaRPr lang="en-US" altLang="zh-CN" sz="2000" dirty="0">
                <a:latin typeface="华文新魏" panose="02010800040101010101" pitchFamily="2" charset="-122"/>
              </a:endParaRPr>
            </a:p>
          </p:txBody>
        </p:sp>
        <p:sp>
          <p:nvSpPr>
            <p:cNvPr id="61464" name="Line 12"/>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1465" name="Line 11"/>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1466" name="Line 10"/>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1467" name="Line 9"/>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1468" name="AutoShape 8"/>
            <p:cNvCxnSpPr>
              <a:stCxn id="61466" idx="0"/>
              <a:endCxn id="61467"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1469" name="AutoShape 7"/>
            <p:cNvCxnSpPr>
              <a:stCxn id="61466" idx="1"/>
              <a:endCxn id="61467"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31" name="Arc 5"/>
          <p:cNvSpPr/>
          <p:nvPr/>
        </p:nvSpPr>
        <p:spPr>
          <a:xfrm flipV="1">
            <a:off x="10952163" y="3184525"/>
            <a:ext cx="457200" cy="920750"/>
          </a:xfrm>
          <a:custGeom>
            <a:avLst/>
            <a:gdLst/>
            <a:ahLst/>
            <a:cxnLst>
              <a:cxn ang="0">
                <a:pos x="0" y="0"/>
              </a:cxn>
              <a:cxn ang="0">
                <a:pos x="2147483647" y="2147483647"/>
              </a:cxn>
              <a:cxn ang="0">
                <a:pos x="0" y="2147483647"/>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charRg st="0" end="16"/>
                                            </p:txEl>
                                          </p:spTgt>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bldLvl="0" animBg="1"/>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2466" name="内容占位符 2"/>
          <p:cNvSpPr>
            <a:spLocks noGrp="1"/>
          </p:cNvSpPr>
          <p:nvPr>
            <p:ph idx="1"/>
          </p:nvPr>
        </p:nvSpPr>
        <p:spPr>
          <a:xfrm>
            <a:off x="457200" y="1076325"/>
            <a:ext cx="8229600" cy="696913"/>
          </a:xfrm>
        </p:spPr>
        <p:txBody>
          <a:bodyPr wrap="square" lIns="91440" tIns="45720" rIns="91440" bIns="45720" anchor="t"/>
          <a:p>
            <a:r>
              <a:rPr lang="en-US" altLang="zh-CN" dirty="0">
                <a:latin typeface="微软雅黑" panose="020B0503020204020204" charset="-122"/>
                <a:ea typeface="微软雅黑" panose="020B0503020204020204" charset="-122"/>
                <a:cs typeface="微软雅黑" panose="020B0503020204020204" charset="-122"/>
              </a:rPr>
              <a:t> x </a:t>
            </a:r>
            <a:r>
              <a:rPr lang="zh-CN" altLang="en-US" dirty="0">
                <a:latin typeface="微软雅黑" panose="020B0503020204020204" charset="-122"/>
                <a:ea typeface="微软雅黑" panose="020B0503020204020204" charset="-122"/>
                <a:cs typeface="微软雅黑" panose="020B0503020204020204" charset="-122"/>
              </a:rPr>
              <a:t>和 </a:t>
            </a:r>
            <a:r>
              <a:rPr lang="en-US" altLang="zh-CN" dirty="0">
                <a:latin typeface="微软雅黑" panose="020B0503020204020204" charset="-122"/>
                <a:ea typeface="微软雅黑" panose="020B0503020204020204" charset="-122"/>
                <a:cs typeface="微软雅黑" panose="020B0503020204020204" charset="-122"/>
              </a:rPr>
              <a:t>p </a:t>
            </a:r>
            <a:r>
              <a:rPr lang="zh-CN" altLang="en-US" dirty="0">
                <a:latin typeface="微软雅黑" panose="020B0503020204020204" charset="-122"/>
                <a:ea typeface="微软雅黑" panose="020B0503020204020204" charset="-122"/>
                <a:cs typeface="微软雅黑" panose="020B0503020204020204" charset="-122"/>
              </a:rPr>
              <a:t>并列</a:t>
            </a:r>
            <a:r>
              <a:rPr lang="en-US" altLang="zh-CN" dirty="0">
                <a:latin typeface="微软雅黑" panose="020B0503020204020204" charset="-122"/>
                <a:ea typeface="微软雅黑" panose="020B0503020204020204" charset="-122"/>
                <a:cs typeface="微软雅黑" panose="020B0503020204020204" charset="-122"/>
              </a:rPr>
              <a:t>— n</a:t>
            </a:r>
            <a:r>
              <a:rPr lang="en-US" altLang="zh-CN" baseline="-25000" dirty="0">
                <a:latin typeface="微软雅黑" panose="020B0503020204020204" charset="-122"/>
                <a:ea typeface="微软雅黑" panose="020B0503020204020204" charset="-122"/>
                <a:cs typeface="微软雅黑" panose="020B0503020204020204" charset="-122"/>
              </a:rPr>
              <a:t>p</a:t>
            </a:r>
            <a:r>
              <a:rPr lang="en-US" altLang="zh-CN" dirty="0">
                <a:latin typeface="微软雅黑" panose="020B0503020204020204" charset="-122"/>
                <a:ea typeface="微软雅黑" panose="020B0503020204020204" charset="-122"/>
                <a:cs typeface="微软雅黑" panose="020B0503020204020204" charset="-122"/>
              </a:rPr>
              <a:t>=n</a:t>
            </a:r>
            <a:r>
              <a:rPr lang="en-US" altLang="zh-CN" baseline="-25000" dirty="0">
                <a:latin typeface="微软雅黑" panose="020B0503020204020204" charset="-122"/>
                <a:ea typeface="微软雅黑" panose="020B0503020204020204" charset="-122"/>
                <a:cs typeface="微软雅黑" panose="020B0503020204020204" charset="-122"/>
              </a:rPr>
              <a:t>x</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Rectangle 30"/>
          <p:cNvSpPr txBox="1"/>
          <p:nvPr/>
        </p:nvSpPr>
        <p:spPr>
          <a:xfrm>
            <a:off x="395288" y="1700213"/>
            <a:ext cx="5546725" cy="533400"/>
          </a:xfrm>
          <a:prstGeom prst="rect">
            <a:avLst/>
          </a:prstGeom>
          <a:noFill/>
          <a:ln w="9525">
            <a:noFill/>
          </a:ln>
        </p:spPr>
        <p:txBody>
          <a:bodyPr anchor="t"/>
          <a:p>
            <a:pPr marL="0" indent="0" eaLnBrk="0" hangingPunct="0">
              <a:spcBef>
                <a:spcPct val="20000"/>
              </a:spcBef>
              <a:buNone/>
            </a:pPr>
            <a:r>
              <a:rPr lang="en-US" altLang="zh-CN" sz="3200" b="0" dirty="0">
                <a:latin typeface="Times New Roman" panose="02020603050405020304" charset="0"/>
              </a:rPr>
              <a:t>      </a:t>
            </a:r>
            <a:r>
              <a:rPr lang="zh-CN" altLang="en-US" sz="3200" b="0" dirty="0">
                <a:latin typeface="Times New Roman" panose="02020603050405020304" charset="0"/>
              </a:rPr>
              <a:t>源程序中 </a:t>
            </a:r>
            <a:r>
              <a:rPr lang="en-US" altLang="zh-CN" sz="3200" b="0" dirty="0">
                <a:latin typeface="Times New Roman" panose="02020603050405020304" charset="0"/>
              </a:rPr>
              <a:t>x </a:t>
            </a:r>
            <a:r>
              <a:rPr lang="zh-CN" altLang="en-US" sz="3200" b="0" dirty="0">
                <a:latin typeface="Times New Roman" panose="02020603050405020304" charset="0"/>
              </a:rPr>
              <a:t>与 </a:t>
            </a:r>
            <a:r>
              <a:rPr lang="en-US" altLang="zh-CN" sz="3200" b="0" dirty="0">
                <a:latin typeface="Times New Roman" panose="02020603050405020304" charset="0"/>
              </a:rPr>
              <a:t>p </a:t>
            </a:r>
            <a:r>
              <a:rPr lang="zh-CN" altLang="en-US" sz="3200" b="0" dirty="0">
                <a:latin typeface="Times New Roman" panose="02020603050405020304" charset="0"/>
              </a:rPr>
              <a:t>的关系</a:t>
            </a:r>
            <a:r>
              <a:rPr lang="en-US" altLang="zh-CN" sz="3200" b="0" dirty="0">
                <a:latin typeface="Times New Roman" panose="02020603050405020304" charset="0"/>
              </a:rPr>
              <a:t>:</a:t>
            </a:r>
            <a:endParaRPr lang="zh-CN" altLang="en-US" sz="3200" b="0" dirty="0">
              <a:latin typeface="Times New Roman" panose="02020603050405020304" charset="0"/>
              <a:ea typeface="Times New Roman" panose="02020603050405020304" charset="0"/>
            </a:endParaRPr>
          </a:p>
        </p:txBody>
      </p:sp>
      <p:grpSp>
        <p:nvGrpSpPr>
          <p:cNvPr id="2" name="Group 38"/>
          <p:cNvGrpSpPr/>
          <p:nvPr/>
        </p:nvGrpSpPr>
        <p:grpSpPr>
          <a:xfrm>
            <a:off x="1066800" y="2132013"/>
            <a:ext cx="565150" cy="2449512"/>
            <a:chOff x="672" y="1103"/>
            <a:chExt cx="356" cy="1633"/>
          </a:xfrm>
        </p:grpSpPr>
        <p:sp>
          <p:nvSpPr>
            <p:cNvPr id="62470" name="AutoShape 40"/>
            <p:cNvSpPr/>
            <p:nvPr/>
          </p:nvSpPr>
          <p:spPr>
            <a:xfrm>
              <a:off x="672" y="1248"/>
              <a:ext cx="144" cy="1488"/>
            </a:xfrm>
            <a:prstGeom prst="leftBracket">
              <a:avLst>
                <a:gd name="adj" fmla="val 86111"/>
              </a:avLst>
            </a:prstGeom>
            <a:noFill/>
            <a:ln w="28575" cap="flat" cmpd="sng">
              <a:solidFill>
                <a:schemeClr val="tx1"/>
              </a:solidFill>
              <a:prstDash val="solid"/>
              <a:round/>
              <a:headEnd type="none" w="med" len="med"/>
              <a:tailEnd type="none" w="med" len="med"/>
            </a:ln>
          </p:spPr>
          <p:txBody>
            <a:bodyPr wrap="none" anchor="ctr"/>
            <a:p>
              <a:pPr algn="ctr"/>
              <a:endParaRPr lang="zh-CN" altLang="en-US" b="0" dirty="0">
                <a:latin typeface="Times New Roman" panose="02020603050405020304" charset="0"/>
                <a:ea typeface="Times New Roman" panose="02020603050405020304" charset="0"/>
              </a:endParaRPr>
            </a:p>
          </p:txBody>
        </p:sp>
        <p:sp>
          <p:nvSpPr>
            <p:cNvPr id="62471" name="Text Box 39"/>
            <p:cNvSpPr txBox="1"/>
            <p:nvPr/>
          </p:nvSpPr>
          <p:spPr>
            <a:xfrm>
              <a:off x="815" y="1103"/>
              <a:ext cx="213" cy="291"/>
            </a:xfrm>
            <a:prstGeom prst="rect">
              <a:avLst/>
            </a:prstGeom>
            <a:noFill/>
            <a:ln w="9525">
              <a:noFill/>
            </a:ln>
          </p:spPr>
          <p:txBody>
            <a:bodyPr wrap="none" anchor="ctr">
              <a:spAutoFit/>
            </a:bodyPr>
            <a:p>
              <a:pPr algn="ctr"/>
              <a:r>
                <a:rPr lang="en-US" altLang="zh-CN" b="0" dirty="0">
                  <a:latin typeface="Times New Roman" panose="02020603050405020304" charset="0"/>
                </a:rPr>
                <a:t>q</a:t>
              </a:r>
              <a:endParaRPr lang="en-US" altLang="zh-CN" b="0" dirty="0">
                <a:latin typeface="Times New Roman" panose="02020603050405020304" charset="0"/>
                <a:ea typeface="Times New Roman" panose="02020603050405020304" charset="0"/>
              </a:endParaRPr>
            </a:p>
          </p:txBody>
        </p:sp>
      </p:grpSp>
      <p:grpSp>
        <p:nvGrpSpPr>
          <p:cNvPr id="6" name="Group 33"/>
          <p:cNvGrpSpPr/>
          <p:nvPr/>
        </p:nvGrpSpPr>
        <p:grpSpPr>
          <a:xfrm>
            <a:off x="1371600" y="2513013"/>
            <a:ext cx="534988" cy="1906587"/>
            <a:chOff x="864" y="1343"/>
            <a:chExt cx="337" cy="1201"/>
          </a:xfrm>
        </p:grpSpPr>
        <p:sp>
          <p:nvSpPr>
            <p:cNvPr id="62473" name="AutoShape 37"/>
            <p:cNvSpPr/>
            <p:nvPr/>
          </p:nvSpPr>
          <p:spPr>
            <a:xfrm>
              <a:off x="864" y="1488"/>
              <a:ext cx="144" cy="432"/>
            </a:xfrm>
            <a:prstGeom prst="leftBracket">
              <a:avLst>
                <a:gd name="adj" fmla="val 25000"/>
              </a:avLst>
            </a:prstGeom>
            <a:noFill/>
            <a:ln w="28575" cap="flat" cmpd="sng">
              <a:solidFill>
                <a:schemeClr val="tx1"/>
              </a:solidFill>
              <a:prstDash val="solid"/>
              <a:round/>
              <a:headEnd type="none" w="med" len="med"/>
              <a:tailEnd type="none" w="med" len="med"/>
            </a:ln>
          </p:spPr>
          <p:txBody>
            <a:bodyPr wrap="none" anchor="ctr"/>
            <a:p>
              <a:pPr algn="ctr"/>
              <a:endParaRPr lang="zh-CN" altLang="en-US" b="0" dirty="0">
                <a:latin typeface="Times New Roman" panose="02020603050405020304" charset="0"/>
                <a:ea typeface="Times New Roman" panose="02020603050405020304" charset="0"/>
              </a:endParaRPr>
            </a:p>
          </p:txBody>
        </p:sp>
        <p:sp>
          <p:nvSpPr>
            <p:cNvPr id="62474" name="Text Box 36"/>
            <p:cNvSpPr txBox="1"/>
            <p:nvPr/>
          </p:nvSpPr>
          <p:spPr>
            <a:xfrm>
              <a:off x="986" y="1343"/>
              <a:ext cx="215" cy="291"/>
            </a:xfrm>
            <a:prstGeom prst="rect">
              <a:avLst/>
            </a:prstGeom>
            <a:noFill/>
            <a:ln w="9525">
              <a:noFill/>
            </a:ln>
          </p:spPr>
          <p:txBody>
            <a:bodyPr wrap="none" anchor="ctr">
              <a:spAutoFit/>
            </a:bodyPr>
            <a:p>
              <a:pPr algn="ctr"/>
              <a:r>
                <a:rPr lang="en-US" altLang="zh-CN" b="0" dirty="0">
                  <a:latin typeface="Times New Roman" panose="02020603050405020304" charset="0"/>
                </a:rPr>
                <a:t>x</a:t>
              </a:r>
              <a:endParaRPr lang="en-US" altLang="zh-CN" b="0" dirty="0">
                <a:latin typeface="Times New Roman" panose="02020603050405020304" charset="0"/>
                <a:ea typeface="Times New Roman" panose="02020603050405020304" charset="0"/>
              </a:endParaRPr>
            </a:p>
          </p:txBody>
        </p:sp>
        <p:sp>
          <p:nvSpPr>
            <p:cNvPr id="62475" name="AutoShape 35"/>
            <p:cNvSpPr/>
            <p:nvPr/>
          </p:nvSpPr>
          <p:spPr>
            <a:xfrm>
              <a:off x="864" y="2112"/>
              <a:ext cx="144" cy="432"/>
            </a:xfrm>
            <a:prstGeom prst="leftBracket">
              <a:avLst>
                <a:gd name="adj" fmla="val 25000"/>
              </a:avLst>
            </a:prstGeom>
            <a:noFill/>
            <a:ln w="28575" cap="flat" cmpd="sng">
              <a:solidFill>
                <a:schemeClr val="tx1"/>
              </a:solidFill>
              <a:prstDash val="solid"/>
              <a:round/>
              <a:headEnd type="none" w="med" len="med"/>
              <a:tailEnd type="none" w="med" len="med"/>
            </a:ln>
          </p:spPr>
          <p:txBody>
            <a:bodyPr wrap="none" anchor="ctr"/>
            <a:p>
              <a:pPr algn="ctr"/>
              <a:endParaRPr lang="zh-CN" altLang="en-US" b="0" dirty="0">
                <a:latin typeface="Times New Roman" panose="02020603050405020304" charset="0"/>
                <a:ea typeface="Times New Roman" panose="02020603050405020304" charset="0"/>
              </a:endParaRPr>
            </a:p>
          </p:txBody>
        </p:sp>
        <p:sp>
          <p:nvSpPr>
            <p:cNvPr id="62476" name="Text Box 34"/>
            <p:cNvSpPr txBox="1"/>
            <p:nvPr/>
          </p:nvSpPr>
          <p:spPr>
            <a:xfrm>
              <a:off x="987" y="1919"/>
              <a:ext cx="213" cy="291"/>
            </a:xfrm>
            <a:prstGeom prst="rect">
              <a:avLst/>
            </a:prstGeom>
            <a:noFill/>
            <a:ln w="9525">
              <a:noFill/>
            </a:ln>
          </p:spPr>
          <p:txBody>
            <a:bodyPr wrap="none" anchor="ctr">
              <a:spAutoFit/>
            </a:bodyPr>
            <a:p>
              <a:pPr algn="ctr"/>
              <a:r>
                <a:rPr lang="en-US" altLang="zh-CN" b="0" dirty="0">
                  <a:latin typeface="Times New Roman" panose="02020603050405020304" charset="0"/>
                </a:rPr>
                <a:t>p</a:t>
              </a:r>
              <a:endParaRPr lang="en-US" altLang="zh-CN" b="0" dirty="0">
                <a:latin typeface="Times New Roman" panose="02020603050405020304" charset="0"/>
                <a:ea typeface="Times New Roman" panose="02020603050405020304" charset="0"/>
              </a:endParaRPr>
            </a:p>
          </p:txBody>
        </p:sp>
      </p:grpSp>
      <p:sp>
        <p:nvSpPr>
          <p:cNvPr id="18" name="AutoShape 32"/>
          <p:cNvSpPr/>
          <p:nvPr/>
        </p:nvSpPr>
        <p:spPr>
          <a:xfrm>
            <a:off x="2284730" y="2787650"/>
            <a:ext cx="4291965" cy="1104900"/>
          </a:xfrm>
          <a:prstGeom prst="wedgeRoundRectCallout">
            <a:avLst>
              <a:gd name="adj1" fmla="val -62500"/>
              <a:gd name="adj2" fmla="val 7986"/>
              <a:gd name="adj3" fmla="val 16667"/>
            </a:avLst>
          </a:prstGeom>
          <a:solidFill>
            <a:schemeClr val="hlink"/>
          </a:solidFill>
          <a:ln w="9525" cap="flat" cmpd="sng">
            <a:solidFill>
              <a:schemeClr val="tx1"/>
            </a:solidFill>
            <a:prstDash val="solid"/>
            <a:miter/>
            <a:headEnd type="none" w="med" len="med"/>
            <a:tailEnd type="none" w="med" len="med"/>
          </a:ln>
        </p:spPr>
        <p:txBody>
          <a:bodyPr wrap="none" anchor="ctr"/>
          <a:p>
            <a:pPr algn="ctr"/>
            <a:r>
              <a:rPr lang="en-US" altLang="zh-CN" sz="2800" b="0" dirty="0">
                <a:latin typeface="微软雅黑" panose="020B0503020204020204" charset="-122"/>
                <a:ea typeface="微软雅黑" panose="020B0503020204020204" charset="-122"/>
                <a:cs typeface="微软雅黑" panose="020B0503020204020204" charset="-122"/>
              </a:rPr>
              <a:t>n</a:t>
            </a:r>
            <a:r>
              <a:rPr lang="en-US" altLang="zh-CN" sz="2800" b="0" baseline="-25000" dirty="0">
                <a:latin typeface="微软雅黑" panose="020B0503020204020204" charset="-122"/>
                <a:ea typeface="微软雅黑" panose="020B0503020204020204" charset="-122"/>
                <a:cs typeface="微软雅黑" panose="020B0503020204020204" charset="-122"/>
              </a:rPr>
              <a:t>x</a:t>
            </a:r>
            <a:r>
              <a:rPr lang="en-US" altLang="zh-CN" sz="2800" b="0" dirty="0">
                <a:latin typeface="微软雅黑" panose="020B0503020204020204" charset="-122"/>
                <a:ea typeface="微软雅黑" panose="020B0503020204020204" charset="-122"/>
                <a:cs typeface="微软雅黑" panose="020B0503020204020204" charset="-122"/>
              </a:rPr>
              <a:t>=n</a:t>
            </a:r>
            <a:r>
              <a:rPr lang="en-US" altLang="zh-CN" sz="2800" b="0" baseline="-25000" dirty="0">
                <a:latin typeface="微软雅黑" panose="020B0503020204020204" charset="-122"/>
                <a:ea typeface="微软雅黑" panose="020B0503020204020204" charset="-122"/>
                <a:cs typeface="微软雅黑" panose="020B0503020204020204" charset="-122"/>
              </a:rPr>
              <a:t>p</a:t>
            </a:r>
            <a:endParaRPr lang="en-US" altLang="zh-CN" sz="2800" b="0" dirty="0">
              <a:latin typeface="微软雅黑" panose="020B0503020204020204" charset="-122"/>
              <a:ea typeface="微软雅黑" panose="020B0503020204020204" charset="-122"/>
              <a:cs typeface="微软雅黑" panose="020B0503020204020204" charset="-122"/>
            </a:endParaRPr>
          </a:p>
          <a:p>
            <a:pPr algn="ctr"/>
            <a:r>
              <a:rPr lang="en-US" altLang="zh-CN" sz="2800" b="0" dirty="0">
                <a:latin typeface="微软雅黑" panose="020B0503020204020204" charset="-122"/>
                <a:ea typeface="微软雅黑" panose="020B0503020204020204" charset="-122"/>
                <a:cs typeface="微软雅黑" panose="020B0503020204020204" charset="-122"/>
              </a:rPr>
              <a:t>p</a:t>
            </a:r>
            <a:r>
              <a:rPr lang="zh-CN" altLang="en-US" sz="2800" b="0" dirty="0">
                <a:latin typeface="微软雅黑" panose="020B0503020204020204" charset="-122"/>
                <a:ea typeface="微软雅黑" panose="020B0503020204020204" charset="-122"/>
                <a:cs typeface="微软雅黑" panose="020B0503020204020204" charset="-122"/>
              </a:rPr>
              <a:t>和</a:t>
            </a:r>
            <a:r>
              <a:rPr lang="en-US" altLang="zh-CN" sz="2800" b="0" dirty="0">
                <a:latin typeface="微软雅黑" panose="020B0503020204020204" charset="-122"/>
                <a:ea typeface="微软雅黑" panose="020B0503020204020204" charset="-122"/>
                <a:cs typeface="微软雅黑" panose="020B0503020204020204" charset="-122"/>
              </a:rPr>
              <a:t>x</a:t>
            </a:r>
            <a:r>
              <a:rPr lang="zh-CN" altLang="en-US" sz="2800" b="0" dirty="0">
                <a:latin typeface="微软雅黑" panose="020B0503020204020204" charset="-122"/>
                <a:ea typeface="微软雅黑" panose="020B0503020204020204" charset="-122"/>
                <a:cs typeface="微软雅黑" panose="020B0503020204020204" charset="-122"/>
              </a:rPr>
              <a:t>具有共同的直接外层</a:t>
            </a:r>
            <a:endParaRPr lang="zh-CN" altLang="en-US" sz="2800" b="0" dirty="0">
              <a:latin typeface="微软雅黑" panose="020B0503020204020204" charset="-122"/>
              <a:ea typeface="微软雅黑" panose="020B0503020204020204" charset="-122"/>
              <a:cs typeface="微软雅黑" panose="020B0503020204020204" charset="-122"/>
            </a:endParaRPr>
          </a:p>
        </p:txBody>
      </p:sp>
      <p:grpSp>
        <p:nvGrpSpPr>
          <p:cNvPr id="7" name="Group 23"/>
          <p:cNvGrpSpPr/>
          <p:nvPr/>
        </p:nvGrpSpPr>
        <p:grpSpPr>
          <a:xfrm>
            <a:off x="9236393" y="1070293"/>
            <a:ext cx="1700212" cy="1163637"/>
            <a:chOff x="1824" y="911"/>
            <a:chExt cx="768" cy="733"/>
          </a:xfrm>
        </p:grpSpPr>
        <p:sp>
          <p:nvSpPr>
            <p:cNvPr id="62479" name="Text Box 31"/>
            <p:cNvSpPr txBox="1"/>
            <p:nvPr/>
          </p:nvSpPr>
          <p:spPr>
            <a:xfrm>
              <a:off x="2127" y="911"/>
              <a:ext cx="162" cy="291"/>
            </a:xfrm>
            <a:prstGeom prst="rect">
              <a:avLst/>
            </a:prstGeom>
            <a:noFill/>
            <a:ln w="9525">
              <a:noFill/>
            </a:ln>
          </p:spPr>
          <p:txBody>
            <a:bodyPr wrap="none" anchor="ctr">
              <a:spAutoFit/>
            </a:bodyPr>
            <a:p>
              <a:pPr algn="ctr"/>
              <a:r>
                <a:rPr lang="en-US" altLang="zh-CN" dirty="0">
                  <a:latin typeface="华文新魏" panose="02010800040101010101" pitchFamily="2" charset="-122"/>
                </a:rPr>
                <a:t>q</a:t>
              </a:r>
              <a:endParaRPr lang="en-US" altLang="zh-CN" dirty="0">
                <a:latin typeface="华文新魏" panose="02010800040101010101" pitchFamily="2" charset="-122"/>
              </a:endParaRPr>
            </a:p>
          </p:txBody>
        </p:sp>
        <p:sp>
          <p:nvSpPr>
            <p:cNvPr id="62480" name="Text Box 30"/>
            <p:cNvSpPr txBox="1"/>
            <p:nvPr/>
          </p:nvSpPr>
          <p:spPr>
            <a:xfrm>
              <a:off x="1866" y="1199"/>
              <a:ext cx="712" cy="291"/>
            </a:xfrm>
            <a:prstGeom prst="rect">
              <a:avLst/>
            </a:prstGeom>
            <a:noFill/>
            <a:ln w="9525">
              <a:noFill/>
            </a:ln>
          </p:spPr>
          <p:txBody>
            <a:bodyPr wrap="none" anchor="ctr">
              <a:spAutoFit/>
            </a:bodyPr>
            <a:p>
              <a:pPr algn="ctr"/>
              <a:r>
                <a:rPr lang="en-US" altLang="zh-CN" dirty="0">
                  <a:latin typeface="华文新魏" panose="02010800040101010101" pitchFamily="2" charset="-122"/>
                </a:rPr>
                <a:t>access link</a:t>
              </a:r>
              <a:endParaRPr lang="en-US" altLang="zh-CN" dirty="0">
                <a:latin typeface="华文新魏" panose="02010800040101010101" pitchFamily="2" charset="-122"/>
              </a:endParaRPr>
            </a:p>
          </p:txBody>
        </p:sp>
        <p:sp>
          <p:nvSpPr>
            <p:cNvPr id="62481" name="Line 29"/>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2482" name="Line 28"/>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2483" name="Line 27"/>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2484" name="Line 26"/>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2485" name="AutoShape 25"/>
            <p:cNvCxnSpPr>
              <a:stCxn id="62483" idx="0"/>
              <a:endCxn id="62484"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2486" name="AutoShape 24"/>
            <p:cNvCxnSpPr>
              <a:stCxn id="62483" idx="1"/>
              <a:endCxn id="62484"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grpSp>
        <p:nvGrpSpPr>
          <p:cNvPr id="8" name="Group 14"/>
          <p:cNvGrpSpPr/>
          <p:nvPr/>
        </p:nvGrpSpPr>
        <p:grpSpPr>
          <a:xfrm>
            <a:off x="9236393" y="2138680"/>
            <a:ext cx="1700212" cy="1162050"/>
            <a:chOff x="1824" y="912"/>
            <a:chExt cx="768" cy="732"/>
          </a:xfrm>
        </p:grpSpPr>
        <p:sp>
          <p:nvSpPr>
            <p:cNvPr id="62488" name="Text Box 22"/>
            <p:cNvSpPr txBox="1"/>
            <p:nvPr/>
          </p:nvSpPr>
          <p:spPr>
            <a:xfrm>
              <a:off x="2102" y="912"/>
              <a:ext cx="212" cy="288"/>
            </a:xfrm>
            <a:prstGeom prst="rect">
              <a:avLst/>
            </a:prstGeom>
            <a:noFill/>
            <a:ln w="9525">
              <a:noFill/>
            </a:ln>
          </p:spPr>
          <p:txBody>
            <a:bodyPr wrap="none" anchor="ctr">
              <a:spAutoFit/>
            </a:bodyPr>
            <a:p>
              <a:pPr algn="ctr"/>
              <a:r>
                <a:rPr lang="en-US" altLang="zh-CN" dirty="0">
                  <a:latin typeface="华文新魏" panose="02010800040101010101" pitchFamily="2" charset="-122"/>
                </a:rPr>
                <a:t>p</a:t>
              </a:r>
              <a:endParaRPr lang="en-US" altLang="zh-CN" dirty="0">
                <a:latin typeface="华文新魏" panose="02010800040101010101" pitchFamily="2" charset="-122"/>
              </a:endParaRPr>
            </a:p>
          </p:txBody>
        </p:sp>
        <p:sp>
          <p:nvSpPr>
            <p:cNvPr id="62489" name="Text Box 21"/>
            <p:cNvSpPr txBox="1"/>
            <p:nvPr/>
          </p:nvSpPr>
          <p:spPr>
            <a:xfrm>
              <a:off x="1866" y="1199"/>
              <a:ext cx="712" cy="291"/>
            </a:xfrm>
            <a:prstGeom prst="rect">
              <a:avLst/>
            </a:prstGeom>
            <a:noFill/>
            <a:ln w="9525">
              <a:noFill/>
            </a:ln>
          </p:spPr>
          <p:txBody>
            <a:bodyPr wrap="none" anchor="ctr">
              <a:spAutoFit/>
            </a:bodyPr>
            <a:p>
              <a:pPr algn="ctr"/>
              <a:r>
                <a:rPr lang="en-US" altLang="zh-CN" dirty="0">
                  <a:latin typeface="华文新魏" panose="02010800040101010101" pitchFamily="2" charset="-122"/>
                </a:rPr>
                <a:t>access link</a:t>
              </a:r>
              <a:endParaRPr lang="en-US" altLang="zh-CN" dirty="0">
                <a:latin typeface="华文新魏" panose="02010800040101010101" pitchFamily="2" charset="-122"/>
              </a:endParaRPr>
            </a:p>
          </p:txBody>
        </p:sp>
        <p:sp>
          <p:nvSpPr>
            <p:cNvPr id="62490" name="Line 20"/>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2491" name="Line 19"/>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2492" name="Line 18"/>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2493" name="Line 17"/>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2494" name="AutoShape 16"/>
            <p:cNvCxnSpPr>
              <a:stCxn id="62492" idx="0"/>
              <a:endCxn id="62493"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2495" name="AutoShape 15"/>
            <p:cNvCxnSpPr>
              <a:stCxn id="62492" idx="1"/>
              <a:endCxn id="62493"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38" name="Arc 13"/>
          <p:cNvSpPr/>
          <p:nvPr/>
        </p:nvSpPr>
        <p:spPr>
          <a:xfrm flipV="1">
            <a:off x="10860405" y="1897380"/>
            <a:ext cx="457200" cy="927100"/>
          </a:xfrm>
          <a:custGeom>
            <a:avLst/>
            <a:gdLst/>
            <a:ahLst/>
            <a:cxnLst>
              <a:cxn ang="0">
                <a:pos x="0" y="0"/>
              </a:cxn>
              <a:cxn ang="0">
                <a:pos x="2147483647" y="2147483647"/>
              </a:cxn>
              <a:cxn ang="0">
                <a:pos x="0" y="2147483647"/>
              </a:cxn>
            </a:cxnLst>
            <a:pathLst>
              <a:path w="21600" h="42868" fill="none">
                <a:moveTo>
                  <a:pt x="-1" y="0"/>
                </a:moveTo>
                <a:cubicBezTo>
                  <a:pt x="11929" y="0"/>
                  <a:pt x="21600" y="9670"/>
                  <a:pt x="21600" y="21600"/>
                </a:cubicBezTo>
                <a:cubicBezTo>
                  <a:pt x="21600" y="32074"/>
                  <a:pt x="14085" y="41038"/>
                  <a:pt x="3772" y="42868"/>
                </a:cubicBezTo>
              </a:path>
              <a:path w="21600" h="42868" stroke="0">
                <a:moveTo>
                  <a:pt x="-1" y="0"/>
                </a:moveTo>
                <a:cubicBezTo>
                  <a:pt x="11929" y="0"/>
                  <a:pt x="21600" y="9670"/>
                  <a:pt x="21600" y="21600"/>
                </a:cubicBezTo>
                <a:cubicBezTo>
                  <a:pt x="21600" y="32074"/>
                  <a:pt x="14085" y="41038"/>
                  <a:pt x="3772" y="42868"/>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9" name="Group 4"/>
          <p:cNvGrpSpPr/>
          <p:nvPr/>
        </p:nvGrpSpPr>
        <p:grpSpPr>
          <a:xfrm>
            <a:off x="9236393" y="3203893"/>
            <a:ext cx="1700212" cy="1163637"/>
            <a:chOff x="1824" y="911"/>
            <a:chExt cx="768" cy="733"/>
          </a:xfrm>
        </p:grpSpPr>
        <p:sp>
          <p:nvSpPr>
            <p:cNvPr id="62498" name="Text Box 12"/>
            <p:cNvSpPr txBox="1"/>
            <p:nvPr/>
          </p:nvSpPr>
          <p:spPr>
            <a:xfrm>
              <a:off x="2131" y="911"/>
              <a:ext cx="154" cy="291"/>
            </a:xfrm>
            <a:prstGeom prst="rect">
              <a:avLst/>
            </a:prstGeom>
            <a:noFill/>
            <a:ln w="9525">
              <a:noFill/>
            </a:ln>
          </p:spPr>
          <p:txBody>
            <a:bodyPr wrap="none" anchor="ctr">
              <a:spAutoFit/>
            </a:bodyPr>
            <a:p>
              <a:pPr algn="ctr"/>
              <a:r>
                <a:rPr lang="en-US" altLang="zh-CN" dirty="0">
                  <a:latin typeface="华文新魏" panose="02010800040101010101" pitchFamily="2" charset="-122"/>
                </a:rPr>
                <a:t>x</a:t>
              </a:r>
              <a:endParaRPr lang="en-US" altLang="zh-CN" dirty="0">
                <a:latin typeface="华文新魏" panose="02010800040101010101" pitchFamily="2" charset="-122"/>
              </a:endParaRPr>
            </a:p>
          </p:txBody>
        </p:sp>
        <p:sp>
          <p:nvSpPr>
            <p:cNvPr id="62499" name="Text Box 11"/>
            <p:cNvSpPr txBox="1"/>
            <p:nvPr/>
          </p:nvSpPr>
          <p:spPr>
            <a:xfrm>
              <a:off x="1878" y="1199"/>
              <a:ext cx="689" cy="291"/>
            </a:xfrm>
            <a:prstGeom prst="rect">
              <a:avLst/>
            </a:prstGeom>
            <a:noFill/>
            <a:ln w="9525">
              <a:noFill/>
            </a:ln>
          </p:spPr>
          <p:txBody>
            <a:bodyPr wrap="none" anchor="ctr">
              <a:spAutoFit/>
            </a:bodyPr>
            <a:p>
              <a:pPr algn="ctr"/>
              <a:r>
                <a:rPr lang="en-US" altLang="zh-CN" dirty="0">
                  <a:latin typeface="华文新魏" panose="02010800040101010101" pitchFamily="2" charset="-122"/>
                </a:rPr>
                <a:t>access link</a:t>
              </a:r>
              <a:endParaRPr lang="en-US" altLang="zh-CN" dirty="0">
                <a:latin typeface="华文新魏" panose="02010800040101010101" pitchFamily="2" charset="-122"/>
              </a:endParaRPr>
            </a:p>
          </p:txBody>
        </p:sp>
        <p:sp>
          <p:nvSpPr>
            <p:cNvPr id="62500" name="Line 10"/>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2501" name="Line 9"/>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2502" name="Line 8"/>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2503" name="Line 7"/>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2504" name="AutoShape 6"/>
            <p:cNvCxnSpPr>
              <a:stCxn id="62502" idx="0"/>
              <a:endCxn id="62503"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2505" name="AutoShape 5"/>
            <p:cNvCxnSpPr>
              <a:stCxn id="62502" idx="1"/>
              <a:endCxn id="62503"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48" name="Arc 3"/>
          <p:cNvSpPr/>
          <p:nvPr/>
        </p:nvSpPr>
        <p:spPr>
          <a:xfrm flipV="1">
            <a:off x="10860405" y="1808480"/>
            <a:ext cx="762000" cy="2082800"/>
          </a:xfrm>
          <a:custGeom>
            <a:avLst/>
            <a:gdLst/>
            <a:ahLst/>
            <a:cxnLst>
              <a:cxn ang="0">
                <a:pos x="0" y="0"/>
              </a:cxn>
              <a:cxn ang="0">
                <a:pos x="2147483647" y="2147483647"/>
              </a:cxn>
              <a:cxn ang="0">
                <a:pos x="0" y="2147483647"/>
              </a:cxn>
            </a:cxnLst>
            <a:pathLst>
              <a:path w="21600" h="43123" fill="none">
                <a:moveTo>
                  <a:pt x="-1" y="0"/>
                </a:moveTo>
                <a:cubicBezTo>
                  <a:pt x="11929" y="0"/>
                  <a:pt x="21600" y="9670"/>
                  <a:pt x="21600" y="21600"/>
                </a:cubicBezTo>
                <a:cubicBezTo>
                  <a:pt x="21600" y="32823"/>
                  <a:pt x="13003" y="42177"/>
                  <a:pt x="1820" y="43123"/>
                </a:cubicBezTo>
              </a:path>
              <a:path w="21600" h="43123" stroke="0">
                <a:moveTo>
                  <a:pt x="-1" y="0"/>
                </a:moveTo>
                <a:cubicBezTo>
                  <a:pt x="11929" y="0"/>
                  <a:pt x="21600" y="9670"/>
                  <a:pt x="21600" y="21600"/>
                </a:cubicBezTo>
                <a:cubicBezTo>
                  <a:pt x="21600" y="32823"/>
                  <a:pt x="13003" y="42177"/>
                  <a:pt x="1820" y="43123"/>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46" name="Rectangle 9"/>
          <p:cNvSpPr/>
          <p:nvPr/>
        </p:nvSpPr>
        <p:spPr>
          <a:xfrm>
            <a:off x="2284413" y="4670108"/>
            <a:ext cx="3429000" cy="1371600"/>
          </a:xfrm>
          <a:prstGeom prst="rect">
            <a:avLst/>
          </a:prstGeom>
          <a:solidFill>
            <a:srgbClr val="FFFF00"/>
          </a:solidFill>
          <a:ln w="9525">
            <a:noFill/>
          </a:ln>
        </p:spPr>
        <p:txBody>
          <a:bodyPr anchor="t"/>
          <a:p>
            <a:pPr marL="342900" indent="-342900">
              <a:spcBef>
                <a:spcPct val="20000"/>
              </a:spcBef>
              <a:buClr>
                <a:schemeClr val="accent1"/>
              </a:buClr>
              <a:buSzPct val="70000"/>
              <a:buFont typeface="Monotype Sorts" pitchFamily="2" charset="2"/>
              <a:buChar char="n"/>
            </a:pPr>
            <a:r>
              <a:rPr lang="zh-CN" altLang="en-US" sz="2800" dirty="0">
                <a:latin typeface="微软雅黑" panose="020B0503020204020204" charset="-122"/>
                <a:ea typeface="微软雅黑" panose="020B0503020204020204" charset="-122"/>
                <a:cs typeface="微软雅黑" panose="020B0503020204020204" charset="-122"/>
              </a:rPr>
              <a:t>从 </a:t>
            </a:r>
            <a:r>
              <a:rPr lang="en-US" altLang="zh-CN" sz="2800" dirty="0">
                <a:latin typeface="微软雅黑" panose="020B0503020204020204" charset="-122"/>
                <a:ea typeface="微软雅黑" panose="020B0503020204020204" charset="-122"/>
                <a:cs typeface="微软雅黑" panose="020B0503020204020204" charset="-122"/>
              </a:rPr>
              <a:t>p </a:t>
            </a:r>
            <a:r>
              <a:rPr lang="zh-CN" altLang="en-US" sz="2800" dirty="0">
                <a:latin typeface="微软雅黑" panose="020B0503020204020204" charset="-122"/>
                <a:ea typeface="微软雅黑" panose="020B0503020204020204" charset="-122"/>
                <a:cs typeface="微软雅黑" panose="020B0503020204020204" charset="-122"/>
              </a:rPr>
              <a:t>的活动记录出发，沿存取链前进</a:t>
            </a:r>
            <a:r>
              <a:rPr lang="en-US" altLang="zh-CN" sz="2800" dirty="0">
                <a:latin typeface="微软雅黑" panose="020B0503020204020204" charset="-122"/>
                <a:ea typeface="微软雅黑" panose="020B0503020204020204" charset="-122"/>
                <a:cs typeface="微软雅黑" panose="020B0503020204020204" charset="-122"/>
              </a:rPr>
              <a:t>n</a:t>
            </a:r>
            <a:r>
              <a:rPr lang="en-US" altLang="zh-CN" sz="2800" baseline="-25000" dirty="0">
                <a:latin typeface="微软雅黑" panose="020B0503020204020204" charset="-122"/>
                <a:ea typeface="微软雅黑" panose="020B0503020204020204" charset="-122"/>
                <a:cs typeface="微软雅黑" panose="020B0503020204020204" charset="-122"/>
              </a:rPr>
              <a:t>p</a:t>
            </a:r>
            <a:r>
              <a:rPr lang="en-US" altLang="zh-CN" sz="2800" dirty="0">
                <a:latin typeface="微软雅黑" panose="020B0503020204020204" charset="-122"/>
                <a:ea typeface="微软雅黑" panose="020B0503020204020204" charset="-122"/>
                <a:cs typeface="微软雅黑" panose="020B0503020204020204" charset="-122"/>
              </a:rPr>
              <a:t>-n</a:t>
            </a:r>
            <a:r>
              <a:rPr lang="en-US" altLang="zh-CN" sz="2800" baseline="-25000" dirty="0">
                <a:latin typeface="微软雅黑" panose="020B0503020204020204" charset="-122"/>
                <a:ea typeface="微软雅黑" panose="020B0503020204020204" charset="-122"/>
                <a:cs typeface="微软雅黑" panose="020B0503020204020204" charset="-122"/>
              </a:rPr>
              <a:t>x</a:t>
            </a:r>
            <a:r>
              <a:rPr lang="en-US" altLang="zh-CN" sz="2800" dirty="0">
                <a:latin typeface="微软雅黑" panose="020B0503020204020204" charset="-122"/>
                <a:ea typeface="微软雅黑" panose="020B0503020204020204" charset="-122"/>
                <a:cs typeface="微软雅黑" panose="020B0503020204020204" charset="-122"/>
              </a:rPr>
              <a:t>+1</a:t>
            </a:r>
            <a:r>
              <a:rPr lang="zh-CN" altLang="en-US" sz="2800" dirty="0">
                <a:latin typeface="微软雅黑" panose="020B0503020204020204" charset="-122"/>
                <a:ea typeface="微软雅黑" panose="020B0503020204020204" charset="-122"/>
                <a:cs typeface="微软雅黑" panose="020B0503020204020204" charset="-122"/>
              </a:rPr>
              <a:t>步；</a:t>
            </a:r>
            <a:endParaRPr lang="en-US" altLang="zh-CN" sz="2800" dirty="0">
              <a:latin typeface="微软雅黑" panose="020B0503020204020204" charset="-122"/>
              <a:ea typeface="微软雅黑" panose="020B0503020204020204" charset="-122"/>
              <a:cs typeface="微软雅黑" panose="020B0503020204020204" charset="-122"/>
            </a:endParaRPr>
          </a:p>
          <a:p>
            <a:pPr marL="342900" indent="-342900">
              <a:spcBef>
                <a:spcPct val="20000"/>
              </a:spcBef>
              <a:buClr>
                <a:schemeClr val="accent1"/>
              </a:buClr>
              <a:buSzPct val="70000"/>
              <a:buFont typeface="Monotype Sorts" pitchFamily="2" charset="2"/>
              <a:buChar char="n"/>
            </a:pPr>
            <a:endParaRPr lang="zh-CN" altLang="en-US" sz="2800" dirty="0">
              <a:latin typeface="微软雅黑" panose="020B0503020204020204" charset="-122"/>
              <a:ea typeface="微软雅黑" panose="020B0503020204020204" charset="-122"/>
              <a:cs typeface="微软雅黑" panose="020B0503020204020204" charset="-122"/>
            </a:endParaRPr>
          </a:p>
        </p:txBody>
      </p:sp>
      <p:sp>
        <p:nvSpPr>
          <p:cNvPr id="47" name="Rectangle 99"/>
          <p:cNvSpPr/>
          <p:nvPr/>
        </p:nvSpPr>
        <p:spPr>
          <a:xfrm>
            <a:off x="6828155" y="5051108"/>
            <a:ext cx="3429000" cy="914400"/>
          </a:xfrm>
          <a:prstGeom prst="rect">
            <a:avLst/>
          </a:prstGeom>
          <a:solidFill>
            <a:srgbClr val="FFFF00"/>
          </a:solidFill>
          <a:ln w="9525">
            <a:noFill/>
          </a:ln>
        </p:spPr>
        <p:txBody>
          <a:bodyPr anchor="t"/>
          <a:p>
            <a:pPr marL="342900" indent="-342900">
              <a:spcBef>
                <a:spcPct val="20000"/>
              </a:spcBef>
              <a:buClr>
                <a:schemeClr val="accent1"/>
              </a:buClr>
              <a:buSzPct val="70000"/>
              <a:buFont typeface="Monotype Sorts" pitchFamily="2" charset="2"/>
              <a:buChar char="n"/>
            </a:pPr>
            <a:r>
              <a:rPr lang="zh-CN" altLang="en-US" sz="2800" dirty="0">
                <a:latin typeface="微软雅黑" panose="020B0503020204020204" charset="-122"/>
                <a:ea typeface="微软雅黑" panose="020B0503020204020204" charset="-122"/>
                <a:cs typeface="微软雅黑" panose="020B0503020204020204" charset="-122"/>
              </a:rPr>
              <a:t>指向 </a:t>
            </a:r>
            <a:r>
              <a:rPr lang="en-US" altLang="zh-CN" sz="2800" dirty="0">
                <a:latin typeface="微软雅黑" panose="020B0503020204020204" charset="-122"/>
                <a:ea typeface="微软雅黑" panose="020B0503020204020204" charset="-122"/>
                <a:cs typeface="微软雅黑" panose="020B0503020204020204" charset="-122"/>
              </a:rPr>
              <a:t>q </a:t>
            </a:r>
            <a:r>
              <a:rPr lang="zh-CN" altLang="en-US" sz="2800" dirty="0">
                <a:latin typeface="微软雅黑" panose="020B0503020204020204" charset="-122"/>
                <a:ea typeface="微软雅黑" panose="020B0503020204020204" charset="-122"/>
                <a:cs typeface="微软雅黑" panose="020B0503020204020204" charset="-122"/>
              </a:rPr>
              <a:t>的活动记录存取链</a:t>
            </a:r>
            <a:endParaRPr lang="zh-CN" altLang="en-US" sz="28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charRg st="0" end="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down)">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8" grpId="0" bldLvl="0" animBg="1"/>
      <p:bldP spid="46" grpId="0" bldLvl="0" animBg="1"/>
      <p:bldP spid="47"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63490" name="内容占位符 2"/>
          <p:cNvSpPr>
            <a:spLocks noGrp="1"/>
          </p:cNvSpPr>
          <p:nvPr>
            <p:ph idx="1"/>
          </p:nvPr>
        </p:nvSpPr>
        <p:spPr>
          <a:xfrm>
            <a:off x="457200" y="847725"/>
            <a:ext cx="8229600" cy="768350"/>
          </a:xfrm>
        </p:spPr>
        <p:txBody>
          <a:bodyPr wrap="square" lIns="91440" tIns="45720" rIns="91440" bIns="45720" anchor="t"/>
          <a:p>
            <a:r>
              <a:rPr lang="en-US" altLang="zh-CN" dirty="0">
                <a:latin typeface="微软雅黑" panose="020B0503020204020204" charset="-122"/>
                <a:ea typeface="微软雅黑" panose="020B0503020204020204" charset="-122"/>
              </a:rPr>
              <a:t>  n</a:t>
            </a:r>
            <a:r>
              <a:rPr lang="en-US" altLang="zh-CN" baseline="-25000" dirty="0">
                <a:latin typeface="微软雅黑" panose="020B0503020204020204" charset="-122"/>
                <a:ea typeface="微软雅黑" panose="020B0503020204020204" charset="-122"/>
              </a:rPr>
              <a:t>p </a:t>
            </a:r>
            <a:r>
              <a:rPr lang="en-US" altLang="zh-CN" dirty="0">
                <a:latin typeface="微软雅黑" panose="020B0503020204020204" charset="-122"/>
                <a:ea typeface="微软雅黑" panose="020B0503020204020204" charset="-122"/>
              </a:rPr>
              <a:t>&gt; n</a:t>
            </a:r>
            <a:r>
              <a:rPr lang="en-US" altLang="zh-CN" baseline="-25000" dirty="0">
                <a:latin typeface="微软雅黑" panose="020B0503020204020204" charset="-122"/>
                <a:ea typeface="微软雅黑" panose="020B0503020204020204" charset="-122"/>
              </a:rPr>
              <a:t>x</a:t>
            </a:r>
            <a:endParaRPr lang="zh-CN" altLang="en-US" dirty="0">
              <a:latin typeface="微软雅黑" panose="020B0503020204020204" charset="-122"/>
              <a:ea typeface="微软雅黑" panose="020B0503020204020204" charset="-122"/>
            </a:endParaRPr>
          </a:p>
        </p:txBody>
      </p:sp>
      <p:sp>
        <p:nvSpPr>
          <p:cNvPr id="5" name="Rectangle 30"/>
          <p:cNvSpPr txBox="1"/>
          <p:nvPr/>
        </p:nvSpPr>
        <p:spPr>
          <a:xfrm>
            <a:off x="395605" y="1471930"/>
            <a:ext cx="7108190" cy="936625"/>
          </a:xfrm>
          <a:prstGeom prst="rect">
            <a:avLst/>
          </a:prstGeom>
          <a:noFill/>
          <a:ln w="9525">
            <a:noFill/>
          </a:ln>
        </p:spPr>
        <p:txBody>
          <a:bodyPr anchor="t"/>
          <a:p>
            <a:pPr marL="0" indent="0" eaLnBrk="0" hangingPunct="0">
              <a:spcBef>
                <a:spcPct val="20000"/>
              </a:spcBef>
              <a:buNone/>
            </a:pPr>
            <a:r>
              <a:rPr lang="en-US" altLang="zh-CN" b="0" dirty="0">
                <a:latin typeface="微软雅黑" panose="020B0503020204020204" charset="-122"/>
                <a:ea typeface="微软雅黑" panose="020B0503020204020204" charset="-122"/>
                <a:cs typeface="微软雅黑" panose="020B0503020204020204" charset="-122"/>
              </a:rPr>
              <a:t>     </a:t>
            </a:r>
            <a:r>
              <a:rPr lang="zh-CN" altLang="en-US" b="0" dirty="0">
                <a:latin typeface="微软雅黑" panose="020B0503020204020204" charset="-122"/>
                <a:ea typeface="微软雅黑" panose="020B0503020204020204" charset="-122"/>
                <a:cs typeface="微软雅黑" panose="020B0503020204020204" charset="-122"/>
              </a:rPr>
              <a:t>源程序中 </a:t>
            </a:r>
            <a:r>
              <a:rPr lang="en-US" altLang="zh-CN" b="0" dirty="0">
                <a:latin typeface="微软雅黑" panose="020B0503020204020204" charset="-122"/>
                <a:ea typeface="微软雅黑" panose="020B0503020204020204" charset="-122"/>
                <a:cs typeface="微软雅黑" panose="020B0503020204020204" charset="-122"/>
              </a:rPr>
              <a:t>x </a:t>
            </a:r>
            <a:r>
              <a:rPr lang="zh-CN" altLang="en-US" b="0" dirty="0">
                <a:latin typeface="微软雅黑" panose="020B0503020204020204" charset="-122"/>
                <a:ea typeface="微软雅黑" panose="020B0503020204020204" charset="-122"/>
                <a:cs typeface="微软雅黑" panose="020B0503020204020204" charset="-122"/>
              </a:rPr>
              <a:t>与 </a:t>
            </a:r>
            <a:r>
              <a:rPr lang="en-US" altLang="zh-CN" b="0" dirty="0">
                <a:latin typeface="微软雅黑" panose="020B0503020204020204" charset="-122"/>
                <a:ea typeface="微软雅黑" panose="020B0503020204020204" charset="-122"/>
                <a:cs typeface="微软雅黑" panose="020B0503020204020204" charset="-122"/>
              </a:rPr>
              <a:t>p </a:t>
            </a:r>
            <a:r>
              <a:rPr lang="zh-CN" altLang="en-US" b="0" dirty="0">
                <a:latin typeface="微软雅黑" panose="020B0503020204020204" charset="-122"/>
                <a:ea typeface="微软雅黑" panose="020B0503020204020204" charset="-122"/>
                <a:cs typeface="微软雅黑" panose="020B0503020204020204" charset="-122"/>
              </a:rPr>
              <a:t>的关系</a:t>
            </a:r>
            <a:r>
              <a:rPr lang="en-US" altLang="zh-CN" b="0" dirty="0">
                <a:latin typeface="微软雅黑" panose="020B0503020204020204" charset="-122"/>
                <a:ea typeface="微软雅黑" panose="020B0503020204020204" charset="-122"/>
                <a:cs typeface="微软雅黑" panose="020B0503020204020204" charset="-122"/>
              </a:rPr>
              <a:t>: p </a:t>
            </a:r>
            <a:r>
              <a:rPr lang="zh-CN" altLang="en-US" b="0" dirty="0">
                <a:latin typeface="微软雅黑" panose="020B0503020204020204" charset="-122"/>
                <a:ea typeface="微软雅黑" panose="020B0503020204020204" charset="-122"/>
                <a:cs typeface="微软雅黑" panose="020B0503020204020204" charset="-122"/>
              </a:rPr>
              <a:t>与 </a:t>
            </a:r>
            <a:r>
              <a:rPr lang="en-US" altLang="zh-CN" b="0" dirty="0">
                <a:latin typeface="微软雅黑" panose="020B0503020204020204" charset="-122"/>
                <a:ea typeface="微软雅黑" panose="020B0503020204020204" charset="-122"/>
                <a:cs typeface="微软雅黑" panose="020B0503020204020204" charset="-122"/>
              </a:rPr>
              <a:t>x </a:t>
            </a:r>
            <a:r>
              <a:rPr lang="zh-CN" altLang="en-US" b="0" dirty="0">
                <a:latin typeface="微软雅黑" panose="020B0503020204020204" charset="-122"/>
                <a:ea typeface="微软雅黑" panose="020B0503020204020204" charset="-122"/>
                <a:cs typeface="微软雅黑" panose="020B0503020204020204" charset="-122"/>
              </a:rPr>
              <a:t>有相同的嵌套深度为</a:t>
            </a:r>
            <a:r>
              <a:rPr lang="en-US" altLang="zh-CN" b="0" dirty="0">
                <a:latin typeface="微软雅黑" panose="020B0503020204020204" charset="-122"/>
                <a:ea typeface="微软雅黑" panose="020B0503020204020204" charset="-122"/>
                <a:cs typeface="微软雅黑" panose="020B0503020204020204" charset="-122"/>
              </a:rPr>
              <a:t>1,2,⋯,n</a:t>
            </a:r>
            <a:r>
              <a:rPr lang="en-US" altLang="zh-CN" b="0" baseline="-25000" dirty="0">
                <a:latin typeface="微软雅黑" panose="020B0503020204020204" charset="-122"/>
                <a:ea typeface="微软雅黑" panose="020B0503020204020204" charset="-122"/>
                <a:cs typeface="微软雅黑" panose="020B0503020204020204" charset="-122"/>
              </a:rPr>
              <a:t>x</a:t>
            </a:r>
            <a:r>
              <a:rPr lang="en-US" altLang="zh-CN" b="0" dirty="0">
                <a:latin typeface="微软雅黑" panose="020B0503020204020204" charset="-122"/>
                <a:ea typeface="微软雅黑" panose="020B0503020204020204" charset="-122"/>
                <a:cs typeface="微软雅黑" panose="020B0503020204020204" charset="-122"/>
              </a:rPr>
              <a:t>-1</a:t>
            </a:r>
            <a:r>
              <a:rPr lang="zh-CN" altLang="en-US" b="0" dirty="0">
                <a:latin typeface="微软雅黑" panose="020B0503020204020204" charset="-122"/>
                <a:ea typeface="微软雅黑" panose="020B0503020204020204" charset="-122"/>
                <a:cs typeface="微软雅黑" panose="020B0503020204020204" charset="-122"/>
              </a:rPr>
              <a:t>的外围过程</a:t>
            </a:r>
            <a:endParaRPr lang="zh-CN" altLang="en-US" b="0" dirty="0">
              <a:latin typeface="微软雅黑" panose="020B0503020204020204" charset="-122"/>
              <a:ea typeface="微软雅黑" panose="020B0503020204020204" charset="-122"/>
              <a:cs typeface="微软雅黑" panose="020B0503020204020204" charset="-122"/>
            </a:endParaRPr>
          </a:p>
        </p:txBody>
      </p:sp>
      <p:grpSp>
        <p:nvGrpSpPr>
          <p:cNvPr id="2" name="Group 98"/>
          <p:cNvGrpSpPr/>
          <p:nvPr/>
        </p:nvGrpSpPr>
        <p:grpSpPr>
          <a:xfrm>
            <a:off x="395288" y="2349500"/>
            <a:ext cx="2493962" cy="4295775"/>
            <a:chOff x="460" y="1358"/>
            <a:chExt cx="1571" cy="2706"/>
          </a:xfrm>
        </p:grpSpPr>
        <p:grpSp>
          <p:nvGrpSpPr>
            <p:cNvPr id="63494" name="Group 91"/>
            <p:cNvGrpSpPr/>
            <p:nvPr/>
          </p:nvGrpSpPr>
          <p:grpSpPr>
            <a:xfrm>
              <a:off x="716" y="1629"/>
              <a:ext cx="340" cy="2355"/>
              <a:chOff x="672" y="1151"/>
              <a:chExt cx="340" cy="1585"/>
            </a:xfrm>
          </p:grpSpPr>
          <p:sp>
            <p:nvSpPr>
              <p:cNvPr id="63495" name="AutoShape 93"/>
              <p:cNvSpPr/>
              <p:nvPr/>
            </p:nvSpPr>
            <p:spPr>
              <a:xfrm>
                <a:off x="672" y="1248"/>
                <a:ext cx="144" cy="1488"/>
              </a:xfrm>
              <a:prstGeom prst="leftBracket">
                <a:avLst>
                  <a:gd name="adj" fmla="val 86111"/>
                </a:avLst>
              </a:prstGeom>
              <a:noFill/>
              <a:ln w="2857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63496" name="Text Box 92"/>
              <p:cNvSpPr txBox="1"/>
              <p:nvPr/>
            </p:nvSpPr>
            <p:spPr>
              <a:xfrm>
                <a:off x="832" y="1151"/>
                <a:ext cx="180" cy="194"/>
              </a:xfrm>
              <a:prstGeom prst="rect">
                <a:avLst/>
              </a:prstGeom>
              <a:noFill/>
              <a:ln w="9525">
                <a:noFill/>
              </a:ln>
            </p:spPr>
            <p:txBody>
              <a:bodyPr wrap="none" anchor="ctr">
                <a:spAutoFit/>
              </a:bodyPr>
              <a:p>
                <a:pPr algn="ctr"/>
                <a:r>
                  <a:rPr lang="en-US" altLang="zh-CN" dirty="0">
                    <a:latin typeface="华文新魏" panose="02010800040101010101" pitchFamily="2" charset="-122"/>
                  </a:rPr>
                  <a:t>r</a:t>
                </a:r>
                <a:endParaRPr lang="en-US" altLang="zh-CN" dirty="0">
                  <a:latin typeface="华文新魏" panose="02010800040101010101" pitchFamily="2" charset="-122"/>
                </a:endParaRPr>
              </a:p>
            </p:txBody>
          </p:sp>
        </p:grpSp>
        <p:sp>
          <p:nvSpPr>
            <p:cNvPr id="63497" name="Text Box 90"/>
            <p:cNvSpPr txBox="1"/>
            <p:nvPr/>
          </p:nvSpPr>
          <p:spPr>
            <a:xfrm>
              <a:off x="956" y="2208"/>
              <a:ext cx="276" cy="288"/>
            </a:xfrm>
            <a:prstGeom prst="rect">
              <a:avLst/>
            </a:prstGeom>
            <a:noFill/>
            <a:ln w="9525">
              <a:noFill/>
            </a:ln>
          </p:spPr>
          <p:txBody>
            <a:bodyPr wrap="none" anchor="ctr">
              <a:spAutoFit/>
            </a:bodyPr>
            <a:p>
              <a:pPr algn="ctr"/>
              <a:r>
                <a:rPr lang="en-US" altLang="zh-CN" dirty="0">
                  <a:solidFill>
                    <a:srgbClr val="0000FF"/>
                  </a:solidFill>
                  <a:latin typeface="华文新魏" panose="02010800040101010101" pitchFamily="2" charset="-122"/>
                </a:rPr>
                <a:t>x</a:t>
              </a:r>
              <a:r>
                <a:rPr lang="en-US" altLang="zh-CN" baseline="-25000" dirty="0">
                  <a:solidFill>
                    <a:srgbClr val="0000FF"/>
                  </a:solidFill>
                  <a:latin typeface="华文新魏" panose="02010800040101010101" pitchFamily="2" charset="-122"/>
                </a:rPr>
                <a:t>1</a:t>
              </a:r>
              <a:endParaRPr lang="en-US" altLang="zh-CN" dirty="0">
                <a:solidFill>
                  <a:srgbClr val="0000FF"/>
                </a:solidFill>
                <a:latin typeface="华文新魏" panose="02010800040101010101" pitchFamily="2" charset="-122"/>
              </a:endParaRPr>
            </a:p>
          </p:txBody>
        </p:sp>
        <p:sp>
          <p:nvSpPr>
            <p:cNvPr id="63498" name="Text Box 89"/>
            <p:cNvSpPr txBox="1"/>
            <p:nvPr/>
          </p:nvSpPr>
          <p:spPr>
            <a:xfrm>
              <a:off x="1052" y="2400"/>
              <a:ext cx="276" cy="288"/>
            </a:xfrm>
            <a:prstGeom prst="rect">
              <a:avLst/>
            </a:prstGeom>
            <a:noFill/>
            <a:ln w="9525">
              <a:noFill/>
            </a:ln>
          </p:spPr>
          <p:txBody>
            <a:bodyPr wrap="none" anchor="ctr">
              <a:spAutoFit/>
            </a:bodyPr>
            <a:p>
              <a:pPr algn="ctr"/>
              <a:r>
                <a:rPr lang="en-US" altLang="zh-CN" dirty="0">
                  <a:solidFill>
                    <a:srgbClr val="0000FF"/>
                  </a:solidFill>
                  <a:latin typeface="华文新魏" panose="02010800040101010101" pitchFamily="2" charset="-122"/>
                </a:rPr>
                <a:t>x</a:t>
              </a:r>
              <a:r>
                <a:rPr lang="en-US" altLang="zh-CN" baseline="-25000" dirty="0">
                  <a:solidFill>
                    <a:srgbClr val="0000FF"/>
                  </a:solidFill>
                  <a:latin typeface="华文新魏" panose="02010800040101010101" pitchFamily="2" charset="-122"/>
                </a:rPr>
                <a:t>2</a:t>
              </a:r>
              <a:endParaRPr lang="en-US" altLang="zh-CN" dirty="0">
                <a:solidFill>
                  <a:srgbClr val="0000FF"/>
                </a:solidFill>
                <a:latin typeface="华文新魏" panose="02010800040101010101" pitchFamily="2" charset="-122"/>
              </a:endParaRPr>
            </a:p>
          </p:txBody>
        </p:sp>
        <p:sp>
          <p:nvSpPr>
            <p:cNvPr id="63499" name="Text Box 88"/>
            <p:cNvSpPr txBox="1"/>
            <p:nvPr/>
          </p:nvSpPr>
          <p:spPr>
            <a:xfrm>
              <a:off x="1152" y="2640"/>
              <a:ext cx="276" cy="288"/>
            </a:xfrm>
            <a:prstGeom prst="rect">
              <a:avLst/>
            </a:prstGeom>
            <a:noFill/>
            <a:ln w="9525">
              <a:noFill/>
            </a:ln>
          </p:spPr>
          <p:txBody>
            <a:bodyPr wrap="none" anchor="ctr">
              <a:spAutoFit/>
            </a:bodyPr>
            <a:p>
              <a:pPr algn="ctr"/>
              <a:r>
                <a:rPr lang="en-US" altLang="zh-CN" dirty="0">
                  <a:solidFill>
                    <a:srgbClr val="0000FF"/>
                  </a:solidFill>
                  <a:latin typeface="华文新魏" panose="02010800040101010101" pitchFamily="2" charset="-122"/>
                </a:rPr>
                <a:t>x</a:t>
              </a:r>
              <a:r>
                <a:rPr lang="en-US" altLang="zh-CN" baseline="-25000" dirty="0">
                  <a:solidFill>
                    <a:srgbClr val="0000FF"/>
                  </a:solidFill>
                  <a:latin typeface="华文新魏" panose="02010800040101010101" pitchFamily="2" charset="-122"/>
                </a:rPr>
                <a:t>3</a:t>
              </a:r>
              <a:endParaRPr lang="en-US" altLang="zh-CN" dirty="0">
                <a:solidFill>
                  <a:srgbClr val="0000FF"/>
                </a:solidFill>
                <a:latin typeface="华文新魏" panose="02010800040101010101" pitchFamily="2" charset="-122"/>
              </a:endParaRPr>
            </a:p>
          </p:txBody>
        </p:sp>
        <p:sp>
          <p:nvSpPr>
            <p:cNvPr id="63500" name="Text Box 87"/>
            <p:cNvSpPr txBox="1"/>
            <p:nvPr/>
          </p:nvSpPr>
          <p:spPr>
            <a:xfrm>
              <a:off x="1490" y="3023"/>
              <a:ext cx="541" cy="291"/>
            </a:xfrm>
            <a:prstGeom prst="rect">
              <a:avLst/>
            </a:prstGeom>
            <a:noFill/>
            <a:ln w="9525">
              <a:noFill/>
            </a:ln>
          </p:spPr>
          <p:txBody>
            <a:bodyPr wrap="none" anchor="ctr">
              <a:spAutoFit/>
            </a:bodyPr>
            <a:p>
              <a:pPr algn="ctr"/>
              <a:r>
                <a:rPr lang="en-US" altLang="zh-CN" dirty="0">
                  <a:solidFill>
                    <a:srgbClr val="0000FF"/>
                  </a:solidFill>
                  <a:latin typeface="华文新魏" panose="02010800040101010101" pitchFamily="2" charset="-122"/>
                </a:rPr>
                <a:t>x</a:t>
              </a:r>
              <a:r>
                <a:rPr lang="en-US" altLang="zh-CN" baseline="-25000" dirty="0">
                  <a:solidFill>
                    <a:srgbClr val="0000FF"/>
                  </a:solidFill>
                  <a:latin typeface="华文新魏" panose="02010800040101010101" pitchFamily="2" charset="-122"/>
                </a:rPr>
                <a:t>np-nx</a:t>
              </a:r>
              <a:endParaRPr lang="en-US" altLang="zh-CN" baseline="-25000" dirty="0">
                <a:solidFill>
                  <a:srgbClr val="0000FF"/>
                </a:solidFill>
                <a:latin typeface="华文新魏" panose="02010800040101010101" pitchFamily="2" charset="-122"/>
              </a:endParaRPr>
            </a:p>
          </p:txBody>
        </p:sp>
        <p:grpSp>
          <p:nvGrpSpPr>
            <p:cNvPr id="63501" name="Group 77"/>
            <p:cNvGrpSpPr/>
            <p:nvPr/>
          </p:nvGrpSpPr>
          <p:grpSpPr>
            <a:xfrm>
              <a:off x="864" y="1823"/>
              <a:ext cx="912" cy="2113"/>
              <a:chOff x="864" y="1823"/>
              <a:chExt cx="912" cy="2113"/>
            </a:xfrm>
          </p:grpSpPr>
          <p:sp>
            <p:nvSpPr>
              <p:cNvPr id="63502" name="AutoShape 86"/>
              <p:cNvSpPr/>
              <p:nvPr/>
            </p:nvSpPr>
            <p:spPr>
              <a:xfrm>
                <a:off x="864" y="1968"/>
                <a:ext cx="96" cy="288"/>
              </a:xfrm>
              <a:prstGeom prst="leftBracket">
                <a:avLst>
                  <a:gd name="adj" fmla="val 25000"/>
                </a:avLst>
              </a:prstGeom>
              <a:noFill/>
              <a:ln w="2857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63503" name="Text Box 85"/>
              <p:cNvSpPr txBox="1"/>
              <p:nvPr/>
            </p:nvSpPr>
            <p:spPr>
              <a:xfrm>
                <a:off x="986" y="1823"/>
                <a:ext cx="215" cy="291"/>
              </a:xfrm>
              <a:prstGeom prst="rect">
                <a:avLst/>
              </a:prstGeom>
              <a:noFill/>
              <a:ln w="9525">
                <a:noFill/>
              </a:ln>
            </p:spPr>
            <p:txBody>
              <a:bodyPr wrap="none" anchor="ctr">
                <a:spAutoFit/>
              </a:bodyPr>
              <a:p>
                <a:pPr algn="ctr"/>
                <a:r>
                  <a:rPr lang="en-US" altLang="zh-CN" dirty="0">
                    <a:latin typeface="华文新魏" panose="02010800040101010101" pitchFamily="2" charset="-122"/>
                  </a:rPr>
                  <a:t>x</a:t>
                </a:r>
                <a:endParaRPr lang="en-US" altLang="zh-CN" dirty="0">
                  <a:latin typeface="华文新魏" panose="02010800040101010101" pitchFamily="2" charset="-122"/>
                </a:endParaRPr>
              </a:p>
            </p:txBody>
          </p:sp>
          <p:sp>
            <p:nvSpPr>
              <p:cNvPr id="63504" name="AutoShape 84"/>
              <p:cNvSpPr/>
              <p:nvPr/>
            </p:nvSpPr>
            <p:spPr>
              <a:xfrm>
                <a:off x="864" y="2352"/>
                <a:ext cx="96" cy="1584"/>
              </a:xfrm>
              <a:prstGeom prst="leftBracket">
                <a:avLst>
                  <a:gd name="adj" fmla="val 137500"/>
                </a:avLst>
              </a:prstGeom>
              <a:noFill/>
              <a:ln w="2857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63505" name="AutoShape 83"/>
              <p:cNvSpPr/>
              <p:nvPr/>
            </p:nvSpPr>
            <p:spPr>
              <a:xfrm>
                <a:off x="960" y="2592"/>
                <a:ext cx="96" cy="1296"/>
              </a:xfrm>
              <a:prstGeom prst="leftBracket">
                <a:avLst>
                  <a:gd name="adj" fmla="val 112500"/>
                </a:avLst>
              </a:prstGeom>
              <a:noFill/>
              <a:ln w="2857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63506" name="AutoShape 82"/>
              <p:cNvSpPr/>
              <p:nvPr/>
            </p:nvSpPr>
            <p:spPr>
              <a:xfrm>
                <a:off x="1056" y="2784"/>
                <a:ext cx="96" cy="1056"/>
              </a:xfrm>
              <a:prstGeom prst="leftBracket">
                <a:avLst>
                  <a:gd name="adj" fmla="val 91666"/>
                </a:avLst>
              </a:prstGeom>
              <a:noFill/>
              <a:ln w="2857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63507" name="AutoShape 81"/>
              <p:cNvSpPr/>
              <p:nvPr/>
            </p:nvSpPr>
            <p:spPr>
              <a:xfrm>
                <a:off x="1392" y="3216"/>
                <a:ext cx="96" cy="576"/>
              </a:xfrm>
              <a:prstGeom prst="leftBracket">
                <a:avLst>
                  <a:gd name="adj" fmla="val 50000"/>
                </a:avLst>
              </a:prstGeom>
              <a:noFill/>
              <a:ln w="2857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63508" name="AutoShape 80"/>
              <p:cNvSpPr/>
              <p:nvPr/>
            </p:nvSpPr>
            <p:spPr>
              <a:xfrm>
                <a:off x="1488" y="3408"/>
                <a:ext cx="96" cy="288"/>
              </a:xfrm>
              <a:prstGeom prst="leftBracket">
                <a:avLst>
                  <a:gd name="adj" fmla="val 25000"/>
                </a:avLst>
              </a:prstGeom>
              <a:noFill/>
              <a:ln w="2857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63509" name="Text Box 79"/>
              <p:cNvSpPr txBox="1"/>
              <p:nvPr/>
            </p:nvSpPr>
            <p:spPr>
              <a:xfrm>
                <a:off x="1564" y="3216"/>
                <a:ext cx="212" cy="288"/>
              </a:xfrm>
              <a:prstGeom prst="rect">
                <a:avLst/>
              </a:prstGeom>
              <a:noFill/>
              <a:ln w="9525">
                <a:noFill/>
              </a:ln>
            </p:spPr>
            <p:txBody>
              <a:bodyPr wrap="none" anchor="ctr">
                <a:spAutoFit/>
              </a:bodyPr>
              <a:p>
                <a:pPr algn="ctr"/>
                <a:r>
                  <a:rPr lang="en-US" altLang="zh-CN" dirty="0">
                    <a:latin typeface="华文新魏" panose="02010800040101010101" pitchFamily="2" charset="-122"/>
                  </a:rPr>
                  <a:t>p</a:t>
                </a:r>
                <a:endParaRPr lang="en-US" altLang="zh-CN" dirty="0">
                  <a:latin typeface="华文新魏" panose="02010800040101010101" pitchFamily="2" charset="-122"/>
                </a:endParaRPr>
              </a:p>
            </p:txBody>
          </p:sp>
          <p:sp>
            <p:nvSpPr>
              <p:cNvPr id="63510" name="Text Box 78"/>
              <p:cNvSpPr txBox="1"/>
              <p:nvPr/>
            </p:nvSpPr>
            <p:spPr>
              <a:xfrm>
                <a:off x="1104" y="3216"/>
                <a:ext cx="260" cy="288"/>
              </a:xfrm>
              <a:prstGeom prst="rect">
                <a:avLst/>
              </a:prstGeom>
              <a:noFill/>
              <a:ln w="9525">
                <a:noFill/>
              </a:ln>
            </p:spPr>
            <p:txBody>
              <a:bodyPr wrap="none" anchor="ctr">
                <a:spAutoFit/>
              </a:bodyPr>
              <a:p>
                <a:pPr algn="ctr"/>
                <a:r>
                  <a:rPr lang="en-US" altLang="zh-CN" dirty="0">
                    <a:latin typeface="华文新魏" panose="02010800040101010101" pitchFamily="2" charset="-122"/>
                  </a:rPr>
                  <a:t>...</a:t>
                </a:r>
                <a:endParaRPr lang="en-US" altLang="zh-CN" dirty="0">
                  <a:latin typeface="华文新魏" panose="02010800040101010101" pitchFamily="2" charset="-122"/>
                </a:endParaRPr>
              </a:p>
            </p:txBody>
          </p:sp>
        </p:grpSp>
        <p:grpSp>
          <p:nvGrpSpPr>
            <p:cNvPr id="63511" name="Group 72"/>
            <p:cNvGrpSpPr/>
            <p:nvPr/>
          </p:nvGrpSpPr>
          <p:grpSpPr>
            <a:xfrm>
              <a:off x="460" y="1358"/>
              <a:ext cx="355" cy="2706"/>
              <a:chOff x="460" y="1358"/>
              <a:chExt cx="355" cy="2706"/>
            </a:xfrm>
          </p:grpSpPr>
          <p:sp>
            <p:nvSpPr>
              <p:cNvPr id="63512" name="Text Box 76"/>
              <p:cNvSpPr txBox="1"/>
              <p:nvPr/>
            </p:nvSpPr>
            <p:spPr>
              <a:xfrm>
                <a:off x="460" y="2304"/>
                <a:ext cx="260" cy="288"/>
              </a:xfrm>
              <a:prstGeom prst="rect">
                <a:avLst/>
              </a:prstGeom>
              <a:noFill/>
              <a:ln w="9525">
                <a:noFill/>
              </a:ln>
            </p:spPr>
            <p:txBody>
              <a:bodyPr wrap="none" anchor="ctr">
                <a:spAutoFit/>
              </a:bodyPr>
              <a:p>
                <a:pPr algn="ctr"/>
                <a:r>
                  <a:rPr lang="en-US" altLang="zh-CN" dirty="0">
                    <a:latin typeface="华文新魏" panose="02010800040101010101" pitchFamily="2" charset="-122"/>
                  </a:rPr>
                  <a:t>...</a:t>
                </a:r>
                <a:endParaRPr lang="en-US" altLang="zh-CN" dirty="0">
                  <a:latin typeface="华文新魏" panose="02010800040101010101" pitchFamily="2" charset="-122"/>
                </a:endParaRPr>
              </a:p>
            </p:txBody>
          </p:sp>
          <p:grpSp>
            <p:nvGrpSpPr>
              <p:cNvPr id="63513" name="Group 73"/>
              <p:cNvGrpSpPr/>
              <p:nvPr/>
            </p:nvGrpSpPr>
            <p:grpSpPr>
              <a:xfrm>
                <a:off x="460" y="1358"/>
                <a:ext cx="355" cy="2706"/>
                <a:chOff x="700" y="1262"/>
                <a:chExt cx="355" cy="1464"/>
              </a:xfrm>
            </p:grpSpPr>
            <p:sp>
              <p:nvSpPr>
                <p:cNvPr id="63514" name="AutoShape 75"/>
                <p:cNvSpPr/>
                <p:nvPr/>
              </p:nvSpPr>
              <p:spPr>
                <a:xfrm>
                  <a:off x="700" y="1340"/>
                  <a:ext cx="116" cy="1386"/>
                </a:xfrm>
                <a:prstGeom prst="leftBracket">
                  <a:avLst>
                    <a:gd name="adj" fmla="val 86127"/>
                  </a:avLst>
                </a:prstGeom>
                <a:noFill/>
                <a:ln w="2857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63515" name="Text Box 74"/>
                <p:cNvSpPr txBox="1"/>
                <p:nvPr/>
              </p:nvSpPr>
              <p:spPr>
                <a:xfrm>
                  <a:off x="790" y="1262"/>
                  <a:ext cx="265" cy="156"/>
                </a:xfrm>
                <a:prstGeom prst="rect">
                  <a:avLst/>
                </a:prstGeom>
                <a:noFill/>
                <a:ln w="9525">
                  <a:noFill/>
                </a:ln>
              </p:spPr>
              <p:txBody>
                <a:bodyPr wrap="none" anchor="ctr">
                  <a:spAutoFit/>
                </a:bodyPr>
                <a:p>
                  <a:pPr algn="ctr"/>
                  <a:r>
                    <a:rPr lang="en-US" altLang="zh-CN" dirty="0">
                      <a:latin typeface="华文新魏" panose="02010800040101010101" pitchFamily="2" charset="-122"/>
                    </a:rPr>
                    <a:t>m</a:t>
                  </a:r>
                  <a:endParaRPr lang="en-US" altLang="zh-CN" dirty="0">
                    <a:latin typeface="华文新魏" panose="02010800040101010101" pitchFamily="2" charset="-122"/>
                  </a:endParaRPr>
                </a:p>
              </p:txBody>
            </p:sp>
          </p:grpSp>
        </p:grpSp>
      </p:grpSp>
      <p:sp>
        <p:nvSpPr>
          <p:cNvPr id="30" name="Rectangle 99"/>
          <p:cNvSpPr/>
          <p:nvPr/>
        </p:nvSpPr>
        <p:spPr>
          <a:xfrm>
            <a:off x="2916555" y="4514850"/>
            <a:ext cx="4331335" cy="914400"/>
          </a:xfrm>
          <a:prstGeom prst="rect">
            <a:avLst/>
          </a:prstGeom>
          <a:solidFill>
            <a:srgbClr val="FFFF00"/>
          </a:solidFill>
          <a:ln w="9525">
            <a:noFill/>
          </a:ln>
        </p:spPr>
        <p:txBody>
          <a:bodyPr anchor="t"/>
          <a:p>
            <a:pPr marL="342900" indent="-342900">
              <a:spcBef>
                <a:spcPct val="20000"/>
              </a:spcBef>
              <a:buClr>
                <a:schemeClr val="accent1"/>
              </a:buClr>
              <a:buSzPct val="70000"/>
              <a:buFont typeface="Monotype Sorts" pitchFamily="2" charset="2"/>
              <a:buChar char="n"/>
            </a:pPr>
            <a:r>
              <a:rPr lang="zh-CN" altLang="en-US" sz="2800" dirty="0">
                <a:latin typeface="微软雅黑" panose="020B0503020204020204" charset="-122"/>
                <a:ea typeface="微软雅黑" panose="020B0503020204020204" charset="-122"/>
                <a:cs typeface="微软雅黑" panose="020B0503020204020204" charset="-122"/>
              </a:rPr>
              <a:t>指向 </a:t>
            </a:r>
            <a:r>
              <a:rPr lang="en-US" altLang="zh-CN" sz="2800" dirty="0">
                <a:latin typeface="微软雅黑" panose="020B0503020204020204" charset="-122"/>
                <a:ea typeface="微软雅黑" panose="020B0503020204020204" charset="-122"/>
                <a:cs typeface="微软雅黑" panose="020B0503020204020204" charset="-122"/>
              </a:rPr>
              <a:t>r </a:t>
            </a:r>
            <a:r>
              <a:rPr lang="zh-CN" altLang="en-US" sz="2800" dirty="0">
                <a:latin typeface="微软雅黑" panose="020B0503020204020204" charset="-122"/>
                <a:ea typeface="微软雅黑" panose="020B0503020204020204" charset="-122"/>
                <a:cs typeface="微软雅黑" panose="020B0503020204020204" charset="-122"/>
              </a:rPr>
              <a:t>的活动记录存取链</a:t>
            </a:r>
            <a:endParaRPr lang="zh-CN" altLang="en-US" sz="2800" dirty="0">
              <a:latin typeface="微软雅黑" panose="020B0503020204020204" charset="-122"/>
              <a:ea typeface="微软雅黑" panose="020B0503020204020204" charset="-122"/>
              <a:cs typeface="微软雅黑" panose="020B0503020204020204" charset="-122"/>
            </a:endParaRPr>
          </a:p>
        </p:txBody>
      </p:sp>
      <p:sp>
        <p:nvSpPr>
          <p:cNvPr id="31" name="Rectangle 97"/>
          <p:cNvSpPr/>
          <p:nvPr/>
        </p:nvSpPr>
        <p:spPr>
          <a:xfrm>
            <a:off x="9158288" y="6172200"/>
            <a:ext cx="990600" cy="304800"/>
          </a:xfrm>
          <a:prstGeom prst="rect">
            <a:avLst/>
          </a:prstGeom>
          <a:solidFill>
            <a:srgbClr val="FF0000"/>
          </a:solidFill>
          <a:ln w="9525">
            <a:noFill/>
          </a:ln>
        </p:spPr>
        <p:txBody>
          <a:bodyPr wrap="none" anchor="ctr"/>
          <a:p>
            <a:endParaRPr lang="zh-CN" altLang="en-US" dirty="0">
              <a:latin typeface="华文新魏" panose="02010800040101010101" pitchFamily="2" charset="-122"/>
            </a:endParaRPr>
          </a:p>
        </p:txBody>
      </p:sp>
      <p:sp>
        <p:nvSpPr>
          <p:cNvPr id="32" name="Rectangle 96"/>
          <p:cNvSpPr/>
          <p:nvPr/>
        </p:nvSpPr>
        <p:spPr>
          <a:xfrm>
            <a:off x="9267825" y="571500"/>
            <a:ext cx="990600" cy="304800"/>
          </a:xfrm>
          <a:prstGeom prst="rect">
            <a:avLst/>
          </a:prstGeom>
          <a:solidFill>
            <a:srgbClr val="FF0000"/>
          </a:solidFill>
          <a:ln w="9525">
            <a:noFill/>
          </a:ln>
        </p:spPr>
        <p:txBody>
          <a:bodyPr wrap="none" anchor="ctr"/>
          <a:p>
            <a:endParaRPr lang="zh-CN" altLang="en-US" dirty="0">
              <a:latin typeface="华文新魏" panose="02010800040101010101" pitchFamily="2" charset="-122"/>
            </a:endParaRPr>
          </a:p>
        </p:txBody>
      </p:sp>
      <p:sp>
        <p:nvSpPr>
          <p:cNvPr id="33" name="Arc 71"/>
          <p:cNvSpPr/>
          <p:nvPr/>
        </p:nvSpPr>
        <p:spPr>
          <a:xfrm flipV="1">
            <a:off x="10166350" y="823913"/>
            <a:ext cx="842963" cy="5494337"/>
          </a:xfrm>
          <a:custGeom>
            <a:avLst/>
            <a:gdLst/>
            <a:ahLst/>
            <a:cxnLst>
              <a:cxn ang="0">
                <a:pos x="0" y="0"/>
              </a:cxn>
              <a:cxn ang="0">
                <a:pos x="2147483647" y="2147483647"/>
              </a:cxn>
              <a:cxn ang="0">
                <a:pos x="0" y="2147483647"/>
              </a:cxn>
            </a:cxnLst>
            <a:pathLst>
              <a:path w="21600" h="43199" fill="none">
                <a:moveTo>
                  <a:pt x="-1" y="0"/>
                </a:moveTo>
                <a:cubicBezTo>
                  <a:pt x="11929" y="0"/>
                  <a:pt x="21600" y="9670"/>
                  <a:pt x="21600" y="21600"/>
                </a:cubicBezTo>
                <a:cubicBezTo>
                  <a:pt x="21600" y="33453"/>
                  <a:pt x="12047" y="43092"/>
                  <a:pt x="194" y="43199"/>
                </a:cubicBezTo>
              </a:path>
              <a:path w="21600" h="43199" stroke="0">
                <a:moveTo>
                  <a:pt x="-1" y="0"/>
                </a:moveTo>
                <a:cubicBezTo>
                  <a:pt x="11929" y="0"/>
                  <a:pt x="21600" y="9670"/>
                  <a:pt x="21600" y="21600"/>
                </a:cubicBezTo>
                <a:cubicBezTo>
                  <a:pt x="21600" y="33453"/>
                  <a:pt x="12047" y="43092"/>
                  <a:pt x="194" y="43199"/>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8" name="Group 19"/>
          <p:cNvGrpSpPr/>
          <p:nvPr/>
        </p:nvGrpSpPr>
        <p:grpSpPr>
          <a:xfrm>
            <a:off x="8870950" y="73025"/>
            <a:ext cx="1714500" cy="5656263"/>
            <a:chOff x="3951" y="426"/>
            <a:chExt cx="1041" cy="3666"/>
          </a:xfrm>
        </p:grpSpPr>
        <p:grpSp>
          <p:nvGrpSpPr>
            <p:cNvPr id="63521" name="Group 62"/>
            <p:cNvGrpSpPr/>
            <p:nvPr/>
          </p:nvGrpSpPr>
          <p:grpSpPr>
            <a:xfrm>
              <a:off x="3984" y="426"/>
              <a:ext cx="769" cy="738"/>
              <a:chOff x="1824" y="906"/>
              <a:chExt cx="769" cy="738"/>
            </a:xfrm>
          </p:grpSpPr>
          <p:sp>
            <p:nvSpPr>
              <p:cNvPr id="63522" name="Text Box 70"/>
              <p:cNvSpPr txBox="1"/>
              <p:nvPr/>
            </p:nvSpPr>
            <p:spPr>
              <a:xfrm>
                <a:off x="2097" y="906"/>
                <a:ext cx="227" cy="299"/>
              </a:xfrm>
              <a:prstGeom prst="rect">
                <a:avLst/>
              </a:prstGeom>
              <a:noFill/>
              <a:ln w="9525">
                <a:noFill/>
              </a:ln>
            </p:spPr>
            <p:txBody>
              <a:bodyPr wrap="none" anchor="ctr">
                <a:spAutoFit/>
              </a:bodyPr>
              <a:p>
                <a:r>
                  <a:rPr lang="en-US" altLang="zh-CN" dirty="0">
                    <a:solidFill>
                      <a:schemeClr val="bg1"/>
                    </a:solidFill>
                    <a:latin typeface="华文新魏" panose="02010800040101010101" pitchFamily="2" charset="-122"/>
                  </a:rPr>
                  <a:t>r</a:t>
                </a:r>
                <a:endParaRPr lang="en-US" altLang="zh-CN" dirty="0">
                  <a:solidFill>
                    <a:schemeClr val="bg1"/>
                  </a:solidFill>
                  <a:latin typeface="华文新魏" panose="02010800040101010101" pitchFamily="2" charset="-122"/>
                </a:endParaRPr>
              </a:p>
            </p:txBody>
          </p:sp>
          <p:sp>
            <p:nvSpPr>
              <p:cNvPr id="63523" name="Text Box 69"/>
              <p:cNvSpPr txBox="1"/>
              <p:nvPr/>
            </p:nvSpPr>
            <p:spPr>
              <a:xfrm>
                <a:off x="1856" y="1194"/>
                <a:ext cx="737" cy="299"/>
              </a:xfrm>
              <a:prstGeom prst="rect">
                <a:avLst/>
              </a:prstGeom>
              <a:noFill/>
              <a:ln w="9525">
                <a:noFill/>
              </a:ln>
            </p:spPr>
            <p:txBody>
              <a:bodyPr wrap="none" anchor="ctr">
                <a:spAutoFit/>
              </a:bodyPr>
              <a:p>
                <a:r>
                  <a:rPr lang="en-US" altLang="zh-CN" dirty="0">
                    <a:solidFill>
                      <a:schemeClr val="bg1"/>
                    </a:solidFill>
                    <a:latin typeface="华文新魏" panose="02010800040101010101" pitchFamily="2" charset="-122"/>
                  </a:rPr>
                  <a:t>access</a:t>
                </a:r>
                <a:endParaRPr lang="en-US" altLang="zh-CN" dirty="0">
                  <a:solidFill>
                    <a:schemeClr val="bg1"/>
                  </a:solidFill>
                  <a:latin typeface="华文新魏" panose="02010800040101010101" pitchFamily="2" charset="-122"/>
                </a:endParaRPr>
              </a:p>
            </p:txBody>
          </p:sp>
          <p:sp>
            <p:nvSpPr>
              <p:cNvPr id="63524" name="Line 68"/>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3525" name="Line 67"/>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3526" name="Line 66"/>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3527" name="Line 65"/>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3528" name="AutoShape 64"/>
              <p:cNvCxnSpPr>
                <a:stCxn id="63526" idx="0"/>
                <a:endCxn id="63527"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3529" name="AutoShape 63"/>
              <p:cNvCxnSpPr>
                <a:stCxn id="63526" idx="1"/>
                <a:endCxn id="63527"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grpSp>
          <p:nvGrpSpPr>
            <p:cNvPr id="63530" name="Group 53"/>
            <p:cNvGrpSpPr/>
            <p:nvPr/>
          </p:nvGrpSpPr>
          <p:grpSpPr>
            <a:xfrm>
              <a:off x="3984" y="1085"/>
              <a:ext cx="864" cy="739"/>
              <a:chOff x="1824" y="905"/>
              <a:chExt cx="864" cy="739"/>
            </a:xfrm>
          </p:grpSpPr>
          <p:sp>
            <p:nvSpPr>
              <p:cNvPr id="63531" name="Text Box 61"/>
              <p:cNvSpPr txBox="1"/>
              <p:nvPr/>
            </p:nvSpPr>
            <p:spPr>
              <a:xfrm>
                <a:off x="2040" y="905"/>
                <a:ext cx="324" cy="299"/>
              </a:xfrm>
              <a:prstGeom prst="rect">
                <a:avLst/>
              </a:prstGeom>
              <a:noFill/>
              <a:ln w="9525">
                <a:noFill/>
              </a:ln>
            </p:spPr>
            <p:txBody>
              <a:bodyPr wrap="none" anchor="ctr">
                <a:spAutoFit/>
              </a:bodyPr>
              <a:p>
                <a:r>
                  <a:rPr lang="en-US" altLang="zh-CN" dirty="0">
                    <a:latin typeface="华文新魏" panose="02010800040101010101" pitchFamily="2" charset="-122"/>
                  </a:rPr>
                  <a:t>x</a:t>
                </a:r>
                <a:r>
                  <a:rPr lang="en-US" altLang="zh-CN" baseline="-25000" dirty="0">
                    <a:latin typeface="华文新魏" panose="02010800040101010101" pitchFamily="2" charset="-122"/>
                  </a:rPr>
                  <a:t>1</a:t>
                </a:r>
                <a:endParaRPr lang="en-US" altLang="zh-CN" dirty="0">
                  <a:latin typeface="华文新魏" panose="02010800040101010101" pitchFamily="2" charset="-122"/>
                </a:endParaRPr>
              </a:p>
            </p:txBody>
          </p:sp>
          <p:sp>
            <p:nvSpPr>
              <p:cNvPr id="63532" name="Text Box 60"/>
              <p:cNvSpPr txBox="1"/>
              <p:nvPr/>
            </p:nvSpPr>
            <p:spPr>
              <a:xfrm>
                <a:off x="1834" y="1214"/>
                <a:ext cx="854" cy="259"/>
              </a:xfrm>
              <a:prstGeom prst="rect">
                <a:avLst/>
              </a:prstGeom>
              <a:noFill/>
              <a:ln w="9525">
                <a:noFill/>
              </a:ln>
            </p:spPr>
            <p:txBody>
              <a:bodyPr anchor="ctr">
                <a:spAutoFit/>
              </a:bodyPr>
              <a:p>
                <a:r>
                  <a:rPr lang="en-US" altLang="zh-CN" sz="2000" dirty="0">
                    <a:latin typeface="华文新魏" panose="02010800040101010101" pitchFamily="2" charset="-122"/>
                  </a:rPr>
                  <a:t>access link</a:t>
                </a:r>
                <a:endParaRPr lang="en-US" altLang="zh-CN" dirty="0">
                  <a:latin typeface="华文新魏" panose="02010800040101010101" pitchFamily="2" charset="-122"/>
                </a:endParaRPr>
              </a:p>
            </p:txBody>
          </p:sp>
          <p:sp>
            <p:nvSpPr>
              <p:cNvPr id="63533" name="Line 59"/>
              <p:cNvSpPr/>
              <p:nvPr/>
            </p:nvSpPr>
            <p:spPr>
              <a:xfrm>
                <a:off x="1824" y="1236"/>
                <a:ext cx="817" cy="12"/>
              </a:xfrm>
              <a:prstGeom prst="line">
                <a:avLst/>
              </a:prstGeom>
              <a:ln w="9525" cap="flat" cmpd="sng">
                <a:solidFill>
                  <a:schemeClr val="tx1"/>
                </a:solidFill>
                <a:prstDash val="solid"/>
                <a:round/>
                <a:headEnd type="none" w="med" len="med"/>
                <a:tailEnd type="none" w="med" len="med"/>
              </a:ln>
            </p:spPr>
          </p:sp>
          <p:sp>
            <p:nvSpPr>
              <p:cNvPr id="63534" name="Line 58"/>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3535" name="Line 57"/>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3536" name="Line 56"/>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3537" name="AutoShape 55"/>
              <p:cNvCxnSpPr>
                <a:stCxn id="63535" idx="0"/>
                <a:endCxn id="63536"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3538" name="AutoShape 54"/>
              <p:cNvCxnSpPr>
                <a:stCxn id="63535" idx="1"/>
                <a:endCxn id="63536"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3539" name="Arc 52"/>
            <p:cNvSpPr/>
            <p:nvPr/>
          </p:nvSpPr>
          <p:spPr>
            <a:xfrm flipV="1">
              <a:off x="4704" y="960"/>
              <a:ext cx="288" cy="580"/>
            </a:xfrm>
            <a:custGeom>
              <a:avLst/>
              <a:gdLst/>
              <a:ahLst/>
              <a:cxnLst>
                <a:cxn ang="0">
                  <a:pos x="0" y="0"/>
                </a:cxn>
                <a:cxn ang="0">
                  <a:pos x="0" y="0"/>
                </a:cxn>
                <a:cxn ang="0">
                  <a:pos x="0" y="0"/>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3540" name="Group 43"/>
            <p:cNvGrpSpPr/>
            <p:nvPr/>
          </p:nvGrpSpPr>
          <p:grpSpPr>
            <a:xfrm>
              <a:off x="3951" y="2009"/>
              <a:ext cx="816" cy="739"/>
              <a:chOff x="1791" y="905"/>
              <a:chExt cx="816" cy="739"/>
            </a:xfrm>
          </p:grpSpPr>
          <p:sp>
            <p:nvSpPr>
              <p:cNvPr id="63541" name="Text Box 51"/>
              <p:cNvSpPr txBox="1"/>
              <p:nvPr/>
            </p:nvSpPr>
            <p:spPr>
              <a:xfrm>
                <a:off x="1832" y="905"/>
                <a:ext cx="769" cy="299"/>
              </a:xfrm>
              <a:prstGeom prst="rect">
                <a:avLst/>
              </a:prstGeom>
              <a:noFill/>
              <a:ln w="9525">
                <a:noFill/>
              </a:ln>
            </p:spPr>
            <p:txBody>
              <a:bodyPr wrap="none" anchor="ctr">
                <a:spAutoFit/>
              </a:bodyPr>
              <a:p>
                <a:r>
                  <a:rPr lang="en-US" altLang="zh-CN" dirty="0">
                    <a:latin typeface="华文新魏" panose="02010800040101010101" pitchFamily="2" charset="-122"/>
                  </a:rPr>
                  <a:t>x</a:t>
                </a:r>
                <a:r>
                  <a:rPr lang="en-US" altLang="zh-CN" baseline="-25000" dirty="0">
                    <a:latin typeface="华文新魏" panose="02010800040101010101" pitchFamily="2" charset="-122"/>
                  </a:rPr>
                  <a:t>np-nx-1</a:t>
                </a:r>
                <a:endParaRPr lang="en-US" altLang="zh-CN" dirty="0">
                  <a:latin typeface="华文新魏" panose="02010800040101010101" pitchFamily="2" charset="-122"/>
                </a:endParaRPr>
              </a:p>
            </p:txBody>
          </p:sp>
          <p:sp>
            <p:nvSpPr>
              <p:cNvPr id="63542" name="Text Box 50"/>
              <p:cNvSpPr txBox="1"/>
              <p:nvPr/>
            </p:nvSpPr>
            <p:spPr>
              <a:xfrm>
                <a:off x="1791" y="1221"/>
                <a:ext cx="816" cy="259"/>
              </a:xfrm>
              <a:prstGeom prst="rect">
                <a:avLst/>
              </a:prstGeom>
              <a:noFill/>
              <a:ln w="9525">
                <a:noFill/>
              </a:ln>
            </p:spPr>
            <p:txBody>
              <a:bodyPr wrap="none" anchor="ctr">
                <a:spAutoFit/>
              </a:bodyPr>
              <a:p>
                <a:r>
                  <a:rPr lang="en-US" altLang="zh-CN" sz="2000" dirty="0">
                    <a:latin typeface="华文新魏" panose="02010800040101010101" pitchFamily="2" charset="-122"/>
                  </a:rPr>
                  <a:t>access link</a:t>
                </a:r>
                <a:endParaRPr lang="en-US" altLang="zh-CN" dirty="0">
                  <a:latin typeface="华文新魏" panose="02010800040101010101" pitchFamily="2" charset="-122"/>
                </a:endParaRPr>
              </a:p>
            </p:txBody>
          </p:sp>
          <p:sp>
            <p:nvSpPr>
              <p:cNvPr id="63543" name="Line 49"/>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3544" name="Line 48"/>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3545" name="Line 47"/>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3546" name="Line 46"/>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3547" name="AutoShape 45"/>
              <p:cNvCxnSpPr>
                <a:stCxn id="63545" idx="0"/>
                <a:endCxn id="63546"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3548" name="AutoShape 44"/>
              <p:cNvCxnSpPr>
                <a:stCxn id="63545" idx="1"/>
                <a:endCxn id="63546"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3549" name="Arc 42"/>
            <p:cNvSpPr/>
            <p:nvPr/>
          </p:nvSpPr>
          <p:spPr>
            <a:xfrm flipV="1">
              <a:off x="4704" y="2544"/>
              <a:ext cx="288" cy="580"/>
            </a:xfrm>
            <a:custGeom>
              <a:avLst/>
              <a:gdLst/>
              <a:ahLst/>
              <a:cxnLst>
                <a:cxn ang="0">
                  <a:pos x="0" y="0"/>
                </a:cxn>
                <a:cxn ang="0">
                  <a:pos x="0" y="0"/>
                </a:cxn>
                <a:cxn ang="0">
                  <a:pos x="0" y="0"/>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3550" name="Group 33"/>
            <p:cNvGrpSpPr/>
            <p:nvPr/>
          </p:nvGrpSpPr>
          <p:grpSpPr>
            <a:xfrm>
              <a:off x="3951" y="2683"/>
              <a:ext cx="816" cy="737"/>
              <a:chOff x="1791" y="907"/>
              <a:chExt cx="816" cy="737"/>
            </a:xfrm>
          </p:grpSpPr>
          <p:sp>
            <p:nvSpPr>
              <p:cNvPr id="63551" name="Text Box 41"/>
              <p:cNvSpPr txBox="1"/>
              <p:nvPr/>
            </p:nvSpPr>
            <p:spPr>
              <a:xfrm>
                <a:off x="1897" y="907"/>
                <a:ext cx="667" cy="299"/>
              </a:xfrm>
              <a:prstGeom prst="rect">
                <a:avLst/>
              </a:prstGeom>
              <a:noFill/>
              <a:ln w="9525">
                <a:noFill/>
              </a:ln>
            </p:spPr>
            <p:txBody>
              <a:bodyPr wrap="none" anchor="ctr">
                <a:spAutoFit/>
              </a:bodyPr>
              <a:p>
                <a:r>
                  <a:rPr lang="en-US" altLang="zh-CN" dirty="0">
                    <a:latin typeface="华文新魏" panose="02010800040101010101" pitchFamily="2" charset="-122"/>
                  </a:rPr>
                  <a:t>x</a:t>
                </a:r>
                <a:r>
                  <a:rPr lang="en-US" altLang="zh-CN" baseline="-25000" dirty="0">
                    <a:latin typeface="华文新魏" panose="02010800040101010101" pitchFamily="2" charset="-122"/>
                  </a:rPr>
                  <a:t>np-nx</a:t>
                </a:r>
                <a:endParaRPr lang="en-US" altLang="zh-CN" dirty="0">
                  <a:latin typeface="华文新魏" panose="02010800040101010101" pitchFamily="2" charset="-122"/>
                </a:endParaRPr>
              </a:p>
            </p:txBody>
          </p:sp>
          <p:sp>
            <p:nvSpPr>
              <p:cNvPr id="63552" name="Text Box 40"/>
              <p:cNvSpPr txBox="1"/>
              <p:nvPr/>
            </p:nvSpPr>
            <p:spPr>
              <a:xfrm>
                <a:off x="1791" y="1215"/>
                <a:ext cx="816" cy="259"/>
              </a:xfrm>
              <a:prstGeom prst="rect">
                <a:avLst/>
              </a:prstGeom>
              <a:noFill/>
              <a:ln w="9525">
                <a:noFill/>
              </a:ln>
            </p:spPr>
            <p:txBody>
              <a:bodyPr wrap="none" anchor="ctr">
                <a:spAutoFit/>
              </a:bodyPr>
              <a:p>
                <a:r>
                  <a:rPr lang="en-US" altLang="zh-CN" sz="2000" dirty="0">
                    <a:latin typeface="华文新魏" panose="02010800040101010101" pitchFamily="2" charset="-122"/>
                  </a:rPr>
                  <a:t>access link</a:t>
                </a:r>
                <a:endParaRPr lang="en-US" altLang="zh-CN" dirty="0">
                  <a:latin typeface="华文新魏" panose="02010800040101010101" pitchFamily="2" charset="-122"/>
                </a:endParaRPr>
              </a:p>
            </p:txBody>
          </p:sp>
          <p:sp>
            <p:nvSpPr>
              <p:cNvPr id="63553" name="Line 39"/>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3554" name="Line 38"/>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3555" name="Line 37"/>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3556" name="Line 36"/>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3557" name="AutoShape 35"/>
              <p:cNvCxnSpPr>
                <a:stCxn id="63555" idx="0"/>
                <a:endCxn id="63556"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3558" name="AutoShape 34"/>
              <p:cNvCxnSpPr>
                <a:stCxn id="63555" idx="1"/>
                <a:endCxn id="63556"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3559" name="Rectangle 32"/>
            <p:cNvSpPr/>
            <p:nvPr/>
          </p:nvSpPr>
          <p:spPr>
            <a:xfrm>
              <a:off x="3984" y="1776"/>
              <a:ext cx="768" cy="288"/>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p>
              <a:r>
                <a:rPr lang="en-US" altLang="zh-CN" dirty="0">
                  <a:latin typeface="华文新魏" panose="02010800040101010101" pitchFamily="2" charset="-122"/>
                </a:rPr>
                <a:t>...</a:t>
              </a:r>
              <a:endParaRPr lang="en-US" altLang="zh-CN" dirty="0">
                <a:latin typeface="华文新魏" panose="02010800040101010101" pitchFamily="2" charset="-122"/>
              </a:endParaRPr>
            </a:p>
          </p:txBody>
        </p:sp>
        <p:sp>
          <p:nvSpPr>
            <p:cNvPr id="63560" name="Arc 31"/>
            <p:cNvSpPr/>
            <p:nvPr/>
          </p:nvSpPr>
          <p:spPr>
            <a:xfrm flipV="1">
              <a:off x="4704" y="2153"/>
              <a:ext cx="240" cy="298"/>
            </a:xfrm>
            <a:custGeom>
              <a:avLst/>
              <a:gdLst/>
              <a:ahLst/>
              <a:cxnLst>
                <a:cxn ang="0">
                  <a:pos x="0" y="0"/>
                </a:cxn>
                <a:cxn ang="0">
                  <a:pos x="0" y="0"/>
                </a:cxn>
                <a:cxn ang="0">
                  <a:pos x="0" y="0"/>
                </a:cxn>
              </a:cxnLst>
              <a:pathLst>
                <a:path w="21600" h="21900" fill="none">
                  <a:moveTo>
                    <a:pt x="-1" y="0"/>
                  </a:moveTo>
                  <a:cubicBezTo>
                    <a:pt x="11929" y="0"/>
                    <a:pt x="21600" y="9670"/>
                    <a:pt x="21600" y="21600"/>
                  </a:cubicBezTo>
                  <a:cubicBezTo>
                    <a:pt x="21600" y="21700"/>
                    <a:pt x="21599" y="21800"/>
                    <a:pt x="21597" y="21899"/>
                  </a:cubicBezTo>
                </a:path>
                <a:path w="21600" h="21900" stroke="0">
                  <a:moveTo>
                    <a:pt x="-1" y="0"/>
                  </a:moveTo>
                  <a:cubicBezTo>
                    <a:pt x="11929" y="0"/>
                    <a:pt x="21600" y="9670"/>
                    <a:pt x="21600" y="21600"/>
                  </a:cubicBezTo>
                  <a:cubicBezTo>
                    <a:pt x="21600" y="21700"/>
                    <a:pt x="21599" y="21800"/>
                    <a:pt x="21597" y="21899"/>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63561" name="Arc 30"/>
            <p:cNvSpPr/>
            <p:nvPr/>
          </p:nvSpPr>
          <p:spPr>
            <a:xfrm flipV="1">
              <a:off x="4704" y="1631"/>
              <a:ext cx="240" cy="289"/>
            </a:xfrm>
            <a:custGeom>
              <a:avLst/>
              <a:gdLst/>
              <a:ahLst/>
              <a:cxnLst>
                <a:cxn ang="0">
                  <a:pos x="0" y="0"/>
                </a:cxn>
                <a:cxn ang="0">
                  <a:pos x="0" y="0"/>
                </a:cxn>
                <a:cxn ang="0">
                  <a:pos x="0" y="0"/>
                </a:cxn>
              </a:cxnLst>
              <a:pathLst>
                <a:path w="21600" h="21216" fill="none">
                  <a:moveTo>
                    <a:pt x="21598" y="0"/>
                  </a:moveTo>
                  <a:cubicBezTo>
                    <a:pt x="21599" y="77"/>
                    <a:pt x="21600" y="155"/>
                    <a:pt x="21600" y="233"/>
                  </a:cubicBezTo>
                  <a:cubicBezTo>
                    <a:pt x="21600" y="10187"/>
                    <a:pt x="14796" y="18852"/>
                    <a:pt x="5126" y="21215"/>
                  </a:cubicBezTo>
                </a:path>
                <a:path w="21600" h="21216" stroke="0">
                  <a:moveTo>
                    <a:pt x="21598" y="0"/>
                  </a:moveTo>
                  <a:cubicBezTo>
                    <a:pt x="21599" y="77"/>
                    <a:pt x="21600" y="155"/>
                    <a:pt x="21600" y="233"/>
                  </a:cubicBezTo>
                  <a:cubicBezTo>
                    <a:pt x="21600" y="10187"/>
                    <a:pt x="14796" y="18852"/>
                    <a:pt x="5126" y="21215"/>
                  </a:cubicBezTo>
                  <a:lnTo>
                    <a:pt x="0" y="233"/>
                  </a:lnTo>
                  <a:lnTo>
                    <a:pt x="21598" y="0"/>
                  </a:lnTo>
                  <a:close/>
                </a:path>
              </a:pathLst>
            </a:custGeom>
            <a:noFill/>
            <a:ln w="28575" cap="flat" cmpd="sng">
              <a:solidFill>
                <a:srgbClr val="0000FF"/>
              </a:solidFill>
              <a:prstDash val="solid"/>
              <a:round/>
              <a:headEnd type="none" w="med" len="med"/>
              <a:tailEnd type="triangle" w="med" len="med"/>
            </a:ln>
          </p:spPr>
          <p:txBody>
            <a:bodyPr/>
            <a:p>
              <a:endParaRPr lang="zh-CN" altLang="en-US"/>
            </a:p>
          </p:txBody>
        </p:sp>
        <p:grpSp>
          <p:nvGrpSpPr>
            <p:cNvPr id="63562" name="Group 21"/>
            <p:cNvGrpSpPr/>
            <p:nvPr/>
          </p:nvGrpSpPr>
          <p:grpSpPr>
            <a:xfrm>
              <a:off x="3951" y="3355"/>
              <a:ext cx="816" cy="737"/>
              <a:chOff x="1791" y="907"/>
              <a:chExt cx="816" cy="737"/>
            </a:xfrm>
          </p:grpSpPr>
          <p:sp>
            <p:nvSpPr>
              <p:cNvPr id="63563" name="Text Box 29"/>
              <p:cNvSpPr txBox="1"/>
              <p:nvPr/>
            </p:nvSpPr>
            <p:spPr>
              <a:xfrm>
                <a:off x="2078" y="907"/>
                <a:ext cx="279" cy="299"/>
              </a:xfrm>
              <a:prstGeom prst="rect">
                <a:avLst/>
              </a:prstGeom>
              <a:noFill/>
              <a:ln w="9525">
                <a:noFill/>
              </a:ln>
            </p:spPr>
            <p:txBody>
              <a:bodyPr wrap="none" anchor="ctr">
                <a:spAutoFit/>
              </a:bodyPr>
              <a:p>
                <a:r>
                  <a:rPr lang="en-US" altLang="zh-CN" dirty="0">
                    <a:latin typeface="华文新魏" panose="02010800040101010101" pitchFamily="2" charset="-122"/>
                  </a:rPr>
                  <a:t>p</a:t>
                </a:r>
                <a:endParaRPr lang="en-US" altLang="zh-CN" dirty="0">
                  <a:latin typeface="华文新魏" panose="02010800040101010101" pitchFamily="2" charset="-122"/>
                </a:endParaRPr>
              </a:p>
            </p:txBody>
          </p:sp>
          <p:sp>
            <p:nvSpPr>
              <p:cNvPr id="63564" name="Text Box 28"/>
              <p:cNvSpPr txBox="1"/>
              <p:nvPr/>
            </p:nvSpPr>
            <p:spPr>
              <a:xfrm>
                <a:off x="1791" y="1215"/>
                <a:ext cx="816" cy="259"/>
              </a:xfrm>
              <a:prstGeom prst="rect">
                <a:avLst/>
              </a:prstGeom>
              <a:noFill/>
              <a:ln w="9525">
                <a:noFill/>
              </a:ln>
            </p:spPr>
            <p:txBody>
              <a:bodyPr wrap="none" anchor="ctr">
                <a:spAutoFit/>
              </a:bodyPr>
              <a:p>
                <a:r>
                  <a:rPr lang="en-US" altLang="zh-CN" sz="2000" dirty="0">
                    <a:latin typeface="华文新魏" panose="02010800040101010101" pitchFamily="2" charset="-122"/>
                  </a:rPr>
                  <a:t>access link</a:t>
                </a:r>
                <a:endParaRPr lang="en-US" altLang="zh-CN" dirty="0">
                  <a:latin typeface="华文新魏" panose="02010800040101010101" pitchFamily="2" charset="-122"/>
                </a:endParaRPr>
              </a:p>
            </p:txBody>
          </p:sp>
          <p:sp>
            <p:nvSpPr>
              <p:cNvPr id="63565" name="Line 27"/>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3566" name="Line 26"/>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3567" name="Line 25"/>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3568" name="Line 24"/>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3569" name="AutoShape 23"/>
              <p:cNvCxnSpPr>
                <a:stCxn id="63567" idx="0"/>
                <a:endCxn id="63568"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3570" name="AutoShape 22"/>
              <p:cNvCxnSpPr>
                <a:stCxn id="63567" idx="1"/>
                <a:endCxn id="63568"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3571" name="Arc 20"/>
            <p:cNvSpPr/>
            <p:nvPr/>
          </p:nvSpPr>
          <p:spPr>
            <a:xfrm flipV="1">
              <a:off x="4704" y="3212"/>
              <a:ext cx="288" cy="580"/>
            </a:xfrm>
            <a:custGeom>
              <a:avLst/>
              <a:gdLst/>
              <a:ahLst/>
              <a:cxnLst>
                <a:cxn ang="0">
                  <a:pos x="0" y="0"/>
                </a:cxn>
                <a:cxn ang="0">
                  <a:pos x="0" y="0"/>
                </a:cxn>
                <a:cxn ang="0">
                  <a:pos x="0" y="0"/>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grpSp>
        <p:nvGrpSpPr>
          <p:cNvPr id="14" name="Group 10"/>
          <p:cNvGrpSpPr/>
          <p:nvPr/>
        </p:nvGrpSpPr>
        <p:grpSpPr>
          <a:xfrm>
            <a:off x="8894763" y="5621338"/>
            <a:ext cx="1343025" cy="1138237"/>
            <a:chOff x="1790" y="906"/>
            <a:chExt cx="816" cy="738"/>
          </a:xfrm>
        </p:grpSpPr>
        <p:sp>
          <p:nvSpPr>
            <p:cNvPr id="63573" name="Text Box 18"/>
            <p:cNvSpPr txBox="1"/>
            <p:nvPr/>
          </p:nvSpPr>
          <p:spPr>
            <a:xfrm>
              <a:off x="2078" y="906"/>
              <a:ext cx="262" cy="299"/>
            </a:xfrm>
            <a:prstGeom prst="rect">
              <a:avLst/>
            </a:prstGeom>
            <a:noFill/>
            <a:ln w="9525">
              <a:noFill/>
            </a:ln>
          </p:spPr>
          <p:txBody>
            <a:bodyPr wrap="none" anchor="ctr">
              <a:spAutoFit/>
            </a:bodyPr>
            <a:p>
              <a:r>
                <a:rPr lang="en-US" altLang="zh-CN" dirty="0">
                  <a:latin typeface="华文新魏" panose="02010800040101010101" pitchFamily="2" charset="-122"/>
                </a:rPr>
                <a:t>x</a:t>
              </a:r>
              <a:endParaRPr lang="en-US" altLang="zh-CN" dirty="0">
                <a:latin typeface="华文新魏" panose="02010800040101010101" pitchFamily="2" charset="-122"/>
              </a:endParaRPr>
            </a:p>
          </p:txBody>
        </p:sp>
        <p:sp>
          <p:nvSpPr>
            <p:cNvPr id="63574" name="Text Box 17"/>
            <p:cNvSpPr txBox="1"/>
            <p:nvPr/>
          </p:nvSpPr>
          <p:spPr>
            <a:xfrm>
              <a:off x="1790" y="1215"/>
              <a:ext cx="816" cy="259"/>
            </a:xfrm>
            <a:prstGeom prst="rect">
              <a:avLst/>
            </a:prstGeom>
            <a:noFill/>
            <a:ln w="9525">
              <a:noFill/>
            </a:ln>
          </p:spPr>
          <p:txBody>
            <a:bodyPr wrap="none" anchor="ctr">
              <a:spAutoFit/>
            </a:bodyPr>
            <a:p>
              <a:r>
                <a:rPr lang="en-US" altLang="zh-CN" sz="2000" dirty="0">
                  <a:latin typeface="华文新魏" panose="02010800040101010101" pitchFamily="2" charset="-122"/>
                </a:rPr>
                <a:t>access link</a:t>
              </a:r>
              <a:endParaRPr lang="en-US" altLang="zh-CN" dirty="0">
                <a:latin typeface="华文新魏" panose="02010800040101010101" pitchFamily="2" charset="-122"/>
              </a:endParaRPr>
            </a:p>
          </p:txBody>
        </p:sp>
        <p:sp>
          <p:nvSpPr>
            <p:cNvPr id="63575" name="Line 16"/>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3576" name="Line 15"/>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3577" name="Line 14"/>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3578" name="Line 13"/>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3579" name="AutoShape 12"/>
            <p:cNvCxnSpPr>
              <a:stCxn id="63577" idx="0"/>
              <a:endCxn id="63578"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3580" name="AutoShape 11"/>
            <p:cNvCxnSpPr>
              <a:stCxn id="63577" idx="1"/>
              <a:endCxn id="63578"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95" name="Rectangle 9"/>
          <p:cNvSpPr/>
          <p:nvPr/>
        </p:nvSpPr>
        <p:spPr>
          <a:xfrm>
            <a:off x="2916555" y="2819400"/>
            <a:ext cx="4331335" cy="1371600"/>
          </a:xfrm>
          <a:prstGeom prst="rect">
            <a:avLst/>
          </a:prstGeom>
          <a:solidFill>
            <a:srgbClr val="FFFF00"/>
          </a:solidFill>
          <a:ln w="9525">
            <a:noFill/>
          </a:ln>
        </p:spPr>
        <p:txBody>
          <a:bodyPr anchor="t"/>
          <a:p>
            <a:pPr marL="342900" indent="-342900">
              <a:spcBef>
                <a:spcPct val="20000"/>
              </a:spcBef>
              <a:buClr>
                <a:schemeClr val="accent1"/>
              </a:buClr>
              <a:buSzPct val="70000"/>
              <a:buFont typeface="Monotype Sorts" pitchFamily="2" charset="2"/>
              <a:buChar char="n"/>
            </a:pPr>
            <a:r>
              <a:rPr lang="zh-CN" altLang="en-US" sz="2800" dirty="0">
                <a:latin typeface="微软雅黑" panose="020B0503020204020204" charset="-122"/>
                <a:ea typeface="微软雅黑" panose="020B0503020204020204" charset="-122"/>
                <a:cs typeface="微软雅黑" panose="020B0503020204020204" charset="-122"/>
              </a:rPr>
              <a:t>从 </a:t>
            </a:r>
            <a:r>
              <a:rPr lang="en-US" altLang="zh-CN" sz="2800" dirty="0">
                <a:latin typeface="微软雅黑" panose="020B0503020204020204" charset="-122"/>
                <a:ea typeface="微软雅黑" panose="020B0503020204020204" charset="-122"/>
                <a:cs typeface="微软雅黑" panose="020B0503020204020204" charset="-122"/>
              </a:rPr>
              <a:t>p </a:t>
            </a:r>
            <a:r>
              <a:rPr lang="zh-CN" altLang="en-US" sz="2800" dirty="0">
                <a:latin typeface="微软雅黑" panose="020B0503020204020204" charset="-122"/>
                <a:ea typeface="微软雅黑" panose="020B0503020204020204" charset="-122"/>
                <a:cs typeface="微软雅黑" panose="020B0503020204020204" charset="-122"/>
              </a:rPr>
              <a:t>的活动记录出发，沿存取链前进</a:t>
            </a:r>
            <a:r>
              <a:rPr lang="en-US" altLang="zh-CN" sz="2800" dirty="0">
                <a:latin typeface="微软雅黑" panose="020B0503020204020204" charset="-122"/>
                <a:ea typeface="微软雅黑" panose="020B0503020204020204" charset="-122"/>
                <a:cs typeface="微软雅黑" panose="020B0503020204020204" charset="-122"/>
              </a:rPr>
              <a:t>n</a:t>
            </a:r>
            <a:r>
              <a:rPr lang="en-US" altLang="zh-CN" sz="2800" baseline="-25000" dirty="0">
                <a:latin typeface="微软雅黑" panose="020B0503020204020204" charset="-122"/>
                <a:ea typeface="微软雅黑" panose="020B0503020204020204" charset="-122"/>
                <a:cs typeface="微软雅黑" panose="020B0503020204020204" charset="-122"/>
              </a:rPr>
              <a:t>p</a:t>
            </a:r>
            <a:r>
              <a:rPr lang="en-US" altLang="zh-CN" sz="2800" dirty="0">
                <a:latin typeface="微软雅黑" panose="020B0503020204020204" charset="-122"/>
                <a:ea typeface="微软雅黑" panose="020B0503020204020204" charset="-122"/>
                <a:cs typeface="微软雅黑" panose="020B0503020204020204" charset="-122"/>
              </a:rPr>
              <a:t>-n</a:t>
            </a:r>
            <a:r>
              <a:rPr lang="en-US" altLang="zh-CN" sz="2800" baseline="-25000" dirty="0">
                <a:latin typeface="微软雅黑" panose="020B0503020204020204" charset="-122"/>
                <a:ea typeface="微软雅黑" panose="020B0503020204020204" charset="-122"/>
                <a:cs typeface="微软雅黑" panose="020B0503020204020204" charset="-122"/>
              </a:rPr>
              <a:t>x</a:t>
            </a:r>
            <a:r>
              <a:rPr lang="en-US" altLang="zh-CN" sz="2800" dirty="0">
                <a:latin typeface="微软雅黑" panose="020B0503020204020204" charset="-122"/>
                <a:ea typeface="微软雅黑" panose="020B0503020204020204" charset="-122"/>
                <a:cs typeface="微软雅黑" panose="020B0503020204020204" charset="-122"/>
              </a:rPr>
              <a:t>+1</a:t>
            </a:r>
            <a:r>
              <a:rPr lang="zh-CN" altLang="en-US" sz="2800" dirty="0">
                <a:latin typeface="微软雅黑" panose="020B0503020204020204" charset="-122"/>
                <a:ea typeface="微软雅黑" panose="020B0503020204020204" charset="-122"/>
                <a:cs typeface="微软雅黑" panose="020B0503020204020204" charset="-122"/>
              </a:rPr>
              <a:t>步；</a:t>
            </a:r>
            <a:endParaRPr lang="en-US" altLang="zh-CN" sz="2800" dirty="0">
              <a:latin typeface="微软雅黑" panose="020B0503020204020204" charset="-122"/>
              <a:ea typeface="微软雅黑" panose="020B0503020204020204" charset="-122"/>
              <a:cs typeface="微软雅黑" panose="020B0503020204020204" charset="-122"/>
            </a:endParaRPr>
          </a:p>
          <a:p>
            <a:pPr marL="342900" indent="-342900">
              <a:spcBef>
                <a:spcPct val="20000"/>
              </a:spcBef>
              <a:buClr>
                <a:schemeClr val="accent1"/>
              </a:buClr>
              <a:buSzPct val="70000"/>
              <a:buFont typeface="Monotype Sorts" pitchFamily="2" charset="2"/>
              <a:buChar char="n"/>
            </a:pPr>
            <a:endParaRPr lang="zh-CN" altLang="en-US" sz="2800" dirty="0">
              <a:latin typeface="微软雅黑" panose="020B0503020204020204" charset="-122"/>
              <a:ea typeface="微软雅黑" panose="020B0503020204020204" charset="-122"/>
              <a:cs typeface="微软雅黑" panose="020B0503020204020204" charset="-122"/>
            </a:endParaRPr>
          </a:p>
        </p:txBody>
      </p:sp>
      <p:sp>
        <p:nvSpPr>
          <p:cNvPr id="98" name="Arc 6"/>
          <p:cNvSpPr/>
          <p:nvPr/>
        </p:nvSpPr>
        <p:spPr>
          <a:xfrm flipV="1">
            <a:off x="10182225" y="4343400"/>
            <a:ext cx="381000" cy="920750"/>
          </a:xfrm>
          <a:custGeom>
            <a:avLst/>
            <a:gdLst/>
            <a:ahLst/>
            <a:cxnLst>
              <a:cxn ang="0">
                <a:pos x="0" y="0"/>
              </a:cxn>
              <a:cxn ang="0">
                <a:pos x="2147483647" y="2147483647"/>
              </a:cxn>
              <a:cxn ang="0">
                <a:pos x="0" y="2147483647"/>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FF3399"/>
            </a:solidFill>
            <a:prstDash val="solid"/>
            <a:round/>
            <a:headEnd type="none" w="med" len="med"/>
            <a:tailEnd type="triangle" w="med" len="med"/>
          </a:ln>
        </p:spPr>
        <p:txBody>
          <a:bodyPr/>
          <a:p>
            <a:endParaRPr lang="zh-CN" altLang="en-US"/>
          </a:p>
        </p:txBody>
      </p:sp>
      <p:sp>
        <p:nvSpPr>
          <p:cNvPr id="99" name="Arc 5"/>
          <p:cNvSpPr/>
          <p:nvPr/>
        </p:nvSpPr>
        <p:spPr>
          <a:xfrm flipV="1">
            <a:off x="10182225" y="3346450"/>
            <a:ext cx="381000" cy="920750"/>
          </a:xfrm>
          <a:custGeom>
            <a:avLst/>
            <a:gdLst/>
            <a:ahLst/>
            <a:cxnLst>
              <a:cxn ang="0">
                <a:pos x="0" y="0"/>
              </a:cxn>
              <a:cxn ang="0">
                <a:pos x="2147483647" y="2147483647"/>
              </a:cxn>
              <a:cxn ang="0">
                <a:pos x="0" y="2147483647"/>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FF3399"/>
            </a:solidFill>
            <a:prstDash val="solid"/>
            <a:round/>
            <a:headEnd type="none" w="med" len="med"/>
            <a:tailEnd type="triangle" w="med" len="med"/>
          </a:ln>
        </p:spPr>
        <p:txBody>
          <a:bodyPr/>
          <a:p>
            <a:endParaRPr lang="zh-CN" altLang="en-US"/>
          </a:p>
        </p:txBody>
      </p:sp>
      <p:sp>
        <p:nvSpPr>
          <p:cNvPr id="100" name="Arc 4"/>
          <p:cNvSpPr/>
          <p:nvPr/>
        </p:nvSpPr>
        <p:spPr>
          <a:xfrm flipV="1">
            <a:off x="10182225" y="2716213"/>
            <a:ext cx="381000" cy="488950"/>
          </a:xfrm>
          <a:custGeom>
            <a:avLst/>
            <a:gdLst/>
            <a:ahLst/>
            <a:cxnLst>
              <a:cxn ang="0">
                <a:pos x="0" y="0"/>
              </a:cxn>
              <a:cxn ang="0">
                <a:pos x="2147483647" y="2147483647"/>
              </a:cxn>
              <a:cxn ang="0">
                <a:pos x="0" y="2147483647"/>
              </a:cxn>
            </a:cxnLst>
            <a:pathLst>
              <a:path w="21600" h="22637" fill="none">
                <a:moveTo>
                  <a:pt x="-1" y="0"/>
                </a:moveTo>
                <a:cubicBezTo>
                  <a:pt x="11929" y="0"/>
                  <a:pt x="21600" y="9670"/>
                  <a:pt x="21600" y="21600"/>
                </a:cubicBezTo>
                <a:cubicBezTo>
                  <a:pt x="21600" y="21945"/>
                  <a:pt x="21591" y="22291"/>
                  <a:pt x="21575" y="22637"/>
                </a:cubicBezTo>
              </a:path>
              <a:path w="21600" h="22637" stroke="0">
                <a:moveTo>
                  <a:pt x="-1" y="0"/>
                </a:moveTo>
                <a:cubicBezTo>
                  <a:pt x="11929" y="0"/>
                  <a:pt x="21600" y="9670"/>
                  <a:pt x="21600" y="21600"/>
                </a:cubicBezTo>
                <a:cubicBezTo>
                  <a:pt x="21600" y="21945"/>
                  <a:pt x="21591" y="22291"/>
                  <a:pt x="21575" y="22637"/>
                </a:cubicBezTo>
                <a:lnTo>
                  <a:pt x="0" y="21600"/>
                </a:lnTo>
                <a:lnTo>
                  <a:pt x="-1" y="0"/>
                </a:lnTo>
                <a:close/>
              </a:path>
            </a:pathLst>
          </a:custGeom>
          <a:noFill/>
          <a:ln w="28575" cap="flat" cmpd="sng">
            <a:solidFill>
              <a:srgbClr val="FF3399"/>
            </a:solidFill>
            <a:prstDash val="solid"/>
            <a:round/>
            <a:headEnd type="none" w="med" len="med"/>
            <a:tailEnd type="triangle" w="med" len="med"/>
          </a:ln>
        </p:spPr>
        <p:txBody>
          <a:bodyPr/>
          <a:p>
            <a:endParaRPr lang="zh-CN" altLang="en-US"/>
          </a:p>
        </p:txBody>
      </p:sp>
      <p:sp>
        <p:nvSpPr>
          <p:cNvPr id="101" name="Arc 3"/>
          <p:cNvSpPr/>
          <p:nvPr/>
        </p:nvSpPr>
        <p:spPr>
          <a:xfrm flipV="1">
            <a:off x="10182225" y="1928813"/>
            <a:ext cx="381000" cy="454025"/>
          </a:xfrm>
          <a:custGeom>
            <a:avLst/>
            <a:gdLst/>
            <a:ahLst/>
            <a:cxnLst>
              <a:cxn ang="0">
                <a:pos x="2147483647" y="2147483647"/>
              </a:cxn>
              <a:cxn ang="0">
                <a:pos x="2147483647" y="2147483647"/>
              </a:cxn>
              <a:cxn ang="0">
                <a:pos x="0" y="0"/>
              </a:cxn>
            </a:cxnLst>
            <a:pathLst>
              <a:path w="21600" h="20983" fill="none">
                <a:moveTo>
                  <a:pt x="21599" y="127"/>
                </a:moveTo>
                <a:cubicBezTo>
                  <a:pt x="21540" y="10034"/>
                  <a:pt x="14750" y="18631"/>
                  <a:pt x="5126" y="20982"/>
                </a:cubicBezTo>
              </a:path>
              <a:path w="21600" h="20983" stroke="0">
                <a:moveTo>
                  <a:pt x="21599" y="127"/>
                </a:moveTo>
                <a:cubicBezTo>
                  <a:pt x="21540" y="10034"/>
                  <a:pt x="14750" y="18631"/>
                  <a:pt x="5126" y="20982"/>
                </a:cubicBezTo>
                <a:lnTo>
                  <a:pt x="0" y="0"/>
                </a:lnTo>
                <a:lnTo>
                  <a:pt x="21599" y="127"/>
                </a:lnTo>
                <a:close/>
              </a:path>
            </a:pathLst>
          </a:custGeom>
          <a:noFill/>
          <a:ln w="28575" cap="flat" cmpd="sng">
            <a:solidFill>
              <a:srgbClr val="FF3399"/>
            </a:solidFill>
            <a:prstDash val="solid"/>
            <a:round/>
            <a:headEnd type="none" w="med" len="med"/>
            <a:tailEnd type="triangle" w="med" len="med"/>
          </a:ln>
        </p:spPr>
        <p:txBody>
          <a:bodyPr/>
          <a:p>
            <a:endParaRPr lang="zh-CN" altLang="en-US"/>
          </a:p>
        </p:txBody>
      </p:sp>
      <p:sp>
        <p:nvSpPr>
          <p:cNvPr id="102" name="Arc 6"/>
          <p:cNvSpPr/>
          <p:nvPr/>
        </p:nvSpPr>
        <p:spPr>
          <a:xfrm flipV="1">
            <a:off x="10282238" y="928688"/>
            <a:ext cx="381000" cy="920750"/>
          </a:xfrm>
          <a:custGeom>
            <a:avLst/>
            <a:gdLst/>
            <a:ahLst/>
            <a:cxnLst>
              <a:cxn ang="0">
                <a:pos x="0" y="0"/>
              </a:cxn>
              <a:cxn ang="0">
                <a:pos x="2147483647" y="2147483647"/>
              </a:cxn>
              <a:cxn ang="0">
                <a:pos x="0" y="2147483647"/>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FF3399"/>
            </a:solidFill>
            <a:prstDash val="solid"/>
            <a:round/>
            <a:headEnd type="none" w="med" len="med"/>
            <a:tailEnd type="triangl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charRg st="0" end="4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9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down)">
                                      <p:cBhvr>
                                        <p:cTn id="29" dur="500"/>
                                        <p:tgtEl>
                                          <p:spTgt spid="98"/>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99"/>
                                        </p:tgtEl>
                                        <p:attrNameLst>
                                          <p:attrName>style.visibility</p:attrName>
                                        </p:attrNameLst>
                                      </p:cBhvr>
                                      <p:to>
                                        <p:strVal val="visible"/>
                                      </p:to>
                                    </p:set>
                                    <p:animEffect transition="in" filter="wipe(down)">
                                      <p:cBhvr>
                                        <p:cTn id="33" dur="500"/>
                                        <p:tgtEl>
                                          <p:spTgt spid="99"/>
                                        </p:tgtEl>
                                      </p:cBhvr>
                                    </p:animEffect>
                                  </p:childTnLst>
                                </p:cTn>
                              </p:par>
                            </p:childTnLst>
                          </p:cTn>
                        </p:par>
                        <p:par>
                          <p:cTn id="34" fill="hold">
                            <p:stCondLst>
                              <p:cond delay="1000"/>
                            </p:stCondLst>
                            <p:childTnLst>
                              <p:par>
                                <p:cTn id="35" presetID="22" presetClass="entr" presetSubtype="4" fill="hold" nodeType="after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wipe(down)">
                                      <p:cBhvr>
                                        <p:cTn id="37" dur="500"/>
                                        <p:tgtEl>
                                          <p:spTgt spid="100"/>
                                        </p:tgtEl>
                                      </p:cBhvr>
                                    </p:animEffect>
                                  </p:childTnLst>
                                </p:cTn>
                              </p:par>
                            </p:childTnLst>
                          </p:cTn>
                        </p:par>
                        <p:par>
                          <p:cTn id="38" fill="hold">
                            <p:stCondLst>
                              <p:cond delay="1500"/>
                            </p:stCondLst>
                            <p:childTnLst>
                              <p:par>
                                <p:cTn id="39" presetID="22" presetClass="entr" presetSubtype="4"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Effect transition="in" filter="wipe(down)">
                                      <p:cBhvr>
                                        <p:cTn id="41" dur="500"/>
                                        <p:tgtEl>
                                          <p:spTgt spid="10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0"/>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32"/>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499"/>
                                          </p:stCondLst>
                                        </p:cTn>
                                        <p:tgtEl>
                                          <p:spTgt spid="31"/>
                                        </p:tgtEl>
                                        <p:attrNameLst>
                                          <p:attrName>style.visibility</p:attrName>
                                        </p:attrNameLst>
                                      </p:cBhvr>
                                      <p:to>
                                        <p:strVal val="visible"/>
                                      </p:to>
                                    </p:set>
                                  </p:childTnLst>
                                </p:cTn>
                              </p:par>
                            </p:childTnLst>
                          </p:cTn>
                        </p:par>
                        <p:par>
                          <p:cTn id="52" fill="hold">
                            <p:stCondLst>
                              <p:cond delay="1500"/>
                            </p:stCondLst>
                            <p:childTnLst>
                              <p:par>
                                <p:cTn id="53" presetID="1" presetClass="entr" presetSubtype="0" fill="hold" nodeType="afterEffect">
                                  <p:stCondLst>
                                    <p:cond delay="0"/>
                                  </p:stCondLst>
                                  <p:childTnLst>
                                    <p:set>
                                      <p:cBhvr>
                                        <p:cTn id="54" dur="1" fill="hold">
                                          <p:stCondLst>
                                            <p:cond delay="499"/>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102"/>
                                        </p:tgtEl>
                                        <p:attrNameLst>
                                          <p:attrName>style.visibility</p:attrName>
                                        </p:attrNameLst>
                                      </p:cBhvr>
                                      <p:to>
                                        <p:strVal val="visible"/>
                                      </p:to>
                                    </p:set>
                                    <p:animEffect transition="in" filter="wipe(down)">
                                      <p:cBhvr>
                                        <p:cTn id="59"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0" grpId="0" bldLvl="0" animBg="1"/>
      <p:bldP spid="31" grpId="0" bldLvl="0" animBg="1"/>
      <p:bldP spid="32" grpId="0" bldLvl="0" animBg="1"/>
      <p:bldP spid="95"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grpSp>
        <p:nvGrpSpPr>
          <p:cNvPr id="2" name="Group 137"/>
          <p:cNvGrpSpPr/>
          <p:nvPr/>
        </p:nvGrpSpPr>
        <p:grpSpPr>
          <a:xfrm>
            <a:off x="3816350" y="2901950"/>
            <a:ext cx="1600200" cy="1443038"/>
            <a:chOff x="624" y="1328"/>
            <a:chExt cx="1008" cy="909"/>
          </a:xfrm>
        </p:grpSpPr>
        <p:sp>
          <p:nvSpPr>
            <p:cNvPr id="64516" name="Arc 149"/>
            <p:cNvSpPr/>
            <p:nvPr/>
          </p:nvSpPr>
          <p:spPr>
            <a:xfrm flipV="1">
              <a:off x="1344" y="1328"/>
              <a:ext cx="288" cy="580"/>
            </a:xfrm>
            <a:custGeom>
              <a:avLst/>
              <a:gdLst/>
              <a:ahLst/>
              <a:cxnLst>
                <a:cxn ang="0">
                  <a:pos x="0" y="0"/>
                </a:cxn>
                <a:cxn ang="0">
                  <a:pos x="0" y="0"/>
                </a:cxn>
                <a:cxn ang="0">
                  <a:pos x="0" y="0"/>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4517" name="Group 138"/>
            <p:cNvGrpSpPr/>
            <p:nvPr/>
          </p:nvGrpSpPr>
          <p:grpSpPr>
            <a:xfrm>
              <a:off x="624" y="1476"/>
              <a:ext cx="768" cy="761"/>
              <a:chOff x="624" y="1476"/>
              <a:chExt cx="768" cy="761"/>
            </a:xfrm>
          </p:grpSpPr>
          <p:grpSp>
            <p:nvGrpSpPr>
              <p:cNvPr id="64518" name="Group 140"/>
              <p:cNvGrpSpPr/>
              <p:nvPr/>
            </p:nvGrpSpPr>
            <p:grpSpPr>
              <a:xfrm>
                <a:off x="624" y="1476"/>
                <a:ext cx="768" cy="732"/>
                <a:chOff x="1824" y="912"/>
                <a:chExt cx="768" cy="732"/>
              </a:xfrm>
            </p:grpSpPr>
            <p:sp>
              <p:nvSpPr>
                <p:cNvPr id="64519" name="Text Box 148"/>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p</a:t>
                  </a:r>
                  <a:r>
                    <a:rPr lang="en-US" altLang="zh-CN" sz="2000" dirty="0">
                      <a:latin typeface="华文新魏" panose="02010800040101010101" pitchFamily="2" charset="-122"/>
                    </a:rPr>
                    <a:t>(1,9)</a:t>
                  </a:r>
                  <a:endParaRPr lang="en-US" altLang="zh-CN" dirty="0">
                    <a:latin typeface="华文新魏" panose="02010800040101010101" pitchFamily="2" charset="-122"/>
                  </a:endParaRPr>
                </a:p>
              </p:txBody>
            </p:sp>
            <p:sp>
              <p:nvSpPr>
                <p:cNvPr id="64520" name="Text Box 147"/>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521" name="Line 146"/>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522" name="Line 145"/>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523" name="Line 144"/>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524" name="Line 143"/>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525" name="AutoShape 142"/>
                <p:cNvCxnSpPr>
                  <a:stCxn id="64523" idx="0"/>
                  <a:endCxn id="64524"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526" name="AutoShape 141"/>
                <p:cNvCxnSpPr>
                  <a:stCxn id="64523" idx="1"/>
                  <a:endCxn id="64524"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527" name="Text Box 139"/>
              <p:cNvSpPr txBox="1"/>
              <p:nvPr/>
            </p:nvSpPr>
            <p:spPr>
              <a:xfrm>
                <a:off x="867" y="1987"/>
                <a:ext cx="284"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i, j</a:t>
                </a:r>
                <a:endParaRPr lang="en-US" altLang="zh-CN" dirty="0">
                  <a:latin typeface="华文新魏" panose="02010800040101010101" pitchFamily="2" charset="-122"/>
                </a:endParaRPr>
              </a:p>
            </p:txBody>
          </p:sp>
        </p:grpSp>
      </p:grpSp>
      <p:grpSp>
        <p:nvGrpSpPr>
          <p:cNvPr id="5" name="Group 201"/>
          <p:cNvGrpSpPr/>
          <p:nvPr/>
        </p:nvGrpSpPr>
        <p:grpSpPr>
          <a:xfrm>
            <a:off x="1911350" y="973138"/>
            <a:ext cx="1219200" cy="1162050"/>
            <a:chOff x="624" y="804"/>
            <a:chExt cx="768" cy="732"/>
          </a:xfrm>
        </p:grpSpPr>
        <p:grpSp>
          <p:nvGrpSpPr>
            <p:cNvPr id="64529" name="Group 203"/>
            <p:cNvGrpSpPr/>
            <p:nvPr/>
          </p:nvGrpSpPr>
          <p:grpSpPr>
            <a:xfrm>
              <a:off x="624" y="804"/>
              <a:ext cx="768" cy="732"/>
              <a:chOff x="1824" y="912"/>
              <a:chExt cx="768" cy="732"/>
            </a:xfrm>
          </p:grpSpPr>
          <p:sp>
            <p:nvSpPr>
              <p:cNvPr id="64530" name="Text Box 211"/>
              <p:cNvSpPr txBox="1"/>
              <p:nvPr/>
            </p:nvSpPr>
            <p:spPr>
              <a:xfrm>
                <a:off x="2112" y="912"/>
                <a:ext cx="191" cy="288"/>
              </a:xfrm>
              <a:prstGeom prst="rect">
                <a:avLst/>
              </a:prstGeom>
              <a:noFill/>
              <a:ln w="9525">
                <a:noFill/>
              </a:ln>
            </p:spPr>
            <p:txBody>
              <a:bodyPr wrap="none" anchor="ctr">
                <a:spAutoFit/>
              </a:bodyPr>
              <a:p>
                <a:pPr algn="ctr"/>
                <a:r>
                  <a:rPr lang="en-US" altLang="zh-CN" dirty="0">
                    <a:latin typeface="华文新魏" panose="02010800040101010101" pitchFamily="2" charset="-122"/>
                  </a:rPr>
                  <a:t>s</a:t>
                </a:r>
                <a:endParaRPr lang="en-US" altLang="zh-CN" dirty="0">
                  <a:latin typeface="华文新魏" panose="02010800040101010101" pitchFamily="2" charset="-122"/>
                </a:endParaRPr>
              </a:p>
            </p:txBody>
          </p:sp>
          <p:sp>
            <p:nvSpPr>
              <p:cNvPr id="64531" name="Text Box 210"/>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532" name="Line 209"/>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533" name="Line 208"/>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534" name="Line 207"/>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535" name="Line 206"/>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536" name="AutoShape 205"/>
              <p:cNvCxnSpPr>
                <a:stCxn id="64534" idx="0"/>
                <a:endCxn id="64535"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537" name="AutoShape 204"/>
              <p:cNvCxnSpPr>
                <a:stCxn id="64534" idx="1"/>
                <a:endCxn id="64535"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538" name="Text Box 202"/>
            <p:cNvSpPr txBox="1"/>
            <p:nvPr/>
          </p:nvSpPr>
          <p:spPr>
            <a:xfrm>
              <a:off x="812" y="1317"/>
              <a:ext cx="393" cy="219"/>
            </a:xfrm>
            <a:prstGeom prst="rect">
              <a:avLst/>
            </a:prstGeom>
            <a:noFill/>
            <a:ln w="9525">
              <a:noFill/>
            </a:ln>
          </p:spPr>
          <p:txBody>
            <a:bodyPr wrap="none" anchor="ctr">
              <a:spAutoFit/>
            </a:bodyPr>
            <a:p>
              <a:pPr algn="ctr">
                <a:lnSpc>
                  <a:spcPct val="70000"/>
                </a:lnSpc>
              </a:pPr>
              <a:r>
                <a:rPr lang="en-US" altLang="zh-CN" dirty="0">
                  <a:latin typeface="华文新魏" panose="02010800040101010101" pitchFamily="2" charset="-122"/>
                </a:rPr>
                <a:t>a, x</a:t>
              </a:r>
              <a:endParaRPr lang="en-US" altLang="zh-CN" dirty="0">
                <a:latin typeface="华文新魏" panose="02010800040101010101" pitchFamily="2" charset="-122"/>
              </a:endParaRPr>
            </a:p>
          </p:txBody>
        </p:sp>
      </p:grpSp>
      <p:grpSp>
        <p:nvGrpSpPr>
          <p:cNvPr id="7" name="Group 188"/>
          <p:cNvGrpSpPr/>
          <p:nvPr/>
        </p:nvGrpSpPr>
        <p:grpSpPr>
          <a:xfrm>
            <a:off x="1911350" y="1804988"/>
            <a:ext cx="1600200" cy="1473200"/>
            <a:chOff x="624" y="1328"/>
            <a:chExt cx="1008" cy="928"/>
          </a:xfrm>
        </p:grpSpPr>
        <p:sp>
          <p:nvSpPr>
            <p:cNvPr id="64540" name="Arc 200"/>
            <p:cNvSpPr/>
            <p:nvPr/>
          </p:nvSpPr>
          <p:spPr>
            <a:xfrm flipV="1">
              <a:off x="1344" y="1328"/>
              <a:ext cx="288" cy="580"/>
            </a:xfrm>
            <a:custGeom>
              <a:avLst/>
              <a:gdLst/>
              <a:ahLst/>
              <a:cxnLst>
                <a:cxn ang="0">
                  <a:pos x="0" y="0"/>
                </a:cxn>
                <a:cxn ang="0">
                  <a:pos x="0" y="0"/>
                </a:cxn>
                <a:cxn ang="0">
                  <a:pos x="0" y="0"/>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4541" name="Group 189"/>
            <p:cNvGrpSpPr/>
            <p:nvPr/>
          </p:nvGrpSpPr>
          <p:grpSpPr>
            <a:xfrm>
              <a:off x="624" y="1476"/>
              <a:ext cx="768" cy="780"/>
              <a:chOff x="624" y="1476"/>
              <a:chExt cx="768" cy="780"/>
            </a:xfrm>
          </p:grpSpPr>
          <p:grpSp>
            <p:nvGrpSpPr>
              <p:cNvPr id="64542" name="Group 191"/>
              <p:cNvGrpSpPr/>
              <p:nvPr/>
            </p:nvGrpSpPr>
            <p:grpSpPr>
              <a:xfrm>
                <a:off x="624" y="1476"/>
                <a:ext cx="768" cy="732"/>
                <a:chOff x="1824" y="912"/>
                <a:chExt cx="768" cy="732"/>
              </a:xfrm>
            </p:grpSpPr>
            <p:sp>
              <p:nvSpPr>
                <p:cNvPr id="64543" name="Text Box 199"/>
                <p:cNvSpPr txBox="1"/>
                <p:nvPr/>
              </p:nvSpPr>
              <p:spPr>
                <a:xfrm>
                  <a:off x="2118" y="912"/>
                  <a:ext cx="180" cy="288"/>
                </a:xfrm>
                <a:prstGeom prst="rect">
                  <a:avLst/>
                </a:prstGeom>
                <a:noFill/>
                <a:ln w="9525">
                  <a:noFill/>
                </a:ln>
              </p:spPr>
              <p:txBody>
                <a:bodyPr wrap="none" anchor="ctr">
                  <a:spAutoFit/>
                </a:bodyPr>
                <a:p>
                  <a:pPr algn="ctr"/>
                  <a:r>
                    <a:rPr lang="en-US" altLang="zh-CN" dirty="0">
                      <a:latin typeface="华文新魏" panose="02010800040101010101" pitchFamily="2" charset="-122"/>
                    </a:rPr>
                    <a:t>r</a:t>
                  </a:r>
                  <a:endParaRPr lang="en-US" altLang="zh-CN" dirty="0">
                    <a:latin typeface="华文新魏" panose="02010800040101010101" pitchFamily="2" charset="-122"/>
                  </a:endParaRPr>
                </a:p>
              </p:txBody>
            </p:sp>
            <p:sp>
              <p:nvSpPr>
                <p:cNvPr id="64544" name="Text Box 198"/>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545" name="Line 197"/>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546" name="Line 196"/>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547" name="Line 195"/>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548" name="Line 194"/>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549" name="AutoShape 193"/>
                <p:cNvCxnSpPr>
                  <a:stCxn id="64547" idx="0"/>
                  <a:endCxn id="64548"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550" name="AutoShape 192"/>
                <p:cNvCxnSpPr>
                  <a:stCxn id="64547" idx="1"/>
                  <a:endCxn id="64548"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551" name="Text Box 190"/>
              <p:cNvSpPr txBox="1"/>
              <p:nvPr/>
            </p:nvSpPr>
            <p:spPr>
              <a:xfrm>
                <a:off x="924" y="1968"/>
                <a:ext cx="169" cy="288"/>
              </a:xfrm>
              <a:prstGeom prst="rect">
                <a:avLst/>
              </a:prstGeom>
              <a:noFill/>
              <a:ln w="9525">
                <a:noFill/>
              </a:ln>
            </p:spPr>
            <p:txBody>
              <a:bodyPr wrap="none" anchor="ctr">
                <a:spAutoFit/>
              </a:bodyPr>
              <a:p>
                <a:pPr algn="ctr"/>
                <a:r>
                  <a:rPr lang="en-US" altLang="zh-CN" dirty="0">
                    <a:latin typeface="华文新魏" panose="02010800040101010101" pitchFamily="2" charset="-122"/>
                  </a:rPr>
                  <a:t>i</a:t>
                </a:r>
                <a:endParaRPr lang="en-US" altLang="zh-CN" dirty="0">
                  <a:latin typeface="华文新魏" panose="02010800040101010101" pitchFamily="2" charset="-122"/>
                </a:endParaRPr>
              </a:p>
            </p:txBody>
          </p:sp>
        </p:grpSp>
      </p:grpSp>
      <p:grpSp>
        <p:nvGrpSpPr>
          <p:cNvPr id="10" name="Group 175"/>
          <p:cNvGrpSpPr/>
          <p:nvPr/>
        </p:nvGrpSpPr>
        <p:grpSpPr>
          <a:xfrm>
            <a:off x="1911350" y="1804988"/>
            <a:ext cx="1600200" cy="1443037"/>
            <a:chOff x="624" y="1328"/>
            <a:chExt cx="1008" cy="909"/>
          </a:xfrm>
        </p:grpSpPr>
        <p:sp>
          <p:nvSpPr>
            <p:cNvPr id="64553" name="Arc 187"/>
            <p:cNvSpPr/>
            <p:nvPr/>
          </p:nvSpPr>
          <p:spPr>
            <a:xfrm flipV="1">
              <a:off x="1344" y="1328"/>
              <a:ext cx="288" cy="580"/>
            </a:xfrm>
            <a:custGeom>
              <a:avLst/>
              <a:gdLst/>
              <a:ahLst/>
              <a:cxnLst>
                <a:cxn ang="0">
                  <a:pos x="0" y="0"/>
                </a:cxn>
                <a:cxn ang="0">
                  <a:pos x="0" y="0"/>
                </a:cxn>
                <a:cxn ang="0">
                  <a:pos x="0" y="0"/>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4554" name="Group 176"/>
            <p:cNvGrpSpPr/>
            <p:nvPr/>
          </p:nvGrpSpPr>
          <p:grpSpPr>
            <a:xfrm>
              <a:off x="624" y="1476"/>
              <a:ext cx="768" cy="761"/>
              <a:chOff x="624" y="1476"/>
              <a:chExt cx="768" cy="761"/>
            </a:xfrm>
          </p:grpSpPr>
          <p:grpSp>
            <p:nvGrpSpPr>
              <p:cNvPr id="64555" name="Group 178"/>
              <p:cNvGrpSpPr/>
              <p:nvPr/>
            </p:nvGrpSpPr>
            <p:grpSpPr>
              <a:xfrm>
                <a:off x="624" y="1476"/>
                <a:ext cx="768" cy="732"/>
                <a:chOff x="1824" y="912"/>
                <a:chExt cx="768" cy="732"/>
              </a:xfrm>
            </p:grpSpPr>
            <p:sp>
              <p:nvSpPr>
                <p:cNvPr id="64556" name="Text Box 186"/>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q</a:t>
                  </a:r>
                  <a:r>
                    <a:rPr lang="en-US" altLang="zh-CN" sz="2000" dirty="0">
                      <a:latin typeface="华文新魏" panose="02010800040101010101" pitchFamily="2" charset="-122"/>
                    </a:rPr>
                    <a:t>(1,9)</a:t>
                  </a:r>
                  <a:endParaRPr lang="en-US" altLang="zh-CN" dirty="0">
                    <a:latin typeface="华文新魏" panose="02010800040101010101" pitchFamily="2" charset="-122"/>
                  </a:endParaRPr>
                </a:p>
              </p:txBody>
            </p:sp>
            <p:sp>
              <p:nvSpPr>
                <p:cNvPr id="64557" name="Text Box 185"/>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558" name="Line 184"/>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559" name="Line 183"/>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560" name="Line 182"/>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561" name="Line 181"/>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562" name="AutoShape 180"/>
                <p:cNvCxnSpPr>
                  <a:stCxn id="64560" idx="0"/>
                  <a:endCxn id="64561"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563" name="AutoShape 179"/>
                <p:cNvCxnSpPr>
                  <a:stCxn id="64560" idx="1"/>
                  <a:endCxn id="64561"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564" name="Text Box 177"/>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grpSp>
      <p:grpSp>
        <p:nvGrpSpPr>
          <p:cNvPr id="13" name="Group 150"/>
          <p:cNvGrpSpPr/>
          <p:nvPr/>
        </p:nvGrpSpPr>
        <p:grpSpPr>
          <a:xfrm>
            <a:off x="3816350" y="992188"/>
            <a:ext cx="1600200" cy="2274887"/>
            <a:chOff x="1824" y="816"/>
            <a:chExt cx="1008" cy="1433"/>
          </a:xfrm>
        </p:grpSpPr>
        <p:grpSp>
          <p:nvGrpSpPr>
            <p:cNvPr id="64566" name="Group 164"/>
            <p:cNvGrpSpPr/>
            <p:nvPr/>
          </p:nvGrpSpPr>
          <p:grpSpPr>
            <a:xfrm>
              <a:off x="1824" y="816"/>
              <a:ext cx="768" cy="732"/>
              <a:chOff x="624" y="804"/>
              <a:chExt cx="768" cy="732"/>
            </a:xfrm>
          </p:grpSpPr>
          <p:grpSp>
            <p:nvGrpSpPr>
              <p:cNvPr id="64567" name="Group 166"/>
              <p:cNvGrpSpPr/>
              <p:nvPr/>
            </p:nvGrpSpPr>
            <p:grpSpPr>
              <a:xfrm>
                <a:off x="624" y="804"/>
                <a:ext cx="768" cy="732"/>
                <a:chOff x="1824" y="912"/>
                <a:chExt cx="768" cy="732"/>
              </a:xfrm>
            </p:grpSpPr>
            <p:sp>
              <p:nvSpPr>
                <p:cNvPr id="64568" name="Text Box 174"/>
                <p:cNvSpPr txBox="1"/>
                <p:nvPr/>
              </p:nvSpPr>
              <p:spPr>
                <a:xfrm>
                  <a:off x="2112" y="912"/>
                  <a:ext cx="191" cy="288"/>
                </a:xfrm>
                <a:prstGeom prst="rect">
                  <a:avLst/>
                </a:prstGeom>
                <a:noFill/>
                <a:ln w="9525">
                  <a:noFill/>
                </a:ln>
              </p:spPr>
              <p:txBody>
                <a:bodyPr wrap="none" anchor="ctr">
                  <a:spAutoFit/>
                </a:bodyPr>
                <a:p>
                  <a:pPr algn="ctr"/>
                  <a:r>
                    <a:rPr lang="en-US" altLang="zh-CN" dirty="0">
                      <a:latin typeface="华文新魏" panose="02010800040101010101" pitchFamily="2" charset="-122"/>
                    </a:rPr>
                    <a:t>s</a:t>
                  </a:r>
                  <a:endParaRPr lang="en-US" altLang="zh-CN" dirty="0">
                    <a:latin typeface="华文新魏" panose="02010800040101010101" pitchFamily="2" charset="-122"/>
                  </a:endParaRPr>
                </a:p>
              </p:txBody>
            </p:sp>
            <p:sp>
              <p:nvSpPr>
                <p:cNvPr id="64569" name="Text Box 173"/>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570" name="Line 172"/>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571" name="Line 171"/>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572" name="Line 170"/>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573" name="Line 169"/>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574" name="AutoShape 168"/>
                <p:cNvCxnSpPr>
                  <a:stCxn id="64572" idx="0"/>
                  <a:endCxn id="64573"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575" name="AutoShape 167"/>
                <p:cNvCxnSpPr>
                  <a:stCxn id="64572" idx="1"/>
                  <a:endCxn id="64573"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576" name="Text Box 165"/>
              <p:cNvSpPr txBox="1"/>
              <p:nvPr/>
            </p:nvSpPr>
            <p:spPr>
              <a:xfrm>
                <a:off x="812" y="1317"/>
                <a:ext cx="393" cy="219"/>
              </a:xfrm>
              <a:prstGeom prst="rect">
                <a:avLst/>
              </a:prstGeom>
              <a:noFill/>
              <a:ln w="9525">
                <a:noFill/>
              </a:ln>
            </p:spPr>
            <p:txBody>
              <a:bodyPr wrap="none" anchor="ctr">
                <a:spAutoFit/>
              </a:bodyPr>
              <a:p>
                <a:pPr algn="ctr">
                  <a:lnSpc>
                    <a:spcPct val="70000"/>
                  </a:lnSpc>
                </a:pPr>
                <a:r>
                  <a:rPr lang="en-US" altLang="zh-CN" dirty="0">
                    <a:latin typeface="华文新魏" panose="02010800040101010101" pitchFamily="2" charset="-122"/>
                  </a:rPr>
                  <a:t>a, x</a:t>
                </a:r>
                <a:endParaRPr lang="en-US" altLang="zh-CN" dirty="0">
                  <a:latin typeface="华文新魏" panose="02010800040101010101" pitchFamily="2" charset="-122"/>
                </a:endParaRPr>
              </a:p>
            </p:txBody>
          </p:sp>
        </p:grpSp>
        <p:grpSp>
          <p:nvGrpSpPr>
            <p:cNvPr id="64577" name="Group 151"/>
            <p:cNvGrpSpPr/>
            <p:nvPr/>
          </p:nvGrpSpPr>
          <p:grpSpPr>
            <a:xfrm>
              <a:off x="1824" y="1340"/>
              <a:ext cx="1008" cy="909"/>
              <a:chOff x="624" y="1328"/>
              <a:chExt cx="1008" cy="909"/>
            </a:xfrm>
          </p:grpSpPr>
          <p:sp>
            <p:nvSpPr>
              <p:cNvPr id="64578" name="Arc 163"/>
              <p:cNvSpPr/>
              <p:nvPr/>
            </p:nvSpPr>
            <p:spPr>
              <a:xfrm flipV="1">
                <a:off x="1344" y="1328"/>
                <a:ext cx="288" cy="580"/>
              </a:xfrm>
              <a:custGeom>
                <a:avLst/>
                <a:gdLst/>
                <a:ahLst/>
                <a:cxnLst>
                  <a:cxn ang="0">
                    <a:pos x="0" y="0"/>
                  </a:cxn>
                  <a:cxn ang="0">
                    <a:pos x="0" y="0"/>
                  </a:cxn>
                  <a:cxn ang="0">
                    <a:pos x="0" y="0"/>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4579" name="Group 152"/>
              <p:cNvGrpSpPr/>
              <p:nvPr/>
            </p:nvGrpSpPr>
            <p:grpSpPr>
              <a:xfrm>
                <a:off x="624" y="1476"/>
                <a:ext cx="768" cy="761"/>
                <a:chOff x="624" y="1476"/>
                <a:chExt cx="768" cy="761"/>
              </a:xfrm>
            </p:grpSpPr>
            <p:grpSp>
              <p:nvGrpSpPr>
                <p:cNvPr id="64580" name="Group 154"/>
                <p:cNvGrpSpPr/>
                <p:nvPr/>
              </p:nvGrpSpPr>
              <p:grpSpPr>
                <a:xfrm>
                  <a:off x="624" y="1476"/>
                  <a:ext cx="768" cy="732"/>
                  <a:chOff x="1824" y="912"/>
                  <a:chExt cx="768" cy="732"/>
                </a:xfrm>
              </p:grpSpPr>
              <p:sp>
                <p:nvSpPr>
                  <p:cNvPr id="64581" name="Text Box 162"/>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q</a:t>
                    </a:r>
                    <a:r>
                      <a:rPr lang="en-US" altLang="zh-CN" sz="2000" dirty="0">
                        <a:latin typeface="华文新魏" panose="02010800040101010101" pitchFamily="2" charset="-122"/>
                      </a:rPr>
                      <a:t>(1,9)</a:t>
                    </a:r>
                    <a:endParaRPr lang="en-US" altLang="zh-CN" dirty="0">
                      <a:latin typeface="华文新魏" panose="02010800040101010101" pitchFamily="2" charset="-122"/>
                    </a:endParaRPr>
                  </a:p>
                </p:txBody>
              </p:sp>
              <p:sp>
                <p:nvSpPr>
                  <p:cNvPr id="64582" name="Text Box 161"/>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583" name="Line 160"/>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584" name="Line 159"/>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585" name="Line 158"/>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586" name="Line 157"/>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587" name="AutoShape 156"/>
                  <p:cNvCxnSpPr>
                    <a:stCxn id="64585" idx="0"/>
                    <a:endCxn id="64586"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588" name="AutoShape 155"/>
                  <p:cNvCxnSpPr>
                    <a:stCxn id="64585" idx="1"/>
                    <a:endCxn id="64586"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589" name="Text Box 153"/>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grpSp>
      </p:grpSp>
      <p:sp>
        <p:nvSpPr>
          <p:cNvPr id="80" name="Text Box 123"/>
          <p:cNvSpPr txBox="1"/>
          <p:nvPr/>
        </p:nvSpPr>
        <p:spPr>
          <a:xfrm>
            <a:off x="2227263" y="3259138"/>
            <a:ext cx="522287" cy="457200"/>
          </a:xfrm>
          <a:prstGeom prst="rect">
            <a:avLst/>
          </a:prstGeom>
          <a:noFill/>
          <a:ln w="9525">
            <a:noFill/>
          </a:ln>
        </p:spPr>
        <p:txBody>
          <a:bodyPr wrap="none" anchor="ctr">
            <a:spAutoFit/>
          </a:bodyPr>
          <a:p>
            <a:pPr algn="ctr"/>
            <a:r>
              <a:rPr lang="en-US" altLang="zh-CN" dirty="0">
                <a:latin typeface="华文新魏" panose="02010800040101010101" pitchFamily="2" charset="-122"/>
              </a:rPr>
              <a:t>(a)</a:t>
            </a:r>
            <a:endParaRPr lang="en-US" altLang="zh-CN" dirty="0">
              <a:latin typeface="华文新魏" panose="02010800040101010101" pitchFamily="2" charset="-122"/>
            </a:endParaRPr>
          </a:p>
        </p:txBody>
      </p:sp>
      <p:sp>
        <p:nvSpPr>
          <p:cNvPr id="81" name="Text Box 122"/>
          <p:cNvSpPr txBox="1"/>
          <p:nvPr/>
        </p:nvSpPr>
        <p:spPr>
          <a:xfrm>
            <a:off x="4191000" y="4402138"/>
            <a:ext cx="539750" cy="457200"/>
          </a:xfrm>
          <a:prstGeom prst="rect">
            <a:avLst/>
          </a:prstGeom>
          <a:noFill/>
          <a:ln w="9525">
            <a:noFill/>
          </a:ln>
        </p:spPr>
        <p:txBody>
          <a:bodyPr wrap="none" anchor="ctr">
            <a:spAutoFit/>
          </a:bodyPr>
          <a:p>
            <a:pPr algn="ctr"/>
            <a:r>
              <a:rPr lang="en-US" altLang="zh-CN" dirty="0">
                <a:latin typeface="华文新魏" panose="02010800040101010101" pitchFamily="2" charset="-122"/>
              </a:rPr>
              <a:t>(b)</a:t>
            </a:r>
            <a:endParaRPr lang="en-US" altLang="zh-CN" dirty="0">
              <a:latin typeface="华文新魏" panose="02010800040101010101" pitchFamily="2" charset="-122"/>
            </a:endParaRPr>
          </a:p>
        </p:txBody>
      </p:sp>
      <p:grpSp>
        <p:nvGrpSpPr>
          <p:cNvPr id="19" name="Group 83"/>
          <p:cNvGrpSpPr/>
          <p:nvPr/>
        </p:nvGrpSpPr>
        <p:grpSpPr>
          <a:xfrm>
            <a:off x="5949950" y="992188"/>
            <a:ext cx="1905000" cy="3348037"/>
            <a:chOff x="3168" y="816"/>
            <a:chExt cx="1200" cy="2109"/>
          </a:xfrm>
        </p:grpSpPr>
        <p:grpSp>
          <p:nvGrpSpPr>
            <p:cNvPr id="64593" name="Group 97"/>
            <p:cNvGrpSpPr/>
            <p:nvPr/>
          </p:nvGrpSpPr>
          <p:grpSpPr>
            <a:xfrm>
              <a:off x="3168" y="816"/>
              <a:ext cx="1008" cy="1433"/>
              <a:chOff x="1824" y="816"/>
              <a:chExt cx="1008" cy="1433"/>
            </a:xfrm>
          </p:grpSpPr>
          <p:grpSp>
            <p:nvGrpSpPr>
              <p:cNvPr id="64594" name="Group 111"/>
              <p:cNvGrpSpPr/>
              <p:nvPr/>
            </p:nvGrpSpPr>
            <p:grpSpPr>
              <a:xfrm>
                <a:off x="1824" y="816"/>
                <a:ext cx="768" cy="732"/>
                <a:chOff x="624" y="804"/>
                <a:chExt cx="768" cy="732"/>
              </a:xfrm>
            </p:grpSpPr>
            <p:grpSp>
              <p:nvGrpSpPr>
                <p:cNvPr id="64595" name="Group 113"/>
                <p:cNvGrpSpPr/>
                <p:nvPr/>
              </p:nvGrpSpPr>
              <p:grpSpPr>
                <a:xfrm>
                  <a:off x="624" y="804"/>
                  <a:ext cx="768" cy="732"/>
                  <a:chOff x="1824" y="912"/>
                  <a:chExt cx="768" cy="732"/>
                </a:xfrm>
              </p:grpSpPr>
              <p:sp>
                <p:nvSpPr>
                  <p:cNvPr id="64596" name="Text Box 121"/>
                  <p:cNvSpPr txBox="1"/>
                  <p:nvPr/>
                </p:nvSpPr>
                <p:spPr>
                  <a:xfrm>
                    <a:off x="2112" y="912"/>
                    <a:ext cx="191" cy="288"/>
                  </a:xfrm>
                  <a:prstGeom prst="rect">
                    <a:avLst/>
                  </a:prstGeom>
                  <a:noFill/>
                  <a:ln w="9525">
                    <a:noFill/>
                  </a:ln>
                </p:spPr>
                <p:txBody>
                  <a:bodyPr wrap="none" anchor="ctr">
                    <a:spAutoFit/>
                  </a:bodyPr>
                  <a:p>
                    <a:pPr algn="ctr"/>
                    <a:r>
                      <a:rPr lang="en-US" altLang="zh-CN" dirty="0">
                        <a:latin typeface="华文新魏" panose="02010800040101010101" pitchFamily="2" charset="-122"/>
                      </a:rPr>
                      <a:t>s</a:t>
                    </a:r>
                    <a:endParaRPr lang="en-US" altLang="zh-CN" dirty="0">
                      <a:latin typeface="华文新魏" panose="02010800040101010101" pitchFamily="2" charset="-122"/>
                    </a:endParaRPr>
                  </a:p>
                </p:txBody>
              </p:sp>
              <p:sp>
                <p:nvSpPr>
                  <p:cNvPr id="64597" name="Text Box 120"/>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598" name="Line 119"/>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599" name="Line 118"/>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600" name="Line 117"/>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601" name="Line 116"/>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602" name="AutoShape 115"/>
                  <p:cNvCxnSpPr>
                    <a:stCxn id="64600" idx="0"/>
                    <a:endCxn id="64601"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603" name="AutoShape 114"/>
                  <p:cNvCxnSpPr>
                    <a:stCxn id="64600" idx="1"/>
                    <a:endCxn id="64601"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604" name="Text Box 112"/>
                <p:cNvSpPr txBox="1"/>
                <p:nvPr/>
              </p:nvSpPr>
              <p:spPr>
                <a:xfrm>
                  <a:off x="812" y="1317"/>
                  <a:ext cx="393" cy="219"/>
                </a:xfrm>
                <a:prstGeom prst="rect">
                  <a:avLst/>
                </a:prstGeom>
                <a:noFill/>
                <a:ln w="9525">
                  <a:noFill/>
                </a:ln>
              </p:spPr>
              <p:txBody>
                <a:bodyPr wrap="none" anchor="ctr">
                  <a:spAutoFit/>
                </a:bodyPr>
                <a:p>
                  <a:pPr algn="ctr">
                    <a:lnSpc>
                      <a:spcPct val="70000"/>
                    </a:lnSpc>
                  </a:pPr>
                  <a:r>
                    <a:rPr lang="en-US" altLang="zh-CN" dirty="0">
                      <a:latin typeface="华文新魏" panose="02010800040101010101" pitchFamily="2" charset="-122"/>
                    </a:rPr>
                    <a:t>a, x</a:t>
                  </a:r>
                  <a:endParaRPr lang="en-US" altLang="zh-CN" dirty="0">
                    <a:latin typeface="华文新魏" panose="02010800040101010101" pitchFamily="2" charset="-122"/>
                  </a:endParaRPr>
                </a:p>
              </p:txBody>
            </p:sp>
          </p:grpSp>
          <p:grpSp>
            <p:nvGrpSpPr>
              <p:cNvPr id="64605" name="Group 98"/>
              <p:cNvGrpSpPr/>
              <p:nvPr/>
            </p:nvGrpSpPr>
            <p:grpSpPr>
              <a:xfrm>
                <a:off x="1824" y="1340"/>
                <a:ext cx="1008" cy="909"/>
                <a:chOff x="624" y="1328"/>
                <a:chExt cx="1008" cy="909"/>
              </a:xfrm>
            </p:grpSpPr>
            <p:sp>
              <p:nvSpPr>
                <p:cNvPr id="64606" name="Arc 110"/>
                <p:cNvSpPr/>
                <p:nvPr/>
              </p:nvSpPr>
              <p:spPr>
                <a:xfrm flipV="1">
                  <a:off x="1344" y="1328"/>
                  <a:ext cx="288" cy="580"/>
                </a:xfrm>
                <a:custGeom>
                  <a:avLst/>
                  <a:gdLst/>
                  <a:ahLst/>
                  <a:cxnLst>
                    <a:cxn ang="0">
                      <a:pos x="0" y="0"/>
                    </a:cxn>
                    <a:cxn ang="0">
                      <a:pos x="0" y="0"/>
                    </a:cxn>
                    <a:cxn ang="0">
                      <a:pos x="0" y="0"/>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4607" name="Group 99"/>
                <p:cNvGrpSpPr/>
                <p:nvPr/>
              </p:nvGrpSpPr>
              <p:grpSpPr>
                <a:xfrm>
                  <a:off x="624" y="1476"/>
                  <a:ext cx="768" cy="761"/>
                  <a:chOff x="624" y="1476"/>
                  <a:chExt cx="768" cy="761"/>
                </a:xfrm>
              </p:grpSpPr>
              <p:grpSp>
                <p:nvGrpSpPr>
                  <p:cNvPr id="64608" name="Group 101"/>
                  <p:cNvGrpSpPr/>
                  <p:nvPr/>
                </p:nvGrpSpPr>
                <p:grpSpPr>
                  <a:xfrm>
                    <a:off x="624" y="1476"/>
                    <a:ext cx="768" cy="732"/>
                    <a:chOff x="1824" y="912"/>
                    <a:chExt cx="768" cy="732"/>
                  </a:xfrm>
                </p:grpSpPr>
                <p:sp>
                  <p:nvSpPr>
                    <p:cNvPr id="64609" name="Text Box 109"/>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q</a:t>
                      </a:r>
                      <a:r>
                        <a:rPr lang="en-US" altLang="zh-CN" sz="2000" dirty="0">
                          <a:latin typeface="华文新魏" panose="02010800040101010101" pitchFamily="2" charset="-122"/>
                        </a:rPr>
                        <a:t>(1,9)</a:t>
                      </a:r>
                      <a:endParaRPr lang="en-US" altLang="zh-CN" dirty="0">
                        <a:latin typeface="华文新魏" panose="02010800040101010101" pitchFamily="2" charset="-122"/>
                      </a:endParaRPr>
                    </a:p>
                  </p:txBody>
                </p:sp>
                <p:sp>
                  <p:nvSpPr>
                    <p:cNvPr id="64610" name="Text Box 108"/>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611" name="Line 107"/>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612" name="Line 106"/>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613" name="Line 105"/>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614" name="Line 104"/>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615" name="AutoShape 103"/>
                    <p:cNvCxnSpPr>
                      <a:stCxn id="64613" idx="0"/>
                      <a:endCxn id="64614"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616" name="AutoShape 102"/>
                    <p:cNvCxnSpPr>
                      <a:stCxn id="64613" idx="1"/>
                      <a:endCxn id="64614"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617" name="Text Box 100"/>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grpSp>
        </p:grpSp>
        <p:grpSp>
          <p:nvGrpSpPr>
            <p:cNvPr id="64618" name="Group 84"/>
            <p:cNvGrpSpPr/>
            <p:nvPr/>
          </p:nvGrpSpPr>
          <p:grpSpPr>
            <a:xfrm>
              <a:off x="3168" y="1280"/>
              <a:ext cx="1200" cy="1645"/>
              <a:chOff x="3264" y="1280"/>
              <a:chExt cx="1200" cy="1645"/>
            </a:xfrm>
          </p:grpSpPr>
          <p:sp>
            <p:nvSpPr>
              <p:cNvPr id="64619" name="Arc 96"/>
              <p:cNvSpPr/>
              <p:nvPr/>
            </p:nvSpPr>
            <p:spPr>
              <a:xfrm flipV="1">
                <a:off x="3984" y="1280"/>
                <a:ext cx="480" cy="1315"/>
              </a:xfrm>
              <a:custGeom>
                <a:avLst/>
                <a:gdLst/>
                <a:ahLst/>
                <a:cxnLst>
                  <a:cxn ang="0">
                    <a:pos x="0" y="0"/>
                  </a:cxn>
                  <a:cxn ang="0">
                    <a:pos x="0" y="0"/>
                  </a:cxn>
                  <a:cxn ang="0">
                    <a:pos x="0" y="0"/>
                  </a:cxn>
                </a:cxnLst>
                <a:pathLst>
                  <a:path w="21600" h="43084" fill="none">
                    <a:moveTo>
                      <a:pt x="-1" y="0"/>
                    </a:moveTo>
                    <a:cubicBezTo>
                      <a:pt x="11929" y="0"/>
                      <a:pt x="21600" y="9670"/>
                      <a:pt x="21600" y="21600"/>
                    </a:cubicBezTo>
                    <a:cubicBezTo>
                      <a:pt x="21600" y="32662"/>
                      <a:pt x="13242" y="41936"/>
                      <a:pt x="2239" y="43083"/>
                    </a:cubicBezTo>
                  </a:path>
                  <a:path w="21600" h="43084" stroke="0">
                    <a:moveTo>
                      <a:pt x="-1" y="0"/>
                    </a:moveTo>
                    <a:cubicBezTo>
                      <a:pt x="11929" y="0"/>
                      <a:pt x="21600" y="9670"/>
                      <a:pt x="21600" y="21600"/>
                    </a:cubicBezTo>
                    <a:cubicBezTo>
                      <a:pt x="21600" y="32662"/>
                      <a:pt x="13242" y="41936"/>
                      <a:pt x="2239" y="43083"/>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4620" name="Group 85"/>
              <p:cNvGrpSpPr/>
              <p:nvPr/>
            </p:nvGrpSpPr>
            <p:grpSpPr>
              <a:xfrm>
                <a:off x="3264" y="2164"/>
                <a:ext cx="768" cy="761"/>
                <a:chOff x="624" y="1476"/>
                <a:chExt cx="768" cy="761"/>
              </a:xfrm>
            </p:grpSpPr>
            <p:grpSp>
              <p:nvGrpSpPr>
                <p:cNvPr id="64621" name="Group 87"/>
                <p:cNvGrpSpPr/>
                <p:nvPr/>
              </p:nvGrpSpPr>
              <p:grpSpPr>
                <a:xfrm>
                  <a:off x="624" y="1476"/>
                  <a:ext cx="768" cy="732"/>
                  <a:chOff x="1824" y="912"/>
                  <a:chExt cx="768" cy="732"/>
                </a:xfrm>
              </p:grpSpPr>
              <p:sp>
                <p:nvSpPr>
                  <p:cNvPr id="64622" name="Text Box 95"/>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q</a:t>
                    </a:r>
                    <a:r>
                      <a:rPr lang="en-US" altLang="zh-CN" sz="2000" dirty="0">
                        <a:latin typeface="华文新魏" panose="02010800040101010101" pitchFamily="2" charset="-122"/>
                      </a:rPr>
                      <a:t>(1,3)</a:t>
                    </a:r>
                    <a:endParaRPr lang="en-US" altLang="zh-CN" dirty="0">
                      <a:latin typeface="华文新魏" panose="02010800040101010101" pitchFamily="2" charset="-122"/>
                    </a:endParaRPr>
                  </a:p>
                </p:txBody>
              </p:sp>
              <p:sp>
                <p:nvSpPr>
                  <p:cNvPr id="64623" name="Text Box 94"/>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624" name="Line 93"/>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625" name="Line 92"/>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626" name="Line 91"/>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627" name="Line 90"/>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628" name="AutoShape 89"/>
                  <p:cNvCxnSpPr>
                    <a:stCxn id="64626" idx="0"/>
                    <a:endCxn id="64627"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629" name="AutoShape 88"/>
                  <p:cNvCxnSpPr>
                    <a:stCxn id="64626" idx="1"/>
                    <a:endCxn id="64627"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630" name="Text Box 86"/>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grpSp>
      </p:grpSp>
      <p:grpSp>
        <p:nvGrpSpPr>
          <p:cNvPr id="29" name="Group 70"/>
          <p:cNvGrpSpPr/>
          <p:nvPr/>
        </p:nvGrpSpPr>
        <p:grpSpPr>
          <a:xfrm>
            <a:off x="5949950" y="3963988"/>
            <a:ext cx="1600200" cy="1443037"/>
            <a:chOff x="624" y="1328"/>
            <a:chExt cx="1008" cy="909"/>
          </a:xfrm>
        </p:grpSpPr>
        <p:sp>
          <p:nvSpPr>
            <p:cNvPr id="64632" name="Arc 82"/>
            <p:cNvSpPr/>
            <p:nvPr/>
          </p:nvSpPr>
          <p:spPr>
            <a:xfrm flipV="1">
              <a:off x="1344" y="1328"/>
              <a:ext cx="288" cy="580"/>
            </a:xfrm>
            <a:custGeom>
              <a:avLst/>
              <a:gdLst/>
              <a:ahLst/>
              <a:cxnLst>
                <a:cxn ang="0">
                  <a:pos x="0" y="0"/>
                </a:cxn>
                <a:cxn ang="0">
                  <a:pos x="0" y="0"/>
                </a:cxn>
                <a:cxn ang="0">
                  <a:pos x="0" y="0"/>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4633" name="Group 71"/>
            <p:cNvGrpSpPr/>
            <p:nvPr/>
          </p:nvGrpSpPr>
          <p:grpSpPr>
            <a:xfrm>
              <a:off x="624" y="1476"/>
              <a:ext cx="768" cy="761"/>
              <a:chOff x="624" y="1476"/>
              <a:chExt cx="768" cy="761"/>
            </a:xfrm>
          </p:grpSpPr>
          <p:grpSp>
            <p:nvGrpSpPr>
              <p:cNvPr id="64634" name="Group 73"/>
              <p:cNvGrpSpPr/>
              <p:nvPr/>
            </p:nvGrpSpPr>
            <p:grpSpPr>
              <a:xfrm>
                <a:off x="624" y="1476"/>
                <a:ext cx="768" cy="732"/>
                <a:chOff x="1824" y="912"/>
                <a:chExt cx="768" cy="732"/>
              </a:xfrm>
            </p:grpSpPr>
            <p:sp>
              <p:nvSpPr>
                <p:cNvPr id="64635" name="Text Box 81"/>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p</a:t>
                  </a:r>
                  <a:r>
                    <a:rPr lang="en-US" altLang="zh-CN" sz="2000" dirty="0">
                      <a:latin typeface="华文新魏" panose="02010800040101010101" pitchFamily="2" charset="-122"/>
                    </a:rPr>
                    <a:t>(1,3)</a:t>
                  </a:r>
                  <a:endParaRPr lang="en-US" altLang="zh-CN" dirty="0">
                    <a:latin typeface="华文新魏" panose="02010800040101010101" pitchFamily="2" charset="-122"/>
                  </a:endParaRPr>
                </a:p>
              </p:txBody>
            </p:sp>
            <p:sp>
              <p:nvSpPr>
                <p:cNvPr id="64636" name="Text Box 80"/>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637" name="Line 79"/>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638" name="Line 78"/>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639" name="Line 77"/>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640" name="Line 76"/>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641" name="AutoShape 75"/>
                <p:cNvCxnSpPr>
                  <a:stCxn id="64639" idx="0"/>
                  <a:endCxn id="64640"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642" name="AutoShape 74"/>
                <p:cNvCxnSpPr>
                  <a:stCxn id="64639" idx="1"/>
                  <a:endCxn id="64640"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643" name="Text Box 72"/>
              <p:cNvSpPr txBox="1"/>
              <p:nvPr/>
            </p:nvSpPr>
            <p:spPr>
              <a:xfrm>
                <a:off x="867" y="1987"/>
                <a:ext cx="284"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i, j</a:t>
                </a:r>
                <a:endParaRPr lang="en-US" altLang="zh-CN" dirty="0">
                  <a:latin typeface="华文新魏" panose="02010800040101010101" pitchFamily="2" charset="-122"/>
                </a:endParaRPr>
              </a:p>
            </p:txBody>
          </p:sp>
        </p:grpSp>
      </p:grpSp>
      <p:sp>
        <p:nvSpPr>
          <p:cNvPr id="134" name="Text Box 69"/>
          <p:cNvSpPr txBox="1"/>
          <p:nvPr/>
        </p:nvSpPr>
        <p:spPr>
          <a:xfrm>
            <a:off x="6332538" y="5392738"/>
            <a:ext cx="522287" cy="457200"/>
          </a:xfrm>
          <a:prstGeom prst="rect">
            <a:avLst/>
          </a:prstGeom>
          <a:noFill/>
          <a:ln w="9525">
            <a:noFill/>
          </a:ln>
        </p:spPr>
        <p:txBody>
          <a:bodyPr wrap="none" anchor="ctr">
            <a:spAutoFit/>
          </a:bodyPr>
          <a:p>
            <a:pPr algn="ctr"/>
            <a:r>
              <a:rPr lang="en-US" altLang="zh-CN" dirty="0">
                <a:latin typeface="华文新魏" panose="02010800040101010101" pitchFamily="2" charset="-122"/>
              </a:rPr>
              <a:t>(c)</a:t>
            </a:r>
            <a:endParaRPr lang="en-US" altLang="zh-CN" dirty="0">
              <a:latin typeface="华文新魏" panose="02010800040101010101" pitchFamily="2" charset="-122"/>
            </a:endParaRPr>
          </a:p>
        </p:txBody>
      </p:sp>
      <p:grpSp>
        <p:nvGrpSpPr>
          <p:cNvPr id="64" name="Group 16"/>
          <p:cNvGrpSpPr/>
          <p:nvPr/>
        </p:nvGrpSpPr>
        <p:grpSpPr>
          <a:xfrm>
            <a:off x="8007350" y="992188"/>
            <a:ext cx="1905000" cy="4414837"/>
            <a:chOff x="4464" y="816"/>
            <a:chExt cx="1200" cy="2781"/>
          </a:xfrm>
        </p:grpSpPr>
        <p:grpSp>
          <p:nvGrpSpPr>
            <p:cNvPr id="64646" name="Group 30"/>
            <p:cNvGrpSpPr/>
            <p:nvPr/>
          </p:nvGrpSpPr>
          <p:grpSpPr>
            <a:xfrm>
              <a:off x="4464" y="816"/>
              <a:ext cx="1200" cy="2109"/>
              <a:chOff x="3168" y="816"/>
              <a:chExt cx="1200" cy="2109"/>
            </a:xfrm>
          </p:grpSpPr>
          <p:grpSp>
            <p:nvGrpSpPr>
              <p:cNvPr id="64647" name="Group 44"/>
              <p:cNvGrpSpPr/>
              <p:nvPr/>
            </p:nvGrpSpPr>
            <p:grpSpPr>
              <a:xfrm>
                <a:off x="3168" y="816"/>
                <a:ext cx="1008" cy="1433"/>
                <a:chOff x="1824" y="816"/>
                <a:chExt cx="1008" cy="1433"/>
              </a:xfrm>
            </p:grpSpPr>
            <p:grpSp>
              <p:nvGrpSpPr>
                <p:cNvPr id="64648" name="Group 58"/>
                <p:cNvGrpSpPr/>
                <p:nvPr/>
              </p:nvGrpSpPr>
              <p:grpSpPr>
                <a:xfrm>
                  <a:off x="1824" y="816"/>
                  <a:ext cx="768" cy="732"/>
                  <a:chOff x="624" y="804"/>
                  <a:chExt cx="768" cy="732"/>
                </a:xfrm>
              </p:grpSpPr>
              <p:grpSp>
                <p:nvGrpSpPr>
                  <p:cNvPr id="64649" name="Group 60"/>
                  <p:cNvGrpSpPr/>
                  <p:nvPr/>
                </p:nvGrpSpPr>
                <p:grpSpPr>
                  <a:xfrm>
                    <a:off x="624" y="804"/>
                    <a:ext cx="768" cy="732"/>
                    <a:chOff x="1824" y="912"/>
                    <a:chExt cx="768" cy="732"/>
                  </a:xfrm>
                </p:grpSpPr>
                <p:sp>
                  <p:nvSpPr>
                    <p:cNvPr id="64650" name="Text Box 68"/>
                    <p:cNvSpPr txBox="1"/>
                    <p:nvPr/>
                  </p:nvSpPr>
                  <p:spPr>
                    <a:xfrm>
                      <a:off x="2112" y="912"/>
                      <a:ext cx="191" cy="288"/>
                    </a:xfrm>
                    <a:prstGeom prst="rect">
                      <a:avLst/>
                    </a:prstGeom>
                    <a:noFill/>
                    <a:ln w="9525">
                      <a:noFill/>
                    </a:ln>
                  </p:spPr>
                  <p:txBody>
                    <a:bodyPr wrap="none" anchor="ctr">
                      <a:spAutoFit/>
                    </a:bodyPr>
                    <a:p>
                      <a:pPr algn="ctr"/>
                      <a:r>
                        <a:rPr lang="en-US" altLang="zh-CN" dirty="0">
                          <a:latin typeface="华文新魏" panose="02010800040101010101" pitchFamily="2" charset="-122"/>
                        </a:rPr>
                        <a:t>s</a:t>
                      </a:r>
                      <a:endParaRPr lang="en-US" altLang="zh-CN" dirty="0">
                        <a:latin typeface="华文新魏" panose="02010800040101010101" pitchFamily="2" charset="-122"/>
                      </a:endParaRPr>
                    </a:p>
                  </p:txBody>
                </p:sp>
                <p:sp>
                  <p:nvSpPr>
                    <p:cNvPr id="64651" name="Text Box 67"/>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652" name="Line 66"/>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653" name="Line 65"/>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654" name="Line 64"/>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655" name="Line 63"/>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656" name="AutoShape 62"/>
                    <p:cNvCxnSpPr>
                      <a:stCxn id="64654" idx="0"/>
                      <a:endCxn id="64655"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657" name="AutoShape 61"/>
                    <p:cNvCxnSpPr>
                      <a:stCxn id="64654" idx="1"/>
                      <a:endCxn id="64655"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658" name="Text Box 59"/>
                  <p:cNvSpPr txBox="1"/>
                  <p:nvPr/>
                </p:nvSpPr>
                <p:spPr>
                  <a:xfrm>
                    <a:off x="812" y="1317"/>
                    <a:ext cx="393" cy="219"/>
                  </a:xfrm>
                  <a:prstGeom prst="rect">
                    <a:avLst/>
                  </a:prstGeom>
                  <a:noFill/>
                  <a:ln w="9525">
                    <a:noFill/>
                  </a:ln>
                </p:spPr>
                <p:txBody>
                  <a:bodyPr wrap="none" anchor="ctr">
                    <a:spAutoFit/>
                  </a:bodyPr>
                  <a:p>
                    <a:pPr algn="ctr">
                      <a:lnSpc>
                        <a:spcPct val="70000"/>
                      </a:lnSpc>
                    </a:pPr>
                    <a:r>
                      <a:rPr lang="en-US" altLang="zh-CN" dirty="0">
                        <a:latin typeface="华文新魏" panose="02010800040101010101" pitchFamily="2" charset="-122"/>
                      </a:rPr>
                      <a:t>a, x</a:t>
                    </a:r>
                    <a:endParaRPr lang="en-US" altLang="zh-CN" dirty="0">
                      <a:latin typeface="华文新魏" panose="02010800040101010101" pitchFamily="2" charset="-122"/>
                    </a:endParaRPr>
                  </a:p>
                </p:txBody>
              </p:sp>
            </p:grpSp>
            <p:grpSp>
              <p:nvGrpSpPr>
                <p:cNvPr id="64659" name="Group 45"/>
                <p:cNvGrpSpPr/>
                <p:nvPr/>
              </p:nvGrpSpPr>
              <p:grpSpPr>
                <a:xfrm>
                  <a:off x="1824" y="1340"/>
                  <a:ext cx="1008" cy="909"/>
                  <a:chOff x="624" y="1328"/>
                  <a:chExt cx="1008" cy="909"/>
                </a:xfrm>
              </p:grpSpPr>
              <p:sp>
                <p:nvSpPr>
                  <p:cNvPr id="64660" name="Arc 57"/>
                  <p:cNvSpPr/>
                  <p:nvPr/>
                </p:nvSpPr>
                <p:spPr>
                  <a:xfrm flipV="1">
                    <a:off x="1344" y="1328"/>
                    <a:ext cx="288" cy="580"/>
                  </a:xfrm>
                  <a:custGeom>
                    <a:avLst/>
                    <a:gdLst/>
                    <a:ahLst/>
                    <a:cxnLst>
                      <a:cxn ang="0">
                        <a:pos x="0" y="0"/>
                      </a:cxn>
                      <a:cxn ang="0">
                        <a:pos x="0" y="0"/>
                      </a:cxn>
                      <a:cxn ang="0">
                        <a:pos x="0" y="0"/>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4661" name="Group 46"/>
                  <p:cNvGrpSpPr/>
                  <p:nvPr/>
                </p:nvGrpSpPr>
                <p:grpSpPr>
                  <a:xfrm>
                    <a:off x="624" y="1476"/>
                    <a:ext cx="768" cy="761"/>
                    <a:chOff x="624" y="1476"/>
                    <a:chExt cx="768" cy="761"/>
                  </a:xfrm>
                </p:grpSpPr>
                <p:grpSp>
                  <p:nvGrpSpPr>
                    <p:cNvPr id="64662" name="Group 48"/>
                    <p:cNvGrpSpPr/>
                    <p:nvPr/>
                  </p:nvGrpSpPr>
                  <p:grpSpPr>
                    <a:xfrm>
                      <a:off x="624" y="1476"/>
                      <a:ext cx="768" cy="732"/>
                      <a:chOff x="1824" y="912"/>
                      <a:chExt cx="768" cy="732"/>
                    </a:xfrm>
                  </p:grpSpPr>
                  <p:sp>
                    <p:nvSpPr>
                      <p:cNvPr id="64663" name="Text Box 56"/>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q</a:t>
                        </a:r>
                        <a:r>
                          <a:rPr lang="en-US" altLang="zh-CN" sz="2000" dirty="0">
                            <a:latin typeface="华文新魏" panose="02010800040101010101" pitchFamily="2" charset="-122"/>
                          </a:rPr>
                          <a:t>(1,9)</a:t>
                        </a:r>
                        <a:endParaRPr lang="en-US" altLang="zh-CN" dirty="0">
                          <a:latin typeface="华文新魏" panose="02010800040101010101" pitchFamily="2" charset="-122"/>
                        </a:endParaRPr>
                      </a:p>
                    </p:txBody>
                  </p:sp>
                  <p:sp>
                    <p:nvSpPr>
                      <p:cNvPr id="64664" name="Text Box 55"/>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665" name="Line 54"/>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666" name="Line 53"/>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667" name="Line 52"/>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668" name="Line 51"/>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669" name="AutoShape 50"/>
                      <p:cNvCxnSpPr>
                        <a:stCxn id="64667" idx="0"/>
                        <a:endCxn id="64668"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670" name="AutoShape 49"/>
                      <p:cNvCxnSpPr>
                        <a:stCxn id="64667" idx="1"/>
                        <a:endCxn id="64668"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671" name="Text Box 47"/>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grpSp>
          </p:grpSp>
          <p:grpSp>
            <p:nvGrpSpPr>
              <p:cNvPr id="64672" name="Group 31"/>
              <p:cNvGrpSpPr/>
              <p:nvPr/>
            </p:nvGrpSpPr>
            <p:grpSpPr>
              <a:xfrm>
                <a:off x="3168" y="1280"/>
                <a:ext cx="1200" cy="1645"/>
                <a:chOff x="3264" y="1280"/>
                <a:chExt cx="1200" cy="1645"/>
              </a:xfrm>
            </p:grpSpPr>
            <p:sp>
              <p:nvSpPr>
                <p:cNvPr id="64673" name="Arc 43"/>
                <p:cNvSpPr/>
                <p:nvPr/>
              </p:nvSpPr>
              <p:spPr>
                <a:xfrm flipV="1">
                  <a:off x="3984" y="1280"/>
                  <a:ext cx="480" cy="1315"/>
                </a:xfrm>
                <a:custGeom>
                  <a:avLst/>
                  <a:gdLst/>
                  <a:ahLst/>
                  <a:cxnLst>
                    <a:cxn ang="0">
                      <a:pos x="0" y="0"/>
                    </a:cxn>
                    <a:cxn ang="0">
                      <a:pos x="0" y="0"/>
                    </a:cxn>
                    <a:cxn ang="0">
                      <a:pos x="0" y="0"/>
                    </a:cxn>
                  </a:cxnLst>
                  <a:pathLst>
                    <a:path w="21600" h="43084" fill="none">
                      <a:moveTo>
                        <a:pt x="-1" y="0"/>
                      </a:moveTo>
                      <a:cubicBezTo>
                        <a:pt x="11929" y="0"/>
                        <a:pt x="21600" y="9670"/>
                        <a:pt x="21600" y="21600"/>
                      </a:cubicBezTo>
                      <a:cubicBezTo>
                        <a:pt x="21600" y="32662"/>
                        <a:pt x="13242" y="41936"/>
                        <a:pt x="2239" y="43083"/>
                      </a:cubicBezTo>
                    </a:path>
                    <a:path w="21600" h="43084" stroke="0">
                      <a:moveTo>
                        <a:pt x="-1" y="0"/>
                      </a:moveTo>
                      <a:cubicBezTo>
                        <a:pt x="11929" y="0"/>
                        <a:pt x="21600" y="9670"/>
                        <a:pt x="21600" y="21600"/>
                      </a:cubicBezTo>
                      <a:cubicBezTo>
                        <a:pt x="21600" y="32662"/>
                        <a:pt x="13242" y="41936"/>
                        <a:pt x="2239" y="43083"/>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4674" name="Group 32"/>
                <p:cNvGrpSpPr/>
                <p:nvPr/>
              </p:nvGrpSpPr>
              <p:grpSpPr>
                <a:xfrm>
                  <a:off x="3264" y="2164"/>
                  <a:ext cx="768" cy="761"/>
                  <a:chOff x="624" y="1476"/>
                  <a:chExt cx="768" cy="761"/>
                </a:xfrm>
              </p:grpSpPr>
              <p:grpSp>
                <p:nvGrpSpPr>
                  <p:cNvPr id="64675" name="Group 34"/>
                  <p:cNvGrpSpPr/>
                  <p:nvPr/>
                </p:nvGrpSpPr>
                <p:grpSpPr>
                  <a:xfrm>
                    <a:off x="624" y="1476"/>
                    <a:ext cx="768" cy="732"/>
                    <a:chOff x="1824" y="912"/>
                    <a:chExt cx="768" cy="732"/>
                  </a:xfrm>
                </p:grpSpPr>
                <p:sp>
                  <p:nvSpPr>
                    <p:cNvPr id="64676" name="Text Box 42"/>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q</a:t>
                      </a:r>
                      <a:r>
                        <a:rPr lang="en-US" altLang="zh-CN" sz="2000" dirty="0">
                          <a:latin typeface="华文新魏" panose="02010800040101010101" pitchFamily="2" charset="-122"/>
                        </a:rPr>
                        <a:t>(1,3)</a:t>
                      </a:r>
                      <a:endParaRPr lang="en-US" altLang="zh-CN" dirty="0">
                        <a:latin typeface="华文新魏" panose="02010800040101010101" pitchFamily="2" charset="-122"/>
                      </a:endParaRPr>
                    </a:p>
                  </p:txBody>
                </p:sp>
                <p:sp>
                  <p:nvSpPr>
                    <p:cNvPr id="64677" name="Text Box 41"/>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678" name="Line 40"/>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679" name="Line 39"/>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680" name="Line 38"/>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681" name="Line 37"/>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682" name="AutoShape 36"/>
                    <p:cNvCxnSpPr>
                      <a:stCxn id="64680" idx="0"/>
                      <a:endCxn id="64681"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683" name="AutoShape 35"/>
                    <p:cNvCxnSpPr>
                      <a:stCxn id="64680" idx="1"/>
                      <a:endCxn id="64681"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684" name="Text Box 33"/>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grpSp>
        </p:grpSp>
        <p:grpSp>
          <p:nvGrpSpPr>
            <p:cNvPr id="64685" name="Group 17"/>
            <p:cNvGrpSpPr/>
            <p:nvPr/>
          </p:nvGrpSpPr>
          <p:grpSpPr>
            <a:xfrm>
              <a:off x="4464" y="2688"/>
              <a:ext cx="1008" cy="909"/>
              <a:chOff x="624" y="1328"/>
              <a:chExt cx="1008" cy="909"/>
            </a:xfrm>
          </p:grpSpPr>
          <p:sp>
            <p:nvSpPr>
              <p:cNvPr id="64686" name="Arc 29"/>
              <p:cNvSpPr/>
              <p:nvPr/>
            </p:nvSpPr>
            <p:spPr>
              <a:xfrm flipV="1">
                <a:off x="1344" y="1328"/>
                <a:ext cx="288" cy="580"/>
              </a:xfrm>
              <a:custGeom>
                <a:avLst/>
                <a:gdLst/>
                <a:ahLst/>
                <a:cxnLst>
                  <a:cxn ang="0">
                    <a:pos x="0" y="0"/>
                  </a:cxn>
                  <a:cxn ang="0">
                    <a:pos x="0" y="0"/>
                  </a:cxn>
                  <a:cxn ang="0">
                    <a:pos x="0" y="0"/>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4687" name="Group 18"/>
              <p:cNvGrpSpPr/>
              <p:nvPr/>
            </p:nvGrpSpPr>
            <p:grpSpPr>
              <a:xfrm>
                <a:off x="624" y="1476"/>
                <a:ext cx="768" cy="761"/>
                <a:chOff x="624" y="1476"/>
                <a:chExt cx="768" cy="761"/>
              </a:xfrm>
            </p:grpSpPr>
            <p:grpSp>
              <p:nvGrpSpPr>
                <p:cNvPr id="64688" name="Group 20"/>
                <p:cNvGrpSpPr/>
                <p:nvPr/>
              </p:nvGrpSpPr>
              <p:grpSpPr>
                <a:xfrm>
                  <a:off x="624" y="1476"/>
                  <a:ext cx="768" cy="732"/>
                  <a:chOff x="1824" y="912"/>
                  <a:chExt cx="768" cy="732"/>
                </a:xfrm>
              </p:grpSpPr>
              <p:sp>
                <p:nvSpPr>
                  <p:cNvPr id="64689" name="Text Box 28"/>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p</a:t>
                    </a:r>
                    <a:r>
                      <a:rPr lang="en-US" altLang="zh-CN" sz="2000" dirty="0">
                        <a:latin typeface="华文新魏" panose="02010800040101010101" pitchFamily="2" charset="-122"/>
                      </a:rPr>
                      <a:t>(1,3)</a:t>
                    </a:r>
                    <a:endParaRPr lang="en-US" altLang="zh-CN" dirty="0">
                      <a:latin typeface="华文新魏" panose="02010800040101010101" pitchFamily="2" charset="-122"/>
                    </a:endParaRPr>
                  </a:p>
                </p:txBody>
              </p:sp>
              <p:sp>
                <p:nvSpPr>
                  <p:cNvPr id="64690" name="Text Box 27"/>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691" name="Line 26"/>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692" name="Line 25"/>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693" name="Line 24"/>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694" name="Line 23"/>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695" name="AutoShape 22"/>
                  <p:cNvCxnSpPr>
                    <a:stCxn id="64693" idx="0"/>
                    <a:endCxn id="64694"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696" name="AutoShape 21"/>
                  <p:cNvCxnSpPr>
                    <a:stCxn id="64693" idx="1"/>
                    <a:endCxn id="64694"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697" name="Text Box 19"/>
                <p:cNvSpPr txBox="1"/>
                <p:nvPr/>
              </p:nvSpPr>
              <p:spPr>
                <a:xfrm>
                  <a:off x="867" y="1987"/>
                  <a:ext cx="284"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i, j</a:t>
                  </a:r>
                  <a:endParaRPr lang="en-US" altLang="zh-CN" dirty="0">
                    <a:latin typeface="华文新魏" panose="02010800040101010101" pitchFamily="2" charset="-122"/>
                  </a:endParaRPr>
                </a:p>
              </p:txBody>
            </p:sp>
          </p:grpSp>
        </p:grpSp>
      </p:grpSp>
      <p:grpSp>
        <p:nvGrpSpPr>
          <p:cNvPr id="78" name="Group 3"/>
          <p:cNvGrpSpPr/>
          <p:nvPr/>
        </p:nvGrpSpPr>
        <p:grpSpPr>
          <a:xfrm>
            <a:off x="8007350" y="1677988"/>
            <a:ext cx="2286000" cy="4826000"/>
            <a:chOff x="4464" y="1248"/>
            <a:chExt cx="1440" cy="3040"/>
          </a:xfrm>
        </p:grpSpPr>
        <p:sp>
          <p:nvSpPr>
            <p:cNvPr id="64699" name="Arc 15"/>
            <p:cNvSpPr/>
            <p:nvPr/>
          </p:nvSpPr>
          <p:spPr>
            <a:xfrm flipV="1">
              <a:off x="5184" y="1248"/>
              <a:ext cx="720" cy="2691"/>
            </a:xfrm>
            <a:custGeom>
              <a:avLst/>
              <a:gdLst/>
              <a:ahLst/>
              <a:cxnLst>
                <a:cxn ang="0">
                  <a:pos x="0" y="0"/>
                </a:cxn>
                <a:cxn ang="0">
                  <a:pos x="0" y="0"/>
                </a:cxn>
                <a:cxn ang="0">
                  <a:pos x="0" y="0"/>
                </a:cxn>
              </a:cxnLst>
              <a:pathLst>
                <a:path w="21600" h="43159" fill="none">
                  <a:moveTo>
                    <a:pt x="-1" y="0"/>
                  </a:moveTo>
                  <a:cubicBezTo>
                    <a:pt x="11929" y="0"/>
                    <a:pt x="21600" y="9670"/>
                    <a:pt x="21600" y="21600"/>
                  </a:cubicBezTo>
                  <a:cubicBezTo>
                    <a:pt x="21600" y="33015"/>
                    <a:pt x="12717" y="42459"/>
                    <a:pt x="1324" y="43159"/>
                  </a:cubicBezTo>
                </a:path>
                <a:path w="21600" h="43159" stroke="0">
                  <a:moveTo>
                    <a:pt x="-1" y="0"/>
                  </a:moveTo>
                  <a:cubicBezTo>
                    <a:pt x="11929" y="0"/>
                    <a:pt x="21600" y="9670"/>
                    <a:pt x="21600" y="21600"/>
                  </a:cubicBezTo>
                  <a:cubicBezTo>
                    <a:pt x="21600" y="33015"/>
                    <a:pt x="12717" y="42459"/>
                    <a:pt x="1324" y="43159"/>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4700" name="Group 4"/>
            <p:cNvGrpSpPr/>
            <p:nvPr/>
          </p:nvGrpSpPr>
          <p:grpSpPr>
            <a:xfrm>
              <a:off x="4464" y="3508"/>
              <a:ext cx="768" cy="780"/>
              <a:chOff x="624" y="1476"/>
              <a:chExt cx="768" cy="780"/>
            </a:xfrm>
          </p:grpSpPr>
          <p:grpSp>
            <p:nvGrpSpPr>
              <p:cNvPr id="64701" name="Group 6"/>
              <p:cNvGrpSpPr/>
              <p:nvPr/>
            </p:nvGrpSpPr>
            <p:grpSpPr>
              <a:xfrm>
                <a:off x="624" y="1476"/>
                <a:ext cx="768" cy="732"/>
                <a:chOff x="1824" y="912"/>
                <a:chExt cx="768" cy="732"/>
              </a:xfrm>
            </p:grpSpPr>
            <p:sp>
              <p:nvSpPr>
                <p:cNvPr id="64702" name="Text Box 14"/>
                <p:cNvSpPr txBox="1"/>
                <p:nvPr/>
              </p:nvSpPr>
              <p:spPr>
                <a:xfrm>
                  <a:off x="1954" y="912"/>
                  <a:ext cx="507" cy="288"/>
                </a:xfrm>
                <a:prstGeom prst="rect">
                  <a:avLst/>
                </a:prstGeom>
                <a:noFill/>
                <a:ln w="9525">
                  <a:noFill/>
                </a:ln>
              </p:spPr>
              <p:txBody>
                <a:bodyPr wrap="none" anchor="ctr">
                  <a:spAutoFit/>
                </a:bodyPr>
                <a:p>
                  <a:pPr algn="ctr"/>
                  <a:r>
                    <a:rPr lang="en-US" altLang="zh-CN" dirty="0">
                      <a:latin typeface="华文新魏" panose="02010800040101010101" pitchFamily="2" charset="-122"/>
                    </a:rPr>
                    <a:t>e</a:t>
                  </a:r>
                  <a:r>
                    <a:rPr lang="en-US" altLang="zh-CN" sz="2000" dirty="0">
                      <a:latin typeface="华文新魏" panose="02010800040101010101" pitchFamily="2" charset="-122"/>
                    </a:rPr>
                    <a:t>(1,3)</a:t>
                  </a:r>
                  <a:endParaRPr lang="en-US" altLang="zh-CN" dirty="0">
                    <a:latin typeface="华文新魏" panose="02010800040101010101" pitchFamily="2" charset="-122"/>
                  </a:endParaRPr>
                </a:p>
              </p:txBody>
            </p:sp>
            <p:sp>
              <p:nvSpPr>
                <p:cNvPr id="64703" name="Text Box 13"/>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704" name="Line 12"/>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705" name="Line 11"/>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706" name="Line 10"/>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707" name="Line 9"/>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708" name="AutoShape 8"/>
                <p:cNvCxnSpPr>
                  <a:stCxn id="64706" idx="0"/>
                  <a:endCxn id="64707"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709" name="AutoShape 7"/>
                <p:cNvCxnSpPr>
                  <a:stCxn id="64706" idx="1"/>
                  <a:endCxn id="64707"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710" name="Text Box 5"/>
              <p:cNvSpPr txBox="1"/>
              <p:nvPr/>
            </p:nvSpPr>
            <p:spPr>
              <a:xfrm>
                <a:off x="951" y="1968"/>
                <a:ext cx="116" cy="288"/>
              </a:xfrm>
              <a:prstGeom prst="rect">
                <a:avLst/>
              </a:prstGeom>
              <a:noFill/>
              <a:ln w="9525">
                <a:noFill/>
              </a:ln>
            </p:spPr>
            <p:txBody>
              <a:bodyPr wrap="none" anchor="ctr">
                <a:spAutoFit/>
              </a:bodyPr>
              <a:p>
                <a:pPr algn="ctr"/>
                <a:endParaRPr lang="zh-CN" altLang="en-US" dirty="0">
                  <a:latin typeface="华文新魏" panose="02010800040101010101" pitchFamily="2" charset="-122"/>
                </a:endParaRPr>
              </a:p>
            </p:txBody>
          </p:sp>
        </p:grpSp>
      </p:grpSp>
      <p:sp>
        <p:nvSpPr>
          <p:cNvPr id="201" name="Text Box 2"/>
          <p:cNvSpPr txBox="1"/>
          <p:nvPr/>
        </p:nvSpPr>
        <p:spPr>
          <a:xfrm>
            <a:off x="7280275" y="5964238"/>
            <a:ext cx="539750" cy="457200"/>
          </a:xfrm>
          <a:prstGeom prst="rect">
            <a:avLst/>
          </a:prstGeom>
          <a:noFill/>
          <a:ln w="9525">
            <a:noFill/>
          </a:ln>
        </p:spPr>
        <p:txBody>
          <a:bodyPr wrap="none" anchor="ctr">
            <a:spAutoFit/>
          </a:bodyPr>
          <a:p>
            <a:pPr algn="ctr"/>
            <a:r>
              <a:rPr lang="en-US" altLang="zh-CN" dirty="0">
                <a:latin typeface="华文新魏" panose="02010800040101010101" pitchFamily="2" charset="-122"/>
              </a:rPr>
              <a:t>(d)</a:t>
            </a:r>
            <a:endParaRPr lang="en-US" altLang="zh-CN" dirty="0">
              <a:latin typeface="华文新魏" panose="02010800040101010101" pitchFamily="2" charset="-122"/>
            </a:endParaRPr>
          </a:p>
        </p:txBody>
      </p:sp>
      <p:grpSp>
        <p:nvGrpSpPr>
          <p:cNvPr id="83" name="Group 124"/>
          <p:cNvGrpSpPr/>
          <p:nvPr/>
        </p:nvGrpSpPr>
        <p:grpSpPr>
          <a:xfrm>
            <a:off x="3816350" y="1728788"/>
            <a:ext cx="1905000" cy="2611437"/>
            <a:chOff x="3264" y="1280"/>
            <a:chExt cx="1200" cy="1645"/>
          </a:xfrm>
        </p:grpSpPr>
        <p:sp>
          <p:nvSpPr>
            <p:cNvPr id="64713" name="Arc 136"/>
            <p:cNvSpPr/>
            <p:nvPr/>
          </p:nvSpPr>
          <p:spPr>
            <a:xfrm flipV="1">
              <a:off x="3984" y="1280"/>
              <a:ext cx="480" cy="1315"/>
            </a:xfrm>
            <a:custGeom>
              <a:avLst/>
              <a:gdLst/>
              <a:ahLst/>
              <a:cxnLst>
                <a:cxn ang="0">
                  <a:pos x="0" y="0"/>
                </a:cxn>
                <a:cxn ang="0">
                  <a:pos x="0" y="0"/>
                </a:cxn>
                <a:cxn ang="0">
                  <a:pos x="0" y="0"/>
                </a:cxn>
              </a:cxnLst>
              <a:pathLst>
                <a:path w="21600" h="43084" fill="none">
                  <a:moveTo>
                    <a:pt x="-1" y="0"/>
                  </a:moveTo>
                  <a:cubicBezTo>
                    <a:pt x="11929" y="0"/>
                    <a:pt x="21600" y="9670"/>
                    <a:pt x="21600" y="21600"/>
                  </a:cubicBezTo>
                  <a:cubicBezTo>
                    <a:pt x="21600" y="32662"/>
                    <a:pt x="13242" y="41936"/>
                    <a:pt x="2239" y="43083"/>
                  </a:cubicBezTo>
                </a:path>
                <a:path w="21600" h="43084" stroke="0">
                  <a:moveTo>
                    <a:pt x="-1" y="0"/>
                  </a:moveTo>
                  <a:cubicBezTo>
                    <a:pt x="11929" y="0"/>
                    <a:pt x="21600" y="9670"/>
                    <a:pt x="21600" y="21600"/>
                  </a:cubicBezTo>
                  <a:cubicBezTo>
                    <a:pt x="21600" y="32662"/>
                    <a:pt x="13242" y="41936"/>
                    <a:pt x="2239" y="43083"/>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64714" name="Group 125"/>
            <p:cNvGrpSpPr/>
            <p:nvPr/>
          </p:nvGrpSpPr>
          <p:grpSpPr>
            <a:xfrm>
              <a:off x="3264" y="2164"/>
              <a:ext cx="768" cy="761"/>
              <a:chOff x="624" y="1476"/>
              <a:chExt cx="768" cy="761"/>
            </a:xfrm>
          </p:grpSpPr>
          <p:grpSp>
            <p:nvGrpSpPr>
              <p:cNvPr id="64715" name="Group 127"/>
              <p:cNvGrpSpPr/>
              <p:nvPr/>
            </p:nvGrpSpPr>
            <p:grpSpPr>
              <a:xfrm>
                <a:off x="624" y="1476"/>
                <a:ext cx="768" cy="732"/>
                <a:chOff x="1824" y="912"/>
                <a:chExt cx="768" cy="732"/>
              </a:xfrm>
            </p:grpSpPr>
            <p:sp>
              <p:nvSpPr>
                <p:cNvPr id="64716" name="Text Box 135"/>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q</a:t>
                  </a:r>
                  <a:r>
                    <a:rPr lang="en-US" altLang="zh-CN" sz="2000" dirty="0">
                      <a:latin typeface="华文新魏" panose="02010800040101010101" pitchFamily="2" charset="-122"/>
                    </a:rPr>
                    <a:t>(1,3)</a:t>
                  </a:r>
                  <a:endParaRPr lang="en-US" altLang="zh-CN" dirty="0">
                    <a:latin typeface="华文新魏" panose="02010800040101010101" pitchFamily="2" charset="-122"/>
                  </a:endParaRPr>
                </a:p>
              </p:txBody>
            </p:sp>
            <p:sp>
              <p:nvSpPr>
                <p:cNvPr id="64717" name="Text Box 134"/>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64718" name="Line 133"/>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64719" name="Line 132"/>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64720" name="Line 131"/>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64721" name="Line 130"/>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64722" name="AutoShape 129"/>
                <p:cNvCxnSpPr>
                  <a:stCxn id="64720" idx="0"/>
                  <a:endCxn id="64721"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64723" name="AutoShape 128"/>
                <p:cNvCxnSpPr>
                  <a:stCxn id="64720" idx="1"/>
                  <a:endCxn id="64721"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64724" name="Text Box 126"/>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grpSp>
      <p:grpSp>
        <p:nvGrpSpPr>
          <p:cNvPr id="86" name="Group 9"/>
          <p:cNvGrpSpPr/>
          <p:nvPr/>
        </p:nvGrpSpPr>
        <p:grpSpPr bwMode="auto">
          <a:xfrm>
            <a:off x="398430" y="4732666"/>
            <a:ext cx="4897439" cy="1465262"/>
            <a:chOff x="1440" y="2581"/>
            <a:chExt cx="3085" cy="923"/>
          </a:xfrm>
          <a:solidFill>
            <a:schemeClr val="bg2"/>
          </a:solidFill>
        </p:grpSpPr>
        <p:sp>
          <p:nvSpPr>
            <p:cNvPr id="215" name="Text Box 10"/>
            <p:cNvSpPr txBox="1">
              <a:spLocks noChangeArrowheads="1"/>
            </p:cNvSpPr>
            <p:nvPr/>
          </p:nvSpPr>
          <p:spPr bwMode="auto">
            <a:xfrm>
              <a:off x="1440" y="2898"/>
              <a:ext cx="590" cy="288"/>
            </a:xfrm>
            <a:prstGeom prst="rect">
              <a:avLst/>
            </a:prstGeom>
            <a:grp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sort</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216" name="Text Box 11"/>
            <p:cNvSpPr txBox="1">
              <a:spLocks noChangeArrowheads="1"/>
            </p:cNvSpPr>
            <p:nvPr/>
          </p:nvSpPr>
          <p:spPr bwMode="auto">
            <a:xfrm>
              <a:off x="2392" y="2898"/>
              <a:ext cx="908" cy="288"/>
            </a:xfrm>
            <a:prstGeom prst="rect">
              <a:avLst/>
            </a:prstGeom>
            <a:grp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charset="0"/>
                  <a:ea typeface="华文新魏" panose="02010800040101010101" pitchFamily="2" charset="-122"/>
                  <a:cs typeface="+mn-cs"/>
                </a:rPr>
                <a:t>exchange</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217" name="Text Box 12"/>
            <p:cNvSpPr txBox="1">
              <a:spLocks noChangeArrowheads="1"/>
            </p:cNvSpPr>
            <p:nvPr/>
          </p:nvSpPr>
          <p:spPr bwMode="auto">
            <a:xfrm>
              <a:off x="2393" y="3200"/>
              <a:ext cx="952" cy="288"/>
            </a:xfrm>
            <a:prstGeom prst="rect">
              <a:avLst/>
            </a:prstGeom>
            <a:grp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quicksort</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218" name="Text Box 13"/>
            <p:cNvSpPr txBox="1">
              <a:spLocks noChangeArrowheads="1"/>
            </p:cNvSpPr>
            <p:nvPr/>
          </p:nvSpPr>
          <p:spPr bwMode="auto">
            <a:xfrm>
              <a:off x="2393" y="2581"/>
              <a:ext cx="1043" cy="288"/>
            </a:xfrm>
            <a:prstGeom prst="rect">
              <a:avLst/>
            </a:prstGeom>
            <a:grp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readarray</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219" name="Text Box 14"/>
            <p:cNvSpPr txBox="1">
              <a:spLocks noChangeArrowheads="1"/>
            </p:cNvSpPr>
            <p:nvPr/>
          </p:nvSpPr>
          <p:spPr bwMode="auto">
            <a:xfrm>
              <a:off x="3663" y="3216"/>
              <a:ext cx="862" cy="288"/>
            </a:xfrm>
            <a:prstGeom prst="rect">
              <a:avLst/>
            </a:prstGeom>
            <a:grp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partition</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220" name="Line 15"/>
            <p:cNvSpPr>
              <a:spLocks noChangeShapeType="1"/>
            </p:cNvSpPr>
            <p:nvPr/>
          </p:nvSpPr>
          <p:spPr bwMode="auto">
            <a:xfrm flipV="1">
              <a:off x="1848" y="2762"/>
              <a:ext cx="545" cy="272"/>
            </a:xfrm>
            <a:prstGeom prst="line">
              <a:avLst/>
            </a:prstGeom>
            <a:grpFill/>
            <a:ln w="9525">
              <a:solidFill>
                <a:schemeClr val="tx1"/>
              </a:solidFill>
              <a:miter lim="800000"/>
              <a:tailEnd type="triangle" w="med" len="med"/>
            </a:ln>
          </p:spPr>
          <p:txBody>
            <a:bodyPr wrap="none"/>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21" name="Line 16"/>
            <p:cNvSpPr>
              <a:spLocks noChangeShapeType="1"/>
            </p:cNvSpPr>
            <p:nvPr/>
          </p:nvSpPr>
          <p:spPr bwMode="auto">
            <a:xfrm>
              <a:off x="1848" y="3034"/>
              <a:ext cx="545" cy="0"/>
            </a:xfrm>
            <a:prstGeom prst="line">
              <a:avLst/>
            </a:prstGeom>
            <a:grpFill/>
            <a:ln w="9525">
              <a:solidFill>
                <a:schemeClr val="tx1"/>
              </a:solidFill>
              <a:miter lim="800000"/>
              <a:tailEnd type="triangle" w="med" len="med"/>
            </a:ln>
          </p:spPr>
          <p:txBody>
            <a:bodyPr wrap="none"/>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22" name="Line 17"/>
            <p:cNvSpPr>
              <a:spLocks noChangeShapeType="1"/>
            </p:cNvSpPr>
            <p:nvPr/>
          </p:nvSpPr>
          <p:spPr bwMode="auto">
            <a:xfrm>
              <a:off x="1848" y="3034"/>
              <a:ext cx="499" cy="318"/>
            </a:xfrm>
            <a:prstGeom prst="line">
              <a:avLst/>
            </a:prstGeom>
            <a:grpFill/>
            <a:ln w="9525">
              <a:solidFill>
                <a:schemeClr val="tx1"/>
              </a:solidFill>
              <a:miter lim="800000"/>
              <a:tailEnd type="triangle" w="med" len="med"/>
            </a:ln>
          </p:spPr>
          <p:txBody>
            <a:bodyPr wrap="none"/>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23" name="Line 18"/>
            <p:cNvSpPr>
              <a:spLocks noChangeShapeType="1"/>
            </p:cNvSpPr>
            <p:nvPr/>
          </p:nvSpPr>
          <p:spPr bwMode="auto">
            <a:xfrm>
              <a:off x="3255" y="3397"/>
              <a:ext cx="408" cy="0"/>
            </a:xfrm>
            <a:prstGeom prst="line">
              <a:avLst/>
            </a:prstGeom>
            <a:grpFill/>
            <a:ln w="9525">
              <a:solidFill>
                <a:schemeClr val="tx1"/>
              </a:solidFill>
              <a:miter lim="800000"/>
              <a:tailEnd type="triangle" w="med" len="med"/>
            </a:ln>
          </p:spPr>
          <p:txBody>
            <a:bodyPr wrap="none"/>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
                                        </p:tgtEl>
                                        <p:attrNameLst>
                                          <p:attrName>style.visibility</p:attrName>
                                        </p:attrNameLst>
                                      </p:cBhvr>
                                      <p:to>
                                        <p:strVal val="visible"/>
                                      </p:to>
                                    </p:set>
                                  </p:childTnLst>
                                </p:cTn>
                              </p:par>
                            </p:childTnLst>
                          </p:cTn>
                        </p:par>
                        <p:par>
                          <p:cTn id="7" fill="hold">
                            <p:stCondLst>
                              <p:cond delay="500"/>
                            </p:stCondLst>
                            <p:childTnLst>
                              <p:par>
                                <p:cTn id="8" presetID="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81"/>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3"/>
                                        </p:tgtEl>
                                        <p:attrNameLst>
                                          <p:attrName>style.visibility</p:attrName>
                                        </p:attrNameLst>
                                      </p:cBhvr>
                                      <p:to>
                                        <p:strVal val="visible"/>
                                      </p:to>
                                    </p:set>
                                    <p:anim calcmode="lin" valueType="num">
                                      <p:cBhvr additive="base">
                                        <p:cTn id="41" dur="500" fill="hold"/>
                                        <p:tgtEl>
                                          <p:spTgt spid="83"/>
                                        </p:tgtEl>
                                        <p:attrNameLst>
                                          <p:attrName>ppt_x</p:attrName>
                                        </p:attrNameLst>
                                      </p:cBhvr>
                                      <p:tavLst>
                                        <p:tav tm="0">
                                          <p:val>
                                            <p:strVal val="#ppt_x"/>
                                          </p:val>
                                        </p:tav>
                                        <p:tav tm="100000">
                                          <p:val>
                                            <p:strVal val="#ppt_x"/>
                                          </p:val>
                                        </p:tav>
                                      </p:tavLst>
                                    </p:anim>
                                    <p:anim calcmode="lin" valueType="num">
                                      <p:cBhvr additive="base">
                                        <p:cTn id="42"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34"/>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nodeType="afterEffect">
                                  <p:stCondLst>
                                    <p:cond delay="0"/>
                                  </p:stCondLst>
                                  <p:childTnLst>
                                    <p:set>
                                      <p:cBhvr>
                                        <p:cTn id="49" dur="1" fill="hold">
                                          <p:stCondLst>
                                            <p:cond delay="499"/>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500" fill="hold"/>
                                        <p:tgtEl>
                                          <p:spTgt spid="29"/>
                                        </p:tgtEl>
                                        <p:attrNameLst>
                                          <p:attrName>ppt_x</p:attrName>
                                        </p:attrNameLst>
                                      </p:cBhvr>
                                      <p:tavLst>
                                        <p:tav tm="0">
                                          <p:val>
                                            <p:strVal val="#ppt_x"/>
                                          </p:val>
                                        </p:tav>
                                        <p:tav tm="100000">
                                          <p:val>
                                            <p:strVal val="#ppt_x"/>
                                          </p:val>
                                        </p:tav>
                                      </p:tavLst>
                                    </p:anim>
                                    <p:anim calcmode="lin" valueType="num">
                                      <p:cBhvr additive="base">
                                        <p:cTn id="5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01"/>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499"/>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8"/>
                                        </p:tgtEl>
                                        <p:attrNameLst>
                                          <p:attrName>style.visibility</p:attrName>
                                        </p:attrNameLst>
                                      </p:cBhvr>
                                      <p:to>
                                        <p:strVal val="visible"/>
                                      </p:to>
                                    </p:set>
                                    <p:anim calcmode="lin" valueType="num">
                                      <p:cBhvr additive="base">
                                        <p:cTn id="67" dur="500" fill="hold"/>
                                        <p:tgtEl>
                                          <p:spTgt spid="78"/>
                                        </p:tgtEl>
                                        <p:attrNameLst>
                                          <p:attrName>ppt_x</p:attrName>
                                        </p:attrNameLst>
                                      </p:cBhvr>
                                      <p:tavLst>
                                        <p:tav tm="0">
                                          <p:val>
                                            <p:strVal val="#ppt_x"/>
                                          </p:val>
                                        </p:tav>
                                        <p:tav tm="100000">
                                          <p:val>
                                            <p:strVal val="#ppt_x"/>
                                          </p:val>
                                        </p:tav>
                                      </p:tavLst>
                                    </p:anim>
                                    <p:anim calcmode="lin" valueType="num">
                                      <p:cBhvr additive="base">
                                        <p:cTn id="6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134" grpId="0"/>
      <p:bldP spid="20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p:nvPr/>
        </p:nvSpPr>
        <p:spPr>
          <a:xfrm>
            <a:off x="642938" y="1571625"/>
            <a:ext cx="7848600" cy="576263"/>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如何利用存取链访问非局部名字？</a:t>
            </a:r>
            <a:endParaRPr lang="zh-CN" altLang="en-US" sz="2800" dirty="0">
              <a:solidFill>
                <a:schemeClr val="tx1"/>
              </a:solidFill>
              <a:latin typeface="微软雅黑" panose="020B0503020204020204" charset="-122"/>
              <a:ea typeface="微软雅黑" panose="020B0503020204020204" charset="-122"/>
            </a:endParaRPr>
          </a:p>
        </p:txBody>
      </p:sp>
      <p:sp>
        <p:nvSpPr>
          <p:cNvPr id="6" name="Rectangle 4"/>
          <p:cNvSpPr/>
          <p:nvPr/>
        </p:nvSpPr>
        <p:spPr>
          <a:xfrm>
            <a:off x="684530" y="2637155"/>
            <a:ext cx="9337040" cy="2663825"/>
          </a:xfrm>
          <a:prstGeom prst="rect">
            <a:avLst/>
          </a:prstGeom>
          <a:noFill/>
          <a:ln w="9525">
            <a:noFill/>
          </a:ln>
        </p:spPr>
        <p:txBody>
          <a:bodyPr anchor="t"/>
          <a:p>
            <a:pPr marL="1143000" lvl="2" indent="-228600" algn="l" rtl="0" eaLnBrk="1" fontAlgn="base" hangingPunct="1">
              <a:lnSpc>
                <a:spcPct val="13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根据当前过程的嵌套深度和非局部名字所在过程的嵌套深度，可以计算出需顺着存取链前进的步数，从而对非局部名字进行访问           </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N</a:t>
            </a:r>
            <a:r>
              <a:rPr lang="en-US" altLang="zh-CN" sz="2800" baseline="-25000" dirty="0">
                <a:solidFill>
                  <a:schemeClr val="tx2"/>
                </a:solidFill>
                <a:latin typeface="微软雅黑" panose="020B0503020204020204" charset="-122"/>
                <a:ea typeface="微软雅黑" panose="020B0503020204020204" charset="-122"/>
                <a:cs typeface="微软雅黑" panose="020B0503020204020204" charset="-122"/>
              </a:rPr>
              <a:t>p</a:t>
            </a:r>
            <a:r>
              <a:rPr lang="en-US" altLang="zh-CN" sz="2800" dirty="0">
                <a:solidFill>
                  <a:schemeClr val="tx2"/>
                </a:solidFill>
                <a:latin typeface="微软雅黑" panose="020B0503020204020204" charset="-122"/>
                <a:ea typeface="微软雅黑" panose="020B0503020204020204" charset="-122"/>
                <a:cs typeface="微软雅黑" panose="020B0503020204020204" charset="-122"/>
              </a:rPr>
              <a:t>–N</a:t>
            </a:r>
            <a:r>
              <a:rPr lang="en-US" altLang="zh-CN" sz="2800" baseline="-25000" dirty="0">
                <a:solidFill>
                  <a:schemeClr val="tx2"/>
                </a:solidFill>
                <a:latin typeface="微软雅黑" panose="020B0503020204020204" charset="-122"/>
                <a:ea typeface="微软雅黑" panose="020B0503020204020204" charset="-122"/>
                <a:cs typeface="微软雅黑" panose="020B0503020204020204" charset="-122"/>
              </a:rPr>
              <a:t>a</a:t>
            </a:r>
            <a:endParaRPr lang="en-US" altLang="zh-CN" sz="2800" baseline="-25000" dirty="0">
              <a:solidFill>
                <a:schemeClr val="tx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6563" name="Rectangle 3"/>
          <p:cNvSpPr txBox="1"/>
          <p:nvPr/>
        </p:nvSpPr>
        <p:spPr>
          <a:xfrm>
            <a:off x="684213" y="1348740"/>
            <a:ext cx="5472112"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en-US" altLang="zh-CN" sz="3200">
                <a:solidFill>
                  <a:schemeClr val="tx2"/>
                </a:solidFill>
                <a:latin typeface="华文新魏" panose="02010800040101010101" pitchFamily="2" charset="-122"/>
              </a:rPr>
              <a:t>DISPLAY</a:t>
            </a:r>
            <a:r>
              <a:rPr lang="zh-CN" altLang="en-US" sz="3200">
                <a:solidFill>
                  <a:schemeClr val="tx2"/>
                </a:solidFill>
                <a:latin typeface="华文新魏" panose="02010800040101010101" pitchFamily="2" charset="-122"/>
              </a:rPr>
              <a:t>表</a:t>
            </a:r>
            <a:endParaRPr lang="zh-CN" altLang="en-US" sz="3200">
              <a:solidFill>
                <a:schemeClr val="tx2"/>
              </a:solidFill>
              <a:latin typeface="华文新魏" panose="02010800040101010101" pitchFamily="2" charset="-122"/>
            </a:endParaRPr>
          </a:p>
        </p:txBody>
      </p:sp>
      <p:sp>
        <p:nvSpPr>
          <p:cNvPr id="6" name="Rectangle 4"/>
          <p:cNvSpPr/>
          <p:nvPr/>
        </p:nvSpPr>
        <p:spPr>
          <a:xfrm>
            <a:off x="684530" y="2364105"/>
            <a:ext cx="10911840" cy="575945"/>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是一个指向活动记录的</a:t>
            </a:r>
            <a:r>
              <a:rPr lang="zh-CN" altLang="en-US" sz="2800" u="sng" dirty="0">
                <a:solidFill>
                  <a:schemeClr val="tx2"/>
                </a:solidFill>
                <a:latin typeface="微软雅黑" panose="020B0503020204020204" charset="-122"/>
                <a:ea typeface="微软雅黑" panose="020B0503020204020204" charset="-122"/>
              </a:rPr>
              <a:t>指针数组</a:t>
            </a:r>
            <a:endParaRPr lang="zh-CN" altLang="en-US" sz="2800" u="sng" dirty="0">
              <a:solidFill>
                <a:schemeClr val="tx2"/>
              </a:solidFill>
              <a:latin typeface="微软雅黑" panose="020B0503020204020204" charset="-122"/>
              <a:ea typeface="微软雅黑" panose="020B0503020204020204" charset="-122"/>
            </a:endParaRPr>
          </a:p>
        </p:txBody>
      </p:sp>
      <p:sp>
        <p:nvSpPr>
          <p:cNvPr id="7" name="Rectangle 5"/>
          <p:cNvSpPr/>
          <p:nvPr/>
        </p:nvSpPr>
        <p:spPr>
          <a:xfrm>
            <a:off x="684530" y="3300730"/>
            <a:ext cx="10911840" cy="1007745"/>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运行时刻要访问的嵌套深度为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i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的非局部名字就在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d [ i ]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所指的活动记录中</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8" name="Rectangle 7"/>
          <p:cNvSpPr/>
          <p:nvPr/>
        </p:nvSpPr>
        <p:spPr>
          <a:xfrm>
            <a:off x="684530" y="4597400"/>
            <a:ext cx="10911840" cy="1008380"/>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这种方法只要一步就可到达要访问的非局部名字的活动记录，比存取链方法高效</a:t>
            </a:r>
            <a:endParaRPr lang="zh-CN" altLang="en-US" sz="2800"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6"/>
          <p:cNvSpPr/>
          <p:nvPr/>
        </p:nvSpPr>
        <p:spPr>
          <a:xfrm>
            <a:off x="1555750" y="138113"/>
            <a:ext cx="8388350" cy="6604000"/>
          </a:xfrm>
          <a:prstGeom prst="rect">
            <a:avLst/>
          </a:prstGeom>
          <a:solidFill>
            <a:schemeClr val="bg1"/>
          </a:solidFill>
          <a:ln w="9525" cap="flat" cmpd="sng">
            <a:solidFill>
              <a:schemeClr val="tx2"/>
            </a:solidFill>
            <a:prstDash val="solid"/>
            <a:miter/>
            <a:headEnd type="none" w="med" len="med"/>
            <a:tailEnd type="none" w="med" len="med"/>
          </a:ln>
        </p:spPr>
        <p:txBody>
          <a:bodyPr anchor="t">
            <a:spAutoFit/>
          </a:bodyPr>
          <a:p>
            <a:pPr>
              <a:lnSpc>
                <a:spcPct val="95000"/>
              </a:lnSpc>
            </a:pPr>
            <a:r>
              <a:rPr lang="en-US" altLang="zh-CN" sz="2800" b="0" dirty="0">
                <a:latin typeface="Times New Roman" panose="02020603050405020304" charset="0"/>
              </a:rPr>
              <a:t>program </a:t>
            </a:r>
            <a:r>
              <a:rPr lang="en-US" altLang="zh-CN" sz="2800" dirty="0">
                <a:solidFill>
                  <a:schemeClr val="tx2"/>
                </a:solidFill>
                <a:latin typeface="Times New Roman" panose="02020603050405020304" charset="0"/>
              </a:rPr>
              <a:t>sort</a:t>
            </a:r>
            <a:r>
              <a:rPr lang="zh-CN" altLang="en-US" sz="2800" b="0" dirty="0">
                <a:latin typeface="Times New Roman" panose="02020603050405020304" charset="0"/>
              </a:rPr>
              <a:t>（</a:t>
            </a:r>
            <a:r>
              <a:rPr lang="en-US" altLang="zh-CN" sz="2800" b="0" dirty="0">
                <a:latin typeface="Times New Roman" panose="02020603050405020304" charset="0"/>
              </a:rPr>
              <a:t>input</a:t>
            </a:r>
            <a:r>
              <a:rPr lang="zh-CN" altLang="en-US" sz="2800" b="0" dirty="0">
                <a:latin typeface="Times New Roman" panose="02020603050405020304" charset="0"/>
              </a:rPr>
              <a:t>，</a:t>
            </a:r>
            <a:r>
              <a:rPr lang="en-US" altLang="zh-CN" sz="2800" b="0" dirty="0">
                <a:latin typeface="Times New Roman" panose="02020603050405020304" charset="0"/>
              </a:rPr>
              <a:t>output</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var a </a:t>
            </a:r>
            <a:r>
              <a:rPr lang="zh-CN" altLang="en-US" sz="2800" b="0" dirty="0">
                <a:latin typeface="Times New Roman" panose="02020603050405020304" charset="0"/>
              </a:rPr>
              <a:t>： </a:t>
            </a:r>
            <a:r>
              <a:rPr lang="en-US" altLang="zh-CN" sz="2800" b="0" dirty="0">
                <a:latin typeface="Times New Roman" panose="02020603050405020304" charset="0"/>
              </a:rPr>
              <a:t>array</a:t>
            </a:r>
            <a:r>
              <a:rPr lang="zh-CN" altLang="en-US" sz="2800" b="0" dirty="0">
                <a:latin typeface="Times New Roman" panose="02020603050405020304" charset="0"/>
              </a:rPr>
              <a:t>［</a:t>
            </a:r>
            <a:r>
              <a:rPr lang="en-US" altLang="zh-CN" sz="2800" b="0" dirty="0">
                <a:latin typeface="Times New Roman" panose="02020603050405020304" charset="0"/>
              </a:rPr>
              <a:t>0..10]  of  integer</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procedure </a:t>
            </a:r>
            <a:r>
              <a:rPr lang="en-US" altLang="zh-CN" sz="2800" dirty="0">
                <a:solidFill>
                  <a:schemeClr val="tx2"/>
                </a:solidFill>
                <a:latin typeface="Times New Roman" panose="02020603050405020304" charset="0"/>
              </a:rPr>
              <a:t>readarray</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var i </a:t>
            </a:r>
            <a:r>
              <a:rPr lang="zh-CN" altLang="en-US" sz="2800" b="0" dirty="0">
                <a:latin typeface="Times New Roman" panose="02020603050405020304" charset="0"/>
              </a:rPr>
              <a:t>： </a:t>
            </a:r>
            <a:r>
              <a:rPr lang="en-US" altLang="zh-CN" sz="2800" b="0" dirty="0">
                <a:latin typeface="Times New Roman" panose="02020603050405020304" charset="0"/>
              </a:rPr>
              <a:t>integer</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begin …   end</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function </a:t>
            </a:r>
            <a:r>
              <a:rPr lang="en-US" altLang="zh-CN" sz="2800" dirty="0">
                <a:solidFill>
                  <a:schemeClr val="tx2"/>
                </a:solidFill>
                <a:latin typeface="Times New Roman" panose="02020603050405020304" charset="0"/>
              </a:rPr>
              <a:t>partition</a:t>
            </a:r>
            <a:r>
              <a:rPr lang="en-US" altLang="zh-CN" sz="2800" b="0" dirty="0">
                <a:latin typeface="Times New Roman" panose="02020603050405020304" charset="0"/>
              </a:rPr>
              <a:t> </a:t>
            </a:r>
            <a:r>
              <a:rPr lang="zh-CN" altLang="en-US" sz="2800" b="0" dirty="0">
                <a:latin typeface="Times New Roman" panose="02020603050405020304" charset="0"/>
              </a:rPr>
              <a:t>（</a:t>
            </a:r>
            <a:r>
              <a:rPr lang="en-US" altLang="zh-CN" sz="2800" b="0" dirty="0">
                <a:latin typeface="Times New Roman" panose="02020603050405020304" charset="0"/>
              </a:rPr>
              <a:t>y </a:t>
            </a:r>
            <a:r>
              <a:rPr lang="zh-CN" altLang="en-US" sz="2800" b="0" dirty="0">
                <a:latin typeface="Times New Roman" panose="02020603050405020304" charset="0"/>
              </a:rPr>
              <a:t>，</a:t>
            </a:r>
            <a:r>
              <a:rPr lang="en-US" altLang="zh-CN" sz="2800" b="0" dirty="0">
                <a:latin typeface="Times New Roman" panose="02020603050405020304" charset="0"/>
              </a:rPr>
              <a:t>z </a:t>
            </a:r>
            <a:r>
              <a:rPr lang="zh-CN" altLang="en-US" sz="2800" b="0" dirty="0">
                <a:latin typeface="Times New Roman" panose="02020603050405020304" charset="0"/>
              </a:rPr>
              <a:t>： </a:t>
            </a:r>
            <a:r>
              <a:rPr lang="en-US" altLang="zh-CN" sz="2800" b="0" dirty="0">
                <a:latin typeface="Times New Roman" panose="02020603050405020304" charset="0"/>
              </a:rPr>
              <a:t>integer </a:t>
            </a:r>
            <a:r>
              <a:rPr lang="zh-CN" altLang="en-US" sz="2800" b="0" dirty="0">
                <a:latin typeface="Times New Roman" panose="02020603050405020304" charset="0"/>
              </a:rPr>
              <a:t>）</a:t>
            </a:r>
            <a:r>
              <a:rPr lang="en-US" altLang="zh-CN" sz="2800" b="0" dirty="0">
                <a:latin typeface="Times New Roman" panose="02020603050405020304" charset="0"/>
              </a:rPr>
              <a:t>:integer</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var  i</a:t>
            </a:r>
            <a:r>
              <a:rPr lang="zh-CN" altLang="en-US" sz="2800" b="0" dirty="0">
                <a:latin typeface="Times New Roman" panose="02020603050405020304" charset="0"/>
              </a:rPr>
              <a:t>，</a:t>
            </a:r>
            <a:r>
              <a:rPr lang="en-US" altLang="zh-CN" sz="2800" b="0" dirty="0">
                <a:latin typeface="Times New Roman" panose="02020603050405020304" charset="0"/>
              </a:rPr>
              <a:t>j </a:t>
            </a:r>
            <a:r>
              <a:rPr lang="zh-CN" altLang="en-US" sz="2800" b="0" dirty="0">
                <a:latin typeface="Times New Roman" panose="02020603050405020304" charset="0"/>
              </a:rPr>
              <a:t>，</a:t>
            </a:r>
            <a:r>
              <a:rPr lang="en-US" altLang="zh-CN" sz="2800" b="0" dirty="0">
                <a:latin typeface="Times New Roman" panose="02020603050405020304" charset="0"/>
              </a:rPr>
              <a:t>x</a:t>
            </a:r>
            <a:r>
              <a:rPr lang="zh-CN" altLang="en-US" sz="2800" b="0" dirty="0">
                <a:latin typeface="Times New Roman" panose="02020603050405020304" charset="0"/>
              </a:rPr>
              <a:t>，</a:t>
            </a:r>
            <a:r>
              <a:rPr lang="en-US" altLang="zh-CN" sz="2800" b="0" dirty="0">
                <a:latin typeface="Times New Roman" panose="02020603050405020304" charset="0"/>
              </a:rPr>
              <a:t>v</a:t>
            </a:r>
            <a:r>
              <a:rPr lang="zh-CN" altLang="en-US" sz="2800" b="0" dirty="0">
                <a:latin typeface="Times New Roman" panose="02020603050405020304" charset="0"/>
              </a:rPr>
              <a:t>： </a:t>
            </a:r>
            <a:r>
              <a:rPr lang="en-US" altLang="zh-CN" sz="2800" b="0" dirty="0">
                <a:latin typeface="Times New Roman" panose="02020603050405020304" charset="0"/>
              </a:rPr>
              <a:t>integer</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begin  …   end; </a:t>
            </a:r>
            <a:br>
              <a:rPr lang="en-US" altLang="zh-CN" sz="2800" b="0" dirty="0">
                <a:latin typeface="Times New Roman" panose="02020603050405020304" charset="0"/>
              </a:rPr>
            </a:br>
            <a:r>
              <a:rPr lang="en-US" altLang="zh-CN" sz="2800" b="0" dirty="0">
                <a:latin typeface="Times New Roman" panose="02020603050405020304" charset="0"/>
              </a:rPr>
              <a:t>   	procedure </a:t>
            </a:r>
            <a:r>
              <a:rPr lang="en-US" altLang="zh-CN" sz="2800" dirty="0">
                <a:solidFill>
                  <a:schemeClr val="tx2"/>
                </a:solidFill>
                <a:latin typeface="Times New Roman" panose="02020603050405020304" charset="0"/>
              </a:rPr>
              <a:t>quicksort</a:t>
            </a:r>
            <a:r>
              <a:rPr lang="zh-CN" altLang="en-US" sz="2800" b="0" dirty="0">
                <a:latin typeface="Times New Roman" panose="02020603050405020304" charset="0"/>
              </a:rPr>
              <a:t>（</a:t>
            </a:r>
            <a:r>
              <a:rPr lang="en-US" altLang="zh-CN" sz="2800" b="0" dirty="0">
                <a:latin typeface="Times New Roman" panose="02020603050405020304" charset="0"/>
              </a:rPr>
              <a:t>m</a:t>
            </a:r>
            <a:r>
              <a:rPr lang="zh-CN" altLang="en-US" sz="2800" b="0" dirty="0">
                <a:latin typeface="Times New Roman" panose="02020603050405020304" charset="0"/>
              </a:rPr>
              <a:t>，</a:t>
            </a:r>
            <a:r>
              <a:rPr lang="en-US" altLang="zh-CN" sz="2800" b="0" dirty="0">
                <a:latin typeface="Times New Roman" panose="02020603050405020304" charset="0"/>
              </a:rPr>
              <a:t>n </a:t>
            </a:r>
            <a:r>
              <a:rPr lang="zh-CN" altLang="en-US" sz="2800" b="0" dirty="0">
                <a:latin typeface="Times New Roman" panose="02020603050405020304" charset="0"/>
              </a:rPr>
              <a:t>： </a:t>
            </a:r>
            <a:r>
              <a:rPr lang="en-US" altLang="zh-CN" sz="2800" b="0" dirty="0">
                <a:latin typeface="Times New Roman" panose="02020603050405020304" charset="0"/>
              </a:rPr>
              <a:t>integer</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var i </a:t>
            </a:r>
            <a:r>
              <a:rPr lang="zh-CN" altLang="en-US" sz="2800" b="0" dirty="0">
                <a:latin typeface="Times New Roman" panose="02020603050405020304" charset="0"/>
              </a:rPr>
              <a:t>： </a:t>
            </a:r>
            <a:r>
              <a:rPr lang="en-US" altLang="zh-CN" sz="2800" b="0" dirty="0">
                <a:latin typeface="Times New Roman" panose="02020603050405020304" charset="0"/>
              </a:rPr>
              <a:t>integer</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begin</a:t>
            </a:r>
            <a:endParaRPr lang="en-US" altLang="zh-CN" sz="2800" b="0" dirty="0">
              <a:latin typeface="Times New Roman" panose="02020603050405020304" charset="0"/>
            </a:endParaRPr>
          </a:p>
          <a:p>
            <a:pPr>
              <a:lnSpc>
                <a:spcPct val="95000"/>
              </a:lnSpc>
            </a:pPr>
            <a:r>
              <a:rPr lang="en-US" altLang="zh-CN" sz="2800" b="0" dirty="0">
                <a:latin typeface="Times New Roman" panose="02020603050405020304" charset="0"/>
              </a:rPr>
              <a:t>             		…partition…quicksort…quicksort…</a:t>
            </a:r>
            <a:endParaRPr lang="en-US" altLang="zh-CN" sz="2800" b="0" dirty="0">
              <a:latin typeface="Times New Roman" panose="02020603050405020304" charset="0"/>
            </a:endParaRPr>
          </a:p>
          <a:p>
            <a:pPr>
              <a:lnSpc>
                <a:spcPct val="95000"/>
              </a:lnSpc>
            </a:pPr>
            <a:r>
              <a:rPr lang="en-US" altLang="zh-CN" sz="2800" b="0" dirty="0">
                <a:latin typeface="Times New Roman" panose="02020603050405020304" charset="0"/>
              </a:rPr>
              <a:t>        		end</a:t>
            </a:r>
            <a:r>
              <a:rPr lang="zh-CN" altLang="en-US" sz="2800" b="0" dirty="0">
                <a:latin typeface="Times New Roman" panose="02020603050405020304" charset="0"/>
              </a:rPr>
              <a:t>； </a:t>
            </a:r>
            <a:br>
              <a:rPr lang="zh-CN" altLang="en-US" sz="2800" b="0" dirty="0">
                <a:latin typeface="Times New Roman" panose="02020603050405020304" charset="0"/>
              </a:rPr>
            </a:br>
            <a:r>
              <a:rPr lang="zh-CN" altLang="en-US" sz="2800" b="0" dirty="0">
                <a:latin typeface="Times New Roman" panose="02020603050405020304" charset="0"/>
              </a:rPr>
              <a:t>   </a:t>
            </a:r>
            <a:r>
              <a:rPr lang="en-US" altLang="zh-CN" sz="2800" b="0" dirty="0">
                <a:latin typeface="Times New Roman" panose="02020603050405020304" charset="0"/>
              </a:rPr>
              <a:t>begin  </a:t>
            </a:r>
            <a:endParaRPr lang="en-US" altLang="zh-CN" sz="2800" b="0" dirty="0">
              <a:latin typeface="Times New Roman" panose="02020603050405020304" charset="0"/>
            </a:endParaRPr>
          </a:p>
          <a:p>
            <a:pPr>
              <a:lnSpc>
                <a:spcPct val="95000"/>
              </a:lnSpc>
            </a:pPr>
            <a:r>
              <a:rPr lang="en-US" altLang="zh-CN" sz="2800" b="0" dirty="0">
                <a:latin typeface="Times New Roman" panose="02020603050405020304" charset="0"/>
              </a:rPr>
              <a:t>	  …readarray…quicksort…</a:t>
            </a:r>
            <a:endParaRPr lang="en-US" altLang="zh-CN" sz="2800" b="0" dirty="0">
              <a:latin typeface="Times New Roman" panose="02020603050405020304" charset="0"/>
            </a:endParaRPr>
          </a:p>
          <a:p>
            <a:pPr>
              <a:lnSpc>
                <a:spcPct val="95000"/>
              </a:lnSpc>
            </a:pPr>
            <a:r>
              <a:rPr lang="en-US" altLang="zh-CN" sz="2800" b="0" dirty="0">
                <a:latin typeface="Times New Roman" panose="02020603050405020304" charset="0"/>
              </a:rPr>
              <a:t>   end.</a:t>
            </a:r>
            <a:endParaRPr lang="en-US" altLang="zh-CN" sz="2800" b="0" dirty="0">
              <a:latin typeface="Times New Roman" panose="02020603050405020304" charset="0"/>
            </a:endParaRPr>
          </a:p>
        </p:txBody>
      </p:sp>
      <p:sp>
        <p:nvSpPr>
          <p:cNvPr id="11267" name="AutoShape 7"/>
          <p:cNvSpPr/>
          <p:nvPr/>
        </p:nvSpPr>
        <p:spPr>
          <a:xfrm>
            <a:off x="9620250" y="1196975"/>
            <a:ext cx="144463" cy="863600"/>
          </a:xfrm>
          <a:prstGeom prst="rightBracket">
            <a:avLst>
              <a:gd name="adj" fmla="val 49816"/>
            </a:avLst>
          </a:prstGeom>
          <a:noFill/>
          <a:ln w="38100" cap="flat" cmpd="sng">
            <a:solidFill>
              <a:schemeClr val="tx2"/>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11268" name="AutoShape 8"/>
          <p:cNvSpPr/>
          <p:nvPr/>
        </p:nvSpPr>
        <p:spPr>
          <a:xfrm>
            <a:off x="9620250" y="2492375"/>
            <a:ext cx="144463" cy="863600"/>
          </a:xfrm>
          <a:prstGeom prst="rightBracket">
            <a:avLst>
              <a:gd name="adj" fmla="val 49816"/>
            </a:avLst>
          </a:prstGeom>
          <a:noFill/>
          <a:ln w="38100" cap="flat" cmpd="sng">
            <a:solidFill>
              <a:schemeClr val="tx2"/>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11269" name="AutoShape 9"/>
          <p:cNvSpPr/>
          <p:nvPr/>
        </p:nvSpPr>
        <p:spPr>
          <a:xfrm>
            <a:off x="9620250" y="3644900"/>
            <a:ext cx="144463" cy="1728788"/>
          </a:xfrm>
          <a:prstGeom prst="rightBracket">
            <a:avLst>
              <a:gd name="adj" fmla="val 99724"/>
            </a:avLst>
          </a:prstGeom>
          <a:noFill/>
          <a:ln w="38100" cap="flat" cmpd="sng">
            <a:solidFill>
              <a:schemeClr val="tx2"/>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11270" name="AutoShape 10"/>
          <p:cNvSpPr/>
          <p:nvPr/>
        </p:nvSpPr>
        <p:spPr>
          <a:xfrm>
            <a:off x="10123488" y="188913"/>
            <a:ext cx="215900" cy="6480175"/>
          </a:xfrm>
          <a:prstGeom prst="rightBracket">
            <a:avLst>
              <a:gd name="adj" fmla="val 249983"/>
            </a:avLst>
          </a:prstGeom>
          <a:noFill/>
          <a:ln w="38100" cap="flat" cmpd="sng">
            <a:solidFill>
              <a:schemeClr val="tx2"/>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4"/>
          <p:cNvSpPr/>
          <p:nvPr/>
        </p:nvSpPr>
        <p:spPr>
          <a:xfrm>
            <a:off x="684530" y="1786255"/>
            <a:ext cx="10364470" cy="575945"/>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如何建立与维护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DISPLAY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表？</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6" name="Rectangle 5"/>
          <p:cNvSpPr/>
          <p:nvPr/>
        </p:nvSpPr>
        <p:spPr>
          <a:xfrm>
            <a:off x="684530" y="2722880"/>
            <a:ext cx="10364470" cy="1007745"/>
          </a:xfrm>
          <a:prstGeom prst="rect">
            <a:avLst/>
          </a:prstGeom>
          <a:noFill/>
          <a:ln w="9525">
            <a:noFill/>
          </a:ln>
        </p:spPr>
        <p:txBody>
          <a:bodyPr anchor="t"/>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DISPLAY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表的大小由程序中嵌套深度最大的过程决定</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grpSp>
        <p:nvGrpSpPr>
          <p:cNvPr id="2" name="Group 46"/>
          <p:cNvGrpSpPr/>
          <p:nvPr/>
        </p:nvGrpSpPr>
        <p:grpSpPr>
          <a:xfrm>
            <a:off x="1500188" y="1066800"/>
            <a:ext cx="3983037" cy="2144713"/>
            <a:chOff x="2154" y="432"/>
            <a:chExt cx="2509" cy="1351"/>
          </a:xfrm>
        </p:grpSpPr>
        <p:sp>
          <p:nvSpPr>
            <p:cNvPr id="68612" name="Rectangle 17"/>
            <p:cNvSpPr/>
            <p:nvPr/>
          </p:nvSpPr>
          <p:spPr>
            <a:xfrm>
              <a:off x="3756" y="432"/>
              <a:ext cx="773" cy="68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8613" name="Line 18"/>
            <p:cNvSpPr/>
            <p:nvPr/>
          </p:nvSpPr>
          <p:spPr>
            <a:xfrm>
              <a:off x="3764" y="473"/>
              <a:ext cx="764" cy="0"/>
            </a:xfrm>
            <a:prstGeom prst="line">
              <a:avLst/>
            </a:prstGeom>
            <a:ln w="25400" cap="flat" cmpd="sng">
              <a:solidFill>
                <a:schemeClr val="tx1"/>
              </a:solidFill>
              <a:prstDash val="solid"/>
              <a:round/>
              <a:headEnd type="none" w="med" len="med"/>
              <a:tailEnd type="none" w="med" len="med"/>
            </a:ln>
          </p:spPr>
        </p:sp>
        <p:sp>
          <p:nvSpPr>
            <p:cNvPr id="68614" name="Rectangle 21"/>
            <p:cNvSpPr/>
            <p:nvPr/>
          </p:nvSpPr>
          <p:spPr>
            <a:xfrm>
              <a:off x="3755" y="455"/>
              <a:ext cx="774" cy="245"/>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s</a:t>
              </a:r>
              <a:endParaRPr lang="en-US" altLang="zh-CN" dirty="0">
                <a:solidFill>
                  <a:srgbClr val="000066"/>
                </a:solidFill>
                <a:latin typeface="Times New Roman" panose="02020603050405020304" charset="0"/>
              </a:endParaRPr>
            </a:p>
          </p:txBody>
        </p:sp>
        <p:sp>
          <p:nvSpPr>
            <p:cNvPr id="68615" name="Rectangle 23"/>
            <p:cNvSpPr/>
            <p:nvPr/>
          </p:nvSpPr>
          <p:spPr>
            <a:xfrm>
              <a:off x="3756" y="1128"/>
              <a:ext cx="773" cy="655"/>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8616" name="Line 24"/>
            <p:cNvSpPr/>
            <p:nvPr/>
          </p:nvSpPr>
          <p:spPr>
            <a:xfrm flipV="1">
              <a:off x="3774" y="1353"/>
              <a:ext cx="746" cy="0"/>
            </a:xfrm>
            <a:prstGeom prst="line">
              <a:avLst/>
            </a:prstGeom>
            <a:ln w="25400" cap="flat" cmpd="sng">
              <a:solidFill>
                <a:schemeClr val="tx1"/>
              </a:solidFill>
              <a:prstDash val="sysDot"/>
              <a:round/>
              <a:headEnd type="none" w="med" len="med"/>
              <a:tailEnd type="none" w="med" len="med"/>
            </a:ln>
          </p:spPr>
        </p:sp>
        <p:sp>
          <p:nvSpPr>
            <p:cNvPr id="68617" name="Line 25"/>
            <p:cNvSpPr/>
            <p:nvPr/>
          </p:nvSpPr>
          <p:spPr>
            <a:xfrm flipV="1">
              <a:off x="3774" y="1568"/>
              <a:ext cx="746" cy="0"/>
            </a:xfrm>
            <a:prstGeom prst="line">
              <a:avLst/>
            </a:prstGeom>
            <a:ln w="25400" cap="flat" cmpd="sng">
              <a:solidFill>
                <a:schemeClr val="tx1"/>
              </a:solidFill>
              <a:prstDash val="sysDot"/>
              <a:round/>
              <a:headEnd type="none" w="med" len="med"/>
              <a:tailEnd type="none" w="med" len="med"/>
            </a:ln>
          </p:spPr>
        </p:sp>
        <p:sp>
          <p:nvSpPr>
            <p:cNvPr id="68618" name="Rectangle 26"/>
            <p:cNvSpPr/>
            <p:nvPr/>
          </p:nvSpPr>
          <p:spPr>
            <a:xfrm>
              <a:off x="3744" y="1147"/>
              <a:ext cx="774"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q (1, 9)</a:t>
              </a:r>
              <a:endParaRPr lang="en-US" altLang="zh-CN" sz="2000" dirty="0">
                <a:solidFill>
                  <a:srgbClr val="000066"/>
                </a:solidFill>
                <a:latin typeface="Times New Roman" panose="02020603050405020304" charset="0"/>
              </a:endParaRPr>
            </a:p>
          </p:txBody>
        </p:sp>
        <p:sp>
          <p:nvSpPr>
            <p:cNvPr id="68619" name="Rectangle 28"/>
            <p:cNvSpPr/>
            <p:nvPr/>
          </p:nvSpPr>
          <p:spPr>
            <a:xfrm>
              <a:off x="3648" y="1344"/>
              <a:ext cx="1015"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saved d[2]</a:t>
              </a:r>
              <a:endParaRPr lang="en-US" altLang="zh-CN" sz="2000" dirty="0">
                <a:solidFill>
                  <a:srgbClr val="000066"/>
                </a:solidFill>
                <a:latin typeface="Times New Roman" panose="02020603050405020304" charset="0"/>
              </a:endParaRPr>
            </a:p>
          </p:txBody>
        </p:sp>
        <p:sp>
          <p:nvSpPr>
            <p:cNvPr id="68620" name="Rectangle 32"/>
            <p:cNvSpPr/>
            <p:nvPr/>
          </p:nvSpPr>
          <p:spPr>
            <a:xfrm>
              <a:off x="2640" y="825"/>
              <a:ext cx="576" cy="249"/>
            </a:xfrm>
            <a:prstGeom prst="rect">
              <a:avLst/>
            </a:prstGeom>
            <a:noFill/>
            <a:ln w="9525">
              <a:noFill/>
            </a:ln>
          </p:spPr>
          <p:txBody>
            <a:bodyPr anchor="t"/>
            <a:p>
              <a:pPr>
                <a:spcBef>
                  <a:spcPct val="20000"/>
                </a:spcBef>
                <a:buClr>
                  <a:schemeClr val="folHlink"/>
                </a:buClr>
                <a:buSzPct val="60000"/>
              </a:pPr>
              <a:endParaRPr lang="zh-CN" altLang="zh-CN" sz="2000" b="0" dirty="0">
                <a:latin typeface="Tahoma" panose="020B0604030504040204" charset="0"/>
              </a:endParaRPr>
            </a:p>
          </p:txBody>
        </p:sp>
        <p:sp>
          <p:nvSpPr>
            <p:cNvPr id="68621" name="Rectangle 31"/>
            <p:cNvSpPr/>
            <p:nvPr/>
          </p:nvSpPr>
          <p:spPr>
            <a:xfrm>
              <a:off x="2640" y="576"/>
              <a:ext cx="576" cy="249"/>
            </a:xfrm>
            <a:prstGeom prst="rect">
              <a:avLst/>
            </a:prstGeom>
            <a:noFill/>
            <a:ln w="9525">
              <a:noFill/>
            </a:ln>
          </p:spPr>
          <p:txBody>
            <a:bodyPr anchor="t"/>
            <a:p>
              <a:pPr>
                <a:spcBef>
                  <a:spcPct val="20000"/>
                </a:spcBef>
                <a:buClr>
                  <a:schemeClr val="folHlink"/>
                </a:buClr>
                <a:buSzPct val="60000"/>
              </a:pPr>
              <a:endParaRPr lang="zh-CN" altLang="zh-CN" sz="2000" b="0" dirty="0">
                <a:latin typeface="Tahoma" panose="020B0604030504040204" charset="0"/>
              </a:endParaRPr>
            </a:p>
          </p:txBody>
        </p:sp>
        <p:sp>
          <p:nvSpPr>
            <p:cNvPr id="68622" name="Line 33"/>
            <p:cNvSpPr/>
            <p:nvPr/>
          </p:nvSpPr>
          <p:spPr>
            <a:xfrm>
              <a:off x="2640" y="576"/>
              <a:ext cx="576" cy="0"/>
            </a:xfrm>
            <a:prstGeom prst="line">
              <a:avLst/>
            </a:prstGeom>
            <a:ln w="28575" cap="sq" cmpd="sng">
              <a:solidFill>
                <a:schemeClr val="tx1"/>
              </a:solidFill>
              <a:prstDash val="solid"/>
              <a:round/>
              <a:headEnd type="none" w="med" len="med"/>
              <a:tailEnd type="none" w="med" len="med"/>
            </a:ln>
          </p:spPr>
        </p:sp>
        <p:sp>
          <p:nvSpPr>
            <p:cNvPr id="68623" name="Line 34"/>
            <p:cNvSpPr/>
            <p:nvPr/>
          </p:nvSpPr>
          <p:spPr>
            <a:xfrm>
              <a:off x="2640" y="825"/>
              <a:ext cx="576" cy="0"/>
            </a:xfrm>
            <a:prstGeom prst="line">
              <a:avLst/>
            </a:prstGeom>
            <a:ln w="12700" cap="flat" cmpd="sng">
              <a:solidFill>
                <a:schemeClr val="tx1"/>
              </a:solidFill>
              <a:prstDash val="solid"/>
              <a:round/>
              <a:headEnd type="none" w="med" len="med"/>
              <a:tailEnd type="none" w="med" len="med"/>
            </a:ln>
          </p:spPr>
        </p:sp>
        <p:sp>
          <p:nvSpPr>
            <p:cNvPr id="68624" name="Line 35"/>
            <p:cNvSpPr/>
            <p:nvPr/>
          </p:nvSpPr>
          <p:spPr>
            <a:xfrm>
              <a:off x="2640" y="1074"/>
              <a:ext cx="576" cy="0"/>
            </a:xfrm>
            <a:prstGeom prst="line">
              <a:avLst/>
            </a:prstGeom>
            <a:ln w="28575" cap="sq" cmpd="sng">
              <a:solidFill>
                <a:schemeClr val="tx1"/>
              </a:solidFill>
              <a:prstDash val="solid"/>
              <a:round/>
              <a:headEnd type="none" w="med" len="med"/>
              <a:tailEnd type="none" w="med" len="med"/>
            </a:ln>
          </p:spPr>
        </p:sp>
        <p:sp>
          <p:nvSpPr>
            <p:cNvPr id="68625" name="Line 36"/>
            <p:cNvSpPr/>
            <p:nvPr/>
          </p:nvSpPr>
          <p:spPr>
            <a:xfrm>
              <a:off x="2640" y="576"/>
              <a:ext cx="0" cy="498"/>
            </a:xfrm>
            <a:prstGeom prst="line">
              <a:avLst/>
            </a:prstGeom>
            <a:ln w="28575" cap="sq" cmpd="sng">
              <a:solidFill>
                <a:schemeClr val="tx1"/>
              </a:solidFill>
              <a:prstDash val="solid"/>
              <a:round/>
              <a:headEnd type="none" w="med" len="med"/>
              <a:tailEnd type="none" w="med" len="med"/>
            </a:ln>
          </p:spPr>
        </p:sp>
        <p:sp>
          <p:nvSpPr>
            <p:cNvPr id="68626" name="Line 37"/>
            <p:cNvSpPr/>
            <p:nvPr/>
          </p:nvSpPr>
          <p:spPr>
            <a:xfrm>
              <a:off x="3216" y="576"/>
              <a:ext cx="0" cy="498"/>
            </a:xfrm>
            <a:prstGeom prst="line">
              <a:avLst/>
            </a:prstGeom>
            <a:ln w="28575" cap="sq" cmpd="sng">
              <a:solidFill>
                <a:schemeClr val="tx1"/>
              </a:solidFill>
              <a:prstDash val="solid"/>
              <a:round/>
              <a:headEnd type="none" w="med" len="med"/>
              <a:tailEnd type="none" w="med" len="med"/>
            </a:ln>
          </p:spPr>
        </p:sp>
        <p:sp>
          <p:nvSpPr>
            <p:cNvPr id="68627" name="Rectangle 41"/>
            <p:cNvSpPr/>
            <p:nvPr/>
          </p:nvSpPr>
          <p:spPr>
            <a:xfrm>
              <a:off x="2154" y="571"/>
              <a:ext cx="582"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d[1]</a:t>
              </a:r>
              <a:endParaRPr lang="en-US" altLang="zh-CN" sz="2000" dirty="0">
                <a:solidFill>
                  <a:srgbClr val="000066"/>
                </a:solidFill>
                <a:latin typeface="Times New Roman" panose="02020603050405020304" charset="0"/>
              </a:endParaRPr>
            </a:p>
          </p:txBody>
        </p:sp>
        <p:sp>
          <p:nvSpPr>
            <p:cNvPr id="68628" name="Rectangle 42"/>
            <p:cNvSpPr/>
            <p:nvPr/>
          </p:nvSpPr>
          <p:spPr>
            <a:xfrm>
              <a:off x="2154" y="859"/>
              <a:ext cx="582"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d[2]</a:t>
              </a:r>
              <a:endParaRPr lang="en-US" altLang="zh-CN" sz="2000" dirty="0">
                <a:solidFill>
                  <a:srgbClr val="000066"/>
                </a:solidFill>
                <a:latin typeface="Times New Roman" panose="02020603050405020304" charset="0"/>
              </a:endParaRPr>
            </a:p>
          </p:txBody>
        </p:sp>
        <p:cxnSp>
          <p:nvCxnSpPr>
            <p:cNvPr id="68629" name="AutoShape 44"/>
            <p:cNvCxnSpPr>
              <a:endCxn id="68612" idx="1"/>
            </p:cNvCxnSpPr>
            <p:nvPr/>
          </p:nvCxnSpPr>
          <p:spPr>
            <a:xfrm>
              <a:off x="2976" y="672"/>
              <a:ext cx="772" cy="103"/>
            </a:xfrm>
            <a:prstGeom prst="curvedConnector3">
              <a:avLst>
                <a:gd name="adj1" fmla="val 50519"/>
              </a:avLst>
            </a:prstGeom>
            <a:ln w="38100" cap="flat" cmpd="sng">
              <a:solidFill>
                <a:schemeClr val="tx1"/>
              </a:solidFill>
              <a:prstDash val="solid"/>
              <a:round/>
              <a:headEnd type="none" w="med" len="med"/>
              <a:tailEnd type="triangle" w="med" len="med"/>
            </a:ln>
          </p:spPr>
        </p:cxnSp>
        <p:cxnSp>
          <p:nvCxnSpPr>
            <p:cNvPr id="68630" name="AutoShape 45"/>
            <p:cNvCxnSpPr>
              <a:endCxn id="68612" idx="1"/>
            </p:cNvCxnSpPr>
            <p:nvPr/>
          </p:nvCxnSpPr>
          <p:spPr>
            <a:xfrm>
              <a:off x="2928" y="960"/>
              <a:ext cx="816" cy="507"/>
            </a:xfrm>
            <a:prstGeom prst="curvedConnector3">
              <a:avLst>
                <a:gd name="adj1" fmla="val 50000"/>
              </a:avLst>
            </a:prstGeom>
            <a:ln w="38100" cap="flat" cmpd="sng">
              <a:solidFill>
                <a:schemeClr val="tx1"/>
              </a:solidFill>
              <a:prstDash val="solid"/>
              <a:round/>
              <a:headEnd type="none" w="med" len="med"/>
              <a:tailEnd type="triangle" w="med" len="med"/>
            </a:ln>
          </p:spPr>
        </p:cxnSp>
      </p:grpSp>
      <p:grpSp>
        <p:nvGrpSpPr>
          <p:cNvPr id="5" name="Group 73"/>
          <p:cNvGrpSpPr/>
          <p:nvPr/>
        </p:nvGrpSpPr>
        <p:grpSpPr>
          <a:xfrm>
            <a:off x="5875338" y="2971800"/>
            <a:ext cx="3983037" cy="3173413"/>
            <a:chOff x="1632" y="1920"/>
            <a:chExt cx="2509" cy="1999"/>
          </a:xfrm>
        </p:grpSpPr>
        <p:sp>
          <p:nvSpPr>
            <p:cNvPr id="68632" name="Rectangle 48"/>
            <p:cNvSpPr/>
            <p:nvPr/>
          </p:nvSpPr>
          <p:spPr>
            <a:xfrm>
              <a:off x="3234" y="1920"/>
              <a:ext cx="773" cy="68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8633" name="Line 49"/>
            <p:cNvSpPr/>
            <p:nvPr/>
          </p:nvSpPr>
          <p:spPr>
            <a:xfrm>
              <a:off x="3242" y="1961"/>
              <a:ext cx="764" cy="0"/>
            </a:xfrm>
            <a:prstGeom prst="line">
              <a:avLst/>
            </a:prstGeom>
            <a:ln w="25400" cap="flat" cmpd="sng">
              <a:solidFill>
                <a:schemeClr val="tx1"/>
              </a:solidFill>
              <a:prstDash val="solid"/>
              <a:round/>
              <a:headEnd type="none" w="med" len="med"/>
              <a:tailEnd type="none" w="med" len="med"/>
            </a:ln>
          </p:spPr>
        </p:sp>
        <p:sp>
          <p:nvSpPr>
            <p:cNvPr id="68634" name="Rectangle 50"/>
            <p:cNvSpPr/>
            <p:nvPr/>
          </p:nvSpPr>
          <p:spPr>
            <a:xfrm>
              <a:off x="3233" y="1943"/>
              <a:ext cx="774" cy="245"/>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s</a:t>
              </a:r>
              <a:endParaRPr lang="en-US" altLang="zh-CN" dirty="0">
                <a:solidFill>
                  <a:srgbClr val="000066"/>
                </a:solidFill>
                <a:latin typeface="Times New Roman" panose="02020603050405020304" charset="0"/>
              </a:endParaRPr>
            </a:p>
          </p:txBody>
        </p:sp>
        <p:sp>
          <p:nvSpPr>
            <p:cNvPr id="68635" name="Rectangle 51"/>
            <p:cNvSpPr/>
            <p:nvPr/>
          </p:nvSpPr>
          <p:spPr>
            <a:xfrm>
              <a:off x="3234" y="2616"/>
              <a:ext cx="773" cy="655"/>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8636" name="Line 52"/>
            <p:cNvSpPr/>
            <p:nvPr/>
          </p:nvSpPr>
          <p:spPr>
            <a:xfrm flipV="1">
              <a:off x="3252" y="2841"/>
              <a:ext cx="746" cy="0"/>
            </a:xfrm>
            <a:prstGeom prst="line">
              <a:avLst/>
            </a:prstGeom>
            <a:ln w="25400" cap="flat" cmpd="sng">
              <a:solidFill>
                <a:schemeClr val="tx1"/>
              </a:solidFill>
              <a:prstDash val="sysDot"/>
              <a:round/>
              <a:headEnd type="none" w="med" len="med"/>
              <a:tailEnd type="none" w="med" len="med"/>
            </a:ln>
          </p:spPr>
        </p:sp>
        <p:sp>
          <p:nvSpPr>
            <p:cNvPr id="68637" name="Line 53"/>
            <p:cNvSpPr/>
            <p:nvPr/>
          </p:nvSpPr>
          <p:spPr>
            <a:xfrm flipV="1">
              <a:off x="3252" y="3056"/>
              <a:ext cx="746" cy="0"/>
            </a:xfrm>
            <a:prstGeom prst="line">
              <a:avLst/>
            </a:prstGeom>
            <a:ln w="25400" cap="flat" cmpd="sng">
              <a:solidFill>
                <a:schemeClr val="tx1"/>
              </a:solidFill>
              <a:prstDash val="sysDot"/>
              <a:round/>
              <a:headEnd type="none" w="med" len="med"/>
              <a:tailEnd type="none" w="med" len="med"/>
            </a:ln>
          </p:spPr>
        </p:sp>
        <p:sp>
          <p:nvSpPr>
            <p:cNvPr id="68638" name="Rectangle 54"/>
            <p:cNvSpPr/>
            <p:nvPr/>
          </p:nvSpPr>
          <p:spPr>
            <a:xfrm>
              <a:off x="3222" y="2635"/>
              <a:ext cx="774"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q (1, 9)</a:t>
              </a:r>
              <a:endParaRPr lang="en-US" altLang="zh-CN" sz="2000" dirty="0">
                <a:solidFill>
                  <a:srgbClr val="000066"/>
                </a:solidFill>
                <a:latin typeface="Times New Roman" panose="02020603050405020304" charset="0"/>
              </a:endParaRPr>
            </a:p>
          </p:txBody>
        </p:sp>
        <p:sp>
          <p:nvSpPr>
            <p:cNvPr id="68639" name="Rectangle 55"/>
            <p:cNvSpPr/>
            <p:nvPr/>
          </p:nvSpPr>
          <p:spPr>
            <a:xfrm>
              <a:off x="3126" y="2832"/>
              <a:ext cx="1015"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saved d[2]</a:t>
              </a:r>
              <a:endParaRPr lang="en-US" altLang="zh-CN" sz="2000" dirty="0">
                <a:solidFill>
                  <a:srgbClr val="000066"/>
                </a:solidFill>
                <a:latin typeface="Times New Roman" panose="02020603050405020304" charset="0"/>
              </a:endParaRPr>
            </a:p>
          </p:txBody>
        </p:sp>
        <p:sp>
          <p:nvSpPr>
            <p:cNvPr id="68640" name="Rectangle 56"/>
            <p:cNvSpPr/>
            <p:nvPr/>
          </p:nvSpPr>
          <p:spPr>
            <a:xfrm>
              <a:off x="2118" y="2313"/>
              <a:ext cx="576" cy="249"/>
            </a:xfrm>
            <a:prstGeom prst="rect">
              <a:avLst/>
            </a:prstGeom>
            <a:noFill/>
            <a:ln w="9525">
              <a:noFill/>
            </a:ln>
          </p:spPr>
          <p:txBody>
            <a:bodyPr anchor="t"/>
            <a:p>
              <a:pPr>
                <a:spcBef>
                  <a:spcPct val="20000"/>
                </a:spcBef>
                <a:buClr>
                  <a:schemeClr val="folHlink"/>
                </a:buClr>
                <a:buSzPct val="60000"/>
              </a:pPr>
              <a:endParaRPr lang="zh-CN" altLang="zh-CN" sz="2000" b="0" dirty="0">
                <a:latin typeface="Tahoma" panose="020B0604030504040204" charset="0"/>
              </a:endParaRPr>
            </a:p>
          </p:txBody>
        </p:sp>
        <p:sp>
          <p:nvSpPr>
            <p:cNvPr id="68641" name="Rectangle 57"/>
            <p:cNvSpPr/>
            <p:nvPr/>
          </p:nvSpPr>
          <p:spPr>
            <a:xfrm>
              <a:off x="2118" y="2064"/>
              <a:ext cx="576" cy="249"/>
            </a:xfrm>
            <a:prstGeom prst="rect">
              <a:avLst/>
            </a:prstGeom>
            <a:noFill/>
            <a:ln w="9525">
              <a:noFill/>
            </a:ln>
          </p:spPr>
          <p:txBody>
            <a:bodyPr anchor="t"/>
            <a:p>
              <a:pPr>
                <a:spcBef>
                  <a:spcPct val="20000"/>
                </a:spcBef>
                <a:buClr>
                  <a:schemeClr val="folHlink"/>
                </a:buClr>
                <a:buSzPct val="60000"/>
              </a:pPr>
              <a:endParaRPr lang="zh-CN" altLang="zh-CN" sz="2000" b="0" dirty="0">
                <a:latin typeface="Tahoma" panose="020B0604030504040204" charset="0"/>
              </a:endParaRPr>
            </a:p>
          </p:txBody>
        </p:sp>
        <p:sp>
          <p:nvSpPr>
            <p:cNvPr id="68642" name="Line 58"/>
            <p:cNvSpPr/>
            <p:nvPr/>
          </p:nvSpPr>
          <p:spPr>
            <a:xfrm>
              <a:off x="2118" y="2064"/>
              <a:ext cx="576" cy="0"/>
            </a:xfrm>
            <a:prstGeom prst="line">
              <a:avLst/>
            </a:prstGeom>
            <a:ln w="28575" cap="sq" cmpd="sng">
              <a:solidFill>
                <a:schemeClr val="tx1"/>
              </a:solidFill>
              <a:prstDash val="solid"/>
              <a:round/>
              <a:headEnd type="none" w="med" len="med"/>
              <a:tailEnd type="none" w="med" len="med"/>
            </a:ln>
          </p:spPr>
        </p:sp>
        <p:sp>
          <p:nvSpPr>
            <p:cNvPr id="68643" name="Line 59"/>
            <p:cNvSpPr/>
            <p:nvPr/>
          </p:nvSpPr>
          <p:spPr>
            <a:xfrm>
              <a:off x="2118" y="2313"/>
              <a:ext cx="576" cy="0"/>
            </a:xfrm>
            <a:prstGeom prst="line">
              <a:avLst/>
            </a:prstGeom>
            <a:ln w="12700" cap="flat" cmpd="sng">
              <a:solidFill>
                <a:schemeClr val="tx1"/>
              </a:solidFill>
              <a:prstDash val="solid"/>
              <a:round/>
              <a:headEnd type="none" w="med" len="med"/>
              <a:tailEnd type="none" w="med" len="med"/>
            </a:ln>
          </p:spPr>
        </p:sp>
        <p:sp>
          <p:nvSpPr>
            <p:cNvPr id="68644" name="Line 60"/>
            <p:cNvSpPr/>
            <p:nvPr/>
          </p:nvSpPr>
          <p:spPr>
            <a:xfrm>
              <a:off x="2118" y="2562"/>
              <a:ext cx="576" cy="0"/>
            </a:xfrm>
            <a:prstGeom prst="line">
              <a:avLst/>
            </a:prstGeom>
            <a:ln w="28575" cap="sq" cmpd="sng">
              <a:solidFill>
                <a:schemeClr val="tx1"/>
              </a:solidFill>
              <a:prstDash val="solid"/>
              <a:round/>
              <a:headEnd type="none" w="med" len="med"/>
              <a:tailEnd type="none" w="med" len="med"/>
            </a:ln>
          </p:spPr>
        </p:sp>
        <p:sp>
          <p:nvSpPr>
            <p:cNvPr id="68645" name="Line 61"/>
            <p:cNvSpPr/>
            <p:nvPr/>
          </p:nvSpPr>
          <p:spPr>
            <a:xfrm>
              <a:off x="2118" y="2064"/>
              <a:ext cx="0" cy="498"/>
            </a:xfrm>
            <a:prstGeom prst="line">
              <a:avLst/>
            </a:prstGeom>
            <a:ln w="28575" cap="sq" cmpd="sng">
              <a:solidFill>
                <a:schemeClr val="tx1"/>
              </a:solidFill>
              <a:prstDash val="solid"/>
              <a:round/>
              <a:headEnd type="none" w="med" len="med"/>
              <a:tailEnd type="none" w="med" len="med"/>
            </a:ln>
          </p:spPr>
        </p:sp>
        <p:sp>
          <p:nvSpPr>
            <p:cNvPr id="68646" name="Line 62"/>
            <p:cNvSpPr/>
            <p:nvPr/>
          </p:nvSpPr>
          <p:spPr>
            <a:xfrm>
              <a:off x="2694" y="2064"/>
              <a:ext cx="0" cy="498"/>
            </a:xfrm>
            <a:prstGeom prst="line">
              <a:avLst/>
            </a:prstGeom>
            <a:ln w="28575" cap="sq" cmpd="sng">
              <a:solidFill>
                <a:schemeClr val="tx1"/>
              </a:solidFill>
              <a:prstDash val="solid"/>
              <a:round/>
              <a:headEnd type="none" w="med" len="med"/>
              <a:tailEnd type="none" w="med" len="med"/>
            </a:ln>
          </p:spPr>
        </p:sp>
        <p:sp>
          <p:nvSpPr>
            <p:cNvPr id="68647" name="Rectangle 63"/>
            <p:cNvSpPr/>
            <p:nvPr/>
          </p:nvSpPr>
          <p:spPr>
            <a:xfrm>
              <a:off x="1632" y="2059"/>
              <a:ext cx="582"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d[1]</a:t>
              </a:r>
              <a:endParaRPr lang="en-US" altLang="zh-CN" sz="2000" dirty="0">
                <a:solidFill>
                  <a:srgbClr val="000066"/>
                </a:solidFill>
                <a:latin typeface="Times New Roman" panose="02020603050405020304" charset="0"/>
              </a:endParaRPr>
            </a:p>
          </p:txBody>
        </p:sp>
        <p:sp>
          <p:nvSpPr>
            <p:cNvPr id="68648" name="Rectangle 64"/>
            <p:cNvSpPr/>
            <p:nvPr/>
          </p:nvSpPr>
          <p:spPr>
            <a:xfrm>
              <a:off x="1632" y="2347"/>
              <a:ext cx="582"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d[2]</a:t>
              </a:r>
              <a:endParaRPr lang="en-US" altLang="zh-CN" sz="2000" dirty="0">
                <a:solidFill>
                  <a:srgbClr val="000066"/>
                </a:solidFill>
                <a:latin typeface="Times New Roman" panose="02020603050405020304" charset="0"/>
              </a:endParaRPr>
            </a:p>
          </p:txBody>
        </p:sp>
        <p:cxnSp>
          <p:nvCxnSpPr>
            <p:cNvPr id="68649" name="AutoShape 65"/>
            <p:cNvCxnSpPr>
              <a:endCxn id="68632" idx="1"/>
            </p:cNvCxnSpPr>
            <p:nvPr/>
          </p:nvCxnSpPr>
          <p:spPr>
            <a:xfrm>
              <a:off x="2454" y="2160"/>
              <a:ext cx="772" cy="103"/>
            </a:xfrm>
            <a:prstGeom prst="curvedConnector3">
              <a:avLst>
                <a:gd name="adj1" fmla="val 50519"/>
              </a:avLst>
            </a:prstGeom>
            <a:ln w="38100" cap="flat" cmpd="sng">
              <a:solidFill>
                <a:schemeClr val="tx1"/>
              </a:solidFill>
              <a:prstDash val="solid"/>
              <a:round/>
              <a:headEnd type="none" w="med" len="med"/>
              <a:tailEnd type="triangle" w="med" len="med"/>
            </a:ln>
          </p:spPr>
        </p:cxnSp>
        <p:cxnSp>
          <p:nvCxnSpPr>
            <p:cNvPr id="68650" name="AutoShape 66"/>
            <p:cNvCxnSpPr>
              <a:endCxn id="68632" idx="1"/>
            </p:cNvCxnSpPr>
            <p:nvPr/>
          </p:nvCxnSpPr>
          <p:spPr>
            <a:xfrm rot="-5400000" flipH="1">
              <a:off x="2279" y="2666"/>
              <a:ext cx="1155" cy="714"/>
            </a:xfrm>
            <a:prstGeom prst="curvedConnector2">
              <a:avLst/>
            </a:prstGeom>
            <a:ln w="38100" cap="flat" cmpd="sng">
              <a:solidFill>
                <a:schemeClr val="tx1"/>
              </a:solidFill>
              <a:prstDash val="solid"/>
              <a:round/>
              <a:headEnd type="none" w="med" len="med"/>
              <a:tailEnd type="triangle" w="med" len="med"/>
            </a:ln>
          </p:spPr>
        </p:cxnSp>
        <p:sp>
          <p:nvSpPr>
            <p:cNvPr id="68651" name="Rectangle 67"/>
            <p:cNvSpPr/>
            <p:nvPr/>
          </p:nvSpPr>
          <p:spPr>
            <a:xfrm>
              <a:off x="3228" y="3264"/>
              <a:ext cx="773" cy="655"/>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8652" name="Line 68"/>
            <p:cNvSpPr/>
            <p:nvPr/>
          </p:nvSpPr>
          <p:spPr>
            <a:xfrm flipV="1">
              <a:off x="3246" y="3489"/>
              <a:ext cx="746" cy="0"/>
            </a:xfrm>
            <a:prstGeom prst="line">
              <a:avLst/>
            </a:prstGeom>
            <a:ln w="25400" cap="flat" cmpd="sng">
              <a:solidFill>
                <a:schemeClr val="tx1"/>
              </a:solidFill>
              <a:prstDash val="sysDot"/>
              <a:round/>
              <a:headEnd type="none" w="med" len="med"/>
              <a:tailEnd type="none" w="med" len="med"/>
            </a:ln>
          </p:spPr>
        </p:sp>
        <p:sp>
          <p:nvSpPr>
            <p:cNvPr id="68653" name="Line 69"/>
            <p:cNvSpPr/>
            <p:nvPr/>
          </p:nvSpPr>
          <p:spPr>
            <a:xfrm flipV="1">
              <a:off x="3246" y="3704"/>
              <a:ext cx="746" cy="0"/>
            </a:xfrm>
            <a:prstGeom prst="line">
              <a:avLst/>
            </a:prstGeom>
            <a:ln w="25400" cap="flat" cmpd="sng">
              <a:solidFill>
                <a:schemeClr val="tx1"/>
              </a:solidFill>
              <a:prstDash val="sysDot"/>
              <a:round/>
              <a:headEnd type="none" w="med" len="med"/>
              <a:tailEnd type="none" w="med" len="med"/>
            </a:ln>
          </p:spPr>
        </p:sp>
        <p:sp>
          <p:nvSpPr>
            <p:cNvPr id="68654" name="Rectangle 70"/>
            <p:cNvSpPr/>
            <p:nvPr/>
          </p:nvSpPr>
          <p:spPr>
            <a:xfrm>
              <a:off x="3216" y="3283"/>
              <a:ext cx="774"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q (1, 3)</a:t>
              </a:r>
              <a:endParaRPr lang="en-US" altLang="zh-CN" sz="2000" dirty="0">
                <a:solidFill>
                  <a:srgbClr val="000066"/>
                </a:solidFill>
                <a:latin typeface="Times New Roman" panose="02020603050405020304" charset="0"/>
              </a:endParaRPr>
            </a:p>
          </p:txBody>
        </p:sp>
        <p:sp>
          <p:nvSpPr>
            <p:cNvPr id="68655" name="Rectangle 71"/>
            <p:cNvSpPr/>
            <p:nvPr/>
          </p:nvSpPr>
          <p:spPr>
            <a:xfrm>
              <a:off x="3120" y="3480"/>
              <a:ext cx="1015"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saved d[2]</a:t>
              </a:r>
              <a:endParaRPr lang="en-US" altLang="zh-CN" sz="2000" dirty="0">
                <a:solidFill>
                  <a:srgbClr val="000066"/>
                </a:solidFill>
                <a:latin typeface="Times New Roman" panose="02020603050405020304" charset="0"/>
              </a:endParaRPr>
            </a:p>
          </p:txBody>
        </p:sp>
        <p:cxnSp>
          <p:nvCxnSpPr>
            <p:cNvPr id="68656" name="AutoShape 72"/>
            <p:cNvCxnSpPr>
              <a:endCxn id="68632" idx="1"/>
            </p:cNvCxnSpPr>
            <p:nvPr/>
          </p:nvCxnSpPr>
          <p:spPr>
            <a:xfrm rot="-5400000">
              <a:off x="3749" y="3242"/>
              <a:ext cx="645" cy="109"/>
            </a:xfrm>
            <a:prstGeom prst="curvedConnector4">
              <a:avLst>
                <a:gd name="adj1" fmla="val -7287"/>
                <a:gd name="adj2" fmla="val 232111"/>
              </a:avLst>
            </a:prstGeom>
            <a:ln w="38100" cap="flat" cmpd="sng">
              <a:solidFill>
                <a:schemeClr val="tx1"/>
              </a:solidFill>
              <a:prstDash val="solid"/>
              <a:round/>
              <a:headEnd type="none" w="med" len="med"/>
              <a:tailEnd type="triangle" w="med" len="med"/>
            </a:ln>
          </p:spPr>
        </p:cxnSp>
      </p:grpSp>
      <p:grpSp>
        <p:nvGrpSpPr>
          <p:cNvPr id="86" name="Group 9"/>
          <p:cNvGrpSpPr/>
          <p:nvPr/>
        </p:nvGrpSpPr>
        <p:grpSpPr bwMode="auto">
          <a:xfrm>
            <a:off x="398430" y="4351666"/>
            <a:ext cx="4897439" cy="1465262"/>
            <a:chOff x="1440" y="2581"/>
            <a:chExt cx="3085" cy="923"/>
          </a:xfrm>
          <a:solidFill>
            <a:schemeClr val="bg2"/>
          </a:solidFill>
        </p:grpSpPr>
        <p:sp>
          <p:nvSpPr>
            <p:cNvPr id="215" name="Text Box 10"/>
            <p:cNvSpPr txBox="1">
              <a:spLocks noChangeArrowheads="1"/>
            </p:cNvSpPr>
            <p:nvPr/>
          </p:nvSpPr>
          <p:spPr bwMode="auto">
            <a:xfrm>
              <a:off x="1440" y="2898"/>
              <a:ext cx="590" cy="288"/>
            </a:xfrm>
            <a:prstGeom prst="rect">
              <a:avLst/>
            </a:prstGeom>
            <a:grpFill/>
            <a:ln w="9525">
              <a:noFill/>
              <a:miter lim="800000"/>
            </a:ln>
          </p:spPr>
          <p:txBody>
            <a:bodyPr>
              <a:spAutoFit/>
            </a:bodyPr>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sort</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216" name="Text Box 11"/>
            <p:cNvSpPr txBox="1">
              <a:spLocks noChangeArrowheads="1"/>
            </p:cNvSpPr>
            <p:nvPr/>
          </p:nvSpPr>
          <p:spPr bwMode="auto">
            <a:xfrm>
              <a:off x="2392" y="2898"/>
              <a:ext cx="908" cy="288"/>
            </a:xfrm>
            <a:prstGeom prst="rect">
              <a:avLst/>
            </a:prstGeom>
            <a:grpFill/>
            <a:ln w="9525">
              <a:noFill/>
              <a:miter lim="800000"/>
            </a:ln>
          </p:spPr>
          <p:txBody>
            <a:bodyPr>
              <a:spAutoFit/>
            </a:bodyPr>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charset="0"/>
                  <a:ea typeface="华文新魏" panose="02010800040101010101" pitchFamily="2" charset="-122"/>
                  <a:cs typeface="+mn-cs"/>
                </a:rPr>
                <a:t>exchange</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217" name="Text Box 12"/>
            <p:cNvSpPr txBox="1">
              <a:spLocks noChangeArrowheads="1"/>
            </p:cNvSpPr>
            <p:nvPr/>
          </p:nvSpPr>
          <p:spPr bwMode="auto">
            <a:xfrm>
              <a:off x="2393" y="3200"/>
              <a:ext cx="952" cy="288"/>
            </a:xfrm>
            <a:prstGeom prst="rect">
              <a:avLst/>
            </a:prstGeom>
            <a:grpFill/>
            <a:ln w="9525">
              <a:noFill/>
              <a:miter lim="800000"/>
            </a:ln>
          </p:spPr>
          <p:txBody>
            <a:bodyPr>
              <a:spAutoFit/>
            </a:bodyPr>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quicksort</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218" name="Text Box 13"/>
            <p:cNvSpPr txBox="1">
              <a:spLocks noChangeArrowheads="1"/>
            </p:cNvSpPr>
            <p:nvPr/>
          </p:nvSpPr>
          <p:spPr bwMode="auto">
            <a:xfrm>
              <a:off x="2393" y="2581"/>
              <a:ext cx="1043" cy="288"/>
            </a:xfrm>
            <a:prstGeom prst="rect">
              <a:avLst/>
            </a:prstGeom>
            <a:grpFill/>
            <a:ln w="9525">
              <a:noFill/>
              <a:miter lim="800000"/>
            </a:ln>
          </p:spPr>
          <p:txBody>
            <a:bodyPr>
              <a:spAutoFit/>
            </a:bodyPr>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readarray</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219" name="Text Box 14"/>
            <p:cNvSpPr txBox="1">
              <a:spLocks noChangeArrowheads="1"/>
            </p:cNvSpPr>
            <p:nvPr/>
          </p:nvSpPr>
          <p:spPr bwMode="auto">
            <a:xfrm>
              <a:off x="3663" y="3216"/>
              <a:ext cx="862" cy="288"/>
            </a:xfrm>
            <a:prstGeom prst="rect">
              <a:avLst/>
            </a:prstGeom>
            <a:grpFill/>
            <a:ln w="9525">
              <a:noFill/>
              <a:miter lim="800000"/>
            </a:ln>
          </p:spPr>
          <p:txBody>
            <a:bodyPr>
              <a:spAutoFit/>
            </a:bodyPr>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partition</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220" name="Line 15"/>
            <p:cNvSpPr>
              <a:spLocks noChangeShapeType="1"/>
            </p:cNvSpPr>
            <p:nvPr/>
          </p:nvSpPr>
          <p:spPr bwMode="auto">
            <a:xfrm flipV="1">
              <a:off x="1848" y="2762"/>
              <a:ext cx="545" cy="272"/>
            </a:xfrm>
            <a:prstGeom prst="line">
              <a:avLst/>
            </a:prstGeom>
            <a:grpFill/>
            <a:ln w="9525">
              <a:solidFill>
                <a:schemeClr val="tx1"/>
              </a:solidFill>
              <a:miter lim="800000"/>
              <a:tailEnd type="triangle" w="med" len="med"/>
            </a:ln>
          </p:spPr>
          <p:txBody>
            <a:bodyPr wrap="non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21" name="Line 16"/>
            <p:cNvSpPr>
              <a:spLocks noChangeShapeType="1"/>
            </p:cNvSpPr>
            <p:nvPr/>
          </p:nvSpPr>
          <p:spPr bwMode="auto">
            <a:xfrm>
              <a:off x="1848" y="3034"/>
              <a:ext cx="545" cy="0"/>
            </a:xfrm>
            <a:prstGeom prst="line">
              <a:avLst/>
            </a:prstGeom>
            <a:grpFill/>
            <a:ln w="9525">
              <a:solidFill>
                <a:schemeClr val="tx1"/>
              </a:solidFill>
              <a:miter lim="800000"/>
              <a:tailEnd type="triangle" w="med" len="med"/>
            </a:ln>
          </p:spPr>
          <p:txBody>
            <a:bodyPr wrap="non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22" name="Line 17"/>
            <p:cNvSpPr>
              <a:spLocks noChangeShapeType="1"/>
            </p:cNvSpPr>
            <p:nvPr/>
          </p:nvSpPr>
          <p:spPr bwMode="auto">
            <a:xfrm>
              <a:off x="1848" y="3034"/>
              <a:ext cx="499" cy="318"/>
            </a:xfrm>
            <a:prstGeom prst="line">
              <a:avLst/>
            </a:prstGeom>
            <a:grpFill/>
            <a:ln w="9525">
              <a:solidFill>
                <a:schemeClr val="tx1"/>
              </a:solidFill>
              <a:miter lim="800000"/>
              <a:tailEnd type="triangle" w="med" len="med"/>
            </a:ln>
          </p:spPr>
          <p:txBody>
            <a:bodyPr wrap="non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23" name="Line 18"/>
            <p:cNvSpPr>
              <a:spLocks noChangeShapeType="1"/>
            </p:cNvSpPr>
            <p:nvPr/>
          </p:nvSpPr>
          <p:spPr bwMode="auto">
            <a:xfrm>
              <a:off x="3255" y="3397"/>
              <a:ext cx="408" cy="0"/>
            </a:xfrm>
            <a:prstGeom prst="line">
              <a:avLst/>
            </a:prstGeom>
            <a:grpFill/>
            <a:ln w="9525">
              <a:solidFill>
                <a:schemeClr val="tx1"/>
              </a:solidFill>
              <a:miter lim="800000"/>
              <a:tailEnd type="triangle" w="med" len="med"/>
            </a:ln>
          </p:spPr>
          <p:txBody>
            <a:bodyPr wrap="non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grpSp>
        <p:nvGrpSpPr>
          <p:cNvPr id="2" name="Group 68"/>
          <p:cNvGrpSpPr/>
          <p:nvPr/>
        </p:nvGrpSpPr>
        <p:grpSpPr>
          <a:xfrm>
            <a:off x="1295400" y="914400"/>
            <a:ext cx="4297363" cy="4191000"/>
            <a:chOff x="96" y="1152"/>
            <a:chExt cx="2707" cy="2640"/>
          </a:xfrm>
        </p:grpSpPr>
        <p:sp>
          <p:nvSpPr>
            <p:cNvPr id="69635" name="Rectangle 23"/>
            <p:cNvSpPr/>
            <p:nvPr/>
          </p:nvSpPr>
          <p:spPr>
            <a:xfrm>
              <a:off x="1896" y="1152"/>
              <a:ext cx="773" cy="68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9636" name="Line 24"/>
            <p:cNvSpPr/>
            <p:nvPr/>
          </p:nvSpPr>
          <p:spPr>
            <a:xfrm>
              <a:off x="1904" y="1193"/>
              <a:ext cx="764" cy="0"/>
            </a:xfrm>
            <a:prstGeom prst="line">
              <a:avLst/>
            </a:prstGeom>
            <a:ln w="25400" cap="flat" cmpd="sng">
              <a:solidFill>
                <a:schemeClr val="tx1"/>
              </a:solidFill>
              <a:prstDash val="solid"/>
              <a:round/>
              <a:headEnd type="none" w="med" len="med"/>
              <a:tailEnd type="none" w="med" len="med"/>
            </a:ln>
          </p:spPr>
        </p:sp>
        <p:sp>
          <p:nvSpPr>
            <p:cNvPr id="69637" name="Rectangle 25"/>
            <p:cNvSpPr/>
            <p:nvPr/>
          </p:nvSpPr>
          <p:spPr>
            <a:xfrm>
              <a:off x="1895" y="1175"/>
              <a:ext cx="774" cy="245"/>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s</a:t>
              </a:r>
              <a:endParaRPr lang="en-US" altLang="zh-CN" dirty="0">
                <a:solidFill>
                  <a:srgbClr val="000066"/>
                </a:solidFill>
                <a:latin typeface="Times New Roman" panose="02020603050405020304" charset="0"/>
              </a:endParaRPr>
            </a:p>
          </p:txBody>
        </p:sp>
        <p:sp>
          <p:nvSpPr>
            <p:cNvPr id="69638" name="Rectangle 26"/>
            <p:cNvSpPr/>
            <p:nvPr/>
          </p:nvSpPr>
          <p:spPr>
            <a:xfrm>
              <a:off x="1896" y="1848"/>
              <a:ext cx="773" cy="655"/>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9639" name="Line 27"/>
            <p:cNvSpPr/>
            <p:nvPr/>
          </p:nvSpPr>
          <p:spPr>
            <a:xfrm flipV="1">
              <a:off x="1914" y="2073"/>
              <a:ext cx="746" cy="0"/>
            </a:xfrm>
            <a:prstGeom prst="line">
              <a:avLst/>
            </a:prstGeom>
            <a:ln w="25400" cap="flat" cmpd="sng">
              <a:solidFill>
                <a:schemeClr val="tx1"/>
              </a:solidFill>
              <a:prstDash val="sysDot"/>
              <a:round/>
              <a:headEnd type="none" w="med" len="med"/>
              <a:tailEnd type="none" w="med" len="med"/>
            </a:ln>
          </p:spPr>
        </p:sp>
        <p:sp>
          <p:nvSpPr>
            <p:cNvPr id="69640" name="Line 28"/>
            <p:cNvSpPr/>
            <p:nvPr/>
          </p:nvSpPr>
          <p:spPr>
            <a:xfrm flipV="1">
              <a:off x="1914" y="2288"/>
              <a:ext cx="746" cy="0"/>
            </a:xfrm>
            <a:prstGeom prst="line">
              <a:avLst/>
            </a:prstGeom>
            <a:ln w="25400" cap="flat" cmpd="sng">
              <a:solidFill>
                <a:schemeClr val="tx1"/>
              </a:solidFill>
              <a:prstDash val="sysDot"/>
              <a:round/>
              <a:headEnd type="none" w="med" len="med"/>
              <a:tailEnd type="none" w="med" len="med"/>
            </a:ln>
          </p:spPr>
        </p:sp>
        <p:sp>
          <p:nvSpPr>
            <p:cNvPr id="69641" name="Rectangle 29"/>
            <p:cNvSpPr/>
            <p:nvPr/>
          </p:nvSpPr>
          <p:spPr>
            <a:xfrm>
              <a:off x="1884" y="1867"/>
              <a:ext cx="774"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q (1, 9)</a:t>
              </a:r>
              <a:endParaRPr lang="en-US" altLang="zh-CN" sz="2000" dirty="0">
                <a:solidFill>
                  <a:srgbClr val="000066"/>
                </a:solidFill>
                <a:latin typeface="Times New Roman" panose="02020603050405020304" charset="0"/>
              </a:endParaRPr>
            </a:p>
          </p:txBody>
        </p:sp>
        <p:sp>
          <p:nvSpPr>
            <p:cNvPr id="69642" name="Rectangle 30"/>
            <p:cNvSpPr/>
            <p:nvPr/>
          </p:nvSpPr>
          <p:spPr>
            <a:xfrm>
              <a:off x="1788" y="2064"/>
              <a:ext cx="1015"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saved d[2]</a:t>
              </a:r>
              <a:endParaRPr lang="en-US" altLang="zh-CN" sz="2000" dirty="0">
                <a:solidFill>
                  <a:srgbClr val="000066"/>
                </a:solidFill>
                <a:latin typeface="Times New Roman" panose="02020603050405020304" charset="0"/>
              </a:endParaRPr>
            </a:p>
          </p:txBody>
        </p:sp>
        <p:sp>
          <p:nvSpPr>
            <p:cNvPr id="69643" name="Rectangle 38"/>
            <p:cNvSpPr/>
            <p:nvPr/>
          </p:nvSpPr>
          <p:spPr>
            <a:xfrm>
              <a:off x="96" y="1968"/>
              <a:ext cx="582"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d[1]</a:t>
              </a:r>
              <a:endParaRPr lang="en-US" altLang="zh-CN" sz="2000" dirty="0">
                <a:solidFill>
                  <a:srgbClr val="000066"/>
                </a:solidFill>
                <a:latin typeface="Times New Roman" panose="02020603050405020304" charset="0"/>
              </a:endParaRPr>
            </a:p>
          </p:txBody>
        </p:sp>
        <p:sp>
          <p:nvSpPr>
            <p:cNvPr id="69644" name="Rectangle 39"/>
            <p:cNvSpPr/>
            <p:nvPr/>
          </p:nvSpPr>
          <p:spPr>
            <a:xfrm>
              <a:off x="96" y="2256"/>
              <a:ext cx="582"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d[2]</a:t>
              </a:r>
              <a:endParaRPr lang="en-US" altLang="zh-CN" sz="2000" dirty="0">
                <a:solidFill>
                  <a:srgbClr val="000066"/>
                </a:solidFill>
                <a:latin typeface="Times New Roman" panose="02020603050405020304" charset="0"/>
              </a:endParaRPr>
            </a:p>
          </p:txBody>
        </p:sp>
        <p:cxnSp>
          <p:nvCxnSpPr>
            <p:cNvPr id="69645" name="AutoShape 40"/>
            <p:cNvCxnSpPr>
              <a:endCxn id="69635" idx="1"/>
            </p:cNvCxnSpPr>
            <p:nvPr/>
          </p:nvCxnSpPr>
          <p:spPr>
            <a:xfrm flipV="1">
              <a:off x="1014" y="1495"/>
              <a:ext cx="874" cy="569"/>
            </a:xfrm>
            <a:prstGeom prst="curvedConnector3">
              <a:avLst>
                <a:gd name="adj1" fmla="val 50458"/>
              </a:avLst>
            </a:prstGeom>
            <a:ln w="38100" cap="flat" cmpd="sng">
              <a:solidFill>
                <a:schemeClr val="tx1"/>
              </a:solidFill>
              <a:prstDash val="solid"/>
              <a:round/>
              <a:headEnd type="none" w="med" len="med"/>
              <a:tailEnd type="triangle" w="med" len="med"/>
            </a:ln>
          </p:spPr>
        </p:cxnSp>
        <p:cxnSp>
          <p:nvCxnSpPr>
            <p:cNvPr id="69646" name="AutoShape 41"/>
            <p:cNvCxnSpPr>
              <a:endCxn id="69635" idx="1"/>
            </p:cNvCxnSpPr>
            <p:nvPr/>
          </p:nvCxnSpPr>
          <p:spPr>
            <a:xfrm>
              <a:off x="1014" y="2352"/>
              <a:ext cx="864" cy="483"/>
            </a:xfrm>
            <a:prstGeom prst="curvedConnector3">
              <a:avLst>
                <a:gd name="adj1" fmla="val 50000"/>
              </a:avLst>
            </a:prstGeom>
            <a:ln w="38100" cap="flat" cmpd="sng">
              <a:solidFill>
                <a:schemeClr val="tx1"/>
              </a:solidFill>
              <a:prstDash val="solid"/>
              <a:round/>
              <a:headEnd type="none" w="med" len="med"/>
              <a:tailEnd type="triangle" w="med" len="med"/>
            </a:ln>
          </p:spPr>
        </p:cxnSp>
        <p:sp>
          <p:nvSpPr>
            <p:cNvPr id="69647" name="Rectangle 42"/>
            <p:cNvSpPr/>
            <p:nvPr/>
          </p:nvSpPr>
          <p:spPr>
            <a:xfrm>
              <a:off x="1890" y="2496"/>
              <a:ext cx="773" cy="655"/>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9648" name="Line 43"/>
            <p:cNvSpPr/>
            <p:nvPr/>
          </p:nvSpPr>
          <p:spPr>
            <a:xfrm flipV="1">
              <a:off x="1908" y="2721"/>
              <a:ext cx="746" cy="0"/>
            </a:xfrm>
            <a:prstGeom prst="line">
              <a:avLst/>
            </a:prstGeom>
            <a:ln w="25400" cap="flat" cmpd="sng">
              <a:solidFill>
                <a:schemeClr val="tx1"/>
              </a:solidFill>
              <a:prstDash val="sysDot"/>
              <a:round/>
              <a:headEnd type="none" w="med" len="med"/>
              <a:tailEnd type="none" w="med" len="med"/>
            </a:ln>
          </p:spPr>
        </p:sp>
        <p:sp>
          <p:nvSpPr>
            <p:cNvPr id="69649" name="Line 44"/>
            <p:cNvSpPr/>
            <p:nvPr/>
          </p:nvSpPr>
          <p:spPr>
            <a:xfrm flipV="1">
              <a:off x="1908" y="2936"/>
              <a:ext cx="746" cy="0"/>
            </a:xfrm>
            <a:prstGeom prst="line">
              <a:avLst/>
            </a:prstGeom>
            <a:ln w="25400" cap="flat" cmpd="sng">
              <a:solidFill>
                <a:schemeClr val="tx1"/>
              </a:solidFill>
              <a:prstDash val="sysDot"/>
              <a:round/>
              <a:headEnd type="none" w="med" len="med"/>
              <a:tailEnd type="none" w="med" len="med"/>
            </a:ln>
          </p:spPr>
        </p:sp>
        <p:sp>
          <p:nvSpPr>
            <p:cNvPr id="69650" name="Rectangle 45"/>
            <p:cNvSpPr/>
            <p:nvPr/>
          </p:nvSpPr>
          <p:spPr>
            <a:xfrm>
              <a:off x="1878" y="2515"/>
              <a:ext cx="774"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q (1, 3)</a:t>
              </a:r>
              <a:endParaRPr lang="en-US" altLang="zh-CN" sz="2000" dirty="0">
                <a:solidFill>
                  <a:srgbClr val="000066"/>
                </a:solidFill>
                <a:latin typeface="Times New Roman" panose="02020603050405020304" charset="0"/>
              </a:endParaRPr>
            </a:p>
          </p:txBody>
        </p:sp>
        <p:sp>
          <p:nvSpPr>
            <p:cNvPr id="69651" name="Rectangle 46"/>
            <p:cNvSpPr/>
            <p:nvPr/>
          </p:nvSpPr>
          <p:spPr>
            <a:xfrm>
              <a:off x="1782" y="2712"/>
              <a:ext cx="1015"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saved d[2]</a:t>
              </a:r>
              <a:endParaRPr lang="en-US" altLang="zh-CN" sz="2000" dirty="0">
                <a:solidFill>
                  <a:srgbClr val="000066"/>
                </a:solidFill>
                <a:latin typeface="Times New Roman" panose="02020603050405020304" charset="0"/>
              </a:endParaRPr>
            </a:p>
          </p:txBody>
        </p:sp>
        <p:cxnSp>
          <p:nvCxnSpPr>
            <p:cNvPr id="69652" name="AutoShape 47"/>
            <p:cNvCxnSpPr>
              <a:endCxn id="69635" idx="1"/>
            </p:cNvCxnSpPr>
            <p:nvPr/>
          </p:nvCxnSpPr>
          <p:spPr>
            <a:xfrm rot="-5400000">
              <a:off x="2411" y="2474"/>
              <a:ext cx="645" cy="109"/>
            </a:xfrm>
            <a:prstGeom prst="curvedConnector4">
              <a:avLst>
                <a:gd name="adj1" fmla="val -7287"/>
                <a:gd name="adj2" fmla="val 232111"/>
              </a:avLst>
            </a:prstGeom>
            <a:ln w="38100" cap="flat" cmpd="sng">
              <a:solidFill>
                <a:schemeClr val="tx1"/>
              </a:solidFill>
              <a:prstDash val="solid"/>
              <a:round/>
              <a:headEnd type="none" w="med" len="med"/>
              <a:tailEnd type="triangle" w="med" len="med"/>
            </a:ln>
          </p:spPr>
        </p:cxnSp>
        <p:sp>
          <p:nvSpPr>
            <p:cNvPr id="69653" name="Rectangle 48"/>
            <p:cNvSpPr/>
            <p:nvPr/>
          </p:nvSpPr>
          <p:spPr>
            <a:xfrm>
              <a:off x="96" y="2544"/>
              <a:ext cx="582"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d[3]</a:t>
              </a:r>
              <a:endParaRPr lang="en-US" altLang="zh-CN" sz="2000" dirty="0">
                <a:solidFill>
                  <a:srgbClr val="000066"/>
                </a:solidFill>
                <a:latin typeface="Times New Roman" panose="02020603050405020304" charset="0"/>
              </a:endParaRPr>
            </a:p>
          </p:txBody>
        </p:sp>
        <p:sp>
          <p:nvSpPr>
            <p:cNvPr id="69654" name="Rectangle 52"/>
            <p:cNvSpPr/>
            <p:nvPr/>
          </p:nvSpPr>
          <p:spPr>
            <a:xfrm>
              <a:off x="582" y="2466"/>
              <a:ext cx="576" cy="249"/>
            </a:xfrm>
            <a:prstGeom prst="rect">
              <a:avLst/>
            </a:prstGeom>
            <a:noFill/>
            <a:ln w="9525">
              <a:noFill/>
            </a:ln>
          </p:spPr>
          <p:txBody>
            <a:bodyPr anchor="t"/>
            <a:p>
              <a:pPr>
                <a:spcBef>
                  <a:spcPct val="20000"/>
                </a:spcBef>
                <a:buClr>
                  <a:schemeClr val="folHlink"/>
                </a:buClr>
                <a:buSzPct val="60000"/>
              </a:pPr>
              <a:endParaRPr lang="zh-CN" altLang="zh-CN" sz="2000" b="0" dirty="0">
                <a:latin typeface="Tahoma" panose="020B0604030504040204" charset="0"/>
              </a:endParaRPr>
            </a:p>
          </p:txBody>
        </p:sp>
        <p:sp>
          <p:nvSpPr>
            <p:cNvPr id="69655" name="Rectangle 51"/>
            <p:cNvSpPr/>
            <p:nvPr/>
          </p:nvSpPr>
          <p:spPr>
            <a:xfrm>
              <a:off x="582" y="2217"/>
              <a:ext cx="576" cy="249"/>
            </a:xfrm>
            <a:prstGeom prst="rect">
              <a:avLst/>
            </a:prstGeom>
            <a:noFill/>
            <a:ln w="9525">
              <a:noFill/>
            </a:ln>
          </p:spPr>
          <p:txBody>
            <a:bodyPr anchor="t"/>
            <a:p>
              <a:pPr>
                <a:spcBef>
                  <a:spcPct val="20000"/>
                </a:spcBef>
                <a:buClr>
                  <a:schemeClr val="folHlink"/>
                </a:buClr>
                <a:buSzPct val="60000"/>
              </a:pPr>
              <a:endParaRPr lang="zh-CN" altLang="zh-CN" sz="2000" b="0" dirty="0">
                <a:latin typeface="Tahoma" panose="020B0604030504040204" charset="0"/>
              </a:endParaRPr>
            </a:p>
          </p:txBody>
        </p:sp>
        <p:sp>
          <p:nvSpPr>
            <p:cNvPr id="69656" name="Rectangle 50"/>
            <p:cNvSpPr/>
            <p:nvPr/>
          </p:nvSpPr>
          <p:spPr>
            <a:xfrm>
              <a:off x="582" y="1968"/>
              <a:ext cx="576" cy="249"/>
            </a:xfrm>
            <a:prstGeom prst="rect">
              <a:avLst/>
            </a:prstGeom>
            <a:noFill/>
            <a:ln w="9525">
              <a:noFill/>
            </a:ln>
          </p:spPr>
          <p:txBody>
            <a:bodyPr anchor="t"/>
            <a:p>
              <a:pPr>
                <a:spcBef>
                  <a:spcPct val="20000"/>
                </a:spcBef>
                <a:buClr>
                  <a:schemeClr val="folHlink"/>
                </a:buClr>
                <a:buSzPct val="60000"/>
              </a:pPr>
              <a:endParaRPr lang="zh-CN" altLang="zh-CN" sz="2000" b="0" dirty="0">
                <a:latin typeface="Tahoma" panose="020B0604030504040204" charset="0"/>
              </a:endParaRPr>
            </a:p>
          </p:txBody>
        </p:sp>
        <p:sp>
          <p:nvSpPr>
            <p:cNvPr id="69657" name="Line 53"/>
            <p:cNvSpPr/>
            <p:nvPr/>
          </p:nvSpPr>
          <p:spPr>
            <a:xfrm>
              <a:off x="582" y="1968"/>
              <a:ext cx="576" cy="0"/>
            </a:xfrm>
            <a:prstGeom prst="line">
              <a:avLst/>
            </a:prstGeom>
            <a:ln w="12700" cap="flat" cmpd="sng">
              <a:solidFill>
                <a:schemeClr val="tx1"/>
              </a:solidFill>
              <a:prstDash val="solid"/>
              <a:round/>
              <a:headEnd type="none" w="med" len="med"/>
              <a:tailEnd type="none" w="med" len="med"/>
            </a:ln>
          </p:spPr>
        </p:sp>
        <p:sp>
          <p:nvSpPr>
            <p:cNvPr id="69658" name="Line 54"/>
            <p:cNvSpPr/>
            <p:nvPr/>
          </p:nvSpPr>
          <p:spPr>
            <a:xfrm>
              <a:off x="582" y="2217"/>
              <a:ext cx="576" cy="0"/>
            </a:xfrm>
            <a:prstGeom prst="line">
              <a:avLst/>
            </a:prstGeom>
            <a:ln w="12700" cap="flat" cmpd="sng">
              <a:solidFill>
                <a:schemeClr val="tx1"/>
              </a:solidFill>
              <a:prstDash val="solid"/>
              <a:round/>
              <a:headEnd type="none" w="med" len="med"/>
              <a:tailEnd type="none" w="med" len="med"/>
            </a:ln>
          </p:spPr>
        </p:sp>
        <p:sp>
          <p:nvSpPr>
            <p:cNvPr id="69659" name="Line 55"/>
            <p:cNvSpPr/>
            <p:nvPr/>
          </p:nvSpPr>
          <p:spPr>
            <a:xfrm>
              <a:off x="582" y="2466"/>
              <a:ext cx="576" cy="0"/>
            </a:xfrm>
            <a:prstGeom prst="line">
              <a:avLst/>
            </a:prstGeom>
            <a:ln w="12700" cap="flat" cmpd="sng">
              <a:solidFill>
                <a:schemeClr val="tx1"/>
              </a:solidFill>
              <a:prstDash val="solid"/>
              <a:round/>
              <a:headEnd type="none" w="med" len="med"/>
              <a:tailEnd type="none" w="med" len="med"/>
            </a:ln>
          </p:spPr>
        </p:sp>
        <p:sp>
          <p:nvSpPr>
            <p:cNvPr id="69660" name="Line 56"/>
            <p:cNvSpPr/>
            <p:nvPr/>
          </p:nvSpPr>
          <p:spPr>
            <a:xfrm>
              <a:off x="582" y="2715"/>
              <a:ext cx="576" cy="0"/>
            </a:xfrm>
            <a:prstGeom prst="line">
              <a:avLst/>
            </a:prstGeom>
            <a:ln w="28575" cap="sq" cmpd="sng">
              <a:solidFill>
                <a:schemeClr val="tx1"/>
              </a:solidFill>
              <a:prstDash val="solid"/>
              <a:round/>
              <a:headEnd type="none" w="med" len="med"/>
              <a:tailEnd type="none" w="med" len="med"/>
            </a:ln>
          </p:spPr>
        </p:sp>
        <p:sp>
          <p:nvSpPr>
            <p:cNvPr id="69661" name="Line 57"/>
            <p:cNvSpPr/>
            <p:nvPr/>
          </p:nvSpPr>
          <p:spPr>
            <a:xfrm>
              <a:off x="582" y="1968"/>
              <a:ext cx="0" cy="747"/>
            </a:xfrm>
            <a:prstGeom prst="line">
              <a:avLst/>
            </a:prstGeom>
            <a:ln w="28575" cap="sq" cmpd="sng">
              <a:solidFill>
                <a:schemeClr val="tx1"/>
              </a:solidFill>
              <a:prstDash val="solid"/>
              <a:round/>
              <a:headEnd type="none" w="med" len="med"/>
              <a:tailEnd type="none" w="med" len="med"/>
            </a:ln>
          </p:spPr>
        </p:sp>
        <p:sp>
          <p:nvSpPr>
            <p:cNvPr id="69662" name="Line 58"/>
            <p:cNvSpPr/>
            <p:nvPr/>
          </p:nvSpPr>
          <p:spPr>
            <a:xfrm>
              <a:off x="1158" y="1968"/>
              <a:ext cx="0" cy="747"/>
            </a:xfrm>
            <a:prstGeom prst="line">
              <a:avLst/>
            </a:prstGeom>
            <a:ln w="28575" cap="sq" cmpd="sng">
              <a:solidFill>
                <a:schemeClr val="tx1"/>
              </a:solidFill>
              <a:prstDash val="solid"/>
              <a:round/>
              <a:headEnd type="none" w="med" len="med"/>
              <a:tailEnd type="none" w="med" len="med"/>
            </a:ln>
          </p:spPr>
        </p:sp>
        <p:sp>
          <p:nvSpPr>
            <p:cNvPr id="69663" name="Rectangle 62"/>
            <p:cNvSpPr/>
            <p:nvPr/>
          </p:nvSpPr>
          <p:spPr>
            <a:xfrm>
              <a:off x="1890" y="3137"/>
              <a:ext cx="773" cy="655"/>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9664" name="Line 63"/>
            <p:cNvSpPr/>
            <p:nvPr/>
          </p:nvSpPr>
          <p:spPr>
            <a:xfrm flipV="1">
              <a:off x="1908" y="3362"/>
              <a:ext cx="746" cy="0"/>
            </a:xfrm>
            <a:prstGeom prst="line">
              <a:avLst/>
            </a:prstGeom>
            <a:ln w="25400" cap="flat" cmpd="sng">
              <a:solidFill>
                <a:schemeClr val="tx1"/>
              </a:solidFill>
              <a:prstDash val="sysDot"/>
              <a:round/>
              <a:headEnd type="none" w="med" len="med"/>
              <a:tailEnd type="none" w="med" len="med"/>
            </a:ln>
          </p:spPr>
        </p:sp>
        <p:sp>
          <p:nvSpPr>
            <p:cNvPr id="69665" name="Line 64"/>
            <p:cNvSpPr/>
            <p:nvPr/>
          </p:nvSpPr>
          <p:spPr>
            <a:xfrm flipV="1">
              <a:off x="1908" y="3577"/>
              <a:ext cx="746" cy="0"/>
            </a:xfrm>
            <a:prstGeom prst="line">
              <a:avLst/>
            </a:prstGeom>
            <a:ln w="25400" cap="flat" cmpd="sng">
              <a:solidFill>
                <a:schemeClr val="tx1"/>
              </a:solidFill>
              <a:prstDash val="sysDot"/>
              <a:round/>
              <a:headEnd type="none" w="med" len="med"/>
              <a:tailEnd type="none" w="med" len="med"/>
            </a:ln>
          </p:spPr>
        </p:sp>
        <p:sp>
          <p:nvSpPr>
            <p:cNvPr id="69666" name="Rectangle 65"/>
            <p:cNvSpPr/>
            <p:nvPr/>
          </p:nvSpPr>
          <p:spPr>
            <a:xfrm>
              <a:off x="1878" y="3156"/>
              <a:ext cx="774"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p (1, 3)</a:t>
              </a:r>
              <a:endParaRPr lang="en-US" altLang="zh-CN" sz="2000" dirty="0">
                <a:solidFill>
                  <a:srgbClr val="000066"/>
                </a:solidFill>
                <a:latin typeface="Times New Roman" panose="02020603050405020304" charset="0"/>
              </a:endParaRPr>
            </a:p>
          </p:txBody>
        </p:sp>
        <p:sp>
          <p:nvSpPr>
            <p:cNvPr id="69667" name="Rectangle 66"/>
            <p:cNvSpPr/>
            <p:nvPr/>
          </p:nvSpPr>
          <p:spPr>
            <a:xfrm>
              <a:off x="1782" y="3353"/>
              <a:ext cx="1015"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saved d[3]</a:t>
              </a:r>
              <a:endParaRPr lang="en-US" altLang="zh-CN" sz="2000" dirty="0">
                <a:solidFill>
                  <a:srgbClr val="000066"/>
                </a:solidFill>
                <a:latin typeface="Times New Roman" panose="02020603050405020304" charset="0"/>
              </a:endParaRPr>
            </a:p>
          </p:txBody>
        </p:sp>
        <p:cxnSp>
          <p:nvCxnSpPr>
            <p:cNvPr id="69668" name="AutoShape 67"/>
            <p:cNvCxnSpPr>
              <a:endCxn id="69635" idx="1"/>
            </p:cNvCxnSpPr>
            <p:nvPr/>
          </p:nvCxnSpPr>
          <p:spPr>
            <a:xfrm>
              <a:off x="1014" y="2640"/>
              <a:ext cx="864" cy="768"/>
            </a:xfrm>
            <a:prstGeom prst="curvedConnector3">
              <a:avLst>
                <a:gd name="adj1" fmla="val 50000"/>
              </a:avLst>
            </a:prstGeom>
            <a:ln w="38100" cap="flat" cmpd="sng">
              <a:solidFill>
                <a:schemeClr val="tx1"/>
              </a:solidFill>
              <a:prstDash val="solid"/>
              <a:round/>
              <a:headEnd type="none" w="med" len="med"/>
              <a:tailEnd type="triangle" w="med" len="med"/>
            </a:ln>
          </p:spPr>
        </p:cxnSp>
      </p:grpSp>
      <p:grpSp>
        <p:nvGrpSpPr>
          <p:cNvPr id="5" name="Group 111"/>
          <p:cNvGrpSpPr/>
          <p:nvPr/>
        </p:nvGrpSpPr>
        <p:grpSpPr>
          <a:xfrm>
            <a:off x="6400800" y="822325"/>
            <a:ext cx="4297363" cy="5230813"/>
            <a:chOff x="2880" y="624"/>
            <a:chExt cx="2707" cy="3295"/>
          </a:xfrm>
        </p:grpSpPr>
        <p:sp>
          <p:nvSpPr>
            <p:cNvPr id="69670" name="Rectangle 70"/>
            <p:cNvSpPr/>
            <p:nvPr/>
          </p:nvSpPr>
          <p:spPr>
            <a:xfrm>
              <a:off x="4680" y="624"/>
              <a:ext cx="773" cy="686"/>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9671" name="Line 71"/>
            <p:cNvSpPr/>
            <p:nvPr/>
          </p:nvSpPr>
          <p:spPr>
            <a:xfrm>
              <a:off x="4688" y="665"/>
              <a:ext cx="764" cy="0"/>
            </a:xfrm>
            <a:prstGeom prst="line">
              <a:avLst/>
            </a:prstGeom>
            <a:ln w="25400" cap="flat" cmpd="sng">
              <a:solidFill>
                <a:schemeClr val="tx1"/>
              </a:solidFill>
              <a:prstDash val="solid"/>
              <a:round/>
              <a:headEnd type="none" w="med" len="med"/>
              <a:tailEnd type="none" w="med" len="med"/>
            </a:ln>
          </p:spPr>
        </p:sp>
        <p:sp>
          <p:nvSpPr>
            <p:cNvPr id="69672" name="Rectangle 72"/>
            <p:cNvSpPr/>
            <p:nvPr/>
          </p:nvSpPr>
          <p:spPr>
            <a:xfrm>
              <a:off x="4679" y="647"/>
              <a:ext cx="774" cy="245"/>
            </a:xfrm>
            <a:prstGeom prst="rect">
              <a:avLst/>
            </a:prstGeom>
            <a:noFill/>
            <a:ln w="25400">
              <a:noFill/>
            </a:ln>
          </p:spPr>
          <p:txBody>
            <a:bodyPr tIns="10800" bIns="10800" anchor="t"/>
            <a:p>
              <a:pPr algn="ctr" eaLnBrk="0" hangingPunct="0"/>
              <a:r>
                <a:rPr lang="en-US" altLang="zh-CN" dirty="0">
                  <a:solidFill>
                    <a:srgbClr val="000066"/>
                  </a:solidFill>
                  <a:latin typeface="Times New Roman" panose="02020603050405020304" charset="0"/>
                </a:rPr>
                <a:t>s</a:t>
              </a:r>
              <a:endParaRPr lang="en-US" altLang="zh-CN" dirty="0">
                <a:solidFill>
                  <a:srgbClr val="000066"/>
                </a:solidFill>
                <a:latin typeface="Times New Roman" panose="02020603050405020304" charset="0"/>
              </a:endParaRPr>
            </a:p>
          </p:txBody>
        </p:sp>
        <p:sp>
          <p:nvSpPr>
            <p:cNvPr id="69673" name="Rectangle 73"/>
            <p:cNvSpPr/>
            <p:nvPr/>
          </p:nvSpPr>
          <p:spPr>
            <a:xfrm>
              <a:off x="4680" y="1320"/>
              <a:ext cx="773" cy="655"/>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9674" name="Line 74"/>
            <p:cNvSpPr/>
            <p:nvPr/>
          </p:nvSpPr>
          <p:spPr>
            <a:xfrm flipV="1">
              <a:off x="4698" y="1545"/>
              <a:ext cx="746" cy="0"/>
            </a:xfrm>
            <a:prstGeom prst="line">
              <a:avLst/>
            </a:prstGeom>
            <a:ln w="25400" cap="flat" cmpd="sng">
              <a:solidFill>
                <a:schemeClr val="tx1"/>
              </a:solidFill>
              <a:prstDash val="sysDot"/>
              <a:round/>
              <a:headEnd type="none" w="med" len="med"/>
              <a:tailEnd type="none" w="med" len="med"/>
            </a:ln>
          </p:spPr>
        </p:sp>
        <p:sp>
          <p:nvSpPr>
            <p:cNvPr id="69675" name="Line 75"/>
            <p:cNvSpPr/>
            <p:nvPr/>
          </p:nvSpPr>
          <p:spPr>
            <a:xfrm flipV="1">
              <a:off x="4698" y="1760"/>
              <a:ext cx="746" cy="0"/>
            </a:xfrm>
            <a:prstGeom prst="line">
              <a:avLst/>
            </a:prstGeom>
            <a:ln w="25400" cap="flat" cmpd="sng">
              <a:solidFill>
                <a:schemeClr val="tx1"/>
              </a:solidFill>
              <a:prstDash val="sysDot"/>
              <a:round/>
              <a:headEnd type="none" w="med" len="med"/>
              <a:tailEnd type="none" w="med" len="med"/>
            </a:ln>
          </p:spPr>
        </p:sp>
        <p:sp>
          <p:nvSpPr>
            <p:cNvPr id="69676" name="Rectangle 76"/>
            <p:cNvSpPr/>
            <p:nvPr/>
          </p:nvSpPr>
          <p:spPr>
            <a:xfrm>
              <a:off x="4668" y="1339"/>
              <a:ext cx="774"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q (1, 9)</a:t>
              </a:r>
              <a:endParaRPr lang="en-US" altLang="zh-CN" sz="2000" dirty="0">
                <a:solidFill>
                  <a:srgbClr val="000066"/>
                </a:solidFill>
                <a:latin typeface="Times New Roman" panose="02020603050405020304" charset="0"/>
              </a:endParaRPr>
            </a:p>
          </p:txBody>
        </p:sp>
        <p:sp>
          <p:nvSpPr>
            <p:cNvPr id="69677" name="Rectangle 77"/>
            <p:cNvSpPr/>
            <p:nvPr/>
          </p:nvSpPr>
          <p:spPr>
            <a:xfrm>
              <a:off x="4572" y="1536"/>
              <a:ext cx="1015"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saved d[2]</a:t>
              </a:r>
              <a:endParaRPr lang="en-US" altLang="zh-CN" sz="2000" dirty="0">
                <a:solidFill>
                  <a:srgbClr val="000066"/>
                </a:solidFill>
                <a:latin typeface="Times New Roman" panose="02020603050405020304" charset="0"/>
              </a:endParaRPr>
            </a:p>
          </p:txBody>
        </p:sp>
        <p:sp>
          <p:nvSpPr>
            <p:cNvPr id="69678" name="Rectangle 78"/>
            <p:cNvSpPr/>
            <p:nvPr/>
          </p:nvSpPr>
          <p:spPr>
            <a:xfrm>
              <a:off x="2880" y="1440"/>
              <a:ext cx="582"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d[1]</a:t>
              </a:r>
              <a:endParaRPr lang="en-US" altLang="zh-CN" sz="2000" dirty="0">
                <a:solidFill>
                  <a:srgbClr val="000066"/>
                </a:solidFill>
                <a:latin typeface="Times New Roman" panose="02020603050405020304" charset="0"/>
              </a:endParaRPr>
            </a:p>
          </p:txBody>
        </p:sp>
        <p:sp>
          <p:nvSpPr>
            <p:cNvPr id="69679" name="Rectangle 79"/>
            <p:cNvSpPr/>
            <p:nvPr/>
          </p:nvSpPr>
          <p:spPr>
            <a:xfrm>
              <a:off x="2880" y="1728"/>
              <a:ext cx="582"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d[2]</a:t>
              </a:r>
              <a:endParaRPr lang="en-US" altLang="zh-CN" sz="2000" dirty="0">
                <a:solidFill>
                  <a:srgbClr val="000066"/>
                </a:solidFill>
                <a:latin typeface="Times New Roman" panose="02020603050405020304" charset="0"/>
              </a:endParaRPr>
            </a:p>
          </p:txBody>
        </p:sp>
        <p:cxnSp>
          <p:nvCxnSpPr>
            <p:cNvPr id="69680" name="AutoShape 80"/>
            <p:cNvCxnSpPr>
              <a:endCxn id="69670" idx="1"/>
            </p:cNvCxnSpPr>
            <p:nvPr/>
          </p:nvCxnSpPr>
          <p:spPr>
            <a:xfrm flipV="1">
              <a:off x="3798" y="967"/>
              <a:ext cx="874" cy="569"/>
            </a:xfrm>
            <a:prstGeom prst="curvedConnector3">
              <a:avLst>
                <a:gd name="adj1" fmla="val 50458"/>
              </a:avLst>
            </a:prstGeom>
            <a:ln w="38100" cap="flat" cmpd="sng">
              <a:solidFill>
                <a:schemeClr val="tx1"/>
              </a:solidFill>
              <a:prstDash val="solid"/>
              <a:round/>
              <a:headEnd type="none" w="med" len="med"/>
              <a:tailEnd type="triangle" w="med" len="med"/>
            </a:ln>
          </p:spPr>
        </p:cxnSp>
        <p:cxnSp>
          <p:nvCxnSpPr>
            <p:cNvPr id="69681" name="AutoShape 81"/>
            <p:cNvCxnSpPr>
              <a:endCxn id="69670" idx="1"/>
            </p:cNvCxnSpPr>
            <p:nvPr/>
          </p:nvCxnSpPr>
          <p:spPr>
            <a:xfrm rot="-5400000" flipH="1">
              <a:off x="3332" y="2279"/>
              <a:ext cx="1731" cy="912"/>
            </a:xfrm>
            <a:prstGeom prst="curvedConnector2">
              <a:avLst/>
            </a:prstGeom>
            <a:ln w="38100" cap="flat" cmpd="sng">
              <a:solidFill>
                <a:schemeClr val="tx1"/>
              </a:solidFill>
              <a:prstDash val="solid"/>
              <a:round/>
              <a:headEnd type="none" w="med" len="med"/>
              <a:tailEnd type="triangle" w="med" len="med"/>
            </a:ln>
          </p:spPr>
        </p:cxnSp>
        <p:sp>
          <p:nvSpPr>
            <p:cNvPr id="69682" name="Rectangle 82"/>
            <p:cNvSpPr/>
            <p:nvPr/>
          </p:nvSpPr>
          <p:spPr>
            <a:xfrm>
              <a:off x="4674" y="1968"/>
              <a:ext cx="773" cy="655"/>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9683" name="Line 83"/>
            <p:cNvSpPr/>
            <p:nvPr/>
          </p:nvSpPr>
          <p:spPr>
            <a:xfrm flipV="1">
              <a:off x="4692" y="2193"/>
              <a:ext cx="746" cy="0"/>
            </a:xfrm>
            <a:prstGeom prst="line">
              <a:avLst/>
            </a:prstGeom>
            <a:ln w="25400" cap="flat" cmpd="sng">
              <a:solidFill>
                <a:schemeClr val="tx1"/>
              </a:solidFill>
              <a:prstDash val="sysDot"/>
              <a:round/>
              <a:headEnd type="none" w="med" len="med"/>
              <a:tailEnd type="none" w="med" len="med"/>
            </a:ln>
          </p:spPr>
        </p:sp>
        <p:sp>
          <p:nvSpPr>
            <p:cNvPr id="69684" name="Line 84"/>
            <p:cNvSpPr/>
            <p:nvPr/>
          </p:nvSpPr>
          <p:spPr>
            <a:xfrm flipV="1">
              <a:off x="4692" y="2408"/>
              <a:ext cx="746" cy="0"/>
            </a:xfrm>
            <a:prstGeom prst="line">
              <a:avLst/>
            </a:prstGeom>
            <a:ln w="25400" cap="flat" cmpd="sng">
              <a:solidFill>
                <a:schemeClr val="tx1"/>
              </a:solidFill>
              <a:prstDash val="sysDot"/>
              <a:round/>
              <a:headEnd type="none" w="med" len="med"/>
              <a:tailEnd type="none" w="med" len="med"/>
            </a:ln>
          </p:spPr>
        </p:sp>
        <p:sp>
          <p:nvSpPr>
            <p:cNvPr id="69685" name="Rectangle 85"/>
            <p:cNvSpPr/>
            <p:nvPr/>
          </p:nvSpPr>
          <p:spPr>
            <a:xfrm>
              <a:off x="4662" y="1987"/>
              <a:ext cx="774"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q (1, 3)</a:t>
              </a:r>
              <a:endParaRPr lang="en-US" altLang="zh-CN" sz="2000" dirty="0">
                <a:solidFill>
                  <a:srgbClr val="000066"/>
                </a:solidFill>
                <a:latin typeface="Times New Roman" panose="02020603050405020304" charset="0"/>
              </a:endParaRPr>
            </a:p>
          </p:txBody>
        </p:sp>
        <p:sp>
          <p:nvSpPr>
            <p:cNvPr id="69686" name="Rectangle 86"/>
            <p:cNvSpPr/>
            <p:nvPr/>
          </p:nvSpPr>
          <p:spPr>
            <a:xfrm>
              <a:off x="4566" y="2184"/>
              <a:ext cx="1015"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saved d[2]</a:t>
              </a:r>
              <a:endParaRPr lang="en-US" altLang="zh-CN" sz="2000" dirty="0">
                <a:solidFill>
                  <a:srgbClr val="000066"/>
                </a:solidFill>
                <a:latin typeface="Times New Roman" panose="02020603050405020304" charset="0"/>
              </a:endParaRPr>
            </a:p>
          </p:txBody>
        </p:sp>
        <p:cxnSp>
          <p:nvCxnSpPr>
            <p:cNvPr id="69687" name="AutoShape 87"/>
            <p:cNvCxnSpPr>
              <a:endCxn id="69670" idx="1"/>
            </p:cNvCxnSpPr>
            <p:nvPr/>
          </p:nvCxnSpPr>
          <p:spPr>
            <a:xfrm rot="-5400000">
              <a:off x="5195" y="1946"/>
              <a:ext cx="645" cy="109"/>
            </a:xfrm>
            <a:prstGeom prst="curvedConnector4">
              <a:avLst>
                <a:gd name="adj1" fmla="val -7287"/>
                <a:gd name="adj2" fmla="val 232111"/>
              </a:avLst>
            </a:prstGeom>
            <a:ln w="38100" cap="flat" cmpd="sng">
              <a:solidFill>
                <a:schemeClr val="tx1"/>
              </a:solidFill>
              <a:prstDash val="solid"/>
              <a:round/>
              <a:headEnd type="none" w="med" len="med"/>
              <a:tailEnd type="triangle" w="med" len="med"/>
            </a:ln>
          </p:spPr>
        </p:cxnSp>
        <p:sp>
          <p:nvSpPr>
            <p:cNvPr id="69688" name="Rectangle 88"/>
            <p:cNvSpPr/>
            <p:nvPr/>
          </p:nvSpPr>
          <p:spPr>
            <a:xfrm>
              <a:off x="2880" y="2016"/>
              <a:ext cx="582"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d[3]</a:t>
              </a:r>
              <a:endParaRPr lang="en-US" altLang="zh-CN" sz="2000" dirty="0">
                <a:solidFill>
                  <a:srgbClr val="000066"/>
                </a:solidFill>
                <a:latin typeface="Times New Roman" panose="02020603050405020304" charset="0"/>
              </a:endParaRPr>
            </a:p>
          </p:txBody>
        </p:sp>
        <p:sp>
          <p:nvSpPr>
            <p:cNvPr id="69689" name="Rectangle 89"/>
            <p:cNvSpPr/>
            <p:nvPr/>
          </p:nvSpPr>
          <p:spPr>
            <a:xfrm>
              <a:off x="3366" y="1938"/>
              <a:ext cx="576" cy="249"/>
            </a:xfrm>
            <a:prstGeom prst="rect">
              <a:avLst/>
            </a:prstGeom>
            <a:noFill/>
            <a:ln w="9525">
              <a:noFill/>
            </a:ln>
          </p:spPr>
          <p:txBody>
            <a:bodyPr anchor="t"/>
            <a:p>
              <a:pPr>
                <a:spcBef>
                  <a:spcPct val="20000"/>
                </a:spcBef>
                <a:buClr>
                  <a:schemeClr val="folHlink"/>
                </a:buClr>
                <a:buSzPct val="60000"/>
              </a:pPr>
              <a:endParaRPr lang="zh-CN" altLang="zh-CN" sz="2000" b="0" dirty="0">
                <a:latin typeface="Tahoma" panose="020B0604030504040204" charset="0"/>
              </a:endParaRPr>
            </a:p>
          </p:txBody>
        </p:sp>
        <p:sp>
          <p:nvSpPr>
            <p:cNvPr id="69690" name="Rectangle 90"/>
            <p:cNvSpPr/>
            <p:nvPr/>
          </p:nvSpPr>
          <p:spPr>
            <a:xfrm>
              <a:off x="3366" y="1689"/>
              <a:ext cx="576" cy="249"/>
            </a:xfrm>
            <a:prstGeom prst="rect">
              <a:avLst/>
            </a:prstGeom>
            <a:noFill/>
            <a:ln w="9525">
              <a:noFill/>
            </a:ln>
          </p:spPr>
          <p:txBody>
            <a:bodyPr anchor="t"/>
            <a:p>
              <a:pPr>
                <a:spcBef>
                  <a:spcPct val="20000"/>
                </a:spcBef>
                <a:buClr>
                  <a:schemeClr val="folHlink"/>
                </a:buClr>
                <a:buSzPct val="60000"/>
              </a:pPr>
              <a:endParaRPr lang="zh-CN" altLang="zh-CN" sz="2000" b="0" dirty="0">
                <a:latin typeface="Tahoma" panose="020B0604030504040204" charset="0"/>
              </a:endParaRPr>
            </a:p>
          </p:txBody>
        </p:sp>
        <p:sp>
          <p:nvSpPr>
            <p:cNvPr id="69691" name="Rectangle 91"/>
            <p:cNvSpPr/>
            <p:nvPr/>
          </p:nvSpPr>
          <p:spPr>
            <a:xfrm>
              <a:off x="3366" y="1440"/>
              <a:ext cx="576" cy="249"/>
            </a:xfrm>
            <a:prstGeom prst="rect">
              <a:avLst/>
            </a:prstGeom>
            <a:noFill/>
            <a:ln w="9525">
              <a:noFill/>
            </a:ln>
          </p:spPr>
          <p:txBody>
            <a:bodyPr anchor="t"/>
            <a:p>
              <a:pPr>
                <a:spcBef>
                  <a:spcPct val="20000"/>
                </a:spcBef>
                <a:buClr>
                  <a:schemeClr val="folHlink"/>
                </a:buClr>
                <a:buSzPct val="60000"/>
              </a:pPr>
              <a:endParaRPr lang="zh-CN" altLang="zh-CN" sz="2000" b="0" dirty="0">
                <a:latin typeface="Tahoma" panose="020B0604030504040204" charset="0"/>
              </a:endParaRPr>
            </a:p>
          </p:txBody>
        </p:sp>
        <p:sp>
          <p:nvSpPr>
            <p:cNvPr id="69692" name="Line 92"/>
            <p:cNvSpPr/>
            <p:nvPr/>
          </p:nvSpPr>
          <p:spPr>
            <a:xfrm>
              <a:off x="3366" y="1440"/>
              <a:ext cx="576" cy="0"/>
            </a:xfrm>
            <a:prstGeom prst="line">
              <a:avLst/>
            </a:prstGeom>
            <a:ln w="12700" cap="flat" cmpd="sng">
              <a:solidFill>
                <a:schemeClr val="tx1"/>
              </a:solidFill>
              <a:prstDash val="solid"/>
              <a:round/>
              <a:headEnd type="none" w="med" len="med"/>
              <a:tailEnd type="none" w="med" len="med"/>
            </a:ln>
          </p:spPr>
        </p:sp>
        <p:sp>
          <p:nvSpPr>
            <p:cNvPr id="69693" name="Line 93"/>
            <p:cNvSpPr/>
            <p:nvPr/>
          </p:nvSpPr>
          <p:spPr>
            <a:xfrm>
              <a:off x="3366" y="1689"/>
              <a:ext cx="576" cy="0"/>
            </a:xfrm>
            <a:prstGeom prst="line">
              <a:avLst/>
            </a:prstGeom>
            <a:ln w="12700" cap="flat" cmpd="sng">
              <a:solidFill>
                <a:schemeClr val="tx1"/>
              </a:solidFill>
              <a:prstDash val="solid"/>
              <a:round/>
              <a:headEnd type="none" w="med" len="med"/>
              <a:tailEnd type="none" w="med" len="med"/>
            </a:ln>
          </p:spPr>
        </p:sp>
        <p:sp>
          <p:nvSpPr>
            <p:cNvPr id="69694" name="Line 94"/>
            <p:cNvSpPr/>
            <p:nvPr/>
          </p:nvSpPr>
          <p:spPr>
            <a:xfrm>
              <a:off x="3366" y="1938"/>
              <a:ext cx="576" cy="0"/>
            </a:xfrm>
            <a:prstGeom prst="line">
              <a:avLst/>
            </a:prstGeom>
            <a:ln w="12700" cap="flat" cmpd="sng">
              <a:solidFill>
                <a:schemeClr val="tx1"/>
              </a:solidFill>
              <a:prstDash val="solid"/>
              <a:round/>
              <a:headEnd type="none" w="med" len="med"/>
              <a:tailEnd type="none" w="med" len="med"/>
            </a:ln>
          </p:spPr>
        </p:sp>
        <p:sp>
          <p:nvSpPr>
            <p:cNvPr id="69695" name="Line 95"/>
            <p:cNvSpPr/>
            <p:nvPr/>
          </p:nvSpPr>
          <p:spPr>
            <a:xfrm>
              <a:off x="3366" y="2187"/>
              <a:ext cx="576" cy="0"/>
            </a:xfrm>
            <a:prstGeom prst="line">
              <a:avLst/>
            </a:prstGeom>
            <a:ln w="28575" cap="sq" cmpd="sng">
              <a:solidFill>
                <a:schemeClr val="tx1"/>
              </a:solidFill>
              <a:prstDash val="solid"/>
              <a:round/>
              <a:headEnd type="none" w="med" len="med"/>
              <a:tailEnd type="none" w="med" len="med"/>
            </a:ln>
          </p:spPr>
        </p:sp>
        <p:sp>
          <p:nvSpPr>
            <p:cNvPr id="69696" name="Line 96"/>
            <p:cNvSpPr/>
            <p:nvPr/>
          </p:nvSpPr>
          <p:spPr>
            <a:xfrm>
              <a:off x="3366" y="1440"/>
              <a:ext cx="0" cy="747"/>
            </a:xfrm>
            <a:prstGeom prst="line">
              <a:avLst/>
            </a:prstGeom>
            <a:ln w="28575" cap="sq" cmpd="sng">
              <a:solidFill>
                <a:schemeClr val="tx1"/>
              </a:solidFill>
              <a:prstDash val="solid"/>
              <a:round/>
              <a:headEnd type="none" w="med" len="med"/>
              <a:tailEnd type="none" w="med" len="med"/>
            </a:ln>
          </p:spPr>
        </p:sp>
        <p:sp>
          <p:nvSpPr>
            <p:cNvPr id="69697" name="Line 97"/>
            <p:cNvSpPr/>
            <p:nvPr/>
          </p:nvSpPr>
          <p:spPr>
            <a:xfrm>
              <a:off x="3942" y="1440"/>
              <a:ext cx="0" cy="747"/>
            </a:xfrm>
            <a:prstGeom prst="line">
              <a:avLst/>
            </a:prstGeom>
            <a:ln w="28575" cap="sq" cmpd="sng">
              <a:solidFill>
                <a:schemeClr val="tx1"/>
              </a:solidFill>
              <a:prstDash val="solid"/>
              <a:round/>
              <a:headEnd type="none" w="med" len="med"/>
              <a:tailEnd type="none" w="med" len="med"/>
            </a:ln>
          </p:spPr>
        </p:sp>
        <p:sp>
          <p:nvSpPr>
            <p:cNvPr id="69698" name="Rectangle 98"/>
            <p:cNvSpPr/>
            <p:nvPr/>
          </p:nvSpPr>
          <p:spPr>
            <a:xfrm>
              <a:off x="4674" y="2609"/>
              <a:ext cx="773" cy="655"/>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9699" name="Line 99"/>
            <p:cNvSpPr/>
            <p:nvPr/>
          </p:nvSpPr>
          <p:spPr>
            <a:xfrm flipV="1">
              <a:off x="4692" y="2834"/>
              <a:ext cx="746" cy="0"/>
            </a:xfrm>
            <a:prstGeom prst="line">
              <a:avLst/>
            </a:prstGeom>
            <a:ln w="25400" cap="flat" cmpd="sng">
              <a:solidFill>
                <a:schemeClr val="tx1"/>
              </a:solidFill>
              <a:prstDash val="sysDot"/>
              <a:round/>
              <a:headEnd type="none" w="med" len="med"/>
              <a:tailEnd type="none" w="med" len="med"/>
            </a:ln>
          </p:spPr>
        </p:sp>
        <p:sp>
          <p:nvSpPr>
            <p:cNvPr id="69700" name="Line 100"/>
            <p:cNvSpPr/>
            <p:nvPr/>
          </p:nvSpPr>
          <p:spPr>
            <a:xfrm flipV="1">
              <a:off x="4692" y="3049"/>
              <a:ext cx="746" cy="0"/>
            </a:xfrm>
            <a:prstGeom prst="line">
              <a:avLst/>
            </a:prstGeom>
            <a:ln w="25400" cap="flat" cmpd="sng">
              <a:solidFill>
                <a:schemeClr val="tx1"/>
              </a:solidFill>
              <a:prstDash val="sysDot"/>
              <a:round/>
              <a:headEnd type="none" w="med" len="med"/>
              <a:tailEnd type="none" w="med" len="med"/>
            </a:ln>
          </p:spPr>
        </p:sp>
        <p:sp>
          <p:nvSpPr>
            <p:cNvPr id="69701" name="Rectangle 101"/>
            <p:cNvSpPr/>
            <p:nvPr/>
          </p:nvSpPr>
          <p:spPr>
            <a:xfrm>
              <a:off x="4662" y="2628"/>
              <a:ext cx="774"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p (1, 3)</a:t>
              </a:r>
              <a:endParaRPr lang="en-US" altLang="zh-CN" sz="2000" dirty="0">
                <a:solidFill>
                  <a:srgbClr val="000066"/>
                </a:solidFill>
                <a:latin typeface="Times New Roman" panose="02020603050405020304" charset="0"/>
              </a:endParaRPr>
            </a:p>
          </p:txBody>
        </p:sp>
        <p:sp>
          <p:nvSpPr>
            <p:cNvPr id="69702" name="Rectangle 102"/>
            <p:cNvSpPr/>
            <p:nvPr/>
          </p:nvSpPr>
          <p:spPr>
            <a:xfrm>
              <a:off x="4566" y="2825"/>
              <a:ext cx="1015"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saved d[3]</a:t>
              </a:r>
              <a:endParaRPr lang="en-US" altLang="zh-CN" sz="2000" dirty="0">
                <a:solidFill>
                  <a:srgbClr val="000066"/>
                </a:solidFill>
                <a:latin typeface="Times New Roman" panose="02020603050405020304" charset="0"/>
              </a:endParaRPr>
            </a:p>
          </p:txBody>
        </p:sp>
        <p:cxnSp>
          <p:nvCxnSpPr>
            <p:cNvPr id="69703" name="AutoShape 103"/>
            <p:cNvCxnSpPr>
              <a:endCxn id="69670" idx="1"/>
            </p:cNvCxnSpPr>
            <p:nvPr/>
          </p:nvCxnSpPr>
          <p:spPr>
            <a:xfrm>
              <a:off x="3798" y="2112"/>
              <a:ext cx="864" cy="768"/>
            </a:xfrm>
            <a:prstGeom prst="curvedConnector3">
              <a:avLst>
                <a:gd name="adj1" fmla="val 50000"/>
              </a:avLst>
            </a:prstGeom>
            <a:ln w="38100" cap="flat" cmpd="sng">
              <a:solidFill>
                <a:schemeClr val="tx1"/>
              </a:solidFill>
              <a:prstDash val="solid"/>
              <a:round/>
              <a:headEnd type="none" w="med" len="med"/>
              <a:tailEnd type="triangle" w="med" len="med"/>
            </a:ln>
          </p:spPr>
        </p:cxnSp>
        <p:sp>
          <p:nvSpPr>
            <p:cNvPr id="69704" name="Rectangle 104"/>
            <p:cNvSpPr/>
            <p:nvPr/>
          </p:nvSpPr>
          <p:spPr>
            <a:xfrm>
              <a:off x="4668" y="3264"/>
              <a:ext cx="773" cy="655"/>
            </a:xfrm>
            <a:prstGeom prst="rect">
              <a:avLst/>
            </a:prstGeom>
            <a:noFill/>
            <a:ln w="25400" cap="flat" cmpd="sng">
              <a:solidFill>
                <a:schemeClr val="tx1"/>
              </a:solidFill>
              <a:prstDash val="solid"/>
              <a:miter/>
              <a:headEnd type="none" w="med" len="med"/>
              <a:tailEnd type="none" w="med" len="med"/>
            </a:ln>
          </p:spPr>
          <p:txBody>
            <a:bodyPr anchor="t"/>
            <a:p>
              <a:pPr algn="ctr"/>
              <a:endParaRPr lang="zh-CN" altLang="en-US" dirty="0">
                <a:latin typeface="华文新魏" panose="02010800040101010101" pitchFamily="2" charset="-122"/>
              </a:endParaRPr>
            </a:p>
          </p:txBody>
        </p:sp>
        <p:sp>
          <p:nvSpPr>
            <p:cNvPr id="69705" name="Line 105"/>
            <p:cNvSpPr/>
            <p:nvPr/>
          </p:nvSpPr>
          <p:spPr>
            <a:xfrm flipV="1">
              <a:off x="4686" y="3489"/>
              <a:ext cx="746" cy="0"/>
            </a:xfrm>
            <a:prstGeom prst="line">
              <a:avLst/>
            </a:prstGeom>
            <a:ln w="25400" cap="flat" cmpd="sng">
              <a:solidFill>
                <a:schemeClr val="tx1"/>
              </a:solidFill>
              <a:prstDash val="sysDot"/>
              <a:round/>
              <a:headEnd type="none" w="med" len="med"/>
              <a:tailEnd type="none" w="med" len="med"/>
            </a:ln>
          </p:spPr>
        </p:sp>
        <p:sp>
          <p:nvSpPr>
            <p:cNvPr id="69706" name="Line 106"/>
            <p:cNvSpPr/>
            <p:nvPr/>
          </p:nvSpPr>
          <p:spPr>
            <a:xfrm flipV="1">
              <a:off x="4686" y="3704"/>
              <a:ext cx="746" cy="0"/>
            </a:xfrm>
            <a:prstGeom prst="line">
              <a:avLst/>
            </a:prstGeom>
            <a:ln w="25400" cap="flat" cmpd="sng">
              <a:solidFill>
                <a:schemeClr val="tx1"/>
              </a:solidFill>
              <a:prstDash val="sysDot"/>
              <a:round/>
              <a:headEnd type="none" w="med" len="med"/>
              <a:tailEnd type="none" w="med" len="med"/>
            </a:ln>
          </p:spPr>
        </p:sp>
        <p:sp>
          <p:nvSpPr>
            <p:cNvPr id="69707" name="Rectangle 107"/>
            <p:cNvSpPr/>
            <p:nvPr/>
          </p:nvSpPr>
          <p:spPr>
            <a:xfrm>
              <a:off x="4656" y="3283"/>
              <a:ext cx="774"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e (1, 3)</a:t>
              </a:r>
              <a:endParaRPr lang="en-US" altLang="zh-CN" sz="2000" dirty="0">
                <a:solidFill>
                  <a:srgbClr val="000066"/>
                </a:solidFill>
                <a:latin typeface="Times New Roman" panose="02020603050405020304" charset="0"/>
              </a:endParaRPr>
            </a:p>
          </p:txBody>
        </p:sp>
        <p:sp>
          <p:nvSpPr>
            <p:cNvPr id="69708" name="Rectangle 108"/>
            <p:cNvSpPr/>
            <p:nvPr/>
          </p:nvSpPr>
          <p:spPr>
            <a:xfrm>
              <a:off x="4560" y="3480"/>
              <a:ext cx="1015" cy="245"/>
            </a:xfrm>
            <a:prstGeom prst="rect">
              <a:avLst/>
            </a:prstGeom>
            <a:noFill/>
            <a:ln w="25400">
              <a:noFill/>
            </a:ln>
          </p:spPr>
          <p:txBody>
            <a:bodyPr tIns="10800" bIns="10800" anchor="t"/>
            <a:p>
              <a:pPr algn="ctr" eaLnBrk="0" hangingPunct="0"/>
              <a:r>
                <a:rPr lang="en-US" altLang="zh-CN" sz="2000" dirty="0">
                  <a:solidFill>
                    <a:srgbClr val="000066"/>
                  </a:solidFill>
                  <a:latin typeface="Times New Roman" panose="02020603050405020304" charset="0"/>
                </a:rPr>
                <a:t>saved d[2]</a:t>
              </a:r>
              <a:endParaRPr lang="en-US" altLang="zh-CN" sz="2000" dirty="0">
                <a:solidFill>
                  <a:srgbClr val="000066"/>
                </a:solidFill>
                <a:latin typeface="Times New Roman" panose="02020603050405020304" charset="0"/>
              </a:endParaRPr>
            </a:p>
          </p:txBody>
        </p:sp>
        <p:cxnSp>
          <p:nvCxnSpPr>
            <p:cNvPr id="69709" name="AutoShape 110"/>
            <p:cNvCxnSpPr>
              <a:endCxn id="69670" idx="1"/>
            </p:cNvCxnSpPr>
            <p:nvPr/>
          </p:nvCxnSpPr>
          <p:spPr>
            <a:xfrm flipH="1" flipV="1">
              <a:off x="5448" y="2389"/>
              <a:ext cx="120" cy="1307"/>
            </a:xfrm>
            <a:prstGeom prst="curvedConnector3">
              <a:avLst>
                <a:gd name="adj1" fmla="val -120000"/>
              </a:avLst>
            </a:prstGeom>
            <a:ln w="38100" cap="flat" cmpd="sng">
              <a:solidFill>
                <a:schemeClr val="tx1"/>
              </a:solidFill>
              <a:prstDash val="solid"/>
              <a:round/>
              <a:headEnd type="none" w="med" len="med"/>
              <a:tailEnd type="triangle" w="med" len="med"/>
            </a:ln>
          </p:spPr>
        </p:cxnSp>
      </p:grpSp>
      <p:grpSp>
        <p:nvGrpSpPr>
          <p:cNvPr id="8" name="Group 9"/>
          <p:cNvGrpSpPr/>
          <p:nvPr/>
        </p:nvGrpSpPr>
        <p:grpSpPr bwMode="auto">
          <a:xfrm>
            <a:off x="398430" y="4732666"/>
            <a:ext cx="4897439" cy="1465262"/>
            <a:chOff x="1440" y="2581"/>
            <a:chExt cx="3085" cy="923"/>
          </a:xfrm>
          <a:solidFill>
            <a:schemeClr val="bg2"/>
          </a:solidFill>
        </p:grpSpPr>
        <p:sp>
          <p:nvSpPr>
            <p:cNvPr id="9" name="Text Box 10"/>
            <p:cNvSpPr txBox="1">
              <a:spLocks noChangeArrowheads="1"/>
            </p:cNvSpPr>
            <p:nvPr/>
          </p:nvSpPr>
          <p:spPr bwMode="auto">
            <a:xfrm>
              <a:off x="1440" y="2898"/>
              <a:ext cx="590" cy="288"/>
            </a:xfrm>
            <a:prstGeom prst="rect">
              <a:avLst/>
            </a:prstGeom>
            <a:grp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sort</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10" name="Text Box 11"/>
            <p:cNvSpPr txBox="1">
              <a:spLocks noChangeArrowheads="1"/>
            </p:cNvSpPr>
            <p:nvPr/>
          </p:nvSpPr>
          <p:spPr bwMode="auto">
            <a:xfrm>
              <a:off x="2392" y="2898"/>
              <a:ext cx="908" cy="288"/>
            </a:xfrm>
            <a:prstGeom prst="rect">
              <a:avLst/>
            </a:prstGeom>
            <a:grp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rgbClr val="000066"/>
                  </a:solidFill>
                  <a:effectLst/>
                  <a:uLnTx/>
                  <a:uFillTx/>
                  <a:latin typeface="Times New Roman" panose="02020603050405020304" charset="0"/>
                  <a:ea typeface="华文新魏" panose="02010800040101010101" pitchFamily="2" charset="-122"/>
                  <a:cs typeface="+mn-cs"/>
                </a:rPr>
                <a:t>exchange</a:t>
              </a:r>
              <a:endParaRPr kumimoji="0" lang="en-US" altLang="zh-CN" sz="2400" b="1" i="0" u="none" strike="noStrike" kern="1200" cap="none" spc="0" normalizeH="0" baseline="0" noProof="0" dirty="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11" name="Text Box 12"/>
            <p:cNvSpPr txBox="1">
              <a:spLocks noChangeArrowheads="1"/>
            </p:cNvSpPr>
            <p:nvPr/>
          </p:nvSpPr>
          <p:spPr bwMode="auto">
            <a:xfrm>
              <a:off x="2393" y="3200"/>
              <a:ext cx="952" cy="288"/>
            </a:xfrm>
            <a:prstGeom prst="rect">
              <a:avLst/>
            </a:prstGeom>
            <a:grp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quicksort</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12" name="Text Box 13"/>
            <p:cNvSpPr txBox="1">
              <a:spLocks noChangeArrowheads="1"/>
            </p:cNvSpPr>
            <p:nvPr/>
          </p:nvSpPr>
          <p:spPr bwMode="auto">
            <a:xfrm>
              <a:off x="2393" y="2581"/>
              <a:ext cx="1043" cy="288"/>
            </a:xfrm>
            <a:prstGeom prst="rect">
              <a:avLst/>
            </a:prstGeom>
            <a:grp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readarray</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13" name="Text Box 14"/>
            <p:cNvSpPr txBox="1">
              <a:spLocks noChangeArrowheads="1"/>
            </p:cNvSpPr>
            <p:nvPr/>
          </p:nvSpPr>
          <p:spPr bwMode="auto">
            <a:xfrm>
              <a:off x="3663" y="3216"/>
              <a:ext cx="862" cy="288"/>
            </a:xfrm>
            <a:prstGeom prst="rect">
              <a:avLst/>
            </a:prstGeom>
            <a:grpFill/>
            <a:ln w="9525">
              <a:noFill/>
              <a:miter lim="800000"/>
            </a:ln>
          </p:spPr>
          <p:txBody>
            <a:bodyPr>
              <a:spAutoFit/>
            </a:body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rPr>
                <a:t>partition</a:t>
              </a:r>
              <a:endParaRPr kumimoji="0" lang="en-US" altLang="zh-CN" sz="2400" b="1" i="0" u="none" strike="noStrike" kern="1200" cap="none" spc="0" normalizeH="0" baseline="0" noProof="0">
                <a:ln>
                  <a:noFill/>
                </a:ln>
                <a:solidFill>
                  <a:srgbClr val="000066"/>
                </a:solidFill>
                <a:effectLst/>
                <a:uLnTx/>
                <a:uFillTx/>
                <a:latin typeface="Times New Roman" panose="02020603050405020304" charset="0"/>
                <a:ea typeface="华文新魏" panose="02010800040101010101" pitchFamily="2" charset="-122"/>
                <a:cs typeface="+mn-cs"/>
              </a:endParaRPr>
            </a:p>
          </p:txBody>
        </p:sp>
        <p:sp>
          <p:nvSpPr>
            <p:cNvPr id="14" name="Line 15"/>
            <p:cNvSpPr>
              <a:spLocks noChangeShapeType="1"/>
            </p:cNvSpPr>
            <p:nvPr/>
          </p:nvSpPr>
          <p:spPr bwMode="auto">
            <a:xfrm flipV="1">
              <a:off x="1848" y="2762"/>
              <a:ext cx="545" cy="272"/>
            </a:xfrm>
            <a:prstGeom prst="line">
              <a:avLst/>
            </a:prstGeom>
            <a:grpFill/>
            <a:ln w="9525">
              <a:solidFill>
                <a:schemeClr val="tx1"/>
              </a:solidFill>
              <a:miter lim="800000"/>
              <a:tailEnd type="triangle" w="med" len="med"/>
            </a:ln>
          </p:spPr>
          <p:txBody>
            <a:bodyPr wrap="none"/>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15" name="Line 16"/>
            <p:cNvSpPr>
              <a:spLocks noChangeShapeType="1"/>
            </p:cNvSpPr>
            <p:nvPr/>
          </p:nvSpPr>
          <p:spPr bwMode="auto">
            <a:xfrm>
              <a:off x="1848" y="3034"/>
              <a:ext cx="545" cy="0"/>
            </a:xfrm>
            <a:prstGeom prst="line">
              <a:avLst/>
            </a:prstGeom>
            <a:grpFill/>
            <a:ln w="9525">
              <a:solidFill>
                <a:schemeClr val="tx1"/>
              </a:solidFill>
              <a:miter lim="800000"/>
              <a:tailEnd type="triangle" w="med" len="med"/>
            </a:ln>
          </p:spPr>
          <p:txBody>
            <a:bodyPr wrap="none"/>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16" name="Line 17"/>
            <p:cNvSpPr>
              <a:spLocks noChangeShapeType="1"/>
            </p:cNvSpPr>
            <p:nvPr/>
          </p:nvSpPr>
          <p:spPr bwMode="auto">
            <a:xfrm>
              <a:off x="1848" y="3034"/>
              <a:ext cx="499" cy="318"/>
            </a:xfrm>
            <a:prstGeom prst="line">
              <a:avLst/>
            </a:prstGeom>
            <a:grpFill/>
            <a:ln w="9525">
              <a:solidFill>
                <a:schemeClr val="tx1"/>
              </a:solidFill>
              <a:miter lim="800000"/>
              <a:tailEnd type="triangle" w="med" len="med"/>
            </a:ln>
          </p:spPr>
          <p:txBody>
            <a:bodyPr wrap="none"/>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17" name="Line 18"/>
            <p:cNvSpPr>
              <a:spLocks noChangeShapeType="1"/>
            </p:cNvSpPr>
            <p:nvPr/>
          </p:nvSpPr>
          <p:spPr bwMode="auto">
            <a:xfrm>
              <a:off x="3255" y="3397"/>
              <a:ext cx="408" cy="0"/>
            </a:xfrm>
            <a:prstGeom prst="line">
              <a:avLst/>
            </a:prstGeom>
            <a:grpFill/>
            <a:ln w="9525">
              <a:solidFill>
                <a:schemeClr val="tx1"/>
              </a:solidFill>
              <a:miter lim="800000"/>
              <a:tailEnd type="triangle" w="med" len="med"/>
            </a:ln>
          </p:spPr>
          <p:txBody>
            <a:bodyPr wrap="none"/>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4"/>
          <p:cNvSpPr/>
          <p:nvPr/>
        </p:nvSpPr>
        <p:spPr>
          <a:xfrm>
            <a:off x="573405" y="1428750"/>
            <a:ext cx="11123930" cy="1656080"/>
          </a:xfrm>
          <a:prstGeom prst="rect">
            <a:avLst/>
          </a:prstGeom>
          <a:noFill/>
          <a:ln w="9525">
            <a:noFill/>
          </a:ln>
        </p:spPr>
        <p:txBody>
          <a:bodyPr anchor="t"/>
          <a:p>
            <a:pPr marL="1143000" lvl="2" indent="-228600" algn="l" rtl="0" eaLnBrk="1" fontAlgn="base" hangingPunct="1">
              <a:lnSpc>
                <a:spcPct val="15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当建立嵌套深度为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i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的过程的活动记录时，首先在新的活动记录中保存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d [ i ]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的值，然后置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d [ i ]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指向新的活动记录</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6" name="Rectangle 5"/>
          <p:cNvSpPr/>
          <p:nvPr/>
        </p:nvSpPr>
        <p:spPr>
          <a:xfrm>
            <a:off x="500380" y="4742180"/>
            <a:ext cx="11123930" cy="718820"/>
          </a:xfrm>
          <a:prstGeom prst="rect">
            <a:avLst/>
          </a:prstGeom>
          <a:noFill/>
          <a:ln w="9525">
            <a:noFill/>
          </a:ln>
        </p:spPr>
        <p:txBody>
          <a:bodyPr anchor="t"/>
          <a:p>
            <a:pPr marL="1143000" lvl="2" indent="-228600" algn="l" rtl="0" eaLnBrk="1" fontAlgn="base" hangingPunct="1">
              <a:lnSpc>
                <a:spcPct val="15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注意考虑</a:t>
            </a:r>
            <a:r>
              <a:rPr lang="zh-CN" altLang="en-US" sz="2800" u="sng" dirty="0">
                <a:solidFill>
                  <a:schemeClr val="tx2"/>
                </a:solidFill>
                <a:latin typeface="微软雅黑" panose="020B0503020204020204" charset="-122"/>
                <a:ea typeface="微软雅黑" panose="020B0503020204020204" charset="-122"/>
              </a:rPr>
              <a:t>调用</a:t>
            </a:r>
            <a:r>
              <a:rPr lang="zh-CN" altLang="en-US" sz="2800" dirty="0">
                <a:solidFill>
                  <a:schemeClr val="tx1"/>
                </a:solidFill>
                <a:latin typeface="微软雅黑" panose="020B0503020204020204" charset="-122"/>
                <a:ea typeface="微软雅黑" panose="020B0503020204020204" charset="-122"/>
              </a:rPr>
              <a:t>和</a:t>
            </a:r>
            <a:r>
              <a:rPr lang="zh-CN" altLang="en-US" sz="2800" u="sng" dirty="0">
                <a:solidFill>
                  <a:schemeClr val="tx2"/>
                </a:solidFill>
                <a:latin typeface="微软雅黑" panose="020B0503020204020204" charset="-122"/>
                <a:ea typeface="微软雅黑" panose="020B0503020204020204" charset="-122"/>
              </a:rPr>
              <a:t>返回</a:t>
            </a:r>
            <a:r>
              <a:rPr lang="zh-CN" altLang="en-US" sz="2800" dirty="0">
                <a:solidFill>
                  <a:schemeClr val="tx1"/>
                </a:solidFill>
                <a:latin typeface="微软雅黑" panose="020B0503020204020204" charset="-122"/>
                <a:ea typeface="微软雅黑" panose="020B0503020204020204" charset="-122"/>
              </a:rPr>
              <a:t>两种情况</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6"/>
          <p:cNvSpPr/>
          <p:nvPr/>
        </p:nvSpPr>
        <p:spPr>
          <a:xfrm>
            <a:off x="500380" y="3302000"/>
            <a:ext cx="11123930" cy="1224280"/>
          </a:xfrm>
          <a:prstGeom prst="rect">
            <a:avLst/>
          </a:prstGeom>
          <a:noFill/>
          <a:ln w="9525">
            <a:noFill/>
          </a:ln>
        </p:spPr>
        <p:txBody>
          <a:bodyPr anchor="t"/>
          <a:p>
            <a:pPr marL="1143000" lvl="2" indent="-228600" algn="l" rtl="0" eaLnBrk="1" fontAlgn="base" hangingPunct="1">
              <a:lnSpc>
                <a:spcPct val="15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当从过程中返回时，从活动记录中恢复老的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d [ i ]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的值</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对非局部名字的访问</a:t>
            </a:r>
            <a:endParaRPr lang="zh-CN" altLang="en-US"/>
          </a:p>
        </p:txBody>
      </p:sp>
      <p:grpSp>
        <p:nvGrpSpPr>
          <p:cNvPr id="2" name="Group 214"/>
          <p:cNvGrpSpPr/>
          <p:nvPr/>
        </p:nvGrpSpPr>
        <p:grpSpPr>
          <a:xfrm>
            <a:off x="3762375" y="1665288"/>
            <a:ext cx="1676400" cy="3468687"/>
            <a:chOff x="1536" y="48"/>
            <a:chExt cx="1056" cy="2185"/>
          </a:xfrm>
        </p:grpSpPr>
        <p:grpSp>
          <p:nvGrpSpPr>
            <p:cNvPr id="71683" name="Group 217"/>
            <p:cNvGrpSpPr/>
            <p:nvPr/>
          </p:nvGrpSpPr>
          <p:grpSpPr>
            <a:xfrm>
              <a:off x="1536" y="48"/>
              <a:ext cx="1056" cy="2185"/>
              <a:chOff x="1536" y="48"/>
              <a:chExt cx="1056" cy="2185"/>
            </a:xfrm>
          </p:grpSpPr>
          <p:grpSp>
            <p:nvGrpSpPr>
              <p:cNvPr id="71684" name="Group 236"/>
              <p:cNvGrpSpPr/>
              <p:nvPr/>
            </p:nvGrpSpPr>
            <p:grpSpPr>
              <a:xfrm>
                <a:off x="1584" y="800"/>
                <a:ext cx="768" cy="732"/>
                <a:chOff x="624" y="804"/>
                <a:chExt cx="768" cy="732"/>
              </a:xfrm>
            </p:grpSpPr>
            <p:grpSp>
              <p:nvGrpSpPr>
                <p:cNvPr id="71685" name="Group 238"/>
                <p:cNvGrpSpPr/>
                <p:nvPr/>
              </p:nvGrpSpPr>
              <p:grpSpPr>
                <a:xfrm>
                  <a:off x="624" y="804"/>
                  <a:ext cx="768" cy="732"/>
                  <a:chOff x="1824" y="912"/>
                  <a:chExt cx="768" cy="732"/>
                </a:xfrm>
              </p:grpSpPr>
              <p:sp>
                <p:nvSpPr>
                  <p:cNvPr id="71686" name="Text Box 246"/>
                  <p:cNvSpPr txBox="1"/>
                  <p:nvPr/>
                </p:nvSpPr>
                <p:spPr>
                  <a:xfrm>
                    <a:off x="2112" y="912"/>
                    <a:ext cx="191" cy="288"/>
                  </a:xfrm>
                  <a:prstGeom prst="rect">
                    <a:avLst/>
                  </a:prstGeom>
                  <a:noFill/>
                  <a:ln w="9525">
                    <a:noFill/>
                  </a:ln>
                </p:spPr>
                <p:txBody>
                  <a:bodyPr wrap="none" anchor="ctr">
                    <a:spAutoFit/>
                  </a:bodyPr>
                  <a:p>
                    <a:pPr algn="ctr"/>
                    <a:r>
                      <a:rPr lang="en-US" altLang="zh-CN" dirty="0">
                        <a:latin typeface="华文新魏" panose="02010800040101010101" pitchFamily="2" charset="-122"/>
                      </a:rPr>
                      <a:t>s</a:t>
                    </a:r>
                    <a:endParaRPr lang="en-US" altLang="zh-CN" dirty="0">
                      <a:latin typeface="华文新魏" panose="02010800040101010101" pitchFamily="2" charset="-122"/>
                    </a:endParaRPr>
                  </a:p>
                </p:txBody>
              </p:sp>
              <p:sp>
                <p:nvSpPr>
                  <p:cNvPr id="71687" name="Text Box 245"/>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688" name="Line 244"/>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689" name="Line 243"/>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690" name="Line 242"/>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691" name="Line 241"/>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692" name="AutoShape 240"/>
                  <p:cNvCxnSpPr>
                    <a:stCxn id="71690" idx="0"/>
                    <a:endCxn id="71691"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693" name="AutoShape 239"/>
                  <p:cNvCxnSpPr>
                    <a:stCxn id="71690" idx="1"/>
                    <a:endCxn id="71691"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694" name="Text Box 237"/>
                <p:cNvSpPr txBox="1"/>
                <p:nvPr/>
              </p:nvSpPr>
              <p:spPr>
                <a:xfrm>
                  <a:off x="812" y="1317"/>
                  <a:ext cx="393" cy="219"/>
                </a:xfrm>
                <a:prstGeom prst="rect">
                  <a:avLst/>
                </a:prstGeom>
                <a:noFill/>
                <a:ln w="9525">
                  <a:noFill/>
                </a:ln>
              </p:spPr>
              <p:txBody>
                <a:bodyPr wrap="none" anchor="ctr">
                  <a:spAutoFit/>
                </a:bodyPr>
                <a:p>
                  <a:pPr algn="ctr">
                    <a:lnSpc>
                      <a:spcPct val="70000"/>
                    </a:lnSpc>
                  </a:pPr>
                  <a:r>
                    <a:rPr lang="en-US" altLang="zh-CN" dirty="0">
                      <a:latin typeface="华文新魏" panose="02010800040101010101" pitchFamily="2" charset="-122"/>
                    </a:rPr>
                    <a:t>a, x</a:t>
                  </a:r>
                  <a:endParaRPr lang="en-US" altLang="zh-CN" dirty="0">
                    <a:latin typeface="华文新魏" panose="02010800040101010101" pitchFamily="2" charset="-122"/>
                  </a:endParaRPr>
                </a:p>
              </p:txBody>
            </p:sp>
          </p:grpSp>
          <p:grpSp>
            <p:nvGrpSpPr>
              <p:cNvPr id="71695" name="Group 225"/>
              <p:cNvGrpSpPr/>
              <p:nvPr/>
            </p:nvGrpSpPr>
            <p:grpSpPr>
              <a:xfrm>
                <a:off x="1584" y="1472"/>
                <a:ext cx="768" cy="761"/>
                <a:chOff x="624" y="1476"/>
                <a:chExt cx="768" cy="761"/>
              </a:xfrm>
            </p:grpSpPr>
            <p:grpSp>
              <p:nvGrpSpPr>
                <p:cNvPr id="71696" name="Group 227"/>
                <p:cNvGrpSpPr/>
                <p:nvPr/>
              </p:nvGrpSpPr>
              <p:grpSpPr>
                <a:xfrm>
                  <a:off x="624" y="1476"/>
                  <a:ext cx="768" cy="732"/>
                  <a:chOff x="1824" y="912"/>
                  <a:chExt cx="768" cy="732"/>
                </a:xfrm>
              </p:grpSpPr>
              <p:sp>
                <p:nvSpPr>
                  <p:cNvPr id="71697" name="Text Box 235"/>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q</a:t>
                    </a:r>
                    <a:r>
                      <a:rPr lang="en-US" altLang="zh-CN" sz="2000" dirty="0">
                        <a:latin typeface="华文新魏" panose="02010800040101010101" pitchFamily="2" charset="-122"/>
                      </a:rPr>
                      <a:t>(1,9)</a:t>
                    </a:r>
                    <a:endParaRPr lang="en-US" altLang="zh-CN" dirty="0">
                      <a:latin typeface="华文新魏" panose="02010800040101010101" pitchFamily="2" charset="-122"/>
                    </a:endParaRPr>
                  </a:p>
                </p:txBody>
              </p:sp>
              <p:sp>
                <p:nvSpPr>
                  <p:cNvPr id="71698" name="Text Box 234"/>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699" name="Line 233"/>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700" name="Line 232"/>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701" name="Line 231"/>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702" name="Line 230"/>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703" name="AutoShape 229"/>
                  <p:cNvCxnSpPr>
                    <a:stCxn id="71701" idx="0"/>
                    <a:endCxn id="71702"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704" name="AutoShape 228"/>
                  <p:cNvCxnSpPr>
                    <a:stCxn id="71701" idx="1"/>
                    <a:endCxn id="71702"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705" name="Text Box 226"/>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grpSp>
            <p:nvGrpSpPr>
              <p:cNvPr id="71706" name="Group 220"/>
              <p:cNvGrpSpPr/>
              <p:nvPr/>
            </p:nvGrpSpPr>
            <p:grpSpPr>
              <a:xfrm>
                <a:off x="1536" y="48"/>
                <a:ext cx="793" cy="748"/>
                <a:chOff x="359" y="50"/>
                <a:chExt cx="793" cy="748"/>
              </a:xfrm>
            </p:grpSpPr>
            <p:sp>
              <p:nvSpPr>
                <p:cNvPr id="71707" name="Rectangle 224"/>
                <p:cNvSpPr/>
                <p:nvPr/>
              </p:nvSpPr>
              <p:spPr>
                <a:xfrm>
                  <a:off x="720" y="96"/>
                  <a:ext cx="432" cy="67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71708" name="Text Box 223"/>
                <p:cNvSpPr txBox="1"/>
                <p:nvPr/>
              </p:nvSpPr>
              <p:spPr>
                <a:xfrm>
                  <a:off x="359" y="50"/>
                  <a:ext cx="382" cy="748"/>
                </a:xfrm>
                <a:prstGeom prst="rect">
                  <a:avLst/>
                </a:prstGeom>
                <a:noFill/>
                <a:ln w="9525">
                  <a:noFill/>
                </a:ln>
              </p:spPr>
              <p:txBody>
                <a:bodyPr wrap="none" anchor="ctr">
                  <a:spAutoFit/>
                </a:bodyPr>
                <a:p>
                  <a:pPr algn="ctr">
                    <a:lnSpc>
                      <a:spcPct val="120000"/>
                    </a:lnSpc>
                  </a:pPr>
                  <a:r>
                    <a:rPr lang="en-US" altLang="zh-CN" sz="2000" dirty="0">
                      <a:latin typeface="华文新魏" panose="02010800040101010101" pitchFamily="2" charset="-122"/>
                    </a:rPr>
                    <a:t>d[3]</a:t>
                  </a:r>
                  <a:endParaRPr lang="en-US" altLang="zh-CN" sz="2000" dirty="0">
                    <a:latin typeface="华文新魏" panose="02010800040101010101" pitchFamily="2" charset="-122"/>
                  </a:endParaRPr>
                </a:p>
                <a:p>
                  <a:pPr algn="ctr">
                    <a:lnSpc>
                      <a:spcPct val="120000"/>
                    </a:lnSpc>
                  </a:pPr>
                  <a:r>
                    <a:rPr lang="en-US" altLang="zh-CN" sz="2000" dirty="0">
                      <a:latin typeface="华文新魏" panose="02010800040101010101" pitchFamily="2" charset="-122"/>
                    </a:rPr>
                    <a:t>d[2]</a:t>
                  </a:r>
                  <a:endParaRPr lang="en-US" altLang="zh-CN" sz="2000" dirty="0">
                    <a:latin typeface="华文新魏" panose="02010800040101010101" pitchFamily="2" charset="-122"/>
                  </a:endParaRPr>
                </a:p>
                <a:p>
                  <a:pPr algn="ctr">
                    <a:lnSpc>
                      <a:spcPct val="120000"/>
                    </a:lnSpc>
                  </a:pPr>
                  <a:r>
                    <a:rPr lang="en-US" altLang="zh-CN" sz="2000" dirty="0">
                      <a:latin typeface="华文新魏" panose="02010800040101010101" pitchFamily="2" charset="-122"/>
                    </a:rPr>
                    <a:t>d[1]</a:t>
                  </a:r>
                  <a:endParaRPr lang="en-US" altLang="zh-CN" sz="1800" dirty="0">
                    <a:latin typeface="华文新魏" panose="02010800040101010101" pitchFamily="2" charset="-122"/>
                  </a:endParaRPr>
                </a:p>
              </p:txBody>
            </p:sp>
            <p:sp>
              <p:nvSpPr>
                <p:cNvPr id="71709" name="Line 222"/>
                <p:cNvSpPr/>
                <p:nvPr/>
              </p:nvSpPr>
              <p:spPr>
                <a:xfrm>
                  <a:off x="720" y="576"/>
                  <a:ext cx="432" cy="0"/>
                </a:xfrm>
                <a:prstGeom prst="line">
                  <a:avLst/>
                </a:prstGeom>
                <a:ln w="9525" cap="flat" cmpd="sng">
                  <a:solidFill>
                    <a:schemeClr val="tx1"/>
                  </a:solidFill>
                  <a:prstDash val="solid"/>
                  <a:round/>
                  <a:headEnd type="none" w="med" len="med"/>
                  <a:tailEnd type="none" w="med" len="med"/>
                </a:ln>
              </p:spPr>
            </p:sp>
            <p:sp>
              <p:nvSpPr>
                <p:cNvPr id="71710" name="Line 221"/>
                <p:cNvSpPr/>
                <p:nvPr/>
              </p:nvSpPr>
              <p:spPr>
                <a:xfrm>
                  <a:off x="720" y="336"/>
                  <a:ext cx="432" cy="0"/>
                </a:xfrm>
                <a:prstGeom prst="line">
                  <a:avLst/>
                </a:prstGeom>
                <a:ln w="9525" cap="flat" cmpd="sng">
                  <a:solidFill>
                    <a:schemeClr val="tx1"/>
                  </a:solidFill>
                  <a:prstDash val="solid"/>
                  <a:round/>
                  <a:headEnd type="none" w="med" len="med"/>
                  <a:tailEnd type="none" w="med" len="med"/>
                </a:ln>
              </p:spPr>
            </p:sp>
          </p:grpSp>
          <p:sp>
            <p:nvSpPr>
              <p:cNvPr id="71711" name="Arc 219"/>
              <p:cNvSpPr/>
              <p:nvPr/>
            </p:nvSpPr>
            <p:spPr>
              <a:xfrm>
                <a:off x="2303" y="672"/>
                <a:ext cx="193" cy="584"/>
              </a:xfrm>
              <a:custGeom>
                <a:avLst/>
                <a:gdLst/>
                <a:ahLst/>
                <a:cxnLst>
                  <a:cxn ang="0">
                    <a:pos x="0" y="0"/>
                  </a:cxn>
                  <a:cxn ang="0">
                    <a:pos x="0" y="0"/>
                  </a:cxn>
                  <a:cxn ang="0">
                    <a:pos x="0" y="0"/>
                  </a:cxn>
                </a:cxnLst>
                <a:pathLst>
                  <a:path w="27549" h="43176" fill="none">
                    <a:moveTo>
                      <a:pt x="0" y="835"/>
                    </a:moveTo>
                    <a:cubicBezTo>
                      <a:pt x="1934" y="281"/>
                      <a:pt x="3936" y="-1"/>
                      <a:pt x="5949" y="0"/>
                    </a:cubicBezTo>
                    <a:cubicBezTo>
                      <a:pt x="17878" y="0"/>
                      <a:pt x="27549" y="9670"/>
                      <a:pt x="27549" y="21600"/>
                    </a:cubicBezTo>
                    <a:cubicBezTo>
                      <a:pt x="27549" y="33134"/>
                      <a:pt x="18486" y="42633"/>
                      <a:pt x="6965" y="43176"/>
                    </a:cubicBezTo>
                  </a:path>
                  <a:path w="27549" h="43176" stroke="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71712" name="Arc 218"/>
              <p:cNvSpPr/>
              <p:nvPr/>
            </p:nvSpPr>
            <p:spPr>
              <a:xfrm>
                <a:off x="2304" y="480"/>
                <a:ext cx="288" cy="1488"/>
              </a:xfrm>
              <a:custGeom>
                <a:avLst/>
                <a:gdLst/>
                <a:ahLst/>
                <a:cxnLst>
                  <a:cxn ang="0">
                    <a:pos x="0" y="0"/>
                  </a:cxn>
                  <a:cxn ang="0">
                    <a:pos x="0" y="0"/>
                  </a:cxn>
                  <a:cxn ang="0">
                    <a:pos x="0" y="0"/>
                  </a:cxn>
                </a:cxnLst>
                <a:pathLst>
                  <a:path w="27549" h="43176" fill="none">
                    <a:moveTo>
                      <a:pt x="0" y="835"/>
                    </a:moveTo>
                    <a:cubicBezTo>
                      <a:pt x="1934" y="281"/>
                      <a:pt x="3936" y="-1"/>
                      <a:pt x="5949" y="0"/>
                    </a:cubicBezTo>
                    <a:cubicBezTo>
                      <a:pt x="17878" y="0"/>
                      <a:pt x="27549" y="9670"/>
                      <a:pt x="27549" y="21600"/>
                    </a:cubicBezTo>
                    <a:cubicBezTo>
                      <a:pt x="27549" y="33134"/>
                      <a:pt x="18486" y="42633"/>
                      <a:pt x="6965" y="43176"/>
                    </a:cubicBezTo>
                  </a:path>
                  <a:path w="27549" h="43176" stroke="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sp>
          <p:nvSpPr>
            <p:cNvPr id="71713" name="Text Box 216"/>
            <p:cNvSpPr txBox="1"/>
            <p:nvPr/>
          </p:nvSpPr>
          <p:spPr>
            <a:xfrm>
              <a:off x="1656" y="1152"/>
              <a:ext cx="648" cy="162"/>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d[1]</a:t>
              </a:r>
              <a:endParaRPr lang="en-US" altLang="zh-CN" sz="1800" dirty="0">
                <a:latin typeface="华文新魏" panose="02010800040101010101" pitchFamily="2" charset="-122"/>
              </a:endParaRPr>
            </a:p>
          </p:txBody>
        </p:sp>
        <p:sp>
          <p:nvSpPr>
            <p:cNvPr id="71714" name="Text Box 215"/>
            <p:cNvSpPr txBox="1"/>
            <p:nvPr/>
          </p:nvSpPr>
          <p:spPr>
            <a:xfrm>
              <a:off x="1656" y="1824"/>
              <a:ext cx="648" cy="162"/>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d[2]</a:t>
              </a:r>
              <a:endParaRPr lang="en-US" altLang="zh-CN" sz="1800" dirty="0">
                <a:latin typeface="华文新魏" panose="02010800040101010101" pitchFamily="2" charset="-122"/>
              </a:endParaRPr>
            </a:p>
          </p:txBody>
        </p:sp>
      </p:grpSp>
      <p:grpSp>
        <p:nvGrpSpPr>
          <p:cNvPr id="9" name="Group 202"/>
          <p:cNvGrpSpPr/>
          <p:nvPr/>
        </p:nvGrpSpPr>
        <p:grpSpPr>
          <a:xfrm>
            <a:off x="1738313" y="2827338"/>
            <a:ext cx="1219200" cy="1162050"/>
            <a:chOff x="624" y="804"/>
            <a:chExt cx="768" cy="732"/>
          </a:xfrm>
        </p:grpSpPr>
        <p:grpSp>
          <p:nvGrpSpPr>
            <p:cNvPr id="71716" name="Group 204"/>
            <p:cNvGrpSpPr/>
            <p:nvPr/>
          </p:nvGrpSpPr>
          <p:grpSpPr>
            <a:xfrm>
              <a:off x="624" y="804"/>
              <a:ext cx="768" cy="732"/>
              <a:chOff x="1824" y="912"/>
              <a:chExt cx="768" cy="732"/>
            </a:xfrm>
          </p:grpSpPr>
          <p:sp>
            <p:nvSpPr>
              <p:cNvPr id="71717" name="Text Box 212"/>
              <p:cNvSpPr txBox="1"/>
              <p:nvPr/>
            </p:nvSpPr>
            <p:spPr>
              <a:xfrm>
                <a:off x="2112" y="912"/>
                <a:ext cx="191" cy="288"/>
              </a:xfrm>
              <a:prstGeom prst="rect">
                <a:avLst/>
              </a:prstGeom>
              <a:noFill/>
              <a:ln w="9525">
                <a:noFill/>
              </a:ln>
            </p:spPr>
            <p:txBody>
              <a:bodyPr wrap="none" anchor="ctr">
                <a:spAutoFit/>
              </a:bodyPr>
              <a:p>
                <a:pPr algn="ctr"/>
                <a:r>
                  <a:rPr lang="en-US" altLang="zh-CN" dirty="0">
                    <a:latin typeface="华文新魏" panose="02010800040101010101" pitchFamily="2" charset="-122"/>
                  </a:rPr>
                  <a:t>s</a:t>
                </a:r>
                <a:endParaRPr lang="en-US" altLang="zh-CN" dirty="0">
                  <a:latin typeface="华文新魏" panose="02010800040101010101" pitchFamily="2" charset="-122"/>
                </a:endParaRPr>
              </a:p>
            </p:txBody>
          </p:sp>
          <p:sp>
            <p:nvSpPr>
              <p:cNvPr id="71718" name="Text Box 211"/>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719" name="Line 210"/>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720" name="Line 209"/>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721" name="Line 208"/>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722" name="Line 207"/>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723" name="AutoShape 206"/>
              <p:cNvCxnSpPr>
                <a:stCxn id="71721" idx="0"/>
                <a:endCxn id="71722"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724" name="AutoShape 205"/>
              <p:cNvCxnSpPr>
                <a:stCxn id="71721" idx="1"/>
                <a:endCxn id="71722"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725" name="Text Box 203"/>
            <p:cNvSpPr txBox="1"/>
            <p:nvPr/>
          </p:nvSpPr>
          <p:spPr>
            <a:xfrm>
              <a:off x="812" y="1317"/>
              <a:ext cx="393" cy="219"/>
            </a:xfrm>
            <a:prstGeom prst="rect">
              <a:avLst/>
            </a:prstGeom>
            <a:noFill/>
            <a:ln w="9525">
              <a:noFill/>
            </a:ln>
          </p:spPr>
          <p:txBody>
            <a:bodyPr wrap="none" anchor="ctr">
              <a:spAutoFit/>
            </a:bodyPr>
            <a:p>
              <a:pPr algn="ctr">
                <a:lnSpc>
                  <a:spcPct val="70000"/>
                </a:lnSpc>
              </a:pPr>
              <a:r>
                <a:rPr lang="en-US" altLang="zh-CN" dirty="0">
                  <a:latin typeface="华文新魏" panose="02010800040101010101" pitchFamily="2" charset="-122"/>
                </a:rPr>
                <a:t>a, x</a:t>
              </a:r>
              <a:endParaRPr lang="en-US" altLang="zh-CN" dirty="0">
                <a:latin typeface="华文新魏" panose="02010800040101010101" pitchFamily="2" charset="-122"/>
              </a:endParaRPr>
            </a:p>
          </p:txBody>
        </p:sp>
      </p:grpSp>
      <p:grpSp>
        <p:nvGrpSpPr>
          <p:cNvPr id="11" name="Group 191"/>
          <p:cNvGrpSpPr/>
          <p:nvPr/>
        </p:nvGrpSpPr>
        <p:grpSpPr>
          <a:xfrm>
            <a:off x="1738313" y="3919538"/>
            <a:ext cx="1219200" cy="1238250"/>
            <a:chOff x="624" y="1476"/>
            <a:chExt cx="768" cy="780"/>
          </a:xfrm>
        </p:grpSpPr>
        <p:grpSp>
          <p:nvGrpSpPr>
            <p:cNvPr id="71727" name="Group 193"/>
            <p:cNvGrpSpPr/>
            <p:nvPr/>
          </p:nvGrpSpPr>
          <p:grpSpPr>
            <a:xfrm>
              <a:off x="624" y="1476"/>
              <a:ext cx="768" cy="732"/>
              <a:chOff x="1824" y="912"/>
              <a:chExt cx="768" cy="732"/>
            </a:xfrm>
          </p:grpSpPr>
          <p:sp>
            <p:nvSpPr>
              <p:cNvPr id="71728" name="Text Box 201"/>
              <p:cNvSpPr txBox="1"/>
              <p:nvPr/>
            </p:nvSpPr>
            <p:spPr>
              <a:xfrm>
                <a:off x="2118" y="912"/>
                <a:ext cx="180" cy="288"/>
              </a:xfrm>
              <a:prstGeom prst="rect">
                <a:avLst/>
              </a:prstGeom>
              <a:noFill/>
              <a:ln w="9525">
                <a:noFill/>
              </a:ln>
            </p:spPr>
            <p:txBody>
              <a:bodyPr wrap="none" anchor="ctr">
                <a:spAutoFit/>
              </a:bodyPr>
              <a:p>
                <a:pPr algn="ctr"/>
                <a:r>
                  <a:rPr lang="en-US" altLang="zh-CN" dirty="0">
                    <a:latin typeface="华文新魏" panose="02010800040101010101" pitchFamily="2" charset="-122"/>
                  </a:rPr>
                  <a:t>r</a:t>
                </a:r>
                <a:endParaRPr lang="en-US" altLang="zh-CN" dirty="0">
                  <a:latin typeface="华文新魏" panose="02010800040101010101" pitchFamily="2" charset="-122"/>
                </a:endParaRPr>
              </a:p>
            </p:txBody>
          </p:sp>
          <p:sp>
            <p:nvSpPr>
              <p:cNvPr id="71729" name="Text Box 200"/>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730" name="Line 199"/>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731" name="Line 198"/>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732" name="Line 197"/>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733" name="Line 196"/>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734" name="AutoShape 195"/>
              <p:cNvCxnSpPr>
                <a:stCxn id="71732" idx="0"/>
                <a:endCxn id="71733"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735" name="AutoShape 194"/>
              <p:cNvCxnSpPr>
                <a:stCxn id="71732" idx="1"/>
                <a:endCxn id="71733"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736" name="Text Box 192"/>
            <p:cNvSpPr txBox="1"/>
            <p:nvPr/>
          </p:nvSpPr>
          <p:spPr>
            <a:xfrm>
              <a:off x="924" y="1968"/>
              <a:ext cx="169" cy="288"/>
            </a:xfrm>
            <a:prstGeom prst="rect">
              <a:avLst/>
            </a:prstGeom>
            <a:noFill/>
            <a:ln w="9525">
              <a:noFill/>
            </a:ln>
          </p:spPr>
          <p:txBody>
            <a:bodyPr wrap="none" anchor="ctr">
              <a:spAutoFit/>
            </a:bodyPr>
            <a:p>
              <a:pPr algn="ctr"/>
              <a:r>
                <a:rPr lang="en-US" altLang="zh-CN" dirty="0">
                  <a:latin typeface="华文新魏" panose="02010800040101010101" pitchFamily="2" charset="-122"/>
                </a:rPr>
                <a:t>i</a:t>
              </a:r>
              <a:endParaRPr lang="en-US" altLang="zh-CN" dirty="0">
                <a:latin typeface="华文新魏" panose="02010800040101010101" pitchFamily="2" charset="-122"/>
              </a:endParaRPr>
            </a:p>
          </p:txBody>
        </p:sp>
      </p:grpSp>
      <p:grpSp>
        <p:nvGrpSpPr>
          <p:cNvPr id="13" name="Group 180"/>
          <p:cNvGrpSpPr/>
          <p:nvPr/>
        </p:nvGrpSpPr>
        <p:grpSpPr>
          <a:xfrm>
            <a:off x="3838575" y="5003800"/>
            <a:ext cx="1219200" cy="1208088"/>
            <a:chOff x="624" y="1476"/>
            <a:chExt cx="768" cy="761"/>
          </a:xfrm>
        </p:grpSpPr>
        <p:grpSp>
          <p:nvGrpSpPr>
            <p:cNvPr id="71738" name="Group 182"/>
            <p:cNvGrpSpPr/>
            <p:nvPr/>
          </p:nvGrpSpPr>
          <p:grpSpPr>
            <a:xfrm>
              <a:off x="624" y="1476"/>
              <a:ext cx="768" cy="732"/>
              <a:chOff x="1824" y="912"/>
              <a:chExt cx="768" cy="732"/>
            </a:xfrm>
          </p:grpSpPr>
          <p:sp>
            <p:nvSpPr>
              <p:cNvPr id="71739" name="Text Box 190"/>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p</a:t>
                </a:r>
                <a:r>
                  <a:rPr lang="en-US" altLang="zh-CN" sz="2000" dirty="0">
                    <a:latin typeface="华文新魏" panose="02010800040101010101" pitchFamily="2" charset="-122"/>
                  </a:rPr>
                  <a:t>(1,9)</a:t>
                </a:r>
                <a:endParaRPr lang="en-US" altLang="zh-CN" dirty="0">
                  <a:latin typeface="华文新魏" panose="02010800040101010101" pitchFamily="2" charset="-122"/>
                </a:endParaRPr>
              </a:p>
            </p:txBody>
          </p:sp>
          <p:sp>
            <p:nvSpPr>
              <p:cNvPr id="71740" name="Text Box 189"/>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741" name="Line 188"/>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742" name="Line 187"/>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743" name="Line 186"/>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744" name="Line 185"/>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745" name="AutoShape 184"/>
              <p:cNvCxnSpPr>
                <a:stCxn id="71743" idx="0"/>
                <a:endCxn id="71744"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746" name="AutoShape 183"/>
              <p:cNvCxnSpPr>
                <a:stCxn id="71743" idx="1"/>
                <a:endCxn id="71744"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747" name="Text Box 181"/>
            <p:cNvSpPr txBox="1"/>
            <p:nvPr/>
          </p:nvSpPr>
          <p:spPr>
            <a:xfrm>
              <a:off x="867" y="1987"/>
              <a:ext cx="284"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i, j</a:t>
              </a:r>
              <a:endParaRPr lang="en-US" altLang="zh-CN" dirty="0">
                <a:latin typeface="华文新魏" panose="02010800040101010101" pitchFamily="2" charset="-122"/>
              </a:endParaRPr>
            </a:p>
          </p:txBody>
        </p:sp>
      </p:grpSp>
      <p:grpSp>
        <p:nvGrpSpPr>
          <p:cNvPr id="15" name="Group 169"/>
          <p:cNvGrpSpPr/>
          <p:nvPr/>
        </p:nvGrpSpPr>
        <p:grpSpPr>
          <a:xfrm>
            <a:off x="5991225" y="5381625"/>
            <a:ext cx="1219200" cy="1208088"/>
            <a:chOff x="624" y="1476"/>
            <a:chExt cx="768" cy="761"/>
          </a:xfrm>
        </p:grpSpPr>
        <p:grpSp>
          <p:nvGrpSpPr>
            <p:cNvPr id="71749" name="Group 171"/>
            <p:cNvGrpSpPr/>
            <p:nvPr/>
          </p:nvGrpSpPr>
          <p:grpSpPr>
            <a:xfrm>
              <a:off x="624" y="1476"/>
              <a:ext cx="768" cy="732"/>
              <a:chOff x="1824" y="912"/>
              <a:chExt cx="768" cy="732"/>
            </a:xfrm>
          </p:grpSpPr>
          <p:sp>
            <p:nvSpPr>
              <p:cNvPr id="71750" name="Text Box 179"/>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p</a:t>
                </a:r>
                <a:r>
                  <a:rPr lang="en-US" altLang="zh-CN" sz="2000" dirty="0">
                    <a:latin typeface="华文新魏" panose="02010800040101010101" pitchFamily="2" charset="-122"/>
                  </a:rPr>
                  <a:t>(1,3)</a:t>
                </a:r>
                <a:endParaRPr lang="en-US" altLang="zh-CN" dirty="0">
                  <a:latin typeface="华文新魏" panose="02010800040101010101" pitchFamily="2" charset="-122"/>
                </a:endParaRPr>
              </a:p>
            </p:txBody>
          </p:sp>
          <p:sp>
            <p:nvSpPr>
              <p:cNvPr id="71751" name="Text Box 178"/>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752" name="Line 177"/>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753" name="Line 176"/>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754" name="Line 175"/>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755" name="Line 174"/>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756" name="AutoShape 173"/>
              <p:cNvCxnSpPr>
                <a:stCxn id="71754" idx="0"/>
                <a:endCxn id="71755"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757" name="AutoShape 172"/>
              <p:cNvCxnSpPr>
                <a:stCxn id="71754" idx="1"/>
                <a:endCxn id="71755"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758" name="Text Box 170"/>
            <p:cNvSpPr txBox="1"/>
            <p:nvPr/>
          </p:nvSpPr>
          <p:spPr>
            <a:xfrm>
              <a:off x="867" y="1987"/>
              <a:ext cx="284"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i, j</a:t>
              </a:r>
              <a:endParaRPr lang="en-US" altLang="zh-CN" dirty="0">
                <a:latin typeface="华文新魏" panose="02010800040101010101" pitchFamily="2" charset="-122"/>
              </a:endParaRPr>
            </a:p>
          </p:txBody>
        </p:sp>
      </p:grpSp>
      <p:grpSp>
        <p:nvGrpSpPr>
          <p:cNvPr id="17" name="Group 153"/>
          <p:cNvGrpSpPr/>
          <p:nvPr/>
        </p:nvGrpSpPr>
        <p:grpSpPr>
          <a:xfrm>
            <a:off x="1698625" y="1655763"/>
            <a:ext cx="1258888" cy="1187450"/>
            <a:chOff x="359" y="50"/>
            <a:chExt cx="793" cy="748"/>
          </a:xfrm>
        </p:grpSpPr>
        <p:sp>
          <p:nvSpPr>
            <p:cNvPr id="71760" name="Rectangle 157"/>
            <p:cNvSpPr/>
            <p:nvPr/>
          </p:nvSpPr>
          <p:spPr>
            <a:xfrm>
              <a:off x="720" y="96"/>
              <a:ext cx="432" cy="67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71761" name="Text Box 156"/>
            <p:cNvSpPr txBox="1"/>
            <p:nvPr/>
          </p:nvSpPr>
          <p:spPr>
            <a:xfrm>
              <a:off x="359" y="50"/>
              <a:ext cx="382" cy="748"/>
            </a:xfrm>
            <a:prstGeom prst="rect">
              <a:avLst/>
            </a:prstGeom>
            <a:noFill/>
            <a:ln w="9525">
              <a:noFill/>
            </a:ln>
          </p:spPr>
          <p:txBody>
            <a:bodyPr wrap="none" anchor="ctr">
              <a:spAutoFit/>
            </a:bodyPr>
            <a:p>
              <a:pPr algn="ctr">
                <a:lnSpc>
                  <a:spcPct val="120000"/>
                </a:lnSpc>
              </a:pPr>
              <a:r>
                <a:rPr lang="en-US" altLang="zh-CN" sz="2000" dirty="0">
                  <a:latin typeface="华文新魏" panose="02010800040101010101" pitchFamily="2" charset="-122"/>
                </a:rPr>
                <a:t>d[3]</a:t>
              </a:r>
              <a:endParaRPr lang="en-US" altLang="zh-CN" sz="2000" dirty="0">
                <a:latin typeface="华文新魏" panose="02010800040101010101" pitchFamily="2" charset="-122"/>
              </a:endParaRPr>
            </a:p>
            <a:p>
              <a:pPr algn="ctr">
                <a:lnSpc>
                  <a:spcPct val="120000"/>
                </a:lnSpc>
              </a:pPr>
              <a:r>
                <a:rPr lang="en-US" altLang="zh-CN" sz="2000" dirty="0">
                  <a:latin typeface="华文新魏" panose="02010800040101010101" pitchFamily="2" charset="-122"/>
                </a:rPr>
                <a:t>d[2]</a:t>
              </a:r>
              <a:endParaRPr lang="en-US" altLang="zh-CN" sz="2000" dirty="0">
                <a:latin typeface="华文新魏" panose="02010800040101010101" pitchFamily="2" charset="-122"/>
              </a:endParaRPr>
            </a:p>
            <a:p>
              <a:pPr algn="ctr">
                <a:lnSpc>
                  <a:spcPct val="120000"/>
                </a:lnSpc>
              </a:pPr>
              <a:r>
                <a:rPr lang="en-US" altLang="zh-CN" sz="2000" dirty="0">
                  <a:latin typeface="华文新魏" panose="02010800040101010101" pitchFamily="2" charset="-122"/>
                </a:rPr>
                <a:t>d[1]</a:t>
              </a:r>
              <a:endParaRPr lang="en-US" altLang="zh-CN" sz="1800" dirty="0">
                <a:latin typeface="华文新魏" panose="02010800040101010101" pitchFamily="2" charset="-122"/>
              </a:endParaRPr>
            </a:p>
          </p:txBody>
        </p:sp>
        <p:sp>
          <p:nvSpPr>
            <p:cNvPr id="71762" name="Line 155"/>
            <p:cNvSpPr/>
            <p:nvPr/>
          </p:nvSpPr>
          <p:spPr>
            <a:xfrm>
              <a:off x="720" y="576"/>
              <a:ext cx="432" cy="0"/>
            </a:xfrm>
            <a:prstGeom prst="line">
              <a:avLst/>
            </a:prstGeom>
            <a:ln w="9525" cap="flat" cmpd="sng">
              <a:solidFill>
                <a:schemeClr val="tx1"/>
              </a:solidFill>
              <a:prstDash val="solid"/>
              <a:round/>
              <a:headEnd type="none" w="med" len="med"/>
              <a:tailEnd type="none" w="med" len="med"/>
            </a:ln>
          </p:spPr>
        </p:sp>
        <p:sp>
          <p:nvSpPr>
            <p:cNvPr id="71763" name="Line 154"/>
            <p:cNvSpPr/>
            <p:nvPr/>
          </p:nvSpPr>
          <p:spPr>
            <a:xfrm>
              <a:off x="720" y="336"/>
              <a:ext cx="432" cy="0"/>
            </a:xfrm>
            <a:prstGeom prst="line">
              <a:avLst/>
            </a:prstGeom>
            <a:ln w="9525" cap="flat" cmpd="sng">
              <a:solidFill>
                <a:schemeClr val="tx1"/>
              </a:solidFill>
              <a:prstDash val="solid"/>
              <a:round/>
              <a:headEnd type="none" w="med" len="med"/>
              <a:tailEnd type="none" w="med" len="med"/>
            </a:ln>
          </p:spPr>
        </p:sp>
      </p:grpSp>
      <p:sp>
        <p:nvSpPr>
          <p:cNvPr id="99" name="Arc 152"/>
          <p:cNvSpPr/>
          <p:nvPr/>
        </p:nvSpPr>
        <p:spPr>
          <a:xfrm>
            <a:off x="2881313" y="2643188"/>
            <a:ext cx="306387" cy="927100"/>
          </a:xfrm>
          <a:custGeom>
            <a:avLst/>
            <a:gdLst/>
            <a:ahLst/>
            <a:cxnLst>
              <a:cxn ang="0">
                <a:pos x="0" y="2147483647"/>
              </a:cxn>
              <a:cxn ang="0">
                <a:pos x="2147483647" y="2147483647"/>
              </a:cxn>
              <a:cxn ang="0">
                <a:pos x="2147483647" y="2147483647"/>
              </a:cxn>
            </a:cxnLst>
            <a:pathLst>
              <a:path w="27549" h="43176" fill="none">
                <a:moveTo>
                  <a:pt x="0" y="835"/>
                </a:moveTo>
                <a:cubicBezTo>
                  <a:pt x="1934" y="281"/>
                  <a:pt x="3936" y="-1"/>
                  <a:pt x="5949" y="0"/>
                </a:cubicBezTo>
                <a:cubicBezTo>
                  <a:pt x="17878" y="0"/>
                  <a:pt x="27549" y="9670"/>
                  <a:pt x="27549" y="21600"/>
                </a:cubicBezTo>
                <a:cubicBezTo>
                  <a:pt x="27549" y="33134"/>
                  <a:pt x="18486" y="42633"/>
                  <a:pt x="6965" y="43176"/>
                </a:cubicBezTo>
              </a:path>
              <a:path w="27549" h="43176" stroke="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100" name="Arc 150"/>
          <p:cNvSpPr/>
          <p:nvPr/>
        </p:nvSpPr>
        <p:spPr>
          <a:xfrm>
            <a:off x="2881313" y="2338388"/>
            <a:ext cx="457200" cy="2362200"/>
          </a:xfrm>
          <a:custGeom>
            <a:avLst/>
            <a:gdLst/>
            <a:ahLst/>
            <a:cxnLst>
              <a:cxn ang="0">
                <a:pos x="0" y="2147483647"/>
              </a:cxn>
              <a:cxn ang="0">
                <a:pos x="2147483647" y="2147483647"/>
              </a:cxn>
              <a:cxn ang="0">
                <a:pos x="2147483647" y="2147483647"/>
              </a:cxn>
            </a:cxnLst>
            <a:pathLst>
              <a:path w="27549" h="43176" fill="none">
                <a:moveTo>
                  <a:pt x="0" y="835"/>
                </a:moveTo>
                <a:cubicBezTo>
                  <a:pt x="1934" y="281"/>
                  <a:pt x="3936" y="-1"/>
                  <a:pt x="5949" y="0"/>
                </a:cubicBezTo>
                <a:cubicBezTo>
                  <a:pt x="17878" y="0"/>
                  <a:pt x="27549" y="9670"/>
                  <a:pt x="27549" y="21600"/>
                </a:cubicBezTo>
                <a:cubicBezTo>
                  <a:pt x="27549" y="33134"/>
                  <a:pt x="18486" y="42633"/>
                  <a:pt x="6965" y="43176"/>
                </a:cubicBezTo>
              </a:path>
              <a:path w="27549" h="43176" stroke="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cap="flat" cmpd="sng">
            <a:solidFill>
              <a:schemeClr val="bg1"/>
            </a:solidFill>
            <a:prstDash val="solid"/>
            <a:round/>
            <a:headEnd type="oval" w="med" len="med"/>
            <a:tailEnd type="triangle" w="med" len="med"/>
          </a:ln>
        </p:spPr>
        <p:txBody>
          <a:bodyPr/>
          <a:p>
            <a:endParaRPr lang="zh-CN" altLang="en-US"/>
          </a:p>
        </p:txBody>
      </p:sp>
      <p:sp>
        <p:nvSpPr>
          <p:cNvPr id="101" name="Arc 149"/>
          <p:cNvSpPr/>
          <p:nvPr/>
        </p:nvSpPr>
        <p:spPr>
          <a:xfrm>
            <a:off x="3008313" y="2465388"/>
            <a:ext cx="457200" cy="2362200"/>
          </a:xfrm>
          <a:custGeom>
            <a:avLst/>
            <a:gdLst/>
            <a:ahLst/>
            <a:cxnLst>
              <a:cxn ang="0">
                <a:pos x="0" y="2147483647"/>
              </a:cxn>
              <a:cxn ang="0">
                <a:pos x="2147483647" y="2147483647"/>
              </a:cxn>
              <a:cxn ang="0">
                <a:pos x="2147483647" y="2147483647"/>
              </a:cxn>
            </a:cxnLst>
            <a:pathLst>
              <a:path w="27549" h="43176" fill="none">
                <a:moveTo>
                  <a:pt x="0" y="835"/>
                </a:moveTo>
                <a:cubicBezTo>
                  <a:pt x="1934" y="281"/>
                  <a:pt x="3936" y="-1"/>
                  <a:pt x="5949" y="0"/>
                </a:cubicBezTo>
                <a:cubicBezTo>
                  <a:pt x="17878" y="0"/>
                  <a:pt x="27549" y="9670"/>
                  <a:pt x="27549" y="21600"/>
                </a:cubicBezTo>
                <a:cubicBezTo>
                  <a:pt x="27549" y="33134"/>
                  <a:pt x="18486" y="42633"/>
                  <a:pt x="6965" y="43176"/>
                </a:cubicBezTo>
              </a:path>
              <a:path w="27549" h="43176" stroke="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102" name="Arc 148"/>
          <p:cNvSpPr/>
          <p:nvPr/>
        </p:nvSpPr>
        <p:spPr>
          <a:xfrm>
            <a:off x="4951413" y="1971675"/>
            <a:ext cx="563562" cy="3810000"/>
          </a:xfrm>
          <a:custGeom>
            <a:avLst/>
            <a:gdLst/>
            <a:ahLst/>
            <a:cxnLst>
              <a:cxn ang="0">
                <a:pos x="0" y="2147483647"/>
              </a:cxn>
              <a:cxn ang="0">
                <a:pos x="2147483647" y="2147483647"/>
              </a:cxn>
              <a:cxn ang="0">
                <a:pos x="2147483647" y="2147483647"/>
              </a:cxn>
            </a:cxnLst>
            <a:pathLst>
              <a:path w="25476" h="43176" fill="none">
                <a:moveTo>
                  <a:pt x="-1" y="350"/>
                </a:moveTo>
                <a:cubicBezTo>
                  <a:pt x="1278" y="117"/>
                  <a:pt x="2576" y="-1"/>
                  <a:pt x="3876" y="0"/>
                </a:cubicBezTo>
                <a:cubicBezTo>
                  <a:pt x="15805" y="0"/>
                  <a:pt x="25476" y="9670"/>
                  <a:pt x="25476" y="21600"/>
                </a:cubicBezTo>
                <a:cubicBezTo>
                  <a:pt x="25476" y="33134"/>
                  <a:pt x="16413" y="42633"/>
                  <a:pt x="4892" y="43176"/>
                </a:cubicBezTo>
              </a:path>
              <a:path w="25476" h="43176" stroke="0">
                <a:moveTo>
                  <a:pt x="-1" y="350"/>
                </a:moveTo>
                <a:cubicBezTo>
                  <a:pt x="1278" y="117"/>
                  <a:pt x="2576" y="-1"/>
                  <a:pt x="3876" y="0"/>
                </a:cubicBezTo>
                <a:cubicBezTo>
                  <a:pt x="15805" y="0"/>
                  <a:pt x="25476" y="9670"/>
                  <a:pt x="25476" y="21600"/>
                </a:cubicBezTo>
                <a:cubicBezTo>
                  <a:pt x="25476" y="33134"/>
                  <a:pt x="16413" y="42633"/>
                  <a:pt x="4892" y="43176"/>
                </a:cubicBezTo>
                <a:lnTo>
                  <a:pt x="3876" y="21600"/>
                </a:lnTo>
                <a:lnTo>
                  <a:pt x="-1" y="35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103" name="Arc 147"/>
          <p:cNvSpPr/>
          <p:nvPr/>
        </p:nvSpPr>
        <p:spPr>
          <a:xfrm>
            <a:off x="5108575" y="2478088"/>
            <a:ext cx="457200" cy="2362200"/>
          </a:xfrm>
          <a:custGeom>
            <a:avLst/>
            <a:gdLst/>
            <a:ahLst/>
            <a:cxnLst>
              <a:cxn ang="0">
                <a:pos x="0" y="2147483647"/>
              </a:cxn>
              <a:cxn ang="0">
                <a:pos x="2147483647" y="2147483647"/>
              </a:cxn>
              <a:cxn ang="0">
                <a:pos x="2147483647" y="2147483647"/>
              </a:cxn>
            </a:cxnLst>
            <a:pathLst>
              <a:path w="27549" h="43176" fill="none">
                <a:moveTo>
                  <a:pt x="0" y="835"/>
                </a:moveTo>
                <a:cubicBezTo>
                  <a:pt x="1934" y="281"/>
                  <a:pt x="3936" y="-1"/>
                  <a:pt x="5949" y="0"/>
                </a:cubicBezTo>
                <a:cubicBezTo>
                  <a:pt x="17878" y="0"/>
                  <a:pt x="27549" y="9670"/>
                  <a:pt x="27549" y="21600"/>
                </a:cubicBezTo>
                <a:cubicBezTo>
                  <a:pt x="27549" y="33134"/>
                  <a:pt x="18486" y="42633"/>
                  <a:pt x="6965" y="43176"/>
                </a:cubicBezTo>
              </a:path>
              <a:path w="27549" h="43176" stroke="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cap="flat" cmpd="sng">
            <a:solidFill>
              <a:schemeClr val="bg1"/>
            </a:solidFill>
            <a:prstDash val="solid"/>
            <a:round/>
            <a:headEnd type="oval" w="med" len="med"/>
            <a:tailEnd type="triangle" w="med" len="med"/>
          </a:ln>
        </p:spPr>
        <p:txBody>
          <a:bodyPr/>
          <a:p>
            <a:endParaRPr lang="zh-CN" altLang="en-US"/>
          </a:p>
        </p:txBody>
      </p:sp>
      <p:sp>
        <p:nvSpPr>
          <p:cNvPr id="105" name="Text Box 145"/>
          <p:cNvSpPr txBox="1"/>
          <p:nvPr/>
        </p:nvSpPr>
        <p:spPr>
          <a:xfrm>
            <a:off x="1814513" y="3381375"/>
            <a:ext cx="1028700" cy="257175"/>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d[1]</a:t>
            </a:r>
            <a:endParaRPr lang="en-US" altLang="zh-CN" sz="1800" dirty="0">
              <a:latin typeface="华文新魏" panose="02010800040101010101" pitchFamily="2" charset="-122"/>
            </a:endParaRPr>
          </a:p>
        </p:txBody>
      </p:sp>
      <p:grpSp>
        <p:nvGrpSpPr>
          <p:cNvPr id="18" name="Group 99"/>
          <p:cNvGrpSpPr/>
          <p:nvPr/>
        </p:nvGrpSpPr>
        <p:grpSpPr>
          <a:xfrm>
            <a:off x="5610225" y="981075"/>
            <a:ext cx="2057400" cy="4541838"/>
            <a:chOff x="2688" y="48"/>
            <a:chExt cx="1296" cy="2861"/>
          </a:xfrm>
        </p:grpSpPr>
        <p:grpSp>
          <p:nvGrpSpPr>
            <p:cNvPr id="71771" name="Group 103"/>
            <p:cNvGrpSpPr/>
            <p:nvPr/>
          </p:nvGrpSpPr>
          <p:grpSpPr>
            <a:xfrm>
              <a:off x="2688" y="48"/>
              <a:ext cx="1296" cy="2861"/>
              <a:chOff x="2688" y="48"/>
              <a:chExt cx="1296" cy="2861"/>
            </a:xfrm>
          </p:grpSpPr>
          <p:grpSp>
            <p:nvGrpSpPr>
              <p:cNvPr id="71772" name="Group 134"/>
              <p:cNvGrpSpPr/>
              <p:nvPr/>
            </p:nvGrpSpPr>
            <p:grpSpPr>
              <a:xfrm>
                <a:off x="2928" y="800"/>
                <a:ext cx="768" cy="732"/>
                <a:chOff x="624" y="804"/>
                <a:chExt cx="768" cy="732"/>
              </a:xfrm>
            </p:grpSpPr>
            <p:grpSp>
              <p:nvGrpSpPr>
                <p:cNvPr id="71773" name="Group 136"/>
                <p:cNvGrpSpPr/>
                <p:nvPr/>
              </p:nvGrpSpPr>
              <p:grpSpPr>
                <a:xfrm>
                  <a:off x="624" y="804"/>
                  <a:ext cx="768" cy="732"/>
                  <a:chOff x="1824" y="912"/>
                  <a:chExt cx="768" cy="732"/>
                </a:xfrm>
              </p:grpSpPr>
              <p:sp>
                <p:nvSpPr>
                  <p:cNvPr id="71774" name="Text Box 144"/>
                  <p:cNvSpPr txBox="1"/>
                  <p:nvPr/>
                </p:nvSpPr>
                <p:spPr>
                  <a:xfrm>
                    <a:off x="2112" y="912"/>
                    <a:ext cx="191" cy="288"/>
                  </a:xfrm>
                  <a:prstGeom prst="rect">
                    <a:avLst/>
                  </a:prstGeom>
                  <a:noFill/>
                  <a:ln w="9525">
                    <a:noFill/>
                  </a:ln>
                </p:spPr>
                <p:txBody>
                  <a:bodyPr wrap="none" anchor="ctr">
                    <a:spAutoFit/>
                  </a:bodyPr>
                  <a:p>
                    <a:pPr algn="ctr"/>
                    <a:r>
                      <a:rPr lang="en-US" altLang="zh-CN" dirty="0">
                        <a:latin typeface="华文新魏" panose="02010800040101010101" pitchFamily="2" charset="-122"/>
                      </a:rPr>
                      <a:t>s</a:t>
                    </a:r>
                    <a:endParaRPr lang="en-US" altLang="zh-CN" dirty="0">
                      <a:latin typeface="华文新魏" panose="02010800040101010101" pitchFamily="2" charset="-122"/>
                    </a:endParaRPr>
                  </a:p>
                </p:txBody>
              </p:sp>
              <p:sp>
                <p:nvSpPr>
                  <p:cNvPr id="71775" name="Text Box 143"/>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776" name="Line 142"/>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777" name="Line 141"/>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778" name="Line 140"/>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779" name="Line 139"/>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780" name="AutoShape 138"/>
                  <p:cNvCxnSpPr>
                    <a:stCxn id="71778" idx="0"/>
                    <a:endCxn id="71779"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781" name="AutoShape 137"/>
                  <p:cNvCxnSpPr>
                    <a:stCxn id="71778" idx="1"/>
                    <a:endCxn id="71779"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782" name="Text Box 135"/>
                <p:cNvSpPr txBox="1"/>
                <p:nvPr/>
              </p:nvSpPr>
              <p:spPr>
                <a:xfrm>
                  <a:off x="812" y="1317"/>
                  <a:ext cx="393" cy="219"/>
                </a:xfrm>
                <a:prstGeom prst="rect">
                  <a:avLst/>
                </a:prstGeom>
                <a:noFill/>
                <a:ln w="9525">
                  <a:noFill/>
                </a:ln>
              </p:spPr>
              <p:txBody>
                <a:bodyPr wrap="none" anchor="ctr">
                  <a:spAutoFit/>
                </a:bodyPr>
                <a:p>
                  <a:pPr algn="ctr">
                    <a:lnSpc>
                      <a:spcPct val="70000"/>
                    </a:lnSpc>
                  </a:pPr>
                  <a:r>
                    <a:rPr lang="en-US" altLang="zh-CN" dirty="0">
                      <a:latin typeface="华文新魏" panose="02010800040101010101" pitchFamily="2" charset="-122"/>
                    </a:rPr>
                    <a:t>a, x</a:t>
                  </a:r>
                  <a:endParaRPr lang="en-US" altLang="zh-CN" dirty="0">
                    <a:latin typeface="华文新魏" panose="02010800040101010101" pitchFamily="2" charset="-122"/>
                  </a:endParaRPr>
                </a:p>
              </p:txBody>
            </p:sp>
          </p:grpSp>
          <p:grpSp>
            <p:nvGrpSpPr>
              <p:cNvPr id="71783" name="Group 123"/>
              <p:cNvGrpSpPr/>
              <p:nvPr/>
            </p:nvGrpSpPr>
            <p:grpSpPr>
              <a:xfrm>
                <a:off x="2928" y="1472"/>
                <a:ext cx="768" cy="761"/>
                <a:chOff x="624" y="1476"/>
                <a:chExt cx="768" cy="761"/>
              </a:xfrm>
            </p:grpSpPr>
            <p:grpSp>
              <p:nvGrpSpPr>
                <p:cNvPr id="71784" name="Group 125"/>
                <p:cNvGrpSpPr/>
                <p:nvPr/>
              </p:nvGrpSpPr>
              <p:grpSpPr>
                <a:xfrm>
                  <a:off x="624" y="1476"/>
                  <a:ext cx="768" cy="732"/>
                  <a:chOff x="1824" y="912"/>
                  <a:chExt cx="768" cy="732"/>
                </a:xfrm>
              </p:grpSpPr>
              <p:sp>
                <p:nvSpPr>
                  <p:cNvPr id="71785" name="Text Box 133"/>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q</a:t>
                    </a:r>
                    <a:r>
                      <a:rPr lang="en-US" altLang="zh-CN" sz="2000" dirty="0">
                        <a:latin typeface="华文新魏" panose="02010800040101010101" pitchFamily="2" charset="-122"/>
                      </a:rPr>
                      <a:t>(1,9)</a:t>
                    </a:r>
                    <a:endParaRPr lang="en-US" altLang="zh-CN" dirty="0">
                      <a:latin typeface="华文新魏" panose="02010800040101010101" pitchFamily="2" charset="-122"/>
                    </a:endParaRPr>
                  </a:p>
                </p:txBody>
              </p:sp>
              <p:sp>
                <p:nvSpPr>
                  <p:cNvPr id="71786" name="Text Box 132"/>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787" name="Line 131"/>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788" name="Line 130"/>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789" name="Line 129"/>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790" name="Line 128"/>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791" name="AutoShape 127"/>
                  <p:cNvCxnSpPr>
                    <a:stCxn id="71789" idx="0"/>
                    <a:endCxn id="71790"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792" name="AutoShape 126"/>
                  <p:cNvCxnSpPr>
                    <a:stCxn id="71789" idx="1"/>
                    <a:endCxn id="71790"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793" name="Text Box 124"/>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grpSp>
            <p:nvGrpSpPr>
              <p:cNvPr id="71794" name="Group 112"/>
              <p:cNvGrpSpPr/>
              <p:nvPr/>
            </p:nvGrpSpPr>
            <p:grpSpPr>
              <a:xfrm>
                <a:off x="2928" y="2148"/>
                <a:ext cx="768" cy="761"/>
                <a:chOff x="624" y="1476"/>
                <a:chExt cx="768" cy="761"/>
              </a:xfrm>
            </p:grpSpPr>
            <p:grpSp>
              <p:nvGrpSpPr>
                <p:cNvPr id="71795" name="Group 114"/>
                <p:cNvGrpSpPr/>
                <p:nvPr/>
              </p:nvGrpSpPr>
              <p:grpSpPr>
                <a:xfrm>
                  <a:off x="624" y="1476"/>
                  <a:ext cx="768" cy="732"/>
                  <a:chOff x="1824" y="912"/>
                  <a:chExt cx="768" cy="732"/>
                </a:xfrm>
              </p:grpSpPr>
              <p:sp>
                <p:nvSpPr>
                  <p:cNvPr id="71796" name="Text Box 122"/>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q</a:t>
                    </a:r>
                    <a:r>
                      <a:rPr lang="en-US" altLang="zh-CN" sz="2000" dirty="0">
                        <a:latin typeface="华文新魏" panose="02010800040101010101" pitchFamily="2" charset="-122"/>
                      </a:rPr>
                      <a:t>(1,3)</a:t>
                    </a:r>
                    <a:endParaRPr lang="en-US" altLang="zh-CN" dirty="0">
                      <a:latin typeface="华文新魏" panose="02010800040101010101" pitchFamily="2" charset="-122"/>
                    </a:endParaRPr>
                  </a:p>
                </p:txBody>
              </p:sp>
              <p:sp>
                <p:nvSpPr>
                  <p:cNvPr id="71797" name="Text Box 121"/>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798" name="Line 120"/>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799" name="Line 119"/>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800" name="Line 118"/>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801" name="Line 117"/>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802" name="AutoShape 116"/>
                  <p:cNvCxnSpPr>
                    <a:stCxn id="71800" idx="0"/>
                    <a:endCxn id="71801"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803" name="AutoShape 115"/>
                  <p:cNvCxnSpPr>
                    <a:stCxn id="71800" idx="1"/>
                    <a:endCxn id="71801"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804" name="Text Box 113"/>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grpSp>
            <p:nvGrpSpPr>
              <p:cNvPr id="71805" name="Group 107"/>
              <p:cNvGrpSpPr/>
              <p:nvPr/>
            </p:nvGrpSpPr>
            <p:grpSpPr>
              <a:xfrm>
                <a:off x="2880" y="48"/>
                <a:ext cx="793" cy="748"/>
                <a:chOff x="359" y="50"/>
                <a:chExt cx="793" cy="748"/>
              </a:xfrm>
            </p:grpSpPr>
            <p:sp>
              <p:nvSpPr>
                <p:cNvPr id="71806" name="Rectangle 111"/>
                <p:cNvSpPr/>
                <p:nvPr/>
              </p:nvSpPr>
              <p:spPr>
                <a:xfrm>
                  <a:off x="720" y="96"/>
                  <a:ext cx="432" cy="67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71807" name="Text Box 110"/>
                <p:cNvSpPr txBox="1"/>
                <p:nvPr/>
              </p:nvSpPr>
              <p:spPr>
                <a:xfrm>
                  <a:off x="359" y="50"/>
                  <a:ext cx="382" cy="748"/>
                </a:xfrm>
                <a:prstGeom prst="rect">
                  <a:avLst/>
                </a:prstGeom>
                <a:noFill/>
                <a:ln w="9525">
                  <a:noFill/>
                </a:ln>
              </p:spPr>
              <p:txBody>
                <a:bodyPr wrap="none" anchor="ctr">
                  <a:spAutoFit/>
                </a:bodyPr>
                <a:p>
                  <a:pPr algn="ctr">
                    <a:lnSpc>
                      <a:spcPct val="120000"/>
                    </a:lnSpc>
                  </a:pPr>
                  <a:r>
                    <a:rPr lang="en-US" altLang="zh-CN" sz="2000" dirty="0">
                      <a:latin typeface="华文新魏" panose="02010800040101010101" pitchFamily="2" charset="-122"/>
                    </a:rPr>
                    <a:t>d[3]</a:t>
                  </a:r>
                  <a:endParaRPr lang="en-US" altLang="zh-CN" sz="2000" dirty="0">
                    <a:latin typeface="华文新魏" panose="02010800040101010101" pitchFamily="2" charset="-122"/>
                  </a:endParaRPr>
                </a:p>
                <a:p>
                  <a:pPr algn="ctr">
                    <a:lnSpc>
                      <a:spcPct val="120000"/>
                    </a:lnSpc>
                  </a:pPr>
                  <a:r>
                    <a:rPr lang="en-US" altLang="zh-CN" sz="2000" dirty="0">
                      <a:latin typeface="华文新魏" panose="02010800040101010101" pitchFamily="2" charset="-122"/>
                    </a:rPr>
                    <a:t>d[2]</a:t>
                  </a:r>
                  <a:endParaRPr lang="en-US" altLang="zh-CN" sz="2000" dirty="0">
                    <a:latin typeface="华文新魏" panose="02010800040101010101" pitchFamily="2" charset="-122"/>
                  </a:endParaRPr>
                </a:p>
                <a:p>
                  <a:pPr algn="ctr">
                    <a:lnSpc>
                      <a:spcPct val="120000"/>
                    </a:lnSpc>
                  </a:pPr>
                  <a:r>
                    <a:rPr lang="en-US" altLang="zh-CN" sz="2000" dirty="0">
                      <a:latin typeface="华文新魏" panose="02010800040101010101" pitchFamily="2" charset="-122"/>
                    </a:rPr>
                    <a:t>d[1]</a:t>
                  </a:r>
                  <a:endParaRPr lang="en-US" altLang="zh-CN" sz="1800" dirty="0">
                    <a:latin typeface="华文新魏" panose="02010800040101010101" pitchFamily="2" charset="-122"/>
                  </a:endParaRPr>
                </a:p>
              </p:txBody>
            </p:sp>
            <p:sp>
              <p:nvSpPr>
                <p:cNvPr id="71808" name="Line 109"/>
                <p:cNvSpPr/>
                <p:nvPr/>
              </p:nvSpPr>
              <p:spPr>
                <a:xfrm>
                  <a:off x="720" y="576"/>
                  <a:ext cx="432" cy="0"/>
                </a:xfrm>
                <a:prstGeom prst="line">
                  <a:avLst/>
                </a:prstGeom>
                <a:ln w="9525" cap="flat" cmpd="sng">
                  <a:solidFill>
                    <a:schemeClr val="tx1"/>
                  </a:solidFill>
                  <a:prstDash val="solid"/>
                  <a:round/>
                  <a:headEnd type="none" w="med" len="med"/>
                  <a:tailEnd type="none" w="med" len="med"/>
                </a:ln>
              </p:spPr>
            </p:sp>
            <p:sp>
              <p:nvSpPr>
                <p:cNvPr id="71809" name="Line 108"/>
                <p:cNvSpPr/>
                <p:nvPr/>
              </p:nvSpPr>
              <p:spPr>
                <a:xfrm>
                  <a:off x="720" y="336"/>
                  <a:ext cx="432" cy="0"/>
                </a:xfrm>
                <a:prstGeom prst="line">
                  <a:avLst/>
                </a:prstGeom>
                <a:ln w="9525" cap="flat" cmpd="sng">
                  <a:solidFill>
                    <a:schemeClr val="tx1"/>
                  </a:solidFill>
                  <a:prstDash val="solid"/>
                  <a:round/>
                  <a:headEnd type="none" w="med" len="med"/>
                  <a:tailEnd type="none" w="med" len="med"/>
                </a:ln>
              </p:spPr>
            </p:sp>
          </p:grpSp>
          <p:sp>
            <p:nvSpPr>
              <p:cNvPr id="71810" name="Arc 106"/>
              <p:cNvSpPr/>
              <p:nvPr/>
            </p:nvSpPr>
            <p:spPr>
              <a:xfrm>
                <a:off x="3647" y="672"/>
                <a:ext cx="193" cy="584"/>
              </a:xfrm>
              <a:custGeom>
                <a:avLst/>
                <a:gdLst/>
                <a:ahLst/>
                <a:cxnLst>
                  <a:cxn ang="0">
                    <a:pos x="0" y="0"/>
                  </a:cxn>
                  <a:cxn ang="0">
                    <a:pos x="0" y="0"/>
                  </a:cxn>
                  <a:cxn ang="0">
                    <a:pos x="0" y="0"/>
                  </a:cxn>
                </a:cxnLst>
                <a:pathLst>
                  <a:path w="27549" h="43176" fill="none">
                    <a:moveTo>
                      <a:pt x="0" y="835"/>
                    </a:moveTo>
                    <a:cubicBezTo>
                      <a:pt x="1934" y="281"/>
                      <a:pt x="3936" y="-1"/>
                      <a:pt x="5949" y="0"/>
                    </a:cubicBezTo>
                    <a:cubicBezTo>
                      <a:pt x="17878" y="0"/>
                      <a:pt x="27549" y="9670"/>
                      <a:pt x="27549" y="21600"/>
                    </a:cubicBezTo>
                    <a:cubicBezTo>
                      <a:pt x="27549" y="33134"/>
                      <a:pt x="18486" y="42633"/>
                      <a:pt x="6965" y="43176"/>
                    </a:cubicBezTo>
                  </a:path>
                  <a:path w="27549" h="43176" stroke="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71811" name="Arc 105"/>
              <p:cNvSpPr/>
              <p:nvPr/>
            </p:nvSpPr>
            <p:spPr>
              <a:xfrm>
                <a:off x="3600" y="480"/>
                <a:ext cx="384" cy="2014"/>
              </a:xfrm>
              <a:custGeom>
                <a:avLst/>
                <a:gdLst/>
                <a:ahLst/>
                <a:cxnLst>
                  <a:cxn ang="0">
                    <a:pos x="0" y="0"/>
                  </a:cxn>
                  <a:cxn ang="0">
                    <a:pos x="0" y="0"/>
                  </a:cxn>
                  <a:cxn ang="0">
                    <a:pos x="0" y="0"/>
                  </a:cxn>
                </a:cxnLst>
                <a:pathLst>
                  <a:path w="21600" h="41846" fill="none">
                    <a:moveTo>
                      <a:pt x="-1" y="0"/>
                    </a:moveTo>
                    <a:cubicBezTo>
                      <a:pt x="11929" y="0"/>
                      <a:pt x="21600" y="9670"/>
                      <a:pt x="21600" y="21600"/>
                    </a:cubicBezTo>
                    <a:cubicBezTo>
                      <a:pt x="21600" y="30626"/>
                      <a:pt x="15987" y="38700"/>
                      <a:pt x="7527" y="41846"/>
                    </a:cubicBezTo>
                  </a:path>
                  <a:path w="21600" h="41846" stroke="0">
                    <a:moveTo>
                      <a:pt x="-1" y="0"/>
                    </a:moveTo>
                    <a:cubicBezTo>
                      <a:pt x="11929" y="0"/>
                      <a:pt x="21600" y="9670"/>
                      <a:pt x="21600" y="21600"/>
                    </a:cubicBezTo>
                    <a:cubicBezTo>
                      <a:pt x="21600" y="30626"/>
                      <a:pt x="15987" y="38700"/>
                      <a:pt x="7527" y="41846"/>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71812" name="Arc 104"/>
              <p:cNvSpPr/>
              <p:nvPr/>
            </p:nvSpPr>
            <p:spPr>
              <a:xfrm flipH="1" flipV="1">
                <a:off x="2688" y="2016"/>
                <a:ext cx="288" cy="580"/>
              </a:xfrm>
              <a:custGeom>
                <a:avLst/>
                <a:gdLst/>
                <a:ahLst/>
                <a:cxnLst>
                  <a:cxn ang="0">
                    <a:pos x="0" y="0"/>
                  </a:cxn>
                  <a:cxn ang="0">
                    <a:pos x="0" y="0"/>
                  </a:cxn>
                  <a:cxn ang="0">
                    <a:pos x="0" y="0"/>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sp>
          <p:nvSpPr>
            <p:cNvPr id="71813" name="Text Box 102"/>
            <p:cNvSpPr txBox="1"/>
            <p:nvPr/>
          </p:nvSpPr>
          <p:spPr>
            <a:xfrm>
              <a:off x="2976" y="1152"/>
              <a:ext cx="648" cy="162"/>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d[1]</a:t>
              </a:r>
              <a:endParaRPr lang="en-US" altLang="zh-CN" sz="1800" dirty="0">
                <a:latin typeface="华文新魏" panose="02010800040101010101" pitchFamily="2" charset="-122"/>
              </a:endParaRPr>
            </a:p>
          </p:txBody>
        </p:sp>
        <p:sp>
          <p:nvSpPr>
            <p:cNvPr id="71814" name="Text Box 101"/>
            <p:cNvSpPr txBox="1"/>
            <p:nvPr/>
          </p:nvSpPr>
          <p:spPr>
            <a:xfrm>
              <a:off x="3000" y="1824"/>
              <a:ext cx="648" cy="162"/>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d[2]</a:t>
              </a:r>
              <a:endParaRPr lang="en-US" altLang="zh-CN" sz="1800" dirty="0">
                <a:latin typeface="华文新魏" panose="02010800040101010101" pitchFamily="2" charset="-122"/>
              </a:endParaRPr>
            </a:p>
          </p:txBody>
        </p:sp>
        <p:sp>
          <p:nvSpPr>
            <p:cNvPr id="71815" name="Text Box 100"/>
            <p:cNvSpPr txBox="1"/>
            <p:nvPr/>
          </p:nvSpPr>
          <p:spPr>
            <a:xfrm>
              <a:off x="3000" y="2496"/>
              <a:ext cx="648" cy="162"/>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d[2]</a:t>
              </a:r>
              <a:endParaRPr lang="en-US" altLang="zh-CN" sz="1800" dirty="0">
                <a:latin typeface="华文新魏" panose="02010800040101010101" pitchFamily="2" charset="-122"/>
              </a:endParaRPr>
            </a:p>
          </p:txBody>
        </p:sp>
      </p:grpSp>
      <p:sp>
        <p:nvSpPr>
          <p:cNvPr id="213" name="Text Box 37"/>
          <p:cNvSpPr txBox="1"/>
          <p:nvPr/>
        </p:nvSpPr>
        <p:spPr>
          <a:xfrm>
            <a:off x="6105525" y="5934075"/>
            <a:ext cx="1028700" cy="257175"/>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d[3]</a:t>
            </a:r>
            <a:endParaRPr lang="en-US" altLang="zh-CN" sz="1800" dirty="0">
              <a:latin typeface="华文新魏" panose="02010800040101010101" pitchFamily="2" charset="-122"/>
            </a:endParaRPr>
          </a:p>
        </p:txBody>
      </p:sp>
      <p:sp>
        <p:nvSpPr>
          <p:cNvPr id="216" name="Arc 34"/>
          <p:cNvSpPr/>
          <p:nvPr/>
        </p:nvSpPr>
        <p:spPr>
          <a:xfrm>
            <a:off x="6981825" y="1306513"/>
            <a:ext cx="838200" cy="4572000"/>
          </a:xfrm>
          <a:custGeom>
            <a:avLst/>
            <a:gdLst/>
            <a:ahLst/>
            <a:cxnLst>
              <a:cxn ang="0">
                <a:pos x="2147483647" y="0"/>
              </a:cxn>
              <a:cxn ang="0">
                <a:pos x="2147483647" y="2147483647"/>
              </a:cxn>
              <a:cxn ang="0">
                <a:pos x="0" y="2147483647"/>
              </a:cxn>
            </a:cxnLst>
            <a:pathLst>
              <a:path w="21600" h="41861" fill="none">
                <a:moveTo>
                  <a:pt x="2458" y="0"/>
                </a:moveTo>
                <a:cubicBezTo>
                  <a:pt x="13365" y="1250"/>
                  <a:pt x="21600" y="10482"/>
                  <a:pt x="21600" y="21460"/>
                </a:cubicBezTo>
                <a:cubicBezTo>
                  <a:pt x="21600" y="30653"/>
                  <a:pt x="15780" y="38840"/>
                  <a:pt x="7096" y="41860"/>
                </a:cubicBezTo>
              </a:path>
              <a:path w="21600" h="41861" stroke="0">
                <a:moveTo>
                  <a:pt x="2458" y="0"/>
                </a:moveTo>
                <a:cubicBezTo>
                  <a:pt x="13365" y="1250"/>
                  <a:pt x="21600" y="10482"/>
                  <a:pt x="21600" y="21460"/>
                </a:cubicBezTo>
                <a:cubicBezTo>
                  <a:pt x="21600" y="30653"/>
                  <a:pt x="15780" y="38840"/>
                  <a:pt x="7096" y="41860"/>
                </a:cubicBezTo>
                <a:lnTo>
                  <a:pt x="0" y="21460"/>
                </a:lnTo>
                <a:lnTo>
                  <a:pt x="2458"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217" name="Arc 33"/>
          <p:cNvSpPr/>
          <p:nvPr/>
        </p:nvSpPr>
        <p:spPr>
          <a:xfrm>
            <a:off x="4951413" y="1970088"/>
            <a:ext cx="563562" cy="3810000"/>
          </a:xfrm>
          <a:custGeom>
            <a:avLst/>
            <a:gdLst/>
            <a:ahLst/>
            <a:cxnLst>
              <a:cxn ang="0">
                <a:pos x="0" y="2147483647"/>
              </a:cxn>
              <a:cxn ang="0">
                <a:pos x="2147483647" y="2147483647"/>
              </a:cxn>
              <a:cxn ang="0">
                <a:pos x="2147483647" y="2147483647"/>
              </a:cxn>
            </a:cxnLst>
            <a:pathLst>
              <a:path w="25476" h="43176" fill="none">
                <a:moveTo>
                  <a:pt x="-1" y="350"/>
                </a:moveTo>
                <a:cubicBezTo>
                  <a:pt x="1278" y="117"/>
                  <a:pt x="2576" y="-1"/>
                  <a:pt x="3876" y="0"/>
                </a:cubicBezTo>
                <a:cubicBezTo>
                  <a:pt x="15805" y="0"/>
                  <a:pt x="25476" y="9670"/>
                  <a:pt x="25476" y="21600"/>
                </a:cubicBezTo>
                <a:cubicBezTo>
                  <a:pt x="25476" y="33134"/>
                  <a:pt x="16413" y="42633"/>
                  <a:pt x="4892" y="43176"/>
                </a:cubicBezTo>
              </a:path>
              <a:path w="25476" h="43176" stroke="0">
                <a:moveTo>
                  <a:pt x="-1" y="350"/>
                </a:moveTo>
                <a:cubicBezTo>
                  <a:pt x="1278" y="117"/>
                  <a:pt x="2576" y="-1"/>
                  <a:pt x="3876" y="0"/>
                </a:cubicBezTo>
                <a:cubicBezTo>
                  <a:pt x="15805" y="0"/>
                  <a:pt x="25476" y="9670"/>
                  <a:pt x="25476" y="21600"/>
                </a:cubicBezTo>
                <a:cubicBezTo>
                  <a:pt x="25476" y="33134"/>
                  <a:pt x="16413" y="42633"/>
                  <a:pt x="4892" y="43176"/>
                </a:cubicBezTo>
                <a:lnTo>
                  <a:pt x="3876" y="21600"/>
                </a:lnTo>
                <a:lnTo>
                  <a:pt x="-1" y="350"/>
                </a:lnTo>
                <a:close/>
              </a:path>
            </a:pathLst>
          </a:custGeom>
          <a:noFill/>
          <a:ln w="38100" cap="flat" cmpd="sng">
            <a:solidFill>
              <a:schemeClr val="bg1"/>
            </a:solidFill>
            <a:prstDash val="solid"/>
            <a:round/>
            <a:headEnd type="oval" w="med" len="med"/>
            <a:tailEnd type="triangle" w="med" len="med"/>
          </a:ln>
        </p:spPr>
        <p:txBody>
          <a:bodyPr/>
          <a:p>
            <a:endParaRPr lang="zh-CN" altLang="en-US"/>
          </a:p>
        </p:txBody>
      </p:sp>
      <p:sp>
        <p:nvSpPr>
          <p:cNvPr id="218" name="Arc 32"/>
          <p:cNvSpPr/>
          <p:nvPr/>
        </p:nvSpPr>
        <p:spPr>
          <a:xfrm>
            <a:off x="4905375" y="2274888"/>
            <a:ext cx="609600" cy="3400425"/>
          </a:xfrm>
          <a:custGeom>
            <a:avLst/>
            <a:gdLst/>
            <a:ahLst/>
            <a:cxnLst>
              <a:cxn ang="0">
                <a:pos x="2147483647" y="0"/>
              </a:cxn>
              <a:cxn ang="0">
                <a:pos x="2147483647" y="2147483647"/>
              </a:cxn>
              <a:cxn ang="0">
                <a:pos x="0" y="2147483647"/>
              </a:cxn>
            </a:cxnLst>
            <a:pathLst>
              <a:path w="21600" h="42461" fill="none">
                <a:moveTo>
                  <a:pt x="1279" y="-1"/>
                </a:moveTo>
                <a:cubicBezTo>
                  <a:pt x="12691" y="676"/>
                  <a:pt x="21600" y="10129"/>
                  <a:pt x="21600" y="21562"/>
                </a:cubicBezTo>
                <a:cubicBezTo>
                  <a:pt x="21600" y="31388"/>
                  <a:pt x="14966" y="39977"/>
                  <a:pt x="5458" y="42460"/>
                </a:cubicBezTo>
              </a:path>
              <a:path w="21600" h="42461" stroke="0">
                <a:moveTo>
                  <a:pt x="1279" y="-1"/>
                </a:moveTo>
                <a:cubicBezTo>
                  <a:pt x="12691" y="676"/>
                  <a:pt x="21600" y="10129"/>
                  <a:pt x="21600" y="21562"/>
                </a:cubicBezTo>
                <a:cubicBezTo>
                  <a:pt x="21600" y="31388"/>
                  <a:pt x="14966" y="39977"/>
                  <a:pt x="5458" y="42460"/>
                </a:cubicBezTo>
                <a:lnTo>
                  <a:pt x="0" y="21562"/>
                </a:lnTo>
                <a:lnTo>
                  <a:pt x="1279" y="-1"/>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219" name="Text Box 31"/>
          <p:cNvSpPr txBox="1"/>
          <p:nvPr/>
        </p:nvSpPr>
        <p:spPr>
          <a:xfrm>
            <a:off x="1814513" y="4471988"/>
            <a:ext cx="1028700" cy="257175"/>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d[2]</a:t>
            </a:r>
            <a:endParaRPr lang="en-US" altLang="zh-CN" sz="1800" dirty="0">
              <a:latin typeface="华文新魏" panose="02010800040101010101" pitchFamily="2" charset="-122"/>
            </a:endParaRPr>
          </a:p>
        </p:txBody>
      </p:sp>
      <p:sp>
        <p:nvSpPr>
          <p:cNvPr id="220" name="Rectangle 30"/>
          <p:cNvSpPr/>
          <p:nvPr/>
        </p:nvSpPr>
        <p:spPr>
          <a:xfrm>
            <a:off x="1738313" y="4014788"/>
            <a:ext cx="1219200" cy="11430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grpSp>
        <p:nvGrpSpPr>
          <p:cNvPr id="27" name="Group 19"/>
          <p:cNvGrpSpPr/>
          <p:nvPr/>
        </p:nvGrpSpPr>
        <p:grpSpPr>
          <a:xfrm>
            <a:off x="1738313" y="3938588"/>
            <a:ext cx="1219200" cy="1173162"/>
            <a:chOff x="624" y="1498"/>
            <a:chExt cx="768" cy="739"/>
          </a:xfrm>
        </p:grpSpPr>
        <p:grpSp>
          <p:nvGrpSpPr>
            <p:cNvPr id="71823" name="Group 21"/>
            <p:cNvGrpSpPr/>
            <p:nvPr/>
          </p:nvGrpSpPr>
          <p:grpSpPr>
            <a:xfrm>
              <a:off x="624" y="1498"/>
              <a:ext cx="768" cy="710"/>
              <a:chOff x="1824" y="934"/>
              <a:chExt cx="768" cy="710"/>
            </a:xfrm>
          </p:grpSpPr>
          <p:sp>
            <p:nvSpPr>
              <p:cNvPr id="71824" name="Text Box 29"/>
              <p:cNvSpPr txBox="1"/>
              <p:nvPr/>
            </p:nvSpPr>
            <p:spPr>
              <a:xfrm>
                <a:off x="1949" y="934"/>
                <a:ext cx="518" cy="242"/>
              </a:xfrm>
              <a:prstGeom prst="rect">
                <a:avLst/>
              </a:prstGeom>
              <a:noFill/>
              <a:ln w="9525">
                <a:noFill/>
              </a:ln>
            </p:spPr>
            <p:txBody>
              <a:bodyPr wrap="none" anchor="ctr">
                <a:spAutoFit/>
              </a:bodyPr>
              <a:p>
                <a:pPr algn="ctr">
                  <a:lnSpc>
                    <a:spcPct val="80000"/>
                  </a:lnSpc>
                </a:pPr>
                <a:r>
                  <a:rPr lang="en-US" altLang="zh-CN" dirty="0">
                    <a:latin typeface="华文新魏" panose="02010800040101010101" pitchFamily="2" charset="-122"/>
                  </a:rPr>
                  <a:t>q</a:t>
                </a:r>
                <a:r>
                  <a:rPr lang="en-US" altLang="zh-CN" sz="2000" dirty="0">
                    <a:latin typeface="华文新魏" panose="02010800040101010101" pitchFamily="2" charset="-122"/>
                  </a:rPr>
                  <a:t>(1,9)</a:t>
                </a:r>
                <a:endParaRPr lang="en-US" altLang="zh-CN" dirty="0">
                  <a:latin typeface="华文新魏" panose="02010800040101010101" pitchFamily="2" charset="-122"/>
                </a:endParaRPr>
              </a:p>
            </p:txBody>
          </p:sp>
          <p:sp>
            <p:nvSpPr>
              <p:cNvPr id="71825" name="Text Box 28"/>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826" name="Line 27"/>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827" name="Line 26"/>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828" name="Line 25"/>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829" name="Line 24"/>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830" name="AutoShape 23"/>
              <p:cNvCxnSpPr>
                <a:stCxn id="71828" idx="0"/>
                <a:endCxn id="71829"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831" name="AutoShape 22"/>
              <p:cNvCxnSpPr>
                <a:stCxn id="71828" idx="1"/>
                <a:endCxn id="71829"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832" name="Text Box 20"/>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sp>
        <p:nvSpPr>
          <p:cNvPr id="232" name="Text Box 18"/>
          <p:cNvSpPr txBox="1"/>
          <p:nvPr/>
        </p:nvSpPr>
        <p:spPr>
          <a:xfrm>
            <a:off x="1941513" y="4598988"/>
            <a:ext cx="1028700" cy="257175"/>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d[2]</a:t>
            </a:r>
            <a:endParaRPr lang="en-US" altLang="zh-CN" sz="1800" dirty="0">
              <a:latin typeface="华文新魏" panose="02010800040101010101" pitchFamily="2" charset="-122"/>
            </a:endParaRPr>
          </a:p>
        </p:txBody>
      </p:sp>
      <p:sp>
        <p:nvSpPr>
          <p:cNvPr id="233" name="Text Box 17"/>
          <p:cNvSpPr txBox="1"/>
          <p:nvPr/>
        </p:nvSpPr>
        <p:spPr>
          <a:xfrm>
            <a:off x="3952875" y="5551488"/>
            <a:ext cx="1028700" cy="257175"/>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d[3]</a:t>
            </a:r>
            <a:endParaRPr lang="en-US" altLang="zh-CN" sz="1800" dirty="0">
              <a:latin typeface="华文新魏" panose="02010800040101010101" pitchFamily="2" charset="-122"/>
            </a:endParaRPr>
          </a:p>
        </p:txBody>
      </p:sp>
      <p:sp>
        <p:nvSpPr>
          <p:cNvPr id="234" name="Rectangle 16"/>
          <p:cNvSpPr/>
          <p:nvPr/>
        </p:nvSpPr>
        <p:spPr>
          <a:xfrm>
            <a:off x="3838575" y="5094288"/>
            <a:ext cx="1219200" cy="1143000"/>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grpSp>
        <p:nvGrpSpPr>
          <p:cNvPr id="29" name="Group 5"/>
          <p:cNvGrpSpPr/>
          <p:nvPr/>
        </p:nvGrpSpPr>
        <p:grpSpPr>
          <a:xfrm>
            <a:off x="3838575" y="5024438"/>
            <a:ext cx="1219200" cy="1208087"/>
            <a:chOff x="624" y="1476"/>
            <a:chExt cx="768" cy="761"/>
          </a:xfrm>
        </p:grpSpPr>
        <p:grpSp>
          <p:nvGrpSpPr>
            <p:cNvPr id="71837" name="Group 7"/>
            <p:cNvGrpSpPr/>
            <p:nvPr/>
          </p:nvGrpSpPr>
          <p:grpSpPr>
            <a:xfrm>
              <a:off x="624" y="1476"/>
              <a:ext cx="768" cy="732"/>
              <a:chOff x="1824" y="912"/>
              <a:chExt cx="768" cy="732"/>
            </a:xfrm>
          </p:grpSpPr>
          <p:sp>
            <p:nvSpPr>
              <p:cNvPr id="71838" name="Text Box 15"/>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q</a:t>
                </a:r>
                <a:r>
                  <a:rPr lang="en-US" altLang="zh-CN" sz="2000" dirty="0">
                    <a:latin typeface="华文新魏" panose="02010800040101010101" pitchFamily="2" charset="-122"/>
                  </a:rPr>
                  <a:t>(1,3)</a:t>
                </a:r>
                <a:endParaRPr lang="en-US" altLang="zh-CN" dirty="0">
                  <a:latin typeface="华文新魏" panose="02010800040101010101" pitchFamily="2" charset="-122"/>
                </a:endParaRPr>
              </a:p>
            </p:txBody>
          </p:sp>
          <p:sp>
            <p:nvSpPr>
              <p:cNvPr id="71839" name="Text Box 14"/>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840" name="Line 13"/>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841" name="Line 12"/>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842" name="Line 11"/>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843" name="Line 10"/>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844" name="AutoShape 9"/>
              <p:cNvCxnSpPr>
                <a:stCxn id="71842" idx="0"/>
                <a:endCxn id="71843"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845" name="AutoShape 8"/>
              <p:cNvCxnSpPr>
                <a:stCxn id="71842" idx="1"/>
                <a:endCxn id="71843"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846" name="Text Box 6"/>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sp>
        <p:nvSpPr>
          <p:cNvPr id="246" name="Arc 4"/>
          <p:cNvSpPr/>
          <p:nvPr/>
        </p:nvSpPr>
        <p:spPr>
          <a:xfrm flipH="1" flipV="1">
            <a:off x="3422650" y="4645025"/>
            <a:ext cx="457200" cy="1093788"/>
          </a:xfrm>
          <a:custGeom>
            <a:avLst/>
            <a:gdLst/>
            <a:ahLst/>
            <a:cxnLst>
              <a:cxn ang="0">
                <a:pos x="0" y="0"/>
              </a:cxn>
              <a:cxn ang="0">
                <a:pos x="2147483647" y="2147483647"/>
              </a:cxn>
              <a:cxn ang="0">
                <a:pos x="0" y="2147483647"/>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247" name="Text Box 3"/>
          <p:cNvSpPr txBox="1"/>
          <p:nvPr/>
        </p:nvSpPr>
        <p:spPr>
          <a:xfrm>
            <a:off x="3914775" y="5613400"/>
            <a:ext cx="1028700" cy="257175"/>
          </a:xfrm>
          <a:prstGeom prst="rect">
            <a:avLst/>
          </a:prstGeom>
          <a:solidFill>
            <a:schemeClr val="bg1"/>
          </a:solidFill>
          <a:ln w="9525">
            <a:noFill/>
          </a:ln>
        </p:spPr>
        <p:txBody>
          <a:bodyPr anchor="ctr">
            <a:spAutoFit/>
          </a:bodyPr>
          <a:p>
            <a:pPr algn="ctr">
              <a:lnSpc>
                <a:spcPct val="60000"/>
              </a:lnSpc>
            </a:pPr>
            <a:r>
              <a:rPr lang="en-US" altLang="zh-CN" sz="1800" dirty="0">
                <a:solidFill>
                  <a:srgbClr val="FF0000"/>
                </a:solidFill>
                <a:latin typeface="华文新魏" panose="02010800040101010101" pitchFamily="2" charset="-122"/>
              </a:rPr>
              <a:t>save d[2]</a:t>
            </a:r>
            <a:endParaRPr lang="en-US" altLang="zh-CN" sz="1800" dirty="0">
              <a:latin typeface="华文新魏" panose="02010800040101010101" pitchFamily="2" charset="-122"/>
            </a:endParaRPr>
          </a:p>
        </p:txBody>
      </p:sp>
      <p:sp>
        <p:nvSpPr>
          <p:cNvPr id="248" name="Arc 151"/>
          <p:cNvSpPr/>
          <p:nvPr/>
        </p:nvSpPr>
        <p:spPr>
          <a:xfrm>
            <a:off x="3135313" y="2592388"/>
            <a:ext cx="457200" cy="2362200"/>
          </a:xfrm>
          <a:custGeom>
            <a:avLst/>
            <a:gdLst/>
            <a:ahLst/>
            <a:cxnLst>
              <a:cxn ang="0">
                <a:pos x="0" y="2147483647"/>
              </a:cxn>
              <a:cxn ang="0">
                <a:pos x="2147483647" y="2147483647"/>
              </a:cxn>
              <a:cxn ang="0">
                <a:pos x="2147483647" y="2147483647"/>
              </a:cxn>
            </a:cxnLst>
            <a:pathLst>
              <a:path w="27549" h="43176" fill="none">
                <a:moveTo>
                  <a:pt x="0" y="835"/>
                </a:moveTo>
                <a:cubicBezTo>
                  <a:pt x="1934" y="281"/>
                  <a:pt x="3936" y="-1"/>
                  <a:pt x="5949" y="0"/>
                </a:cubicBezTo>
                <a:cubicBezTo>
                  <a:pt x="17878" y="0"/>
                  <a:pt x="27549" y="9670"/>
                  <a:pt x="27549" y="21600"/>
                </a:cubicBezTo>
                <a:cubicBezTo>
                  <a:pt x="27549" y="33134"/>
                  <a:pt x="18486" y="42633"/>
                  <a:pt x="6965" y="43176"/>
                </a:cubicBezTo>
              </a:path>
              <a:path w="27549" h="43176" stroke="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nvGrpSpPr>
          <p:cNvPr id="31" name="Group 158"/>
          <p:cNvGrpSpPr/>
          <p:nvPr/>
        </p:nvGrpSpPr>
        <p:grpSpPr>
          <a:xfrm>
            <a:off x="8416925" y="5511800"/>
            <a:ext cx="1219200" cy="1238250"/>
            <a:chOff x="624" y="1476"/>
            <a:chExt cx="768" cy="780"/>
          </a:xfrm>
        </p:grpSpPr>
        <p:grpSp>
          <p:nvGrpSpPr>
            <p:cNvPr id="71851" name="Group 160"/>
            <p:cNvGrpSpPr/>
            <p:nvPr/>
          </p:nvGrpSpPr>
          <p:grpSpPr>
            <a:xfrm>
              <a:off x="624" y="1476"/>
              <a:ext cx="768" cy="732"/>
              <a:chOff x="1824" y="912"/>
              <a:chExt cx="768" cy="732"/>
            </a:xfrm>
          </p:grpSpPr>
          <p:sp>
            <p:nvSpPr>
              <p:cNvPr id="71852" name="Text Box 168"/>
              <p:cNvSpPr txBox="1"/>
              <p:nvPr/>
            </p:nvSpPr>
            <p:spPr>
              <a:xfrm>
                <a:off x="1954" y="912"/>
                <a:ext cx="507" cy="288"/>
              </a:xfrm>
              <a:prstGeom prst="rect">
                <a:avLst/>
              </a:prstGeom>
              <a:noFill/>
              <a:ln w="9525">
                <a:noFill/>
              </a:ln>
            </p:spPr>
            <p:txBody>
              <a:bodyPr wrap="none" anchor="ctr">
                <a:spAutoFit/>
              </a:bodyPr>
              <a:p>
                <a:pPr algn="ctr"/>
                <a:r>
                  <a:rPr lang="en-US" altLang="zh-CN" dirty="0">
                    <a:latin typeface="华文新魏" panose="02010800040101010101" pitchFamily="2" charset="-122"/>
                  </a:rPr>
                  <a:t>e</a:t>
                </a:r>
                <a:r>
                  <a:rPr lang="en-US" altLang="zh-CN" sz="2000" dirty="0">
                    <a:latin typeface="华文新魏" panose="02010800040101010101" pitchFamily="2" charset="-122"/>
                  </a:rPr>
                  <a:t>(1,3)</a:t>
                </a:r>
                <a:endParaRPr lang="en-US" altLang="zh-CN" dirty="0">
                  <a:latin typeface="华文新魏" panose="02010800040101010101" pitchFamily="2" charset="-122"/>
                </a:endParaRPr>
              </a:p>
            </p:txBody>
          </p:sp>
          <p:sp>
            <p:nvSpPr>
              <p:cNvPr id="71853" name="Text Box 167"/>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854" name="Line 166"/>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855" name="Line 165"/>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856" name="Line 164"/>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857" name="Line 163"/>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858" name="AutoShape 162"/>
              <p:cNvCxnSpPr>
                <a:stCxn id="71856" idx="0"/>
                <a:endCxn id="71857"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859" name="AutoShape 161"/>
              <p:cNvCxnSpPr>
                <a:stCxn id="71856" idx="1"/>
                <a:endCxn id="71857"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860" name="Text Box 159"/>
            <p:cNvSpPr txBox="1"/>
            <p:nvPr/>
          </p:nvSpPr>
          <p:spPr>
            <a:xfrm>
              <a:off x="951" y="1968"/>
              <a:ext cx="116" cy="288"/>
            </a:xfrm>
            <a:prstGeom prst="rect">
              <a:avLst/>
            </a:prstGeom>
            <a:noFill/>
            <a:ln w="9525">
              <a:noFill/>
            </a:ln>
          </p:spPr>
          <p:txBody>
            <a:bodyPr wrap="none" anchor="ctr">
              <a:spAutoFit/>
            </a:bodyPr>
            <a:p>
              <a:pPr algn="ctr"/>
              <a:endParaRPr lang="zh-CN" altLang="en-US" dirty="0">
                <a:latin typeface="华文新魏" panose="02010800040101010101" pitchFamily="2" charset="-122"/>
              </a:endParaRPr>
            </a:p>
          </p:txBody>
        </p:sp>
      </p:grpSp>
      <p:sp>
        <p:nvSpPr>
          <p:cNvPr id="260" name="Arc 146"/>
          <p:cNvSpPr/>
          <p:nvPr/>
        </p:nvSpPr>
        <p:spPr>
          <a:xfrm flipH="1" flipV="1">
            <a:off x="8035925" y="4140200"/>
            <a:ext cx="457200" cy="2076450"/>
          </a:xfrm>
          <a:custGeom>
            <a:avLst/>
            <a:gdLst/>
            <a:ahLst/>
            <a:cxnLst>
              <a:cxn ang="0">
                <a:pos x="0" y="0"/>
              </a:cxn>
              <a:cxn ang="0">
                <a:pos x="2147483647" y="2147483647"/>
              </a:cxn>
              <a:cxn ang="0">
                <a:pos x="0" y="2147483647"/>
              </a:cxn>
            </a:cxnLst>
            <a:pathLst>
              <a:path w="21600" h="42859" fill="none">
                <a:moveTo>
                  <a:pt x="-1" y="0"/>
                </a:moveTo>
                <a:cubicBezTo>
                  <a:pt x="11929" y="0"/>
                  <a:pt x="21600" y="9670"/>
                  <a:pt x="21600" y="21600"/>
                </a:cubicBezTo>
                <a:cubicBezTo>
                  <a:pt x="21600" y="32055"/>
                  <a:pt x="14112" y="41009"/>
                  <a:pt x="3822" y="42859"/>
                </a:cubicBezTo>
              </a:path>
              <a:path w="21600" h="42859" stroke="0">
                <a:moveTo>
                  <a:pt x="-1" y="0"/>
                </a:moveTo>
                <a:cubicBezTo>
                  <a:pt x="11929" y="0"/>
                  <a:pt x="21600" y="9670"/>
                  <a:pt x="21600" y="21600"/>
                </a:cubicBezTo>
                <a:cubicBezTo>
                  <a:pt x="21600" y="32055"/>
                  <a:pt x="14112" y="41009"/>
                  <a:pt x="3822" y="42859"/>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261" name="Text Box 98"/>
          <p:cNvSpPr txBox="1"/>
          <p:nvPr/>
        </p:nvSpPr>
        <p:spPr>
          <a:xfrm>
            <a:off x="8569325" y="6064250"/>
            <a:ext cx="1028700" cy="257175"/>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d[2]</a:t>
            </a:r>
            <a:endParaRPr lang="en-US" altLang="zh-CN" sz="1800" dirty="0">
              <a:latin typeface="华文新魏" panose="02010800040101010101" pitchFamily="2" charset="-122"/>
            </a:endParaRPr>
          </a:p>
        </p:txBody>
      </p:sp>
      <p:grpSp>
        <p:nvGrpSpPr>
          <p:cNvPr id="97" name="Group 38"/>
          <p:cNvGrpSpPr/>
          <p:nvPr/>
        </p:nvGrpSpPr>
        <p:grpSpPr>
          <a:xfrm>
            <a:off x="8035925" y="38100"/>
            <a:ext cx="2209800" cy="5614988"/>
            <a:chOff x="4176" y="44"/>
            <a:chExt cx="1392" cy="3537"/>
          </a:xfrm>
        </p:grpSpPr>
        <p:grpSp>
          <p:nvGrpSpPr>
            <p:cNvPr id="71864" name="Group 43"/>
            <p:cNvGrpSpPr/>
            <p:nvPr/>
          </p:nvGrpSpPr>
          <p:grpSpPr>
            <a:xfrm>
              <a:off x="4176" y="44"/>
              <a:ext cx="1392" cy="3537"/>
              <a:chOff x="4128" y="44"/>
              <a:chExt cx="1392" cy="3537"/>
            </a:xfrm>
          </p:grpSpPr>
          <p:grpSp>
            <p:nvGrpSpPr>
              <p:cNvPr id="71865" name="Group 87"/>
              <p:cNvGrpSpPr/>
              <p:nvPr/>
            </p:nvGrpSpPr>
            <p:grpSpPr>
              <a:xfrm>
                <a:off x="4368" y="2820"/>
                <a:ext cx="768" cy="761"/>
                <a:chOff x="624" y="1476"/>
                <a:chExt cx="768" cy="761"/>
              </a:xfrm>
            </p:grpSpPr>
            <p:grpSp>
              <p:nvGrpSpPr>
                <p:cNvPr id="71866" name="Group 89"/>
                <p:cNvGrpSpPr/>
                <p:nvPr/>
              </p:nvGrpSpPr>
              <p:grpSpPr>
                <a:xfrm>
                  <a:off x="624" y="1476"/>
                  <a:ext cx="768" cy="732"/>
                  <a:chOff x="1824" y="912"/>
                  <a:chExt cx="768" cy="732"/>
                </a:xfrm>
              </p:grpSpPr>
              <p:sp>
                <p:nvSpPr>
                  <p:cNvPr id="71867" name="Text Box 97"/>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p</a:t>
                    </a:r>
                    <a:r>
                      <a:rPr lang="en-US" altLang="zh-CN" sz="2000" dirty="0">
                        <a:latin typeface="华文新魏" panose="02010800040101010101" pitchFamily="2" charset="-122"/>
                      </a:rPr>
                      <a:t>(1,3)</a:t>
                    </a:r>
                    <a:endParaRPr lang="en-US" altLang="zh-CN" dirty="0">
                      <a:latin typeface="华文新魏" panose="02010800040101010101" pitchFamily="2" charset="-122"/>
                    </a:endParaRPr>
                  </a:p>
                </p:txBody>
              </p:sp>
              <p:sp>
                <p:nvSpPr>
                  <p:cNvPr id="71868" name="Text Box 96"/>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869" name="Line 95"/>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870" name="Line 94"/>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871" name="Line 93"/>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872" name="Line 92"/>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873" name="AutoShape 91"/>
                  <p:cNvCxnSpPr>
                    <a:stCxn id="71871" idx="0"/>
                    <a:endCxn id="71872"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874" name="AutoShape 90"/>
                  <p:cNvCxnSpPr>
                    <a:stCxn id="71871" idx="1"/>
                    <a:endCxn id="71872"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875" name="Text Box 88"/>
                <p:cNvSpPr txBox="1"/>
                <p:nvPr/>
              </p:nvSpPr>
              <p:spPr>
                <a:xfrm>
                  <a:off x="867" y="1987"/>
                  <a:ext cx="284"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i, j</a:t>
                  </a:r>
                  <a:endParaRPr lang="en-US" altLang="zh-CN" dirty="0">
                    <a:latin typeface="华文新魏" panose="02010800040101010101" pitchFamily="2" charset="-122"/>
                  </a:endParaRPr>
                </a:p>
              </p:txBody>
            </p:sp>
          </p:grpSp>
          <p:grpSp>
            <p:nvGrpSpPr>
              <p:cNvPr id="71876" name="Group 45"/>
              <p:cNvGrpSpPr/>
              <p:nvPr/>
            </p:nvGrpSpPr>
            <p:grpSpPr>
              <a:xfrm>
                <a:off x="4128" y="44"/>
                <a:ext cx="1296" cy="2865"/>
                <a:chOff x="2688" y="44"/>
                <a:chExt cx="1296" cy="2865"/>
              </a:xfrm>
            </p:grpSpPr>
            <p:grpSp>
              <p:nvGrpSpPr>
                <p:cNvPr id="71877" name="Group 76"/>
                <p:cNvGrpSpPr/>
                <p:nvPr/>
              </p:nvGrpSpPr>
              <p:grpSpPr>
                <a:xfrm>
                  <a:off x="2928" y="800"/>
                  <a:ext cx="768" cy="732"/>
                  <a:chOff x="624" y="804"/>
                  <a:chExt cx="768" cy="732"/>
                </a:xfrm>
              </p:grpSpPr>
              <p:grpSp>
                <p:nvGrpSpPr>
                  <p:cNvPr id="71878" name="Group 78"/>
                  <p:cNvGrpSpPr/>
                  <p:nvPr/>
                </p:nvGrpSpPr>
                <p:grpSpPr>
                  <a:xfrm>
                    <a:off x="624" y="804"/>
                    <a:ext cx="768" cy="732"/>
                    <a:chOff x="1824" y="912"/>
                    <a:chExt cx="768" cy="732"/>
                  </a:xfrm>
                </p:grpSpPr>
                <p:sp>
                  <p:nvSpPr>
                    <p:cNvPr id="71879" name="Text Box 86"/>
                    <p:cNvSpPr txBox="1"/>
                    <p:nvPr/>
                  </p:nvSpPr>
                  <p:spPr>
                    <a:xfrm>
                      <a:off x="2112" y="912"/>
                      <a:ext cx="191" cy="288"/>
                    </a:xfrm>
                    <a:prstGeom prst="rect">
                      <a:avLst/>
                    </a:prstGeom>
                    <a:noFill/>
                    <a:ln w="9525">
                      <a:noFill/>
                    </a:ln>
                  </p:spPr>
                  <p:txBody>
                    <a:bodyPr wrap="none" anchor="ctr">
                      <a:spAutoFit/>
                    </a:bodyPr>
                    <a:p>
                      <a:pPr algn="ctr"/>
                      <a:r>
                        <a:rPr lang="en-US" altLang="zh-CN" dirty="0">
                          <a:latin typeface="华文新魏" panose="02010800040101010101" pitchFamily="2" charset="-122"/>
                        </a:rPr>
                        <a:t>s</a:t>
                      </a:r>
                      <a:endParaRPr lang="en-US" altLang="zh-CN" dirty="0">
                        <a:latin typeface="华文新魏" panose="02010800040101010101" pitchFamily="2" charset="-122"/>
                      </a:endParaRPr>
                    </a:p>
                  </p:txBody>
                </p:sp>
                <p:sp>
                  <p:nvSpPr>
                    <p:cNvPr id="71880" name="Text Box 85"/>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881" name="Line 84"/>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882" name="Line 83"/>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883" name="Line 82"/>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884" name="Line 81"/>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885" name="AutoShape 80"/>
                    <p:cNvCxnSpPr>
                      <a:stCxn id="71883" idx="0"/>
                      <a:endCxn id="71884"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886" name="AutoShape 79"/>
                    <p:cNvCxnSpPr>
                      <a:stCxn id="71883" idx="1"/>
                      <a:endCxn id="71884"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887" name="Text Box 77"/>
                  <p:cNvSpPr txBox="1"/>
                  <p:nvPr/>
                </p:nvSpPr>
                <p:spPr>
                  <a:xfrm>
                    <a:off x="812" y="1317"/>
                    <a:ext cx="393" cy="219"/>
                  </a:xfrm>
                  <a:prstGeom prst="rect">
                    <a:avLst/>
                  </a:prstGeom>
                  <a:noFill/>
                  <a:ln w="9525">
                    <a:noFill/>
                  </a:ln>
                </p:spPr>
                <p:txBody>
                  <a:bodyPr wrap="none" anchor="ctr">
                    <a:spAutoFit/>
                  </a:bodyPr>
                  <a:p>
                    <a:pPr algn="ctr">
                      <a:lnSpc>
                        <a:spcPct val="70000"/>
                      </a:lnSpc>
                    </a:pPr>
                    <a:r>
                      <a:rPr lang="en-US" altLang="zh-CN" dirty="0">
                        <a:latin typeface="华文新魏" panose="02010800040101010101" pitchFamily="2" charset="-122"/>
                      </a:rPr>
                      <a:t>a, x</a:t>
                    </a:r>
                    <a:endParaRPr lang="en-US" altLang="zh-CN" dirty="0">
                      <a:latin typeface="华文新魏" panose="02010800040101010101" pitchFamily="2" charset="-122"/>
                    </a:endParaRPr>
                  </a:p>
                </p:txBody>
              </p:sp>
            </p:grpSp>
            <p:grpSp>
              <p:nvGrpSpPr>
                <p:cNvPr id="71888" name="Group 65"/>
                <p:cNvGrpSpPr/>
                <p:nvPr/>
              </p:nvGrpSpPr>
              <p:grpSpPr>
                <a:xfrm>
                  <a:off x="2928" y="1472"/>
                  <a:ext cx="768" cy="761"/>
                  <a:chOff x="624" y="1476"/>
                  <a:chExt cx="768" cy="761"/>
                </a:xfrm>
              </p:grpSpPr>
              <p:grpSp>
                <p:nvGrpSpPr>
                  <p:cNvPr id="71889" name="Group 67"/>
                  <p:cNvGrpSpPr/>
                  <p:nvPr/>
                </p:nvGrpSpPr>
                <p:grpSpPr>
                  <a:xfrm>
                    <a:off x="624" y="1476"/>
                    <a:ext cx="768" cy="732"/>
                    <a:chOff x="1824" y="912"/>
                    <a:chExt cx="768" cy="732"/>
                  </a:xfrm>
                </p:grpSpPr>
                <p:sp>
                  <p:nvSpPr>
                    <p:cNvPr id="71890" name="Text Box 75"/>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q</a:t>
                      </a:r>
                      <a:r>
                        <a:rPr lang="en-US" altLang="zh-CN" sz="2000" dirty="0">
                          <a:latin typeface="华文新魏" panose="02010800040101010101" pitchFamily="2" charset="-122"/>
                        </a:rPr>
                        <a:t>(1,9)</a:t>
                      </a:r>
                      <a:endParaRPr lang="en-US" altLang="zh-CN" dirty="0">
                        <a:latin typeface="华文新魏" panose="02010800040101010101" pitchFamily="2" charset="-122"/>
                      </a:endParaRPr>
                    </a:p>
                  </p:txBody>
                </p:sp>
                <p:sp>
                  <p:nvSpPr>
                    <p:cNvPr id="71891" name="Text Box 74"/>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892" name="Line 73"/>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893" name="Line 72"/>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894" name="Line 71"/>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895" name="Line 70"/>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896" name="AutoShape 69"/>
                    <p:cNvCxnSpPr>
                      <a:stCxn id="71894" idx="0"/>
                      <a:endCxn id="71895"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897" name="AutoShape 68"/>
                    <p:cNvCxnSpPr>
                      <a:stCxn id="71894" idx="1"/>
                      <a:endCxn id="71895"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898" name="Text Box 66"/>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grpSp>
              <p:nvGrpSpPr>
                <p:cNvPr id="71899" name="Group 54"/>
                <p:cNvGrpSpPr/>
                <p:nvPr/>
              </p:nvGrpSpPr>
              <p:grpSpPr>
                <a:xfrm>
                  <a:off x="2928" y="2148"/>
                  <a:ext cx="768" cy="761"/>
                  <a:chOff x="624" y="1476"/>
                  <a:chExt cx="768" cy="761"/>
                </a:xfrm>
              </p:grpSpPr>
              <p:grpSp>
                <p:nvGrpSpPr>
                  <p:cNvPr id="71900" name="Group 56"/>
                  <p:cNvGrpSpPr/>
                  <p:nvPr/>
                </p:nvGrpSpPr>
                <p:grpSpPr>
                  <a:xfrm>
                    <a:off x="624" y="1476"/>
                    <a:ext cx="768" cy="732"/>
                    <a:chOff x="1824" y="912"/>
                    <a:chExt cx="768" cy="732"/>
                  </a:xfrm>
                </p:grpSpPr>
                <p:sp>
                  <p:nvSpPr>
                    <p:cNvPr id="71901" name="Text Box 64"/>
                    <p:cNvSpPr txBox="1"/>
                    <p:nvPr/>
                  </p:nvSpPr>
                  <p:spPr>
                    <a:xfrm>
                      <a:off x="1949" y="912"/>
                      <a:ext cx="518" cy="288"/>
                    </a:xfrm>
                    <a:prstGeom prst="rect">
                      <a:avLst/>
                    </a:prstGeom>
                    <a:noFill/>
                    <a:ln w="9525">
                      <a:noFill/>
                    </a:ln>
                  </p:spPr>
                  <p:txBody>
                    <a:bodyPr wrap="none" anchor="ctr">
                      <a:spAutoFit/>
                    </a:bodyPr>
                    <a:p>
                      <a:pPr algn="ctr"/>
                      <a:r>
                        <a:rPr lang="en-US" altLang="zh-CN" dirty="0">
                          <a:latin typeface="华文新魏" panose="02010800040101010101" pitchFamily="2" charset="-122"/>
                        </a:rPr>
                        <a:t>q</a:t>
                      </a:r>
                      <a:r>
                        <a:rPr lang="en-US" altLang="zh-CN" sz="2000" dirty="0">
                          <a:latin typeface="华文新魏" panose="02010800040101010101" pitchFamily="2" charset="-122"/>
                        </a:rPr>
                        <a:t>(1,3)</a:t>
                      </a:r>
                      <a:endParaRPr lang="en-US" altLang="zh-CN" dirty="0">
                        <a:latin typeface="华文新魏" panose="02010800040101010101" pitchFamily="2" charset="-122"/>
                      </a:endParaRPr>
                    </a:p>
                  </p:txBody>
                </p:sp>
                <p:sp>
                  <p:nvSpPr>
                    <p:cNvPr id="71902" name="Text Box 63"/>
                    <p:cNvSpPr txBox="1"/>
                    <p:nvPr/>
                  </p:nvSpPr>
                  <p:spPr>
                    <a:xfrm>
                      <a:off x="1920" y="1200"/>
                      <a:ext cx="606" cy="288"/>
                    </a:xfrm>
                    <a:prstGeom prst="rect">
                      <a:avLst/>
                    </a:prstGeom>
                    <a:noFill/>
                    <a:ln w="9525">
                      <a:noFill/>
                    </a:ln>
                  </p:spPr>
                  <p:txBody>
                    <a:bodyPr wrap="none" anchor="ctr">
                      <a:spAutoFit/>
                    </a:bodyPr>
                    <a:p>
                      <a:pPr algn="ctr"/>
                      <a:r>
                        <a:rPr lang="en-US" altLang="zh-CN" dirty="0">
                          <a:latin typeface="华文新魏" panose="02010800040101010101" pitchFamily="2" charset="-122"/>
                        </a:rPr>
                        <a:t>access</a:t>
                      </a:r>
                      <a:endParaRPr lang="en-US" altLang="zh-CN" dirty="0">
                        <a:latin typeface="华文新魏" panose="02010800040101010101" pitchFamily="2" charset="-122"/>
                      </a:endParaRPr>
                    </a:p>
                  </p:txBody>
                </p:sp>
                <p:sp>
                  <p:nvSpPr>
                    <p:cNvPr id="71903" name="Line 62"/>
                    <p:cNvSpPr/>
                    <p:nvPr/>
                  </p:nvSpPr>
                  <p:spPr>
                    <a:xfrm>
                      <a:off x="1824" y="1248"/>
                      <a:ext cx="768" cy="0"/>
                    </a:xfrm>
                    <a:prstGeom prst="line">
                      <a:avLst/>
                    </a:prstGeom>
                    <a:ln w="9525" cap="flat" cmpd="sng">
                      <a:solidFill>
                        <a:schemeClr val="tx1"/>
                      </a:solidFill>
                      <a:prstDash val="solid"/>
                      <a:round/>
                      <a:headEnd type="none" w="med" len="med"/>
                      <a:tailEnd type="none" w="med" len="med"/>
                    </a:ln>
                  </p:spPr>
                </p:sp>
                <p:sp>
                  <p:nvSpPr>
                    <p:cNvPr id="71904" name="Line 61"/>
                    <p:cNvSpPr/>
                    <p:nvPr/>
                  </p:nvSpPr>
                  <p:spPr>
                    <a:xfrm>
                      <a:off x="1824" y="1440"/>
                      <a:ext cx="768" cy="0"/>
                    </a:xfrm>
                    <a:prstGeom prst="line">
                      <a:avLst/>
                    </a:prstGeom>
                    <a:ln w="9525" cap="flat" cmpd="sng">
                      <a:solidFill>
                        <a:schemeClr val="tx1"/>
                      </a:solidFill>
                      <a:prstDash val="solid"/>
                      <a:round/>
                      <a:headEnd type="none" w="med" len="med"/>
                      <a:tailEnd type="none" w="med" len="med"/>
                    </a:ln>
                  </p:spPr>
                </p:sp>
                <p:sp>
                  <p:nvSpPr>
                    <p:cNvPr id="71905" name="Line 60"/>
                    <p:cNvSpPr/>
                    <p:nvPr/>
                  </p:nvSpPr>
                  <p:spPr>
                    <a:xfrm>
                      <a:off x="1824" y="960"/>
                      <a:ext cx="768" cy="0"/>
                    </a:xfrm>
                    <a:prstGeom prst="line">
                      <a:avLst/>
                    </a:prstGeom>
                    <a:ln w="9525" cap="flat" cmpd="sng">
                      <a:solidFill>
                        <a:schemeClr val="tx1"/>
                      </a:solidFill>
                      <a:prstDash val="solid"/>
                      <a:round/>
                      <a:headEnd type="none" w="med" len="med"/>
                      <a:tailEnd type="none" w="med" len="med"/>
                    </a:ln>
                  </p:spPr>
                </p:sp>
                <p:sp>
                  <p:nvSpPr>
                    <p:cNvPr id="71906" name="Line 59"/>
                    <p:cNvSpPr/>
                    <p:nvPr/>
                  </p:nvSpPr>
                  <p:spPr>
                    <a:xfrm>
                      <a:off x="1824" y="1632"/>
                      <a:ext cx="768" cy="0"/>
                    </a:xfrm>
                    <a:prstGeom prst="line">
                      <a:avLst/>
                    </a:prstGeom>
                    <a:ln w="38100" cap="flat" cmpd="dbl">
                      <a:solidFill>
                        <a:schemeClr val="tx1"/>
                      </a:solidFill>
                      <a:prstDash val="solid"/>
                      <a:round/>
                      <a:headEnd type="none" w="med" len="med"/>
                      <a:tailEnd type="none" w="med" len="med"/>
                    </a:ln>
                  </p:spPr>
                </p:sp>
                <p:cxnSp>
                  <p:nvCxnSpPr>
                    <p:cNvPr id="71907" name="AutoShape 58"/>
                    <p:cNvCxnSpPr>
                      <a:stCxn id="71905" idx="0"/>
                      <a:endCxn id="71906" idx="0"/>
                    </p:cNvCxnSpPr>
                    <p:nvPr/>
                  </p:nvCxnSpPr>
                  <p:spPr>
                    <a:xfrm>
                      <a:off x="1824" y="960"/>
                      <a:ext cx="0" cy="660"/>
                    </a:xfrm>
                    <a:prstGeom prst="straightConnector1">
                      <a:avLst/>
                    </a:prstGeom>
                    <a:ln w="9525" cap="flat" cmpd="sng">
                      <a:solidFill>
                        <a:schemeClr val="tx1"/>
                      </a:solidFill>
                      <a:prstDash val="solid"/>
                      <a:round/>
                      <a:headEnd type="none" w="med" len="med"/>
                      <a:tailEnd type="none" w="med" len="med"/>
                    </a:ln>
                  </p:spPr>
                </p:cxnSp>
                <p:cxnSp>
                  <p:nvCxnSpPr>
                    <p:cNvPr id="71908" name="AutoShape 57"/>
                    <p:cNvCxnSpPr>
                      <a:stCxn id="71905" idx="1"/>
                      <a:endCxn id="71906" idx="1"/>
                    </p:cNvCxnSpPr>
                    <p:nvPr/>
                  </p:nvCxnSpPr>
                  <p:spPr>
                    <a:xfrm>
                      <a:off x="2592" y="960"/>
                      <a:ext cx="0" cy="684"/>
                    </a:xfrm>
                    <a:prstGeom prst="straightConnector1">
                      <a:avLst/>
                    </a:prstGeom>
                    <a:ln w="9525" cap="flat" cmpd="sng">
                      <a:solidFill>
                        <a:schemeClr val="tx1"/>
                      </a:solidFill>
                      <a:prstDash val="solid"/>
                      <a:round/>
                      <a:headEnd type="none" w="med" len="med"/>
                      <a:tailEnd type="none" w="med" len="med"/>
                    </a:ln>
                  </p:spPr>
                </p:cxnSp>
              </p:grpSp>
              <p:sp>
                <p:nvSpPr>
                  <p:cNvPr id="71909" name="Text Box 55"/>
                  <p:cNvSpPr txBox="1"/>
                  <p:nvPr/>
                </p:nvSpPr>
                <p:spPr>
                  <a:xfrm>
                    <a:off x="831" y="1987"/>
                    <a:ext cx="356" cy="250"/>
                  </a:xfrm>
                  <a:prstGeom prst="rect">
                    <a:avLst/>
                  </a:prstGeom>
                  <a:noFill/>
                  <a:ln w="9525">
                    <a:noFill/>
                  </a:ln>
                </p:spPr>
                <p:txBody>
                  <a:bodyPr wrap="none" anchor="ctr">
                    <a:spAutoFit/>
                  </a:bodyPr>
                  <a:p>
                    <a:pPr algn="ctr"/>
                    <a:r>
                      <a:rPr lang="en-US" altLang="zh-CN" sz="2000" dirty="0">
                        <a:latin typeface="华文新魏" panose="02010800040101010101" pitchFamily="2" charset="-122"/>
                      </a:rPr>
                      <a:t>k, v</a:t>
                    </a:r>
                    <a:endParaRPr lang="en-US" altLang="zh-CN" dirty="0">
                      <a:latin typeface="华文新魏" panose="02010800040101010101" pitchFamily="2" charset="-122"/>
                    </a:endParaRPr>
                  </a:p>
                </p:txBody>
              </p:sp>
            </p:grpSp>
            <p:grpSp>
              <p:nvGrpSpPr>
                <p:cNvPr id="71910" name="Group 49"/>
                <p:cNvGrpSpPr/>
                <p:nvPr/>
              </p:nvGrpSpPr>
              <p:grpSpPr>
                <a:xfrm>
                  <a:off x="2817" y="44"/>
                  <a:ext cx="856" cy="756"/>
                  <a:chOff x="296" y="46"/>
                  <a:chExt cx="856" cy="756"/>
                </a:xfrm>
              </p:grpSpPr>
              <p:sp>
                <p:nvSpPr>
                  <p:cNvPr id="71911" name="Rectangle 53"/>
                  <p:cNvSpPr/>
                  <p:nvPr/>
                </p:nvSpPr>
                <p:spPr>
                  <a:xfrm>
                    <a:off x="720" y="96"/>
                    <a:ext cx="432" cy="672"/>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71912" name="Text Box 52"/>
                  <p:cNvSpPr txBox="1"/>
                  <p:nvPr/>
                </p:nvSpPr>
                <p:spPr>
                  <a:xfrm>
                    <a:off x="296" y="46"/>
                    <a:ext cx="415" cy="756"/>
                  </a:xfrm>
                  <a:prstGeom prst="rect">
                    <a:avLst/>
                  </a:prstGeom>
                  <a:solidFill>
                    <a:srgbClr val="F2F2F2"/>
                  </a:solidFill>
                  <a:ln w="9525">
                    <a:noFill/>
                  </a:ln>
                </p:spPr>
                <p:txBody>
                  <a:bodyPr wrap="none" anchor="ctr">
                    <a:spAutoFit/>
                  </a:bodyPr>
                  <a:p>
                    <a:pPr algn="ctr" defTabSz="914400">
                      <a:lnSpc>
                        <a:spcPct val="120000"/>
                      </a:lnSpc>
                    </a:pPr>
                    <a:r>
                      <a:rPr lang="en-US" altLang="zh-CN" sz="2000" dirty="0">
                        <a:latin typeface="华文新魏" panose="02010800040101010101" pitchFamily="2" charset="-122"/>
                      </a:rPr>
                      <a:t>d[3]</a:t>
                    </a:r>
                    <a:endParaRPr lang="en-US" altLang="zh-CN" sz="2000" dirty="0">
                      <a:latin typeface="华文新魏" panose="02010800040101010101" pitchFamily="2" charset="-122"/>
                    </a:endParaRPr>
                  </a:p>
                  <a:p>
                    <a:pPr algn="ctr" defTabSz="914400">
                      <a:lnSpc>
                        <a:spcPct val="120000"/>
                      </a:lnSpc>
                    </a:pPr>
                    <a:r>
                      <a:rPr lang="en-US" altLang="zh-CN" sz="2000" dirty="0">
                        <a:latin typeface="华文新魏" panose="02010800040101010101" pitchFamily="2" charset="-122"/>
                      </a:rPr>
                      <a:t>d[2]</a:t>
                    </a:r>
                    <a:endParaRPr lang="en-US" altLang="zh-CN" sz="2000" dirty="0">
                      <a:latin typeface="华文新魏" panose="02010800040101010101" pitchFamily="2" charset="-122"/>
                    </a:endParaRPr>
                  </a:p>
                  <a:p>
                    <a:pPr algn="ctr" defTabSz="914400">
                      <a:lnSpc>
                        <a:spcPct val="120000"/>
                      </a:lnSpc>
                    </a:pPr>
                    <a:r>
                      <a:rPr lang="en-US" altLang="zh-CN" sz="2000" dirty="0">
                        <a:latin typeface="华文新魏" panose="02010800040101010101" pitchFamily="2" charset="-122"/>
                      </a:rPr>
                      <a:t>d[1]</a:t>
                    </a:r>
                    <a:endParaRPr lang="en-US" altLang="zh-CN" sz="1800" dirty="0">
                      <a:latin typeface="华文新魏" panose="02010800040101010101" pitchFamily="2" charset="-122"/>
                    </a:endParaRPr>
                  </a:p>
                </p:txBody>
              </p:sp>
              <p:sp>
                <p:nvSpPr>
                  <p:cNvPr id="71913" name="Line 51"/>
                  <p:cNvSpPr/>
                  <p:nvPr/>
                </p:nvSpPr>
                <p:spPr>
                  <a:xfrm>
                    <a:off x="720" y="576"/>
                    <a:ext cx="432" cy="0"/>
                  </a:xfrm>
                  <a:prstGeom prst="line">
                    <a:avLst/>
                  </a:prstGeom>
                  <a:ln w="9525" cap="flat" cmpd="sng">
                    <a:solidFill>
                      <a:schemeClr val="tx1"/>
                    </a:solidFill>
                    <a:prstDash val="solid"/>
                    <a:round/>
                    <a:headEnd type="none" w="med" len="med"/>
                    <a:tailEnd type="none" w="med" len="med"/>
                  </a:ln>
                </p:spPr>
              </p:sp>
              <p:sp>
                <p:nvSpPr>
                  <p:cNvPr id="71914" name="Line 50"/>
                  <p:cNvSpPr/>
                  <p:nvPr/>
                </p:nvSpPr>
                <p:spPr>
                  <a:xfrm>
                    <a:off x="720" y="336"/>
                    <a:ext cx="432" cy="0"/>
                  </a:xfrm>
                  <a:prstGeom prst="line">
                    <a:avLst/>
                  </a:prstGeom>
                  <a:ln w="9525" cap="flat" cmpd="sng">
                    <a:solidFill>
                      <a:schemeClr val="tx1"/>
                    </a:solidFill>
                    <a:prstDash val="solid"/>
                    <a:round/>
                    <a:headEnd type="none" w="med" len="med"/>
                    <a:tailEnd type="none" w="med" len="med"/>
                  </a:ln>
                </p:spPr>
              </p:sp>
            </p:grpSp>
            <p:sp>
              <p:nvSpPr>
                <p:cNvPr id="71915" name="Arc 48"/>
                <p:cNvSpPr/>
                <p:nvPr/>
              </p:nvSpPr>
              <p:spPr>
                <a:xfrm>
                  <a:off x="3647" y="672"/>
                  <a:ext cx="193" cy="584"/>
                </a:xfrm>
                <a:custGeom>
                  <a:avLst/>
                  <a:gdLst/>
                  <a:ahLst/>
                  <a:cxnLst>
                    <a:cxn ang="0">
                      <a:pos x="0" y="0"/>
                    </a:cxn>
                    <a:cxn ang="0">
                      <a:pos x="0" y="0"/>
                    </a:cxn>
                    <a:cxn ang="0">
                      <a:pos x="0" y="0"/>
                    </a:cxn>
                  </a:cxnLst>
                  <a:pathLst>
                    <a:path w="27549" h="43176" fill="none">
                      <a:moveTo>
                        <a:pt x="0" y="835"/>
                      </a:moveTo>
                      <a:cubicBezTo>
                        <a:pt x="1934" y="281"/>
                        <a:pt x="3936" y="-1"/>
                        <a:pt x="5949" y="0"/>
                      </a:cubicBezTo>
                      <a:cubicBezTo>
                        <a:pt x="17878" y="0"/>
                        <a:pt x="27549" y="9670"/>
                        <a:pt x="27549" y="21600"/>
                      </a:cubicBezTo>
                      <a:cubicBezTo>
                        <a:pt x="27549" y="33134"/>
                        <a:pt x="18486" y="42633"/>
                        <a:pt x="6965" y="43176"/>
                      </a:cubicBezTo>
                    </a:path>
                    <a:path w="27549" h="43176" stroke="0">
                      <a:moveTo>
                        <a:pt x="0" y="835"/>
                      </a:moveTo>
                      <a:cubicBezTo>
                        <a:pt x="1934" y="281"/>
                        <a:pt x="3936" y="-1"/>
                        <a:pt x="5949" y="0"/>
                      </a:cubicBezTo>
                      <a:cubicBezTo>
                        <a:pt x="17878" y="0"/>
                        <a:pt x="27549" y="9670"/>
                        <a:pt x="27549" y="21600"/>
                      </a:cubicBezTo>
                      <a:cubicBezTo>
                        <a:pt x="27549" y="33134"/>
                        <a:pt x="18486" y="42633"/>
                        <a:pt x="6965" y="43176"/>
                      </a:cubicBezTo>
                      <a:lnTo>
                        <a:pt x="5949" y="21600"/>
                      </a:lnTo>
                      <a:lnTo>
                        <a:pt x="0" y="835"/>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71916" name="Arc 47"/>
                <p:cNvSpPr/>
                <p:nvPr/>
              </p:nvSpPr>
              <p:spPr>
                <a:xfrm>
                  <a:off x="3600" y="480"/>
                  <a:ext cx="384" cy="2014"/>
                </a:xfrm>
                <a:custGeom>
                  <a:avLst/>
                  <a:gdLst/>
                  <a:ahLst/>
                  <a:cxnLst>
                    <a:cxn ang="0">
                      <a:pos x="0" y="0"/>
                    </a:cxn>
                    <a:cxn ang="0">
                      <a:pos x="0" y="0"/>
                    </a:cxn>
                    <a:cxn ang="0">
                      <a:pos x="0" y="0"/>
                    </a:cxn>
                  </a:cxnLst>
                  <a:pathLst>
                    <a:path w="21600" h="41846" fill="none">
                      <a:moveTo>
                        <a:pt x="-1" y="0"/>
                      </a:moveTo>
                      <a:cubicBezTo>
                        <a:pt x="11929" y="0"/>
                        <a:pt x="21600" y="9670"/>
                        <a:pt x="21600" y="21600"/>
                      </a:cubicBezTo>
                      <a:cubicBezTo>
                        <a:pt x="21600" y="30626"/>
                        <a:pt x="15987" y="38700"/>
                        <a:pt x="7527" y="41846"/>
                      </a:cubicBezTo>
                    </a:path>
                    <a:path w="21600" h="41846" stroke="0">
                      <a:moveTo>
                        <a:pt x="-1" y="0"/>
                      </a:moveTo>
                      <a:cubicBezTo>
                        <a:pt x="11929" y="0"/>
                        <a:pt x="21600" y="9670"/>
                        <a:pt x="21600" y="21600"/>
                      </a:cubicBezTo>
                      <a:cubicBezTo>
                        <a:pt x="21600" y="30626"/>
                        <a:pt x="15987" y="38700"/>
                        <a:pt x="7527" y="41846"/>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
              <p:nvSpPr>
                <p:cNvPr id="71917" name="Arc 46"/>
                <p:cNvSpPr/>
                <p:nvPr/>
              </p:nvSpPr>
              <p:spPr>
                <a:xfrm flipH="1" flipV="1">
                  <a:off x="2688" y="2016"/>
                  <a:ext cx="288" cy="580"/>
                </a:xfrm>
                <a:custGeom>
                  <a:avLst/>
                  <a:gdLst/>
                  <a:ahLst/>
                  <a:cxnLst>
                    <a:cxn ang="0">
                      <a:pos x="0" y="0"/>
                    </a:cxn>
                    <a:cxn ang="0">
                      <a:pos x="0" y="0"/>
                    </a:cxn>
                    <a:cxn ang="0">
                      <a:pos x="0" y="0"/>
                    </a:cxn>
                  </a:cxnLst>
                  <a:pathLst>
                    <a:path w="21600" h="42583" fill="none">
                      <a:moveTo>
                        <a:pt x="-1" y="0"/>
                      </a:moveTo>
                      <a:cubicBezTo>
                        <a:pt x="11929" y="0"/>
                        <a:pt x="21600" y="9670"/>
                        <a:pt x="21600" y="21600"/>
                      </a:cubicBezTo>
                      <a:cubicBezTo>
                        <a:pt x="21600" y="31554"/>
                        <a:pt x="14796" y="40219"/>
                        <a:pt x="5126" y="42582"/>
                      </a:cubicBezTo>
                    </a:path>
                    <a:path w="21600" h="42583" stroke="0">
                      <a:moveTo>
                        <a:pt x="-1" y="0"/>
                      </a:moveTo>
                      <a:cubicBezTo>
                        <a:pt x="11929" y="0"/>
                        <a:pt x="21600" y="9670"/>
                        <a:pt x="21600" y="21600"/>
                      </a:cubicBezTo>
                      <a:cubicBezTo>
                        <a:pt x="21600" y="31554"/>
                        <a:pt x="14796" y="40219"/>
                        <a:pt x="5126" y="42582"/>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sp>
            <p:nvSpPr>
              <p:cNvPr id="71918" name="Arc 44"/>
              <p:cNvSpPr/>
              <p:nvPr/>
            </p:nvSpPr>
            <p:spPr>
              <a:xfrm>
                <a:off x="4992" y="253"/>
                <a:ext cx="528" cy="2880"/>
              </a:xfrm>
              <a:custGeom>
                <a:avLst/>
                <a:gdLst/>
                <a:ahLst/>
                <a:cxnLst>
                  <a:cxn ang="0">
                    <a:pos x="0" y="0"/>
                  </a:cxn>
                  <a:cxn ang="0">
                    <a:pos x="0" y="0"/>
                  </a:cxn>
                  <a:cxn ang="0">
                    <a:pos x="0" y="0"/>
                  </a:cxn>
                </a:cxnLst>
                <a:pathLst>
                  <a:path w="21600" h="41861" fill="none">
                    <a:moveTo>
                      <a:pt x="2458" y="0"/>
                    </a:moveTo>
                    <a:cubicBezTo>
                      <a:pt x="13365" y="1250"/>
                      <a:pt x="21600" y="10482"/>
                      <a:pt x="21600" y="21460"/>
                    </a:cubicBezTo>
                    <a:cubicBezTo>
                      <a:pt x="21600" y="30653"/>
                      <a:pt x="15780" y="38840"/>
                      <a:pt x="7096" y="41860"/>
                    </a:cubicBezTo>
                  </a:path>
                  <a:path w="21600" h="41861" stroke="0">
                    <a:moveTo>
                      <a:pt x="2458" y="0"/>
                    </a:moveTo>
                    <a:cubicBezTo>
                      <a:pt x="13365" y="1250"/>
                      <a:pt x="21600" y="10482"/>
                      <a:pt x="21600" y="21460"/>
                    </a:cubicBezTo>
                    <a:cubicBezTo>
                      <a:pt x="21600" y="30653"/>
                      <a:pt x="15780" y="38840"/>
                      <a:pt x="7096" y="41860"/>
                    </a:cubicBezTo>
                    <a:lnTo>
                      <a:pt x="0" y="21460"/>
                    </a:lnTo>
                    <a:lnTo>
                      <a:pt x="2458"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grpSp>
        <p:sp>
          <p:nvSpPr>
            <p:cNvPr id="71919" name="Text Box 42"/>
            <p:cNvSpPr txBox="1"/>
            <p:nvPr/>
          </p:nvSpPr>
          <p:spPr>
            <a:xfrm>
              <a:off x="4488" y="1152"/>
              <a:ext cx="648" cy="162"/>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d[1]</a:t>
              </a:r>
              <a:endParaRPr lang="en-US" altLang="zh-CN" sz="1800" dirty="0">
                <a:latin typeface="华文新魏" panose="02010800040101010101" pitchFamily="2" charset="-122"/>
              </a:endParaRPr>
            </a:p>
          </p:txBody>
        </p:sp>
        <p:sp>
          <p:nvSpPr>
            <p:cNvPr id="71920" name="Text Box 41"/>
            <p:cNvSpPr txBox="1"/>
            <p:nvPr/>
          </p:nvSpPr>
          <p:spPr>
            <a:xfrm>
              <a:off x="4488" y="1824"/>
              <a:ext cx="648" cy="162"/>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d[2]</a:t>
              </a:r>
              <a:endParaRPr lang="en-US" altLang="zh-CN" sz="1800" dirty="0">
                <a:latin typeface="华文新魏" panose="02010800040101010101" pitchFamily="2" charset="-122"/>
              </a:endParaRPr>
            </a:p>
          </p:txBody>
        </p:sp>
        <p:sp>
          <p:nvSpPr>
            <p:cNvPr id="71921" name="Text Box 40"/>
            <p:cNvSpPr txBox="1"/>
            <p:nvPr/>
          </p:nvSpPr>
          <p:spPr>
            <a:xfrm>
              <a:off x="4464" y="2496"/>
              <a:ext cx="648" cy="162"/>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d[2]</a:t>
              </a:r>
              <a:endParaRPr lang="en-US" altLang="zh-CN" sz="1800" dirty="0">
                <a:latin typeface="华文新魏" panose="02010800040101010101" pitchFamily="2" charset="-122"/>
              </a:endParaRPr>
            </a:p>
          </p:txBody>
        </p:sp>
        <p:sp>
          <p:nvSpPr>
            <p:cNvPr id="71922" name="Text Box 39"/>
            <p:cNvSpPr txBox="1"/>
            <p:nvPr/>
          </p:nvSpPr>
          <p:spPr>
            <a:xfrm>
              <a:off x="4512" y="3168"/>
              <a:ext cx="648" cy="162"/>
            </a:xfrm>
            <a:prstGeom prst="rect">
              <a:avLst/>
            </a:prstGeom>
            <a:solidFill>
              <a:schemeClr val="bg1"/>
            </a:solidFill>
            <a:ln w="9525">
              <a:noFill/>
            </a:ln>
          </p:spPr>
          <p:txBody>
            <a:bodyPr wrap="none" anchor="ctr">
              <a:spAutoFit/>
            </a:bodyPr>
            <a:p>
              <a:pPr algn="ctr">
                <a:lnSpc>
                  <a:spcPct val="60000"/>
                </a:lnSpc>
              </a:pPr>
              <a:r>
                <a:rPr lang="en-US" altLang="zh-CN" sz="1800" dirty="0">
                  <a:solidFill>
                    <a:srgbClr val="FF0000"/>
                  </a:solidFill>
                  <a:latin typeface="华文新魏" panose="02010800040101010101" pitchFamily="2" charset="-122"/>
                </a:rPr>
                <a:t>save d[3]</a:t>
              </a:r>
              <a:endParaRPr lang="en-US" altLang="zh-CN" sz="1800" dirty="0">
                <a:latin typeface="华文新魏" panose="02010800040101010101" pitchFamily="2" charset="-122"/>
              </a:endParaRPr>
            </a:p>
          </p:txBody>
        </p:sp>
      </p:grpSp>
      <p:sp>
        <p:nvSpPr>
          <p:cNvPr id="322" name="Arc 36"/>
          <p:cNvSpPr/>
          <p:nvPr/>
        </p:nvSpPr>
        <p:spPr>
          <a:xfrm>
            <a:off x="9610725" y="857250"/>
            <a:ext cx="609600" cy="3197225"/>
          </a:xfrm>
          <a:custGeom>
            <a:avLst/>
            <a:gdLst/>
            <a:ahLst/>
            <a:cxnLst>
              <a:cxn ang="0">
                <a:pos x="0" y="0"/>
              </a:cxn>
              <a:cxn ang="0">
                <a:pos x="2147483647" y="2147483647"/>
              </a:cxn>
              <a:cxn ang="0">
                <a:pos x="0" y="2147483647"/>
              </a:cxn>
            </a:cxnLst>
            <a:pathLst>
              <a:path w="21600" h="41846" fill="none">
                <a:moveTo>
                  <a:pt x="-1" y="0"/>
                </a:moveTo>
                <a:cubicBezTo>
                  <a:pt x="11929" y="0"/>
                  <a:pt x="21600" y="9670"/>
                  <a:pt x="21600" y="21600"/>
                </a:cubicBezTo>
                <a:cubicBezTo>
                  <a:pt x="21600" y="30626"/>
                  <a:pt x="15987" y="38700"/>
                  <a:pt x="7527" y="41846"/>
                </a:cubicBezTo>
              </a:path>
              <a:path w="21600" h="41846" stroke="0">
                <a:moveTo>
                  <a:pt x="-1" y="0"/>
                </a:moveTo>
                <a:cubicBezTo>
                  <a:pt x="11929" y="0"/>
                  <a:pt x="21600" y="9670"/>
                  <a:pt x="21600" y="21600"/>
                </a:cubicBezTo>
                <a:cubicBezTo>
                  <a:pt x="21600" y="30626"/>
                  <a:pt x="15987" y="38700"/>
                  <a:pt x="7527" y="41846"/>
                </a:cubicBezTo>
                <a:lnTo>
                  <a:pt x="0" y="21600"/>
                </a:lnTo>
                <a:lnTo>
                  <a:pt x="-1" y="0"/>
                </a:lnTo>
                <a:close/>
              </a:path>
            </a:pathLst>
          </a:custGeom>
          <a:noFill/>
          <a:ln w="28575" cap="flat" cmpd="sng">
            <a:solidFill>
              <a:schemeClr val="bg1"/>
            </a:solidFill>
            <a:prstDash val="solid"/>
            <a:round/>
            <a:headEnd type="oval" w="med" len="med"/>
            <a:tailEnd type="triangle" w="med" len="med"/>
          </a:ln>
        </p:spPr>
        <p:txBody>
          <a:bodyPr/>
          <a:p>
            <a:endParaRPr lang="zh-CN" altLang="en-US"/>
          </a:p>
        </p:txBody>
      </p:sp>
      <p:sp>
        <p:nvSpPr>
          <p:cNvPr id="323" name="Arc 35"/>
          <p:cNvSpPr/>
          <p:nvPr/>
        </p:nvSpPr>
        <p:spPr>
          <a:xfrm>
            <a:off x="9483725" y="731838"/>
            <a:ext cx="914400" cy="5332412"/>
          </a:xfrm>
          <a:custGeom>
            <a:avLst/>
            <a:gdLst/>
            <a:ahLst/>
            <a:cxnLst>
              <a:cxn ang="0">
                <a:pos x="0" y="0"/>
              </a:cxn>
              <a:cxn ang="0">
                <a:pos x="2147483647" y="2147483647"/>
              </a:cxn>
              <a:cxn ang="0">
                <a:pos x="0" y="2147483647"/>
              </a:cxn>
            </a:cxnLst>
            <a:pathLst>
              <a:path w="21600" h="42863" fill="none">
                <a:moveTo>
                  <a:pt x="-1" y="0"/>
                </a:moveTo>
                <a:cubicBezTo>
                  <a:pt x="11929" y="0"/>
                  <a:pt x="21600" y="9670"/>
                  <a:pt x="21600" y="21600"/>
                </a:cubicBezTo>
                <a:cubicBezTo>
                  <a:pt x="21600" y="32063"/>
                  <a:pt x="14100" y="41022"/>
                  <a:pt x="3800" y="42863"/>
                </a:cubicBezTo>
              </a:path>
              <a:path w="21600" h="42863" stroke="0">
                <a:moveTo>
                  <a:pt x="-1" y="0"/>
                </a:moveTo>
                <a:cubicBezTo>
                  <a:pt x="11929" y="0"/>
                  <a:pt x="21600" y="9670"/>
                  <a:pt x="21600" y="21600"/>
                </a:cubicBezTo>
                <a:cubicBezTo>
                  <a:pt x="21600" y="32063"/>
                  <a:pt x="14100" y="41022"/>
                  <a:pt x="3800" y="42863"/>
                </a:cubicBezTo>
                <a:lnTo>
                  <a:pt x="0" y="21600"/>
                </a:lnTo>
                <a:lnTo>
                  <a:pt x="-1" y="0"/>
                </a:lnTo>
                <a:close/>
              </a:path>
            </a:pathLst>
          </a:custGeom>
          <a:noFill/>
          <a:ln w="28575" cap="flat" cmpd="sng">
            <a:solidFill>
              <a:srgbClr val="0000FF"/>
            </a:solidFill>
            <a:prstDash val="solid"/>
            <a:round/>
            <a:headEnd type="oval" w="med" len="med"/>
            <a:tailEnd type="triangl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01"/>
                                        </p:tgtEl>
                                        <p:attrNameLst>
                                          <p:attrName>style.visibility</p:attrName>
                                        </p:attrNameLst>
                                      </p:cBhvr>
                                      <p:to>
                                        <p:strVal val="visible"/>
                                      </p:to>
                                    </p:se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2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102"/>
                                        </p:tgtEl>
                                        <p:attrNameLst>
                                          <p:attrName>style.visibility</p:attrName>
                                        </p:attrNameLst>
                                      </p:cBhvr>
                                      <p:to>
                                        <p:strVal val="visible"/>
                                      </p:to>
                                    </p:set>
                                  </p:childTnLst>
                                  <p:subTnLst>
                                    <p:set>
                                      <p:cBhvr override="childStyle">
                                        <p:cTn dur="1" fill="hold" display="0" masterRel="nextClick" afterEffect="1"/>
                                        <p:tgtEl>
                                          <p:spTgt spid="102"/>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2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2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24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24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499"/>
                                          </p:stCondLst>
                                        </p:cTn>
                                        <p:tgtEl>
                                          <p:spTgt spid="10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499"/>
                                          </p:stCondLst>
                                        </p:cTn>
                                        <p:tgtEl>
                                          <p:spTgt spid="21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499"/>
                                          </p:stCondLst>
                                        </p:cTn>
                                        <p:tgtEl>
                                          <p:spTgt spid="1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15"/>
                                        </p:tgtEl>
                                        <p:attrNameLst>
                                          <p:attrName>style.visibility</p:attrName>
                                        </p:attrNameLst>
                                      </p:cBhvr>
                                      <p:to>
                                        <p:strVal val="visible"/>
                                      </p:to>
                                    </p:set>
                                    <p:anim calcmode="lin" valueType="num">
                                      <p:cBhvr additive="base">
                                        <p:cTn id="111" dur="500" fill="hold"/>
                                        <p:tgtEl>
                                          <p:spTgt spid="15"/>
                                        </p:tgtEl>
                                        <p:attrNameLst>
                                          <p:attrName>ppt_x</p:attrName>
                                        </p:attrNameLst>
                                      </p:cBhvr>
                                      <p:tavLst>
                                        <p:tav tm="0">
                                          <p:val>
                                            <p:strVal val="#ppt_x"/>
                                          </p:val>
                                        </p:tav>
                                        <p:tav tm="100000">
                                          <p:val>
                                            <p:strVal val="#ppt_x"/>
                                          </p:val>
                                        </p:tav>
                                      </p:tavLst>
                                    </p:anim>
                                    <p:anim calcmode="lin" valueType="num">
                                      <p:cBhvr additive="base">
                                        <p:cTn id="1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21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499"/>
                                          </p:stCondLst>
                                        </p:cTn>
                                        <p:tgtEl>
                                          <p:spTgt spid="21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499"/>
                                          </p:stCondLst>
                                        </p:cTn>
                                        <p:tgtEl>
                                          <p:spTgt spid="9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1"/>
                                        </p:tgtEl>
                                        <p:attrNameLst>
                                          <p:attrName>style.visibility</p:attrName>
                                        </p:attrNameLst>
                                      </p:cBhvr>
                                      <p:to>
                                        <p:strVal val="visible"/>
                                      </p:to>
                                    </p:set>
                                    <p:anim calcmode="lin" valueType="num">
                                      <p:cBhvr additive="base">
                                        <p:cTn id="129" dur="500" fill="hold"/>
                                        <p:tgtEl>
                                          <p:spTgt spid="31"/>
                                        </p:tgtEl>
                                        <p:attrNameLst>
                                          <p:attrName>ppt_x</p:attrName>
                                        </p:attrNameLst>
                                      </p:cBhvr>
                                      <p:tavLst>
                                        <p:tav tm="0">
                                          <p:val>
                                            <p:strVal val="#ppt_x"/>
                                          </p:val>
                                        </p:tav>
                                        <p:tav tm="100000">
                                          <p:val>
                                            <p:strVal val="#ppt_x"/>
                                          </p:val>
                                        </p:tav>
                                      </p:tavLst>
                                    </p:anim>
                                    <p:anim calcmode="lin" valueType="num">
                                      <p:cBhvr additive="base">
                                        <p:cTn id="13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26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499"/>
                                          </p:stCondLst>
                                        </p:cTn>
                                        <p:tgtEl>
                                          <p:spTgt spid="26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499"/>
                                          </p:stCondLst>
                                        </p:cTn>
                                        <p:tgtEl>
                                          <p:spTgt spid="32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499"/>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213" grpId="0" bldLvl="0" animBg="1"/>
      <p:bldP spid="219" grpId="0" bldLvl="0" animBg="1"/>
      <p:bldP spid="220" grpId="0" bldLvl="0" animBg="1"/>
      <p:bldP spid="232" grpId="0" bldLvl="0" animBg="1"/>
      <p:bldP spid="233" grpId="0" bldLvl="0" animBg="1"/>
      <p:bldP spid="234" grpId="0" bldLvl="0" animBg="1"/>
      <p:bldP spid="247" grpId="0" bldLvl="0" animBg="1"/>
      <p:bldP spid="261"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4294967295"/>
          </p:nvPr>
        </p:nvSpPr>
        <p:spPr>
          <a:xfrm>
            <a:off x="8686800" y="6356350"/>
            <a:ext cx="1981200" cy="457200"/>
          </a:xfrm>
        </p:spPr>
        <p:txBody>
          <a:bodyPr/>
          <a:lstStyle/>
          <a:p>
            <a:fld id="{462C808B-4BFB-437F-8C5A-0F0D13D80DAD}" type="slidenum">
              <a:rPr lang="zh-CN" altLang="en-US" smtClean="0"/>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a:xfrm>
            <a:off x="762000" y="-37"/>
            <a:ext cx="10795877" cy="722196"/>
          </a:xfrm>
        </p:spPr>
        <p:txBody>
          <a:bodyPr/>
          <a:p>
            <a:r>
              <a:rPr lang="zh-CN" altLang="en-US" dirty="0">
                <a:sym typeface="+mn-ea"/>
              </a:rPr>
              <a:t>有关源语言中的一些问题的讨论</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2291" name="Rectangle 3"/>
          <p:cNvSpPr txBox="1"/>
          <p:nvPr/>
        </p:nvSpPr>
        <p:spPr>
          <a:xfrm>
            <a:off x="682625" y="914400"/>
            <a:ext cx="10302240"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dirty="0">
                <a:solidFill>
                  <a:schemeClr val="tx2"/>
                </a:solidFill>
                <a:latin typeface="微软雅黑" panose="020B0503020204020204" charset="-122"/>
                <a:ea typeface="微软雅黑" panose="020B0503020204020204" charset="-122"/>
              </a:rPr>
              <a:t>过程的活动</a:t>
            </a:r>
            <a:endParaRPr lang="zh-CN" altLang="en-US" sz="3200" dirty="0">
              <a:solidFill>
                <a:schemeClr val="tx2"/>
              </a:solidFill>
              <a:latin typeface="微软雅黑" panose="020B0503020204020204" charset="-122"/>
              <a:ea typeface="微软雅黑" panose="020B0503020204020204" charset="-122"/>
            </a:endParaRPr>
          </a:p>
        </p:txBody>
      </p:sp>
      <p:sp>
        <p:nvSpPr>
          <p:cNvPr id="5" name="Rectangle 4"/>
          <p:cNvSpPr>
            <a:spLocks noChangeArrowheads="1"/>
          </p:cNvSpPr>
          <p:nvPr/>
        </p:nvSpPr>
        <p:spPr bwMode="auto">
          <a:xfrm>
            <a:off x="684530" y="1562100"/>
            <a:ext cx="10392410" cy="1081405"/>
          </a:xfrm>
          <a:prstGeom prst="rect">
            <a:avLst/>
          </a:prstGeom>
          <a:noFill/>
          <a:ln w="9525">
            <a:noFill/>
            <a:miter lim="800000"/>
          </a:ln>
        </p:spPr>
        <p:txBody>
          <a:bodyPr/>
          <a:lstStyle/>
          <a:p>
            <a:pPr marL="742950" marR="0" lvl="1" indent="-285750" algn="l" defTabSz="914400" rtl="0" eaLnBrk="1" fontAlgn="base" latinLnBrk="0" hangingPunct="1">
              <a:lnSpc>
                <a:spcPct val="125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过程的一次完整执行（第一条语句到最后一条语句），称为</a:t>
            </a:r>
            <a:r>
              <a:rPr kumimoji="0" lang="zh-CN" altLang="en-US" sz="2800" b="1" i="0" u="sng"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sym typeface="+mn-ea"/>
              </a:rPr>
              <a:t>过程的一次活动</a:t>
            </a:r>
            <a:endParaRPr kumimoji="0" lang="zh-CN" altLang="en-US" sz="2800" b="1" i="0" u="sng"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sym typeface="+mn-ea"/>
            </a:endParaRPr>
          </a:p>
        </p:txBody>
      </p:sp>
      <p:sp>
        <p:nvSpPr>
          <p:cNvPr id="6" name="Rectangle 5"/>
          <p:cNvSpPr>
            <a:spLocks noChangeArrowheads="1"/>
          </p:cNvSpPr>
          <p:nvPr/>
        </p:nvSpPr>
        <p:spPr bwMode="auto">
          <a:xfrm>
            <a:off x="684530" y="2714625"/>
            <a:ext cx="10207625" cy="577850"/>
          </a:xfrm>
          <a:prstGeom prst="rect">
            <a:avLst/>
          </a:prstGeom>
          <a:noFill/>
          <a:ln w="9525">
            <a:noFill/>
            <a:miter lim="800000"/>
          </a:ln>
        </p:spPr>
        <p:txBody>
          <a:bodyPr/>
          <a:lstStyle/>
          <a:p>
            <a:pPr marL="742950" marR="0" lvl="1" indent="-285750" algn="l" defTabSz="914400" rtl="0" eaLnBrk="1" fontAlgn="base" latinLnBrk="0" hangingPunct="1">
              <a:lnSpc>
                <a:spcPct val="125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过程在执行中称它为</a:t>
            </a:r>
            <a:r>
              <a:rPr kumimoji="0" lang="zh-CN" altLang="en-US" sz="2800" b="1" i="0" u="sng" strike="noStrike" kern="1200" cap="none" spc="0" normalizeH="0" baseline="0" noProof="0" dirty="0">
                <a:ln>
                  <a:noFill/>
                </a:ln>
                <a:solidFill>
                  <a:schemeClr val="accent1">
                    <a:lumMod val="75000"/>
                  </a:schemeClr>
                </a:solidFill>
                <a:effectLst/>
                <a:uLnTx/>
                <a:uFillTx/>
                <a:latin typeface="微软雅黑" panose="020B0503020204020204" charset="-122"/>
                <a:ea typeface="微软雅黑" panose="020B0503020204020204" charset="-122"/>
                <a:cs typeface="+mn-cs"/>
                <a:sym typeface="+mn-ea"/>
              </a:rPr>
              <a:t>活着</a:t>
            </a: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rPr>
              <a:t>的</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sym typeface="+mn-ea"/>
            </a:endParaRPr>
          </a:p>
        </p:txBody>
      </p:sp>
      <p:sp>
        <p:nvSpPr>
          <p:cNvPr id="7" name="Rectangle 6"/>
          <p:cNvSpPr/>
          <p:nvPr/>
        </p:nvSpPr>
        <p:spPr>
          <a:xfrm>
            <a:off x="684530" y="3357880"/>
            <a:ext cx="10393045" cy="1225550"/>
          </a:xfrm>
          <a:prstGeom prst="rect">
            <a:avLst/>
          </a:prstGeom>
          <a:noFill/>
          <a:ln w="9525">
            <a:noFill/>
          </a:ln>
        </p:spPr>
        <p:txBody>
          <a:bodyPr anchor="t"/>
          <a:p>
            <a:pPr marL="742950" lvl="1" indent="-285750" algn="l" rtl="0" eaLnBrk="1" fontAlgn="base" hangingPunct="1">
              <a:lnSpc>
                <a:spcPct val="125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如果允许递归调用，程序的一次执行可能有同一个过程的多个实例是活着的</a:t>
            </a:r>
            <a:endParaRPr lang="zh-CN" altLang="en-US" sz="2800" dirty="0">
              <a:solidFill>
                <a:schemeClr val="tx1"/>
              </a:solidFill>
              <a:latin typeface="微软雅黑" panose="020B0503020204020204" charset="-122"/>
              <a:ea typeface="微软雅黑" panose="020B0503020204020204" charset="-122"/>
            </a:endParaRPr>
          </a:p>
        </p:txBody>
      </p:sp>
      <p:grpSp>
        <p:nvGrpSpPr>
          <p:cNvPr id="2" name="Group 22"/>
          <p:cNvGrpSpPr/>
          <p:nvPr/>
        </p:nvGrpSpPr>
        <p:grpSpPr>
          <a:xfrm>
            <a:off x="4710113" y="4267200"/>
            <a:ext cx="6781800" cy="1981200"/>
            <a:chOff x="912" y="2976"/>
            <a:chExt cx="4272" cy="1248"/>
          </a:xfrm>
        </p:grpSpPr>
        <p:sp>
          <p:nvSpPr>
            <p:cNvPr id="12296" name="Text Box 4"/>
            <p:cNvSpPr txBox="1"/>
            <p:nvPr/>
          </p:nvSpPr>
          <p:spPr>
            <a:xfrm>
              <a:off x="2481" y="2976"/>
              <a:ext cx="223" cy="288"/>
            </a:xfrm>
            <a:prstGeom prst="rect">
              <a:avLst/>
            </a:prstGeom>
            <a:noFill/>
            <a:ln w="9525">
              <a:noFill/>
            </a:ln>
          </p:spPr>
          <p:txBody>
            <a:bodyPr wrap="none" anchor="ctr">
              <a:spAutoFit/>
            </a:bodyPr>
            <a:p>
              <a:pPr algn="ctr"/>
              <a:r>
                <a:rPr lang="en-US" altLang="zh-CN" dirty="0">
                  <a:latin typeface="华文新魏" panose="02010800040101010101" pitchFamily="2" charset="-122"/>
                </a:rPr>
                <a:t>P</a:t>
              </a:r>
              <a:endParaRPr lang="en-US" altLang="zh-CN" dirty="0">
                <a:latin typeface="华文新魏" panose="02010800040101010101" pitchFamily="2" charset="-122"/>
              </a:endParaRPr>
            </a:p>
          </p:txBody>
        </p:sp>
        <p:sp>
          <p:nvSpPr>
            <p:cNvPr id="12297" name="Line 5"/>
            <p:cNvSpPr/>
            <p:nvPr/>
          </p:nvSpPr>
          <p:spPr>
            <a:xfrm>
              <a:off x="2592" y="3216"/>
              <a:ext cx="0" cy="336"/>
            </a:xfrm>
            <a:prstGeom prst="line">
              <a:avLst/>
            </a:prstGeom>
            <a:ln w="9525" cap="flat" cmpd="sng">
              <a:solidFill>
                <a:schemeClr val="tx1"/>
              </a:solidFill>
              <a:prstDash val="solid"/>
              <a:round/>
              <a:headEnd type="none" w="med" len="med"/>
              <a:tailEnd type="triangle" w="med" len="med"/>
            </a:ln>
          </p:spPr>
        </p:sp>
        <p:sp>
          <p:nvSpPr>
            <p:cNvPr id="12298" name="Line 6"/>
            <p:cNvSpPr/>
            <p:nvPr/>
          </p:nvSpPr>
          <p:spPr>
            <a:xfrm flipV="1">
              <a:off x="2592" y="3216"/>
              <a:ext cx="384" cy="336"/>
            </a:xfrm>
            <a:prstGeom prst="line">
              <a:avLst/>
            </a:prstGeom>
            <a:ln w="9525" cap="flat" cmpd="sng">
              <a:solidFill>
                <a:schemeClr val="tx1"/>
              </a:solidFill>
              <a:prstDash val="dash"/>
              <a:round/>
              <a:headEnd type="none" w="med" len="med"/>
              <a:tailEnd type="triangle" w="med" len="med"/>
            </a:ln>
          </p:spPr>
        </p:sp>
        <p:sp>
          <p:nvSpPr>
            <p:cNvPr id="12299" name="Line 7"/>
            <p:cNvSpPr/>
            <p:nvPr/>
          </p:nvSpPr>
          <p:spPr>
            <a:xfrm>
              <a:off x="2976" y="3216"/>
              <a:ext cx="0" cy="336"/>
            </a:xfrm>
            <a:prstGeom prst="line">
              <a:avLst/>
            </a:prstGeom>
            <a:ln w="9525" cap="flat" cmpd="sng">
              <a:solidFill>
                <a:schemeClr val="tx1"/>
              </a:solidFill>
              <a:prstDash val="solid"/>
              <a:round/>
              <a:headEnd type="none" w="med" len="med"/>
              <a:tailEnd type="triangle" w="med" len="med"/>
            </a:ln>
          </p:spPr>
        </p:sp>
        <p:sp>
          <p:nvSpPr>
            <p:cNvPr id="12300" name="Line 8"/>
            <p:cNvSpPr/>
            <p:nvPr/>
          </p:nvSpPr>
          <p:spPr>
            <a:xfrm>
              <a:off x="3360" y="3216"/>
              <a:ext cx="0" cy="672"/>
            </a:xfrm>
            <a:prstGeom prst="line">
              <a:avLst/>
            </a:prstGeom>
            <a:ln w="9525" cap="flat" cmpd="sng">
              <a:solidFill>
                <a:schemeClr val="tx1"/>
              </a:solidFill>
              <a:prstDash val="solid"/>
              <a:round/>
              <a:headEnd type="none" w="med" len="med"/>
              <a:tailEnd type="triangle" w="med" len="med"/>
            </a:ln>
          </p:spPr>
        </p:sp>
        <p:sp>
          <p:nvSpPr>
            <p:cNvPr id="12301" name="Line 9"/>
            <p:cNvSpPr/>
            <p:nvPr/>
          </p:nvSpPr>
          <p:spPr>
            <a:xfrm flipV="1">
              <a:off x="2976" y="3216"/>
              <a:ext cx="384" cy="336"/>
            </a:xfrm>
            <a:prstGeom prst="line">
              <a:avLst/>
            </a:prstGeom>
            <a:ln w="9525" cap="flat" cmpd="sng">
              <a:solidFill>
                <a:schemeClr val="tx1"/>
              </a:solidFill>
              <a:prstDash val="dash"/>
              <a:round/>
              <a:headEnd type="none" w="med" len="med"/>
              <a:tailEnd type="triangle" w="med" len="med"/>
            </a:ln>
          </p:spPr>
        </p:sp>
        <p:sp>
          <p:nvSpPr>
            <p:cNvPr id="12302" name="Line 10"/>
            <p:cNvSpPr/>
            <p:nvPr/>
          </p:nvSpPr>
          <p:spPr>
            <a:xfrm flipH="1" flipV="1">
              <a:off x="2976" y="3552"/>
              <a:ext cx="384" cy="336"/>
            </a:xfrm>
            <a:prstGeom prst="line">
              <a:avLst/>
            </a:prstGeom>
            <a:ln w="9525" cap="flat" cmpd="sng">
              <a:solidFill>
                <a:schemeClr val="tx1"/>
              </a:solidFill>
              <a:prstDash val="dash"/>
              <a:round/>
              <a:headEnd type="none" w="med" len="med"/>
              <a:tailEnd type="triangle" w="med" len="med"/>
            </a:ln>
          </p:spPr>
        </p:sp>
        <p:sp>
          <p:nvSpPr>
            <p:cNvPr id="12303" name="Line 11"/>
            <p:cNvSpPr/>
            <p:nvPr/>
          </p:nvSpPr>
          <p:spPr>
            <a:xfrm flipH="1" flipV="1">
              <a:off x="2592" y="3552"/>
              <a:ext cx="384" cy="432"/>
            </a:xfrm>
            <a:prstGeom prst="line">
              <a:avLst/>
            </a:prstGeom>
            <a:ln w="9525" cap="flat" cmpd="sng">
              <a:solidFill>
                <a:schemeClr val="tx1"/>
              </a:solidFill>
              <a:prstDash val="dash"/>
              <a:round/>
              <a:headEnd type="none" w="med" len="med"/>
              <a:tailEnd type="triangle" w="med" len="med"/>
            </a:ln>
          </p:spPr>
        </p:sp>
        <p:sp>
          <p:nvSpPr>
            <p:cNvPr id="12304" name="Line 12"/>
            <p:cNvSpPr/>
            <p:nvPr/>
          </p:nvSpPr>
          <p:spPr>
            <a:xfrm>
              <a:off x="2976" y="3600"/>
              <a:ext cx="0" cy="384"/>
            </a:xfrm>
            <a:prstGeom prst="line">
              <a:avLst/>
            </a:prstGeom>
            <a:ln w="9525" cap="flat" cmpd="sng">
              <a:solidFill>
                <a:schemeClr val="tx1"/>
              </a:solidFill>
              <a:prstDash val="solid"/>
              <a:round/>
              <a:headEnd type="none" w="med" len="med"/>
              <a:tailEnd type="triangle" w="med" len="med"/>
            </a:ln>
          </p:spPr>
        </p:sp>
        <p:grpSp>
          <p:nvGrpSpPr>
            <p:cNvPr id="12305" name="Group 15"/>
            <p:cNvGrpSpPr/>
            <p:nvPr/>
          </p:nvGrpSpPr>
          <p:grpSpPr>
            <a:xfrm>
              <a:off x="2592" y="3600"/>
              <a:ext cx="0" cy="384"/>
              <a:chOff x="2592" y="3696"/>
              <a:chExt cx="0" cy="384"/>
            </a:xfrm>
          </p:grpSpPr>
          <p:sp>
            <p:nvSpPr>
              <p:cNvPr id="12306" name="Line 13"/>
              <p:cNvSpPr/>
              <p:nvPr/>
            </p:nvSpPr>
            <p:spPr>
              <a:xfrm>
                <a:off x="2592" y="3696"/>
                <a:ext cx="0" cy="288"/>
              </a:xfrm>
              <a:prstGeom prst="line">
                <a:avLst/>
              </a:prstGeom>
              <a:ln w="9525" cap="flat" cmpd="sng">
                <a:solidFill>
                  <a:schemeClr val="tx1"/>
                </a:solidFill>
                <a:prstDash val="solid"/>
                <a:round/>
                <a:headEnd type="none" w="med" len="med"/>
                <a:tailEnd type="triangle" w="med" len="med"/>
              </a:ln>
            </p:spPr>
          </p:sp>
          <p:sp>
            <p:nvSpPr>
              <p:cNvPr id="12307" name="Line 14"/>
              <p:cNvSpPr/>
              <p:nvPr/>
            </p:nvSpPr>
            <p:spPr>
              <a:xfrm flipH="1">
                <a:off x="2592" y="3888"/>
                <a:ext cx="0" cy="192"/>
              </a:xfrm>
              <a:prstGeom prst="line">
                <a:avLst/>
              </a:prstGeom>
              <a:ln w="9525" cap="flat" cmpd="sng">
                <a:solidFill>
                  <a:schemeClr val="tx1"/>
                </a:solidFill>
                <a:prstDash val="solid"/>
                <a:round/>
                <a:headEnd type="none" w="med" len="med"/>
                <a:tailEnd type="oval" w="lg" len="med"/>
              </a:ln>
            </p:spPr>
          </p:sp>
        </p:grpSp>
        <p:sp>
          <p:nvSpPr>
            <p:cNvPr id="12308" name="Text Box 16"/>
            <p:cNvSpPr txBox="1"/>
            <p:nvPr/>
          </p:nvSpPr>
          <p:spPr>
            <a:xfrm>
              <a:off x="2849" y="2976"/>
              <a:ext cx="223" cy="288"/>
            </a:xfrm>
            <a:prstGeom prst="rect">
              <a:avLst/>
            </a:prstGeom>
            <a:noFill/>
            <a:ln w="9525">
              <a:noFill/>
            </a:ln>
          </p:spPr>
          <p:txBody>
            <a:bodyPr wrap="none" anchor="ctr">
              <a:spAutoFit/>
            </a:bodyPr>
            <a:p>
              <a:pPr algn="ctr"/>
              <a:r>
                <a:rPr lang="en-US" altLang="zh-CN" dirty="0">
                  <a:latin typeface="华文新魏" panose="02010800040101010101" pitchFamily="2" charset="-122"/>
                </a:rPr>
                <a:t>P</a:t>
              </a:r>
              <a:endParaRPr lang="en-US" altLang="zh-CN" dirty="0">
                <a:latin typeface="华文新魏" panose="02010800040101010101" pitchFamily="2" charset="-122"/>
              </a:endParaRPr>
            </a:p>
          </p:txBody>
        </p:sp>
        <p:sp>
          <p:nvSpPr>
            <p:cNvPr id="12309" name="Text Box 17"/>
            <p:cNvSpPr txBox="1"/>
            <p:nvPr/>
          </p:nvSpPr>
          <p:spPr>
            <a:xfrm>
              <a:off x="3233" y="2976"/>
              <a:ext cx="223" cy="288"/>
            </a:xfrm>
            <a:prstGeom prst="rect">
              <a:avLst/>
            </a:prstGeom>
            <a:noFill/>
            <a:ln w="9525">
              <a:noFill/>
            </a:ln>
          </p:spPr>
          <p:txBody>
            <a:bodyPr wrap="none" anchor="ctr">
              <a:spAutoFit/>
            </a:bodyPr>
            <a:p>
              <a:pPr algn="ctr"/>
              <a:r>
                <a:rPr lang="en-US" altLang="zh-CN" dirty="0">
                  <a:latin typeface="华文新魏" panose="02010800040101010101" pitchFamily="2" charset="-122"/>
                </a:rPr>
                <a:t>P</a:t>
              </a:r>
              <a:endParaRPr lang="en-US" altLang="zh-CN" dirty="0">
                <a:latin typeface="华文新魏" panose="02010800040101010101" pitchFamily="2" charset="-122"/>
              </a:endParaRPr>
            </a:p>
          </p:txBody>
        </p:sp>
        <p:sp>
          <p:nvSpPr>
            <p:cNvPr id="12310" name="AutoShape 18"/>
            <p:cNvSpPr/>
            <p:nvPr/>
          </p:nvSpPr>
          <p:spPr>
            <a:xfrm>
              <a:off x="3696" y="3216"/>
              <a:ext cx="1488" cy="288"/>
            </a:xfrm>
            <a:prstGeom prst="wedgeRoundRectCallout">
              <a:avLst>
                <a:gd name="adj1" fmla="val -72245"/>
                <a:gd name="adj2" fmla="val 108333"/>
                <a:gd name="adj3" fmla="val 16667"/>
              </a:avLst>
            </a:prstGeom>
            <a:solidFill>
              <a:srgbClr val="FFFFFF"/>
            </a:solidFill>
            <a:ln w="9525" cap="flat" cmpd="sng">
              <a:solidFill>
                <a:schemeClr val="tx1"/>
              </a:solidFill>
              <a:prstDash val="solid"/>
              <a:miter/>
              <a:headEnd type="none" w="med" len="med"/>
              <a:tailEnd type="none" w="med" len="med"/>
            </a:ln>
          </p:spPr>
          <p:txBody>
            <a:bodyPr wrap="none" anchor="ctr"/>
            <a:p>
              <a:pPr algn="ctr"/>
              <a:r>
                <a:rPr lang="en-US" altLang="zh-CN" sz="2000" dirty="0">
                  <a:solidFill>
                    <a:srgbClr val="0000FF"/>
                  </a:solidFill>
                  <a:latin typeface="华文新魏" panose="02010800040101010101" pitchFamily="2" charset="-122"/>
                </a:rPr>
                <a:t>P</a:t>
              </a:r>
              <a:r>
                <a:rPr lang="zh-CN" altLang="en-US" sz="2000" dirty="0">
                  <a:solidFill>
                    <a:srgbClr val="0000FF"/>
                  </a:solidFill>
                  <a:latin typeface="华文新魏" panose="02010800040101010101" pitchFamily="2" charset="-122"/>
                </a:rPr>
                <a:t>有</a:t>
              </a:r>
              <a:r>
                <a:rPr lang="en-US" altLang="zh-CN" sz="2000" dirty="0">
                  <a:solidFill>
                    <a:srgbClr val="0000FF"/>
                  </a:solidFill>
                  <a:latin typeface="华文新魏" panose="02010800040101010101" pitchFamily="2" charset="-122"/>
                </a:rPr>
                <a:t>3</a:t>
              </a:r>
              <a:r>
                <a:rPr lang="zh-CN" altLang="en-US" sz="2000" dirty="0">
                  <a:solidFill>
                    <a:srgbClr val="0000FF"/>
                  </a:solidFill>
                  <a:latin typeface="华文新魏" panose="02010800040101010101" pitchFamily="2" charset="-122"/>
                </a:rPr>
                <a:t>个活着的活动</a:t>
              </a:r>
              <a:endParaRPr lang="zh-CN" altLang="en-US" sz="2000" dirty="0">
                <a:solidFill>
                  <a:srgbClr val="0000FF"/>
                </a:solidFill>
                <a:latin typeface="华文新魏" panose="02010800040101010101" pitchFamily="2" charset="-122"/>
              </a:endParaRPr>
            </a:p>
          </p:txBody>
        </p:sp>
        <p:sp>
          <p:nvSpPr>
            <p:cNvPr id="12311" name="AutoShape 19"/>
            <p:cNvSpPr/>
            <p:nvPr/>
          </p:nvSpPr>
          <p:spPr>
            <a:xfrm>
              <a:off x="3696" y="3936"/>
              <a:ext cx="1488" cy="288"/>
            </a:xfrm>
            <a:prstGeom prst="wedgeRoundRectCallout">
              <a:avLst>
                <a:gd name="adj1" fmla="val -98792"/>
                <a:gd name="adj2" fmla="val -70486"/>
                <a:gd name="adj3" fmla="val 16667"/>
              </a:avLst>
            </a:prstGeom>
            <a:solidFill>
              <a:srgbClr val="FFFFFF"/>
            </a:solidFill>
            <a:ln w="9525" cap="flat" cmpd="sng">
              <a:solidFill>
                <a:schemeClr val="tx1"/>
              </a:solidFill>
              <a:prstDash val="solid"/>
              <a:miter/>
              <a:headEnd type="none" w="med" len="med"/>
              <a:tailEnd type="none" w="med" len="med"/>
            </a:ln>
          </p:spPr>
          <p:txBody>
            <a:bodyPr wrap="none" anchor="ctr"/>
            <a:p>
              <a:pPr algn="ctr"/>
              <a:r>
                <a:rPr lang="en-US" altLang="zh-CN" sz="2000" dirty="0">
                  <a:solidFill>
                    <a:srgbClr val="0000FF"/>
                  </a:solidFill>
                  <a:latin typeface="华文新魏" panose="02010800040101010101" pitchFamily="2" charset="-122"/>
                </a:rPr>
                <a:t>P</a:t>
              </a:r>
              <a:r>
                <a:rPr lang="zh-CN" altLang="en-US" sz="2000" dirty="0">
                  <a:solidFill>
                    <a:srgbClr val="0000FF"/>
                  </a:solidFill>
                  <a:latin typeface="华文新魏" panose="02010800040101010101" pitchFamily="2" charset="-122"/>
                </a:rPr>
                <a:t>有</a:t>
              </a:r>
              <a:r>
                <a:rPr lang="en-US" altLang="zh-CN" sz="2000" dirty="0">
                  <a:solidFill>
                    <a:srgbClr val="0000FF"/>
                  </a:solidFill>
                  <a:latin typeface="华文新魏" panose="02010800040101010101" pitchFamily="2" charset="-122"/>
                </a:rPr>
                <a:t>2</a:t>
              </a:r>
              <a:r>
                <a:rPr lang="zh-CN" altLang="en-US" sz="2000" dirty="0">
                  <a:solidFill>
                    <a:srgbClr val="0000FF"/>
                  </a:solidFill>
                  <a:latin typeface="华文新魏" panose="02010800040101010101" pitchFamily="2" charset="-122"/>
                </a:rPr>
                <a:t>个活着的活动</a:t>
              </a:r>
              <a:endParaRPr lang="zh-CN" altLang="en-US" sz="2000" dirty="0">
                <a:solidFill>
                  <a:srgbClr val="0000FF"/>
                </a:solidFill>
                <a:latin typeface="华文新魏" panose="02010800040101010101" pitchFamily="2" charset="-122"/>
              </a:endParaRPr>
            </a:p>
          </p:txBody>
        </p:sp>
        <p:sp>
          <p:nvSpPr>
            <p:cNvPr id="12312" name="AutoShape 20"/>
            <p:cNvSpPr/>
            <p:nvPr/>
          </p:nvSpPr>
          <p:spPr>
            <a:xfrm>
              <a:off x="912" y="3888"/>
              <a:ext cx="1488" cy="288"/>
            </a:xfrm>
            <a:prstGeom prst="wedgeRoundRectCallout">
              <a:avLst>
                <a:gd name="adj1" fmla="val 62500"/>
                <a:gd name="adj2" fmla="val -95833"/>
                <a:gd name="adj3" fmla="val 16667"/>
              </a:avLst>
            </a:prstGeom>
            <a:solidFill>
              <a:srgbClr val="FFFFFF"/>
            </a:solidFill>
            <a:ln w="9525" cap="flat" cmpd="sng">
              <a:solidFill>
                <a:schemeClr val="tx1"/>
              </a:solidFill>
              <a:prstDash val="solid"/>
              <a:miter/>
              <a:headEnd type="none" w="med" len="med"/>
              <a:tailEnd type="none" w="med" len="med"/>
            </a:ln>
          </p:spPr>
          <p:txBody>
            <a:bodyPr wrap="none" anchor="ctr"/>
            <a:p>
              <a:pPr algn="ctr"/>
              <a:r>
                <a:rPr lang="en-US" altLang="zh-CN" sz="2000" dirty="0">
                  <a:solidFill>
                    <a:srgbClr val="0000FF"/>
                  </a:solidFill>
                  <a:latin typeface="华文新魏" panose="02010800040101010101" pitchFamily="2" charset="-122"/>
                </a:rPr>
                <a:t>P</a:t>
              </a:r>
              <a:r>
                <a:rPr lang="zh-CN" altLang="en-US" sz="2000" dirty="0">
                  <a:solidFill>
                    <a:srgbClr val="0000FF"/>
                  </a:solidFill>
                  <a:latin typeface="华文新魏" panose="02010800040101010101" pitchFamily="2" charset="-122"/>
                </a:rPr>
                <a:t>有</a:t>
              </a:r>
              <a:r>
                <a:rPr lang="en-US" altLang="zh-CN" sz="2000" dirty="0">
                  <a:solidFill>
                    <a:srgbClr val="0000FF"/>
                  </a:solidFill>
                  <a:latin typeface="华文新魏" panose="02010800040101010101" pitchFamily="2" charset="-122"/>
                </a:rPr>
                <a:t>1</a:t>
              </a:r>
              <a:r>
                <a:rPr lang="zh-CN" altLang="en-US" sz="2000" dirty="0">
                  <a:solidFill>
                    <a:srgbClr val="0000FF"/>
                  </a:solidFill>
                  <a:latin typeface="华文新魏" panose="02010800040101010101" pitchFamily="2" charset="-122"/>
                </a:rPr>
                <a:t>个活着的活动</a:t>
              </a:r>
              <a:endParaRPr lang="zh-CN" altLang="en-US" sz="2000" dirty="0">
                <a:solidFill>
                  <a:srgbClr val="0000FF"/>
                </a:solidFill>
                <a:latin typeface="华文新魏"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3315" name="Rectangle 2"/>
          <p:cNvSpPr txBox="1"/>
          <p:nvPr/>
        </p:nvSpPr>
        <p:spPr>
          <a:xfrm>
            <a:off x="682625" y="976630"/>
            <a:ext cx="4445000" cy="647700"/>
          </a:xfrm>
          <a:prstGeom prst="rect">
            <a:avLst/>
          </a:prstGeom>
          <a:noFill/>
          <a:ln w="9525">
            <a:noFill/>
          </a:ln>
        </p:spPr>
        <p:txBody>
          <a:bodyPr anchor="t"/>
          <a:p>
            <a:pPr marL="457200" indent="-457200" defTabSz="914400">
              <a:spcBef>
                <a:spcPct val="20000"/>
              </a:spcBef>
              <a:buFont typeface="Wingdings" panose="05000000000000000000" charset="0"/>
              <a:buChar char="l"/>
            </a:pPr>
            <a:r>
              <a:rPr lang="zh-CN" altLang="en-US" sz="3200">
                <a:solidFill>
                  <a:schemeClr val="tx2"/>
                </a:solidFill>
                <a:latin typeface="微软雅黑" panose="020B0503020204020204" charset="-122"/>
                <a:ea typeface="微软雅黑" panose="020B0503020204020204" charset="-122"/>
              </a:rPr>
              <a:t>活动树</a:t>
            </a:r>
            <a:endParaRPr lang="zh-CN" altLang="en-US" sz="3200">
              <a:solidFill>
                <a:schemeClr val="tx2"/>
              </a:solidFill>
              <a:latin typeface="微软雅黑" panose="020B0503020204020204" charset="-122"/>
              <a:ea typeface="微软雅黑" panose="020B0503020204020204" charset="-122"/>
            </a:endParaRPr>
          </a:p>
        </p:txBody>
      </p:sp>
      <p:sp>
        <p:nvSpPr>
          <p:cNvPr id="5" name="Rectangle 3"/>
          <p:cNvSpPr/>
          <p:nvPr/>
        </p:nvSpPr>
        <p:spPr>
          <a:xfrm>
            <a:off x="684530" y="1704975"/>
            <a:ext cx="9496425" cy="720725"/>
          </a:xfrm>
          <a:prstGeom prst="rect">
            <a:avLst/>
          </a:prstGeom>
          <a:noFill/>
          <a:ln w="9525">
            <a:noFill/>
          </a:ln>
        </p:spPr>
        <p:txBody>
          <a:bodyPr anchor="t"/>
          <a:p>
            <a:pPr marL="742950" lvl="1" indent="-285750" algn="l" rtl="0" eaLnBrk="1" fontAlgn="base" hangingPunct="1">
              <a:lnSpc>
                <a:spcPct val="13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用一颗树来描绘程序的运行（活动树）。</a:t>
            </a:r>
            <a:endParaRPr lang="zh-CN" altLang="en-US" sz="2800" dirty="0">
              <a:solidFill>
                <a:schemeClr val="tx1"/>
              </a:solidFill>
              <a:latin typeface="微软雅黑" panose="020B0503020204020204" charset="-122"/>
              <a:ea typeface="微软雅黑" panose="020B0503020204020204" charset="-122"/>
            </a:endParaRPr>
          </a:p>
        </p:txBody>
      </p:sp>
      <p:sp>
        <p:nvSpPr>
          <p:cNvPr id="6" name="Rectangle 5"/>
          <p:cNvSpPr/>
          <p:nvPr/>
        </p:nvSpPr>
        <p:spPr>
          <a:xfrm>
            <a:off x="684530" y="2576830"/>
            <a:ext cx="10753090" cy="648970"/>
          </a:xfrm>
          <a:prstGeom prst="rect">
            <a:avLst/>
          </a:prstGeom>
          <a:noFill/>
          <a:ln w="9525">
            <a:noFill/>
          </a:ln>
        </p:spPr>
        <p:txBody>
          <a:bodyPr anchor="t"/>
          <a:p>
            <a:pPr marL="1143000" lvl="2" indent="-228600" algn="l" rtl="0" eaLnBrk="1" fontAlgn="base" hangingPunct="1">
              <a:lnSpc>
                <a:spcPct val="13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每个结点代表一个过程的一个活动；</a:t>
            </a:r>
            <a:endParaRPr lang="zh-CN" altLang="en-US" sz="2800" dirty="0">
              <a:solidFill>
                <a:schemeClr val="tx1"/>
              </a:solidFill>
              <a:latin typeface="微软雅黑" panose="020B0503020204020204" charset="-122"/>
              <a:ea typeface="微软雅黑" panose="020B0503020204020204" charset="-122"/>
            </a:endParaRPr>
          </a:p>
        </p:txBody>
      </p:sp>
      <p:sp>
        <p:nvSpPr>
          <p:cNvPr id="7" name="Rectangle 6"/>
          <p:cNvSpPr/>
          <p:nvPr/>
        </p:nvSpPr>
        <p:spPr>
          <a:xfrm>
            <a:off x="684530" y="3378200"/>
            <a:ext cx="10753090" cy="649605"/>
          </a:xfrm>
          <a:prstGeom prst="rect">
            <a:avLst/>
          </a:prstGeom>
          <a:noFill/>
          <a:ln w="9525">
            <a:noFill/>
          </a:ln>
        </p:spPr>
        <p:txBody>
          <a:bodyPr anchor="t"/>
          <a:p>
            <a:pPr marL="1143000" lvl="2" indent="-228600" algn="l" rtl="0" eaLnBrk="1" fontAlgn="base" hangingPunct="1">
              <a:lnSpc>
                <a:spcPct val="13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根结点代表主过程的活动；</a:t>
            </a:r>
            <a:endParaRPr lang="zh-CN" altLang="en-US" sz="2800" dirty="0">
              <a:solidFill>
                <a:schemeClr val="tx1"/>
              </a:solidFill>
              <a:latin typeface="微软雅黑" panose="020B0503020204020204" charset="-122"/>
              <a:ea typeface="微软雅黑" panose="020B0503020204020204" charset="-122"/>
            </a:endParaRPr>
          </a:p>
        </p:txBody>
      </p:sp>
      <p:sp>
        <p:nvSpPr>
          <p:cNvPr id="8" name="Rectangle 7"/>
          <p:cNvSpPr/>
          <p:nvPr/>
        </p:nvSpPr>
        <p:spPr>
          <a:xfrm>
            <a:off x="684530" y="4175125"/>
            <a:ext cx="10753090" cy="576580"/>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a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是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b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的父结点当且仅当控制从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a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进入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b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9" name="Rectangle 8"/>
          <p:cNvSpPr/>
          <p:nvPr/>
        </p:nvSpPr>
        <p:spPr>
          <a:xfrm>
            <a:off x="684530" y="5051425"/>
            <a:ext cx="10753090" cy="863600"/>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a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在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b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的左边当且仅当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a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的生存期发生在 </a:t>
            </a:r>
            <a:r>
              <a:rPr lang="en-US" altLang="zh-CN" sz="2800" dirty="0">
                <a:solidFill>
                  <a:schemeClr val="tx1"/>
                </a:solidFill>
                <a:latin typeface="微软雅黑" panose="020B0503020204020204" charset="-122"/>
                <a:ea typeface="微软雅黑" panose="020B0503020204020204" charset="-122"/>
                <a:cs typeface="微软雅黑" panose="020B0503020204020204" charset="-122"/>
              </a:rPr>
              <a:t>b </a:t>
            </a:r>
            <a:r>
              <a:rPr lang="zh-CN" altLang="en-US" sz="2800" dirty="0">
                <a:solidFill>
                  <a:schemeClr val="tx1"/>
                </a:solidFill>
                <a:latin typeface="微软雅黑" panose="020B0503020204020204" charset="-122"/>
                <a:ea typeface="微软雅黑" panose="020B0503020204020204" charset="-122"/>
                <a:cs typeface="微软雅黑" panose="020B0503020204020204" charset="-122"/>
              </a:rPr>
              <a:t>的生存期之前。</a:t>
            </a:r>
            <a:endParaRPr lang="zh-CN" altLang="en-US" sz="28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noChangeArrowheads="1"/>
          </p:cNvSpPr>
          <p:nvPr>
            <p:ph type="title"/>
          </p:nvPr>
        </p:nvSpPr>
        <p:spPr>
          <a:xfrm>
            <a:off x="762000" y="-37"/>
            <a:ext cx="10795877" cy="722196"/>
          </a:xfrm>
        </p:spPr>
        <p:txBody>
          <a:bodyPr/>
          <a:p>
            <a:r>
              <a:rPr lang="zh-CN" altLang="en-US" dirty="0">
                <a:sym typeface="+mn-ea"/>
              </a:rPr>
              <a:t>有关源语言中的一些问题的讨论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4339" name="Oval 10"/>
          <p:cNvSpPr/>
          <p:nvPr/>
        </p:nvSpPr>
        <p:spPr>
          <a:xfrm>
            <a:off x="3579813" y="976313"/>
            <a:ext cx="862012" cy="379412"/>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s</a:t>
            </a:r>
            <a:endParaRPr lang="en-US" altLang="zh-CN" dirty="0">
              <a:latin typeface="Times New Roman" panose="02020603050405020304" charset="0"/>
            </a:endParaRPr>
          </a:p>
        </p:txBody>
      </p:sp>
      <p:sp>
        <p:nvSpPr>
          <p:cNvPr id="14340" name="Oval 11"/>
          <p:cNvSpPr/>
          <p:nvPr/>
        </p:nvSpPr>
        <p:spPr>
          <a:xfrm>
            <a:off x="1851025" y="1550988"/>
            <a:ext cx="869950" cy="361950"/>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r</a:t>
            </a:r>
            <a:endParaRPr lang="en-US" altLang="zh-CN" dirty="0">
              <a:latin typeface="Times New Roman" panose="02020603050405020304" charset="0"/>
            </a:endParaRPr>
          </a:p>
        </p:txBody>
      </p:sp>
      <p:sp>
        <p:nvSpPr>
          <p:cNvPr id="14341" name="Line 12"/>
          <p:cNvSpPr/>
          <p:nvPr/>
        </p:nvSpPr>
        <p:spPr>
          <a:xfrm flipH="1">
            <a:off x="2355850" y="1263650"/>
            <a:ext cx="1223963" cy="246063"/>
          </a:xfrm>
          <a:prstGeom prst="line">
            <a:avLst/>
          </a:prstGeom>
          <a:ln w="19050" cap="flat" cmpd="sng">
            <a:solidFill>
              <a:schemeClr val="tx1"/>
            </a:solidFill>
            <a:prstDash val="solid"/>
            <a:round/>
            <a:headEnd type="none" w="med" len="med"/>
            <a:tailEnd type="none" w="med" len="med"/>
          </a:ln>
        </p:spPr>
      </p:sp>
      <p:sp>
        <p:nvSpPr>
          <p:cNvPr id="14342" name="Oval 13"/>
          <p:cNvSpPr/>
          <p:nvPr/>
        </p:nvSpPr>
        <p:spPr>
          <a:xfrm>
            <a:off x="3363913" y="1984375"/>
            <a:ext cx="1019175" cy="514350"/>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q(1,9)</a:t>
            </a:r>
            <a:endParaRPr lang="en-US" altLang="zh-CN" dirty="0">
              <a:latin typeface="Times New Roman" panose="02020603050405020304" charset="0"/>
            </a:endParaRPr>
          </a:p>
        </p:txBody>
      </p:sp>
      <p:sp>
        <p:nvSpPr>
          <p:cNvPr id="14343" name="Line 14"/>
          <p:cNvSpPr/>
          <p:nvPr/>
        </p:nvSpPr>
        <p:spPr>
          <a:xfrm flipH="1">
            <a:off x="3795713" y="1335088"/>
            <a:ext cx="73025" cy="601662"/>
          </a:xfrm>
          <a:prstGeom prst="line">
            <a:avLst/>
          </a:prstGeom>
          <a:ln w="19050" cap="flat" cmpd="sng">
            <a:solidFill>
              <a:schemeClr val="tx1"/>
            </a:solidFill>
            <a:prstDash val="solid"/>
            <a:round/>
            <a:headEnd type="none" w="med" len="med"/>
            <a:tailEnd type="none" w="med" len="med"/>
          </a:ln>
        </p:spPr>
      </p:sp>
      <p:sp>
        <p:nvSpPr>
          <p:cNvPr id="14344" name="Oval 15"/>
          <p:cNvSpPr/>
          <p:nvPr/>
        </p:nvSpPr>
        <p:spPr>
          <a:xfrm>
            <a:off x="1708150" y="3140075"/>
            <a:ext cx="1060450" cy="42862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p(1,9)</a:t>
            </a:r>
            <a:endParaRPr lang="en-US" altLang="zh-CN" dirty="0">
              <a:latin typeface="Times New Roman" panose="02020603050405020304" charset="0"/>
            </a:endParaRPr>
          </a:p>
        </p:txBody>
      </p:sp>
      <p:sp>
        <p:nvSpPr>
          <p:cNvPr id="14345" name="Line 16"/>
          <p:cNvSpPr/>
          <p:nvPr/>
        </p:nvSpPr>
        <p:spPr>
          <a:xfrm flipH="1">
            <a:off x="2139950" y="2487613"/>
            <a:ext cx="1439863" cy="669925"/>
          </a:xfrm>
          <a:prstGeom prst="line">
            <a:avLst/>
          </a:prstGeom>
          <a:ln w="19050" cap="flat" cmpd="sng">
            <a:solidFill>
              <a:schemeClr val="tx1"/>
            </a:solidFill>
            <a:prstDash val="solid"/>
            <a:round/>
            <a:headEnd type="none" w="med" len="med"/>
            <a:tailEnd type="none" w="med" len="med"/>
          </a:ln>
        </p:spPr>
      </p:sp>
      <p:sp>
        <p:nvSpPr>
          <p:cNvPr id="14346" name="Oval 17"/>
          <p:cNvSpPr/>
          <p:nvPr/>
        </p:nvSpPr>
        <p:spPr>
          <a:xfrm>
            <a:off x="3363913" y="3424238"/>
            <a:ext cx="947737" cy="42862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q(1,3)</a:t>
            </a:r>
            <a:endParaRPr lang="en-US" altLang="zh-CN" dirty="0">
              <a:latin typeface="Times New Roman" panose="02020603050405020304" charset="0"/>
            </a:endParaRPr>
          </a:p>
        </p:txBody>
      </p:sp>
      <p:sp>
        <p:nvSpPr>
          <p:cNvPr id="14347" name="Line 18"/>
          <p:cNvSpPr/>
          <p:nvPr/>
        </p:nvSpPr>
        <p:spPr>
          <a:xfrm flipH="1">
            <a:off x="3795713" y="2487613"/>
            <a:ext cx="144462" cy="885825"/>
          </a:xfrm>
          <a:prstGeom prst="line">
            <a:avLst/>
          </a:prstGeom>
          <a:ln w="19050" cap="flat" cmpd="sng">
            <a:solidFill>
              <a:schemeClr val="tx1"/>
            </a:solidFill>
            <a:prstDash val="solid"/>
            <a:round/>
            <a:headEnd type="none" w="med" len="med"/>
            <a:tailEnd type="none" w="med" len="med"/>
          </a:ln>
        </p:spPr>
      </p:sp>
      <p:sp>
        <p:nvSpPr>
          <p:cNvPr id="14348" name="Oval 19"/>
          <p:cNvSpPr/>
          <p:nvPr/>
        </p:nvSpPr>
        <p:spPr>
          <a:xfrm>
            <a:off x="2120900" y="4360863"/>
            <a:ext cx="1027113" cy="496887"/>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p(1,3)</a:t>
            </a:r>
            <a:endParaRPr lang="en-US" altLang="zh-CN" dirty="0">
              <a:latin typeface="Times New Roman" panose="02020603050405020304" charset="0"/>
            </a:endParaRPr>
          </a:p>
        </p:txBody>
      </p:sp>
      <p:sp>
        <p:nvSpPr>
          <p:cNvPr id="14349" name="Line 20"/>
          <p:cNvSpPr/>
          <p:nvPr/>
        </p:nvSpPr>
        <p:spPr>
          <a:xfrm flipH="1">
            <a:off x="2355850" y="3856038"/>
            <a:ext cx="1219200" cy="533400"/>
          </a:xfrm>
          <a:prstGeom prst="line">
            <a:avLst/>
          </a:prstGeom>
          <a:ln w="19050" cap="flat" cmpd="sng">
            <a:solidFill>
              <a:schemeClr val="tx1"/>
            </a:solidFill>
            <a:prstDash val="solid"/>
            <a:round/>
            <a:headEnd type="none" w="med" len="med"/>
            <a:tailEnd type="none" w="med" len="med"/>
          </a:ln>
        </p:spPr>
      </p:sp>
      <p:sp>
        <p:nvSpPr>
          <p:cNvPr id="14350" name="Oval 21"/>
          <p:cNvSpPr/>
          <p:nvPr/>
        </p:nvSpPr>
        <p:spPr>
          <a:xfrm>
            <a:off x="3435350" y="4360863"/>
            <a:ext cx="1019175" cy="573087"/>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q(1,0)</a:t>
            </a:r>
            <a:endParaRPr lang="en-US" altLang="zh-CN" dirty="0">
              <a:latin typeface="Times New Roman" panose="02020603050405020304" charset="0"/>
            </a:endParaRPr>
          </a:p>
        </p:txBody>
      </p:sp>
      <p:sp>
        <p:nvSpPr>
          <p:cNvPr id="14351" name="Line 22"/>
          <p:cNvSpPr/>
          <p:nvPr/>
        </p:nvSpPr>
        <p:spPr>
          <a:xfrm>
            <a:off x="3795713" y="3856038"/>
            <a:ext cx="144462" cy="538162"/>
          </a:xfrm>
          <a:prstGeom prst="line">
            <a:avLst/>
          </a:prstGeom>
          <a:ln w="19050" cap="flat" cmpd="sng">
            <a:solidFill>
              <a:schemeClr val="tx1"/>
            </a:solidFill>
            <a:prstDash val="solid"/>
            <a:round/>
            <a:headEnd type="none" w="med" len="med"/>
            <a:tailEnd type="none" w="med" len="med"/>
          </a:ln>
        </p:spPr>
      </p:sp>
      <p:sp>
        <p:nvSpPr>
          <p:cNvPr id="14352" name="Oval 23"/>
          <p:cNvSpPr/>
          <p:nvPr/>
        </p:nvSpPr>
        <p:spPr>
          <a:xfrm>
            <a:off x="4803775" y="4432300"/>
            <a:ext cx="1079500" cy="500063"/>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q(2,3)</a:t>
            </a:r>
            <a:endParaRPr lang="en-US" altLang="zh-CN" dirty="0">
              <a:latin typeface="Times New Roman" panose="02020603050405020304" charset="0"/>
            </a:endParaRPr>
          </a:p>
        </p:txBody>
      </p:sp>
      <p:sp>
        <p:nvSpPr>
          <p:cNvPr id="14353" name="Line 24"/>
          <p:cNvSpPr/>
          <p:nvPr/>
        </p:nvSpPr>
        <p:spPr>
          <a:xfrm>
            <a:off x="4011613" y="3856038"/>
            <a:ext cx="1219200" cy="538162"/>
          </a:xfrm>
          <a:prstGeom prst="line">
            <a:avLst/>
          </a:prstGeom>
          <a:ln w="19050" cap="flat" cmpd="sng">
            <a:solidFill>
              <a:schemeClr val="tx1"/>
            </a:solidFill>
            <a:prstDash val="solid"/>
            <a:round/>
            <a:headEnd type="none" w="med" len="med"/>
            <a:tailEnd type="none" w="med" len="med"/>
          </a:ln>
        </p:spPr>
      </p:sp>
      <p:sp>
        <p:nvSpPr>
          <p:cNvPr id="14354" name="Oval 25"/>
          <p:cNvSpPr/>
          <p:nvPr/>
        </p:nvSpPr>
        <p:spPr>
          <a:xfrm>
            <a:off x="3795713" y="5368925"/>
            <a:ext cx="1014412" cy="576263"/>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p(2,3)</a:t>
            </a:r>
            <a:endParaRPr lang="en-US" altLang="zh-CN" dirty="0">
              <a:latin typeface="Times New Roman" panose="02020603050405020304" charset="0"/>
            </a:endParaRPr>
          </a:p>
        </p:txBody>
      </p:sp>
      <p:sp>
        <p:nvSpPr>
          <p:cNvPr id="14355" name="Line 26"/>
          <p:cNvSpPr/>
          <p:nvPr/>
        </p:nvSpPr>
        <p:spPr>
          <a:xfrm flipH="1">
            <a:off x="4156075" y="4864100"/>
            <a:ext cx="792163" cy="515938"/>
          </a:xfrm>
          <a:prstGeom prst="line">
            <a:avLst/>
          </a:prstGeom>
          <a:ln w="9525" cap="flat" cmpd="sng">
            <a:solidFill>
              <a:schemeClr val="tx1"/>
            </a:solidFill>
            <a:prstDash val="solid"/>
            <a:round/>
            <a:headEnd type="none" w="med" len="med"/>
            <a:tailEnd type="none" w="med" len="med"/>
          </a:ln>
        </p:spPr>
      </p:sp>
      <p:sp>
        <p:nvSpPr>
          <p:cNvPr id="14356" name="Oval 27"/>
          <p:cNvSpPr/>
          <p:nvPr/>
        </p:nvSpPr>
        <p:spPr>
          <a:xfrm>
            <a:off x="5164138" y="5368925"/>
            <a:ext cx="790575" cy="503238"/>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q(2,1)</a:t>
            </a:r>
            <a:endParaRPr lang="en-US" altLang="zh-CN" dirty="0">
              <a:latin typeface="Times New Roman" panose="02020603050405020304" charset="0"/>
            </a:endParaRPr>
          </a:p>
        </p:txBody>
      </p:sp>
      <p:sp>
        <p:nvSpPr>
          <p:cNvPr id="14357" name="Line 28"/>
          <p:cNvSpPr/>
          <p:nvPr/>
        </p:nvSpPr>
        <p:spPr>
          <a:xfrm>
            <a:off x="5380038" y="4937125"/>
            <a:ext cx="71437" cy="468313"/>
          </a:xfrm>
          <a:prstGeom prst="line">
            <a:avLst/>
          </a:prstGeom>
          <a:ln w="19050" cap="flat" cmpd="sng">
            <a:solidFill>
              <a:schemeClr val="tx1"/>
            </a:solidFill>
            <a:prstDash val="solid"/>
            <a:round/>
            <a:headEnd type="none" w="med" len="med"/>
            <a:tailEnd type="none" w="med" len="med"/>
          </a:ln>
        </p:spPr>
      </p:sp>
      <p:sp>
        <p:nvSpPr>
          <p:cNvPr id="14358" name="Oval 29"/>
          <p:cNvSpPr/>
          <p:nvPr/>
        </p:nvSpPr>
        <p:spPr>
          <a:xfrm>
            <a:off x="6388100" y="5441950"/>
            <a:ext cx="927100" cy="503238"/>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q(3,3)</a:t>
            </a:r>
            <a:endParaRPr lang="en-US" altLang="zh-CN" dirty="0">
              <a:latin typeface="Times New Roman" panose="02020603050405020304" charset="0"/>
            </a:endParaRPr>
          </a:p>
        </p:txBody>
      </p:sp>
      <p:sp>
        <p:nvSpPr>
          <p:cNvPr id="14359" name="Line 30"/>
          <p:cNvSpPr/>
          <p:nvPr/>
        </p:nvSpPr>
        <p:spPr>
          <a:xfrm>
            <a:off x="5740400" y="4864100"/>
            <a:ext cx="719138" cy="647700"/>
          </a:xfrm>
          <a:prstGeom prst="line">
            <a:avLst/>
          </a:prstGeom>
          <a:ln w="9525" cap="flat" cmpd="sng">
            <a:solidFill>
              <a:schemeClr val="tx1"/>
            </a:solidFill>
            <a:prstDash val="solid"/>
            <a:round/>
            <a:headEnd type="none" w="med" len="med"/>
            <a:tailEnd type="none" w="med" len="med"/>
          </a:ln>
        </p:spPr>
      </p:sp>
      <p:sp>
        <p:nvSpPr>
          <p:cNvPr id="14360" name="Oval 31"/>
          <p:cNvSpPr/>
          <p:nvPr/>
        </p:nvSpPr>
        <p:spPr>
          <a:xfrm>
            <a:off x="7042150" y="2525713"/>
            <a:ext cx="1017588" cy="488950"/>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q(5,9)</a:t>
            </a:r>
            <a:endParaRPr lang="en-US" altLang="zh-CN" dirty="0">
              <a:latin typeface="Times New Roman" panose="02020603050405020304" charset="0"/>
            </a:endParaRPr>
          </a:p>
        </p:txBody>
      </p:sp>
      <p:sp>
        <p:nvSpPr>
          <p:cNvPr id="14361" name="Line 32"/>
          <p:cNvSpPr/>
          <p:nvPr/>
        </p:nvSpPr>
        <p:spPr>
          <a:xfrm>
            <a:off x="4300538" y="2416175"/>
            <a:ext cx="2735262" cy="287338"/>
          </a:xfrm>
          <a:prstGeom prst="line">
            <a:avLst/>
          </a:prstGeom>
          <a:ln w="19050" cap="flat" cmpd="sng">
            <a:solidFill>
              <a:schemeClr val="tx1"/>
            </a:solidFill>
            <a:prstDash val="solid"/>
            <a:round/>
            <a:headEnd type="none" w="med" len="med"/>
            <a:tailEnd type="none" w="med" len="med"/>
          </a:ln>
        </p:spPr>
      </p:sp>
      <p:sp>
        <p:nvSpPr>
          <p:cNvPr id="14362" name="Oval 33"/>
          <p:cNvSpPr/>
          <p:nvPr/>
        </p:nvSpPr>
        <p:spPr>
          <a:xfrm>
            <a:off x="5386388" y="3317875"/>
            <a:ext cx="1165225" cy="471488"/>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p(5,9)</a:t>
            </a:r>
            <a:endParaRPr lang="en-US" altLang="zh-CN" dirty="0">
              <a:latin typeface="Times New Roman" panose="02020603050405020304" charset="0"/>
            </a:endParaRPr>
          </a:p>
        </p:txBody>
      </p:sp>
      <p:sp>
        <p:nvSpPr>
          <p:cNvPr id="14363" name="Line 34"/>
          <p:cNvSpPr/>
          <p:nvPr/>
        </p:nvSpPr>
        <p:spPr>
          <a:xfrm flipH="1">
            <a:off x="6034088" y="3030538"/>
            <a:ext cx="1295400" cy="304800"/>
          </a:xfrm>
          <a:prstGeom prst="line">
            <a:avLst/>
          </a:prstGeom>
          <a:ln w="19050" cap="flat" cmpd="sng">
            <a:solidFill>
              <a:schemeClr val="tx1"/>
            </a:solidFill>
            <a:prstDash val="solid"/>
            <a:round/>
            <a:headEnd type="none" w="med" len="med"/>
            <a:tailEnd type="none" w="med" len="med"/>
          </a:ln>
        </p:spPr>
      </p:sp>
      <p:sp>
        <p:nvSpPr>
          <p:cNvPr id="14364" name="Oval 35"/>
          <p:cNvSpPr/>
          <p:nvPr/>
        </p:nvSpPr>
        <p:spPr>
          <a:xfrm>
            <a:off x="7042150" y="3533775"/>
            <a:ext cx="1012825" cy="471488"/>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q(5,5)</a:t>
            </a:r>
            <a:endParaRPr lang="en-US" altLang="zh-CN" dirty="0">
              <a:latin typeface="Times New Roman" panose="02020603050405020304" charset="0"/>
            </a:endParaRPr>
          </a:p>
        </p:txBody>
      </p:sp>
      <p:sp>
        <p:nvSpPr>
          <p:cNvPr id="14365" name="Line 36"/>
          <p:cNvSpPr/>
          <p:nvPr/>
        </p:nvSpPr>
        <p:spPr>
          <a:xfrm>
            <a:off x="7545388" y="3030538"/>
            <a:ext cx="0" cy="520700"/>
          </a:xfrm>
          <a:prstGeom prst="line">
            <a:avLst/>
          </a:prstGeom>
          <a:ln w="19050" cap="flat" cmpd="sng">
            <a:solidFill>
              <a:schemeClr val="tx1"/>
            </a:solidFill>
            <a:prstDash val="solid"/>
            <a:round/>
            <a:headEnd type="none" w="med" len="med"/>
            <a:tailEnd type="none" w="med" len="med"/>
          </a:ln>
        </p:spPr>
      </p:sp>
      <p:sp>
        <p:nvSpPr>
          <p:cNvPr id="14366" name="Oval 37"/>
          <p:cNvSpPr/>
          <p:nvPr/>
        </p:nvSpPr>
        <p:spPr>
          <a:xfrm>
            <a:off x="8482013" y="3462338"/>
            <a:ext cx="1077912" cy="471487"/>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q(7,9)</a:t>
            </a:r>
            <a:endParaRPr lang="en-US" altLang="zh-CN" dirty="0">
              <a:latin typeface="Times New Roman" panose="02020603050405020304" charset="0"/>
            </a:endParaRPr>
          </a:p>
        </p:txBody>
      </p:sp>
      <p:sp>
        <p:nvSpPr>
          <p:cNvPr id="14367" name="Line 38"/>
          <p:cNvSpPr/>
          <p:nvPr/>
        </p:nvSpPr>
        <p:spPr>
          <a:xfrm>
            <a:off x="7905750" y="2957513"/>
            <a:ext cx="1081088" cy="504825"/>
          </a:xfrm>
          <a:prstGeom prst="line">
            <a:avLst/>
          </a:prstGeom>
          <a:ln w="19050" cap="flat" cmpd="sng">
            <a:solidFill>
              <a:schemeClr val="tx1"/>
            </a:solidFill>
            <a:prstDash val="solid"/>
            <a:round/>
            <a:headEnd type="none" w="med" len="med"/>
            <a:tailEnd type="none" w="med" len="med"/>
          </a:ln>
        </p:spPr>
      </p:sp>
      <p:sp>
        <p:nvSpPr>
          <p:cNvPr id="14368" name="Oval 39"/>
          <p:cNvSpPr/>
          <p:nvPr/>
        </p:nvSpPr>
        <p:spPr>
          <a:xfrm>
            <a:off x="6897688" y="4541838"/>
            <a:ext cx="936625" cy="538162"/>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p(7,9)</a:t>
            </a:r>
            <a:endParaRPr lang="en-US" altLang="zh-CN" dirty="0">
              <a:latin typeface="Times New Roman" panose="02020603050405020304" charset="0"/>
            </a:endParaRPr>
          </a:p>
        </p:txBody>
      </p:sp>
      <p:sp>
        <p:nvSpPr>
          <p:cNvPr id="14369" name="Line 40"/>
          <p:cNvSpPr/>
          <p:nvPr/>
        </p:nvSpPr>
        <p:spPr>
          <a:xfrm flipH="1">
            <a:off x="7618413" y="3965575"/>
            <a:ext cx="1295400" cy="533400"/>
          </a:xfrm>
          <a:prstGeom prst="line">
            <a:avLst/>
          </a:prstGeom>
          <a:ln w="19050" cap="flat" cmpd="sng">
            <a:solidFill>
              <a:schemeClr val="tx1"/>
            </a:solidFill>
            <a:prstDash val="solid"/>
            <a:round/>
            <a:headEnd type="none" w="med" len="med"/>
            <a:tailEnd type="none" w="med" len="med"/>
          </a:ln>
        </p:spPr>
      </p:sp>
      <p:sp>
        <p:nvSpPr>
          <p:cNvPr id="14370" name="Oval 41"/>
          <p:cNvSpPr/>
          <p:nvPr/>
        </p:nvSpPr>
        <p:spPr>
          <a:xfrm>
            <a:off x="8266113" y="4686300"/>
            <a:ext cx="1001712" cy="46672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q(7,7)</a:t>
            </a:r>
            <a:endParaRPr lang="en-US" altLang="zh-CN" dirty="0">
              <a:latin typeface="Times New Roman" panose="02020603050405020304" charset="0"/>
            </a:endParaRPr>
          </a:p>
        </p:txBody>
      </p:sp>
      <p:sp>
        <p:nvSpPr>
          <p:cNvPr id="14371" name="Line 42"/>
          <p:cNvSpPr/>
          <p:nvPr/>
        </p:nvSpPr>
        <p:spPr>
          <a:xfrm flipH="1">
            <a:off x="8913813" y="3965575"/>
            <a:ext cx="73025" cy="677863"/>
          </a:xfrm>
          <a:prstGeom prst="line">
            <a:avLst/>
          </a:prstGeom>
          <a:ln w="19050" cap="flat" cmpd="sng">
            <a:solidFill>
              <a:schemeClr val="tx1"/>
            </a:solidFill>
            <a:prstDash val="solid"/>
            <a:round/>
            <a:headEnd type="none" w="med" len="med"/>
            <a:tailEnd type="none" w="med" len="med"/>
          </a:ln>
        </p:spPr>
      </p:sp>
      <p:sp>
        <p:nvSpPr>
          <p:cNvPr id="14372" name="Line 43"/>
          <p:cNvSpPr/>
          <p:nvPr/>
        </p:nvSpPr>
        <p:spPr>
          <a:xfrm>
            <a:off x="9202738" y="3965575"/>
            <a:ext cx="792162" cy="720725"/>
          </a:xfrm>
          <a:prstGeom prst="line">
            <a:avLst/>
          </a:prstGeom>
          <a:ln w="19050" cap="flat" cmpd="sng">
            <a:solidFill>
              <a:schemeClr val="tx1"/>
            </a:solidFill>
            <a:prstDash val="solid"/>
            <a:round/>
            <a:headEnd type="none" w="med" len="med"/>
            <a:tailEnd type="none" w="med" len="med"/>
          </a:ln>
        </p:spPr>
      </p:sp>
      <p:sp>
        <p:nvSpPr>
          <p:cNvPr id="14373" name="Text Box 44"/>
          <p:cNvSpPr txBox="1"/>
          <p:nvPr/>
        </p:nvSpPr>
        <p:spPr>
          <a:xfrm>
            <a:off x="8987155" y="1509713"/>
            <a:ext cx="2020888" cy="521970"/>
          </a:xfrm>
          <a:prstGeom prst="rect">
            <a:avLst/>
          </a:prstGeom>
          <a:noFill/>
          <a:ln w="9525">
            <a:noFill/>
          </a:ln>
        </p:spPr>
        <p:txBody>
          <a:bodyPr anchor="t">
            <a:spAutoFit/>
          </a:bodyPr>
          <a:p>
            <a:pPr>
              <a:spcBef>
                <a:spcPct val="50000"/>
              </a:spcBef>
            </a:pPr>
            <a:r>
              <a:rPr lang="zh-CN" altLang="en-US" sz="2800" dirty="0">
                <a:solidFill>
                  <a:schemeClr val="tx2"/>
                </a:solidFill>
                <a:latin typeface="微软雅黑" panose="020B0503020204020204" charset="-122"/>
                <a:ea typeface="微软雅黑" panose="020B0503020204020204" charset="-122"/>
              </a:rPr>
              <a:t>一棵活动树</a:t>
            </a:r>
            <a:endParaRPr lang="zh-CN" altLang="en-US" sz="2800" dirty="0">
              <a:solidFill>
                <a:schemeClr val="tx2"/>
              </a:solidFill>
              <a:latin typeface="微软雅黑" panose="020B0503020204020204" charset="-122"/>
              <a:ea typeface="微软雅黑" panose="020B0503020204020204" charset="-122"/>
            </a:endParaRPr>
          </a:p>
        </p:txBody>
      </p:sp>
      <p:sp>
        <p:nvSpPr>
          <p:cNvPr id="14374" name="Oval 45"/>
          <p:cNvSpPr/>
          <p:nvPr/>
        </p:nvSpPr>
        <p:spPr>
          <a:xfrm>
            <a:off x="9634538" y="4686300"/>
            <a:ext cx="1001712" cy="466725"/>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p>
            <a:pPr algn="ctr"/>
            <a:r>
              <a:rPr lang="en-US" altLang="zh-CN" dirty="0">
                <a:latin typeface="Times New Roman" panose="02020603050405020304" charset="0"/>
              </a:rPr>
              <a:t>q(9,9)</a:t>
            </a:r>
            <a:endParaRPr lang="en-US" altLang="zh-CN" dirty="0">
              <a:latin typeface="Times New Roman" panose="02020603050405020304" charset="0"/>
            </a:endParaRPr>
          </a:p>
        </p:txBody>
      </p:sp>
      <p:sp>
        <p:nvSpPr>
          <p:cNvPr id="40" name="任意多边形 39"/>
          <p:cNvSpPr/>
          <p:nvPr/>
        </p:nvSpPr>
        <p:spPr>
          <a:xfrm>
            <a:off x="1630363" y="1023938"/>
            <a:ext cx="9086850" cy="5022850"/>
          </a:xfrm>
          <a:custGeom>
            <a:avLst/>
            <a:gdLst>
              <a:gd name="connsiteX0" fmla="*/ 1853129 w 9086442"/>
              <a:gd name="connsiteY0" fmla="*/ 0 h 5022377"/>
              <a:gd name="connsiteX1" fmla="*/ 1716651 w 9086442"/>
              <a:gd name="connsiteY1" fmla="*/ 27296 h 5022377"/>
              <a:gd name="connsiteX2" fmla="*/ 1675708 w 9086442"/>
              <a:gd name="connsiteY2" fmla="*/ 40944 h 5022377"/>
              <a:gd name="connsiteX3" fmla="*/ 1566526 w 9086442"/>
              <a:gd name="connsiteY3" fmla="*/ 68239 h 5022377"/>
              <a:gd name="connsiteX4" fmla="*/ 1525583 w 9086442"/>
              <a:gd name="connsiteY4" fmla="*/ 95535 h 5022377"/>
              <a:gd name="connsiteX5" fmla="*/ 1348162 w 9086442"/>
              <a:gd name="connsiteY5" fmla="*/ 122830 h 5022377"/>
              <a:gd name="connsiteX6" fmla="*/ 1252628 w 9086442"/>
              <a:gd name="connsiteY6" fmla="*/ 150126 h 5022377"/>
              <a:gd name="connsiteX7" fmla="*/ 1129798 w 9086442"/>
              <a:gd name="connsiteY7" fmla="*/ 177421 h 5022377"/>
              <a:gd name="connsiteX8" fmla="*/ 1088854 w 9086442"/>
              <a:gd name="connsiteY8" fmla="*/ 191069 h 5022377"/>
              <a:gd name="connsiteX9" fmla="*/ 1020616 w 9086442"/>
              <a:gd name="connsiteY9" fmla="*/ 204717 h 5022377"/>
              <a:gd name="connsiteX10" fmla="*/ 979672 w 9086442"/>
              <a:gd name="connsiteY10" fmla="*/ 218365 h 5022377"/>
              <a:gd name="connsiteX11" fmla="*/ 897786 w 9086442"/>
              <a:gd name="connsiteY11" fmla="*/ 232012 h 5022377"/>
              <a:gd name="connsiteX12" fmla="*/ 747660 w 9086442"/>
              <a:gd name="connsiteY12" fmla="*/ 259308 h 5022377"/>
              <a:gd name="connsiteX13" fmla="*/ 624831 w 9086442"/>
              <a:gd name="connsiteY13" fmla="*/ 272956 h 5022377"/>
              <a:gd name="connsiteX14" fmla="*/ 379171 w 9086442"/>
              <a:gd name="connsiteY14" fmla="*/ 354842 h 5022377"/>
              <a:gd name="connsiteX15" fmla="*/ 338228 w 9086442"/>
              <a:gd name="connsiteY15" fmla="*/ 368490 h 5022377"/>
              <a:gd name="connsiteX16" fmla="*/ 256341 w 9086442"/>
              <a:gd name="connsiteY16" fmla="*/ 423081 h 5022377"/>
              <a:gd name="connsiteX17" fmla="*/ 242693 w 9086442"/>
              <a:gd name="connsiteY17" fmla="*/ 464024 h 5022377"/>
              <a:gd name="connsiteX18" fmla="*/ 188102 w 9086442"/>
              <a:gd name="connsiteY18" fmla="*/ 545911 h 5022377"/>
              <a:gd name="connsiteX19" fmla="*/ 147159 w 9086442"/>
              <a:gd name="connsiteY19" fmla="*/ 627797 h 5022377"/>
              <a:gd name="connsiteX20" fmla="*/ 106216 w 9086442"/>
              <a:gd name="connsiteY20" fmla="*/ 709684 h 5022377"/>
              <a:gd name="connsiteX21" fmla="*/ 119863 w 9086442"/>
              <a:gd name="connsiteY21" fmla="*/ 791571 h 5022377"/>
              <a:gd name="connsiteX22" fmla="*/ 133511 w 9086442"/>
              <a:gd name="connsiteY22" fmla="*/ 832514 h 5022377"/>
              <a:gd name="connsiteX23" fmla="*/ 174454 w 9086442"/>
              <a:gd name="connsiteY23" fmla="*/ 846162 h 5022377"/>
              <a:gd name="connsiteX24" fmla="*/ 215398 w 9086442"/>
              <a:gd name="connsiteY24" fmla="*/ 887105 h 5022377"/>
              <a:gd name="connsiteX25" fmla="*/ 310932 w 9086442"/>
              <a:gd name="connsiteY25" fmla="*/ 941696 h 5022377"/>
              <a:gd name="connsiteX26" fmla="*/ 447410 w 9086442"/>
              <a:gd name="connsiteY26" fmla="*/ 1023582 h 5022377"/>
              <a:gd name="connsiteX27" fmla="*/ 529296 w 9086442"/>
              <a:gd name="connsiteY27" fmla="*/ 1050878 h 5022377"/>
              <a:gd name="connsiteX28" fmla="*/ 570239 w 9086442"/>
              <a:gd name="connsiteY28" fmla="*/ 1064526 h 5022377"/>
              <a:gd name="connsiteX29" fmla="*/ 611183 w 9086442"/>
              <a:gd name="connsiteY29" fmla="*/ 1078174 h 5022377"/>
              <a:gd name="connsiteX30" fmla="*/ 652126 w 9086442"/>
              <a:gd name="connsiteY30" fmla="*/ 1091821 h 5022377"/>
              <a:gd name="connsiteX31" fmla="*/ 802251 w 9086442"/>
              <a:gd name="connsiteY31" fmla="*/ 1064526 h 5022377"/>
              <a:gd name="connsiteX32" fmla="*/ 856842 w 9086442"/>
              <a:gd name="connsiteY32" fmla="*/ 1037230 h 5022377"/>
              <a:gd name="connsiteX33" fmla="*/ 897786 w 9086442"/>
              <a:gd name="connsiteY33" fmla="*/ 1009935 h 5022377"/>
              <a:gd name="connsiteX34" fmla="*/ 952377 w 9086442"/>
              <a:gd name="connsiteY34" fmla="*/ 996287 h 5022377"/>
              <a:gd name="connsiteX35" fmla="*/ 1034263 w 9086442"/>
              <a:gd name="connsiteY35" fmla="*/ 941696 h 5022377"/>
              <a:gd name="connsiteX36" fmla="*/ 1075207 w 9086442"/>
              <a:gd name="connsiteY36" fmla="*/ 928048 h 5022377"/>
              <a:gd name="connsiteX37" fmla="*/ 1211684 w 9086442"/>
              <a:gd name="connsiteY37" fmla="*/ 832514 h 5022377"/>
              <a:gd name="connsiteX38" fmla="*/ 1252628 w 9086442"/>
              <a:gd name="connsiteY38" fmla="*/ 805218 h 5022377"/>
              <a:gd name="connsiteX39" fmla="*/ 1307219 w 9086442"/>
              <a:gd name="connsiteY39" fmla="*/ 764275 h 5022377"/>
              <a:gd name="connsiteX40" fmla="*/ 1389105 w 9086442"/>
              <a:gd name="connsiteY40" fmla="*/ 736980 h 5022377"/>
              <a:gd name="connsiteX41" fmla="*/ 1484639 w 9086442"/>
              <a:gd name="connsiteY41" fmla="*/ 696036 h 5022377"/>
              <a:gd name="connsiteX42" fmla="*/ 1566526 w 9086442"/>
              <a:gd name="connsiteY42" fmla="*/ 668741 h 5022377"/>
              <a:gd name="connsiteX43" fmla="*/ 1607469 w 9086442"/>
              <a:gd name="connsiteY43" fmla="*/ 641445 h 5022377"/>
              <a:gd name="connsiteX44" fmla="*/ 1825834 w 9086442"/>
              <a:gd name="connsiteY44" fmla="*/ 641445 h 5022377"/>
              <a:gd name="connsiteX45" fmla="*/ 1812186 w 9086442"/>
              <a:gd name="connsiteY45" fmla="*/ 818866 h 5022377"/>
              <a:gd name="connsiteX46" fmla="*/ 1757595 w 9086442"/>
              <a:gd name="connsiteY46" fmla="*/ 900753 h 5022377"/>
              <a:gd name="connsiteX47" fmla="*/ 1689356 w 9086442"/>
              <a:gd name="connsiteY47" fmla="*/ 982639 h 5022377"/>
              <a:gd name="connsiteX48" fmla="*/ 1621117 w 9086442"/>
              <a:gd name="connsiteY48" fmla="*/ 1050878 h 5022377"/>
              <a:gd name="connsiteX49" fmla="*/ 1593822 w 9086442"/>
              <a:gd name="connsiteY49" fmla="*/ 1091821 h 5022377"/>
              <a:gd name="connsiteX50" fmla="*/ 1511935 w 9086442"/>
              <a:gd name="connsiteY50" fmla="*/ 1146412 h 5022377"/>
              <a:gd name="connsiteX51" fmla="*/ 1484639 w 9086442"/>
              <a:gd name="connsiteY51" fmla="*/ 1187356 h 5022377"/>
              <a:gd name="connsiteX52" fmla="*/ 1402753 w 9086442"/>
              <a:gd name="connsiteY52" fmla="*/ 1241947 h 5022377"/>
              <a:gd name="connsiteX53" fmla="*/ 1361810 w 9086442"/>
              <a:gd name="connsiteY53" fmla="*/ 1282890 h 5022377"/>
              <a:gd name="connsiteX54" fmla="*/ 1320866 w 9086442"/>
              <a:gd name="connsiteY54" fmla="*/ 1310185 h 5022377"/>
              <a:gd name="connsiteX55" fmla="*/ 1238980 w 9086442"/>
              <a:gd name="connsiteY55" fmla="*/ 1392072 h 5022377"/>
              <a:gd name="connsiteX56" fmla="*/ 1198037 w 9086442"/>
              <a:gd name="connsiteY56" fmla="*/ 1433015 h 5022377"/>
              <a:gd name="connsiteX57" fmla="*/ 1157093 w 9086442"/>
              <a:gd name="connsiteY57" fmla="*/ 1460311 h 5022377"/>
              <a:gd name="connsiteX58" fmla="*/ 1020616 w 9086442"/>
              <a:gd name="connsiteY58" fmla="*/ 1569493 h 5022377"/>
              <a:gd name="connsiteX59" fmla="*/ 938729 w 9086442"/>
              <a:gd name="connsiteY59" fmla="*/ 1651380 h 5022377"/>
              <a:gd name="connsiteX60" fmla="*/ 856842 w 9086442"/>
              <a:gd name="connsiteY60" fmla="*/ 1678675 h 5022377"/>
              <a:gd name="connsiteX61" fmla="*/ 815899 w 9086442"/>
              <a:gd name="connsiteY61" fmla="*/ 1692323 h 5022377"/>
              <a:gd name="connsiteX62" fmla="*/ 774956 w 9086442"/>
              <a:gd name="connsiteY62" fmla="*/ 1705971 h 5022377"/>
              <a:gd name="connsiteX63" fmla="*/ 693069 w 9086442"/>
              <a:gd name="connsiteY63" fmla="*/ 1746914 h 5022377"/>
              <a:gd name="connsiteX64" fmla="*/ 638478 w 9086442"/>
              <a:gd name="connsiteY64" fmla="*/ 1774209 h 5022377"/>
              <a:gd name="connsiteX65" fmla="*/ 597535 w 9086442"/>
              <a:gd name="connsiteY65" fmla="*/ 1787857 h 5022377"/>
              <a:gd name="connsiteX66" fmla="*/ 556592 w 9086442"/>
              <a:gd name="connsiteY66" fmla="*/ 1815153 h 5022377"/>
              <a:gd name="connsiteX67" fmla="*/ 474705 w 9086442"/>
              <a:gd name="connsiteY67" fmla="*/ 1842448 h 5022377"/>
              <a:gd name="connsiteX68" fmla="*/ 392819 w 9086442"/>
              <a:gd name="connsiteY68" fmla="*/ 1897039 h 5022377"/>
              <a:gd name="connsiteX69" fmla="*/ 310932 w 9086442"/>
              <a:gd name="connsiteY69" fmla="*/ 1924335 h 5022377"/>
              <a:gd name="connsiteX70" fmla="*/ 188102 w 9086442"/>
              <a:gd name="connsiteY70" fmla="*/ 2019869 h 5022377"/>
              <a:gd name="connsiteX71" fmla="*/ 133511 w 9086442"/>
              <a:gd name="connsiteY71" fmla="*/ 2047165 h 5022377"/>
              <a:gd name="connsiteX72" fmla="*/ 92568 w 9086442"/>
              <a:gd name="connsiteY72" fmla="*/ 2088108 h 5022377"/>
              <a:gd name="connsiteX73" fmla="*/ 24329 w 9086442"/>
              <a:gd name="connsiteY73" fmla="*/ 2183642 h 5022377"/>
              <a:gd name="connsiteX74" fmla="*/ 24329 w 9086442"/>
              <a:gd name="connsiteY74" fmla="*/ 2402006 h 5022377"/>
              <a:gd name="connsiteX75" fmla="*/ 51625 w 9086442"/>
              <a:gd name="connsiteY75" fmla="*/ 2483893 h 5022377"/>
              <a:gd name="connsiteX76" fmla="*/ 92568 w 9086442"/>
              <a:gd name="connsiteY76" fmla="*/ 2511188 h 5022377"/>
              <a:gd name="connsiteX77" fmla="*/ 174454 w 9086442"/>
              <a:gd name="connsiteY77" fmla="*/ 2579427 h 5022377"/>
              <a:gd name="connsiteX78" fmla="*/ 269989 w 9086442"/>
              <a:gd name="connsiteY78" fmla="*/ 2620371 h 5022377"/>
              <a:gd name="connsiteX79" fmla="*/ 351875 w 9086442"/>
              <a:gd name="connsiteY79" fmla="*/ 2661314 h 5022377"/>
              <a:gd name="connsiteX80" fmla="*/ 542944 w 9086442"/>
              <a:gd name="connsiteY80" fmla="*/ 2688609 h 5022377"/>
              <a:gd name="connsiteX81" fmla="*/ 829547 w 9086442"/>
              <a:gd name="connsiteY81" fmla="*/ 2674962 h 5022377"/>
              <a:gd name="connsiteX82" fmla="*/ 938729 w 9086442"/>
              <a:gd name="connsiteY82" fmla="*/ 2647666 h 5022377"/>
              <a:gd name="connsiteX83" fmla="*/ 1061559 w 9086442"/>
              <a:gd name="connsiteY83" fmla="*/ 2552132 h 5022377"/>
              <a:gd name="connsiteX84" fmla="*/ 1102502 w 9086442"/>
              <a:gd name="connsiteY84" fmla="*/ 2524836 h 5022377"/>
              <a:gd name="connsiteX85" fmla="*/ 1143445 w 9086442"/>
              <a:gd name="connsiteY85" fmla="*/ 2483893 h 5022377"/>
              <a:gd name="connsiteX86" fmla="*/ 1170741 w 9086442"/>
              <a:gd name="connsiteY86" fmla="*/ 2442950 h 5022377"/>
              <a:gd name="connsiteX87" fmla="*/ 1211684 w 9086442"/>
              <a:gd name="connsiteY87" fmla="*/ 2429302 h 5022377"/>
              <a:gd name="connsiteX88" fmla="*/ 1252628 w 9086442"/>
              <a:gd name="connsiteY88" fmla="*/ 2374711 h 5022377"/>
              <a:gd name="connsiteX89" fmla="*/ 1279923 w 9086442"/>
              <a:gd name="connsiteY89" fmla="*/ 2333768 h 5022377"/>
              <a:gd name="connsiteX90" fmla="*/ 1320866 w 9086442"/>
              <a:gd name="connsiteY90" fmla="*/ 2292824 h 5022377"/>
              <a:gd name="connsiteX91" fmla="*/ 1375457 w 9086442"/>
              <a:gd name="connsiteY91" fmla="*/ 2210938 h 5022377"/>
              <a:gd name="connsiteX92" fmla="*/ 1470992 w 9086442"/>
              <a:gd name="connsiteY92" fmla="*/ 2101756 h 5022377"/>
              <a:gd name="connsiteX93" fmla="*/ 1539231 w 9086442"/>
              <a:gd name="connsiteY93" fmla="*/ 2019869 h 5022377"/>
              <a:gd name="connsiteX94" fmla="*/ 1580174 w 9086442"/>
              <a:gd name="connsiteY94" fmla="*/ 1992574 h 5022377"/>
              <a:gd name="connsiteX95" fmla="*/ 1621117 w 9086442"/>
              <a:gd name="connsiteY95" fmla="*/ 1951630 h 5022377"/>
              <a:gd name="connsiteX96" fmla="*/ 1716651 w 9086442"/>
              <a:gd name="connsiteY96" fmla="*/ 1883391 h 5022377"/>
              <a:gd name="connsiteX97" fmla="*/ 1743947 w 9086442"/>
              <a:gd name="connsiteY97" fmla="*/ 1842448 h 5022377"/>
              <a:gd name="connsiteX98" fmla="*/ 1866777 w 9086442"/>
              <a:gd name="connsiteY98" fmla="*/ 1774209 h 5022377"/>
              <a:gd name="connsiteX99" fmla="*/ 1907720 w 9086442"/>
              <a:gd name="connsiteY99" fmla="*/ 1746914 h 5022377"/>
              <a:gd name="connsiteX100" fmla="*/ 1989607 w 9086442"/>
              <a:gd name="connsiteY100" fmla="*/ 1719618 h 5022377"/>
              <a:gd name="connsiteX101" fmla="*/ 2030550 w 9086442"/>
              <a:gd name="connsiteY101" fmla="*/ 1705971 h 5022377"/>
              <a:gd name="connsiteX102" fmla="*/ 2057845 w 9086442"/>
              <a:gd name="connsiteY102" fmla="*/ 1787857 h 5022377"/>
              <a:gd name="connsiteX103" fmla="*/ 2016902 w 9086442"/>
              <a:gd name="connsiteY103" fmla="*/ 1951630 h 5022377"/>
              <a:gd name="connsiteX104" fmla="*/ 1962311 w 9086442"/>
              <a:gd name="connsiteY104" fmla="*/ 2033517 h 5022377"/>
              <a:gd name="connsiteX105" fmla="*/ 1935016 w 9086442"/>
              <a:gd name="connsiteY105" fmla="*/ 2115403 h 5022377"/>
              <a:gd name="connsiteX106" fmla="*/ 1839481 w 9086442"/>
              <a:gd name="connsiteY106" fmla="*/ 2238233 h 5022377"/>
              <a:gd name="connsiteX107" fmla="*/ 1771242 w 9086442"/>
              <a:gd name="connsiteY107" fmla="*/ 2333768 h 5022377"/>
              <a:gd name="connsiteX108" fmla="*/ 1703004 w 9086442"/>
              <a:gd name="connsiteY108" fmla="*/ 2402006 h 5022377"/>
              <a:gd name="connsiteX109" fmla="*/ 1634765 w 9086442"/>
              <a:gd name="connsiteY109" fmla="*/ 2470245 h 5022377"/>
              <a:gd name="connsiteX110" fmla="*/ 1580174 w 9086442"/>
              <a:gd name="connsiteY110" fmla="*/ 2524836 h 5022377"/>
              <a:gd name="connsiteX111" fmla="*/ 1498287 w 9086442"/>
              <a:gd name="connsiteY111" fmla="*/ 2579427 h 5022377"/>
              <a:gd name="connsiteX112" fmla="*/ 1430048 w 9086442"/>
              <a:gd name="connsiteY112" fmla="*/ 2661314 h 5022377"/>
              <a:gd name="connsiteX113" fmla="*/ 1348162 w 9086442"/>
              <a:gd name="connsiteY113" fmla="*/ 2715905 h 5022377"/>
              <a:gd name="connsiteX114" fmla="*/ 1307219 w 9086442"/>
              <a:gd name="connsiteY114" fmla="*/ 2756848 h 5022377"/>
              <a:gd name="connsiteX115" fmla="*/ 1225332 w 9086442"/>
              <a:gd name="connsiteY115" fmla="*/ 2811439 h 5022377"/>
              <a:gd name="connsiteX116" fmla="*/ 1157093 w 9086442"/>
              <a:gd name="connsiteY116" fmla="*/ 2866030 h 5022377"/>
              <a:gd name="connsiteX117" fmla="*/ 1116150 w 9086442"/>
              <a:gd name="connsiteY117" fmla="*/ 2906974 h 5022377"/>
              <a:gd name="connsiteX118" fmla="*/ 1034263 w 9086442"/>
              <a:gd name="connsiteY118" fmla="*/ 2961565 h 5022377"/>
              <a:gd name="connsiteX119" fmla="*/ 993320 w 9086442"/>
              <a:gd name="connsiteY119" fmla="*/ 2988860 h 5022377"/>
              <a:gd name="connsiteX120" fmla="*/ 952377 w 9086442"/>
              <a:gd name="connsiteY120" fmla="*/ 3016156 h 5022377"/>
              <a:gd name="connsiteX121" fmla="*/ 911434 w 9086442"/>
              <a:gd name="connsiteY121" fmla="*/ 3029803 h 5022377"/>
              <a:gd name="connsiteX122" fmla="*/ 829547 w 9086442"/>
              <a:gd name="connsiteY122" fmla="*/ 3084394 h 5022377"/>
              <a:gd name="connsiteX123" fmla="*/ 788604 w 9086442"/>
              <a:gd name="connsiteY123" fmla="*/ 3098042 h 5022377"/>
              <a:gd name="connsiteX124" fmla="*/ 706717 w 9086442"/>
              <a:gd name="connsiteY124" fmla="*/ 3166281 h 5022377"/>
              <a:gd name="connsiteX125" fmla="*/ 665774 w 9086442"/>
              <a:gd name="connsiteY125" fmla="*/ 3179929 h 5022377"/>
              <a:gd name="connsiteX126" fmla="*/ 597535 w 9086442"/>
              <a:gd name="connsiteY126" fmla="*/ 3220872 h 5022377"/>
              <a:gd name="connsiteX127" fmla="*/ 515648 w 9086442"/>
              <a:gd name="connsiteY127" fmla="*/ 3275463 h 5022377"/>
              <a:gd name="connsiteX128" fmla="*/ 447410 w 9086442"/>
              <a:gd name="connsiteY128" fmla="*/ 3343702 h 5022377"/>
              <a:gd name="connsiteX129" fmla="*/ 420114 w 9086442"/>
              <a:gd name="connsiteY129" fmla="*/ 3384645 h 5022377"/>
              <a:gd name="connsiteX130" fmla="*/ 351875 w 9086442"/>
              <a:gd name="connsiteY130" fmla="*/ 3466532 h 5022377"/>
              <a:gd name="connsiteX131" fmla="*/ 324580 w 9086442"/>
              <a:gd name="connsiteY131" fmla="*/ 3548418 h 5022377"/>
              <a:gd name="connsiteX132" fmla="*/ 310932 w 9086442"/>
              <a:gd name="connsiteY132" fmla="*/ 3589362 h 5022377"/>
              <a:gd name="connsiteX133" fmla="*/ 297284 w 9086442"/>
              <a:gd name="connsiteY133" fmla="*/ 3657600 h 5022377"/>
              <a:gd name="connsiteX134" fmla="*/ 310932 w 9086442"/>
              <a:gd name="connsiteY134" fmla="*/ 3821374 h 5022377"/>
              <a:gd name="connsiteX135" fmla="*/ 324580 w 9086442"/>
              <a:gd name="connsiteY135" fmla="*/ 3862317 h 5022377"/>
              <a:gd name="connsiteX136" fmla="*/ 461057 w 9086442"/>
              <a:gd name="connsiteY136" fmla="*/ 3944203 h 5022377"/>
              <a:gd name="connsiteX137" fmla="*/ 542944 w 9086442"/>
              <a:gd name="connsiteY137" fmla="*/ 3998794 h 5022377"/>
              <a:gd name="connsiteX138" fmla="*/ 583887 w 9086442"/>
              <a:gd name="connsiteY138" fmla="*/ 4026090 h 5022377"/>
              <a:gd name="connsiteX139" fmla="*/ 665774 w 9086442"/>
              <a:gd name="connsiteY139" fmla="*/ 4053385 h 5022377"/>
              <a:gd name="connsiteX140" fmla="*/ 706717 w 9086442"/>
              <a:gd name="connsiteY140" fmla="*/ 4067033 h 5022377"/>
              <a:gd name="connsiteX141" fmla="*/ 870490 w 9086442"/>
              <a:gd name="connsiteY141" fmla="*/ 4094329 h 5022377"/>
              <a:gd name="connsiteX142" fmla="*/ 1088854 w 9086442"/>
              <a:gd name="connsiteY142" fmla="*/ 4080681 h 5022377"/>
              <a:gd name="connsiteX143" fmla="*/ 1129798 w 9086442"/>
              <a:gd name="connsiteY143" fmla="*/ 4067033 h 5022377"/>
              <a:gd name="connsiteX144" fmla="*/ 1211684 w 9086442"/>
              <a:gd name="connsiteY144" fmla="*/ 4053385 h 5022377"/>
              <a:gd name="connsiteX145" fmla="*/ 1266275 w 9086442"/>
              <a:gd name="connsiteY145" fmla="*/ 4039738 h 5022377"/>
              <a:gd name="connsiteX146" fmla="*/ 1307219 w 9086442"/>
              <a:gd name="connsiteY146" fmla="*/ 4012442 h 5022377"/>
              <a:gd name="connsiteX147" fmla="*/ 1389105 w 9086442"/>
              <a:gd name="connsiteY147" fmla="*/ 3971499 h 5022377"/>
              <a:gd name="connsiteX148" fmla="*/ 1457344 w 9086442"/>
              <a:gd name="connsiteY148" fmla="*/ 3903260 h 5022377"/>
              <a:gd name="connsiteX149" fmla="*/ 1498287 w 9086442"/>
              <a:gd name="connsiteY149" fmla="*/ 3821374 h 5022377"/>
              <a:gd name="connsiteX150" fmla="*/ 1566526 w 9086442"/>
              <a:gd name="connsiteY150" fmla="*/ 3725839 h 5022377"/>
              <a:gd name="connsiteX151" fmla="*/ 1607469 w 9086442"/>
              <a:gd name="connsiteY151" fmla="*/ 3630305 h 5022377"/>
              <a:gd name="connsiteX152" fmla="*/ 1621117 w 9086442"/>
              <a:gd name="connsiteY152" fmla="*/ 3589362 h 5022377"/>
              <a:gd name="connsiteX153" fmla="*/ 1662060 w 9086442"/>
              <a:gd name="connsiteY153" fmla="*/ 3493827 h 5022377"/>
              <a:gd name="connsiteX154" fmla="*/ 1675708 w 9086442"/>
              <a:gd name="connsiteY154" fmla="*/ 3439236 h 5022377"/>
              <a:gd name="connsiteX155" fmla="*/ 1703004 w 9086442"/>
              <a:gd name="connsiteY155" fmla="*/ 3357350 h 5022377"/>
              <a:gd name="connsiteX156" fmla="*/ 1743947 w 9086442"/>
              <a:gd name="connsiteY156" fmla="*/ 3193577 h 5022377"/>
              <a:gd name="connsiteX157" fmla="*/ 1784890 w 9086442"/>
              <a:gd name="connsiteY157" fmla="*/ 3043451 h 5022377"/>
              <a:gd name="connsiteX158" fmla="*/ 1921368 w 9086442"/>
              <a:gd name="connsiteY158" fmla="*/ 3057099 h 5022377"/>
              <a:gd name="connsiteX159" fmla="*/ 1907720 w 9086442"/>
              <a:gd name="connsiteY159" fmla="*/ 3193577 h 5022377"/>
              <a:gd name="connsiteX160" fmla="*/ 1880425 w 9086442"/>
              <a:gd name="connsiteY160" fmla="*/ 3275463 h 5022377"/>
              <a:gd name="connsiteX161" fmla="*/ 1853129 w 9086442"/>
              <a:gd name="connsiteY161" fmla="*/ 3357350 h 5022377"/>
              <a:gd name="connsiteX162" fmla="*/ 1839481 w 9086442"/>
              <a:gd name="connsiteY162" fmla="*/ 3398293 h 5022377"/>
              <a:gd name="connsiteX163" fmla="*/ 1812186 w 9086442"/>
              <a:gd name="connsiteY163" fmla="*/ 3507475 h 5022377"/>
              <a:gd name="connsiteX164" fmla="*/ 1771242 w 9086442"/>
              <a:gd name="connsiteY164" fmla="*/ 3630305 h 5022377"/>
              <a:gd name="connsiteX165" fmla="*/ 1757595 w 9086442"/>
              <a:gd name="connsiteY165" fmla="*/ 3671248 h 5022377"/>
              <a:gd name="connsiteX166" fmla="*/ 1771242 w 9086442"/>
              <a:gd name="connsiteY166" fmla="*/ 3753135 h 5022377"/>
              <a:gd name="connsiteX167" fmla="*/ 1784890 w 9086442"/>
              <a:gd name="connsiteY167" fmla="*/ 3794078 h 5022377"/>
              <a:gd name="connsiteX168" fmla="*/ 1866777 w 9086442"/>
              <a:gd name="connsiteY168" fmla="*/ 3848669 h 5022377"/>
              <a:gd name="connsiteX169" fmla="*/ 1989607 w 9086442"/>
              <a:gd name="connsiteY169" fmla="*/ 3903260 h 5022377"/>
              <a:gd name="connsiteX170" fmla="*/ 2030550 w 9086442"/>
              <a:gd name="connsiteY170" fmla="*/ 3916908 h 5022377"/>
              <a:gd name="connsiteX171" fmla="*/ 2071493 w 9086442"/>
              <a:gd name="connsiteY171" fmla="*/ 3930556 h 5022377"/>
              <a:gd name="connsiteX172" fmla="*/ 2126084 w 9086442"/>
              <a:gd name="connsiteY172" fmla="*/ 3944203 h 5022377"/>
              <a:gd name="connsiteX173" fmla="*/ 2221619 w 9086442"/>
              <a:gd name="connsiteY173" fmla="*/ 3971499 h 5022377"/>
              <a:gd name="connsiteX174" fmla="*/ 2590108 w 9086442"/>
              <a:gd name="connsiteY174" fmla="*/ 3944203 h 5022377"/>
              <a:gd name="connsiteX175" fmla="*/ 2658347 w 9086442"/>
              <a:gd name="connsiteY175" fmla="*/ 3930556 h 5022377"/>
              <a:gd name="connsiteX176" fmla="*/ 2740234 w 9086442"/>
              <a:gd name="connsiteY176" fmla="*/ 3903260 h 5022377"/>
              <a:gd name="connsiteX177" fmla="*/ 2794825 w 9086442"/>
              <a:gd name="connsiteY177" fmla="*/ 3821374 h 5022377"/>
              <a:gd name="connsiteX178" fmla="*/ 2822120 w 9086442"/>
              <a:gd name="connsiteY178" fmla="*/ 3780430 h 5022377"/>
              <a:gd name="connsiteX179" fmla="*/ 2849416 w 9086442"/>
              <a:gd name="connsiteY179" fmla="*/ 3698544 h 5022377"/>
              <a:gd name="connsiteX180" fmla="*/ 2822120 w 9086442"/>
              <a:gd name="connsiteY180" fmla="*/ 3603009 h 5022377"/>
              <a:gd name="connsiteX181" fmla="*/ 2794825 w 9086442"/>
              <a:gd name="connsiteY181" fmla="*/ 3521123 h 5022377"/>
              <a:gd name="connsiteX182" fmla="*/ 2781177 w 9086442"/>
              <a:gd name="connsiteY182" fmla="*/ 3480180 h 5022377"/>
              <a:gd name="connsiteX183" fmla="*/ 2685642 w 9086442"/>
              <a:gd name="connsiteY183" fmla="*/ 3384645 h 5022377"/>
              <a:gd name="connsiteX184" fmla="*/ 2603756 w 9086442"/>
              <a:gd name="connsiteY184" fmla="*/ 3316406 h 5022377"/>
              <a:gd name="connsiteX185" fmla="*/ 2590108 w 9086442"/>
              <a:gd name="connsiteY185" fmla="*/ 3275463 h 5022377"/>
              <a:gd name="connsiteX186" fmla="*/ 2549165 w 9086442"/>
              <a:gd name="connsiteY186" fmla="*/ 3248168 h 5022377"/>
              <a:gd name="connsiteX187" fmla="*/ 2521869 w 9086442"/>
              <a:gd name="connsiteY187" fmla="*/ 3207224 h 5022377"/>
              <a:gd name="connsiteX188" fmla="*/ 2508222 w 9086442"/>
              <a:gd name="connsiteY188" fmla="*/ 3166281 h 5022377"/>
              <a:gd name="connsiteX189" fmla="*/ 2685642 w 9086442"/>
              <a:gd name="connsiteY189" fmla="*/ 3138985 h 5022377"/>
              <a:gd name="connsiteX190" fmla="*/ 2726586 w 9086442"/>
              <a:gd name="connsiteY190" fmla="*/ 3152633 h 5022377"/>
              <a:gd name="connsiteX191" fmla="*/ 2808472 w 9086442"/>
              <a:gd name="connsiteY191" fmla="*/ 3207224 h 5022377"/>
              <a:gd name="connsiteX192" fmla="*/ 2849416 w 9086442"/>
              <a:gd name="connsiteY192" fmla="*/ 3234520 h 5022377"/>
              <a:gd name="connsiteX193" fmla="*/ 2890359 w 9086442"/>
              <a:gd name="connsiteY193" fmla="*/ 3248168 h 5022377"/>
              <a:gd name="connsiteX194" fmla="*/ 2931302 w 9086442"/>
              <a:gd name="connsiteY194" fmla="*/ 3289111 h 5022377"/>
              <a:gd name="connsiteX195" fmla="*/ 2999541 w 9086442"/>
              <a:gd name="connsiteY195" fmla="*/ 3411941 h 5022377"/>
              <a:gd name="connsiteX196" fmla="*/ 3013189 w 9086442"/>
              <a:gd name="connsiteY196" fmla="*/ 3466532 h 5022377"/>
              <a:gd name="connsiteX197" fmla="*/ 2999541 w 9086442"/>
              <a:gd name="connsiteY197" fmla="*/ 3780430 h 5022377"/>
              <a:gd name="connsiteX198" fmla="*/ 2985893 w 9086442"/>
              <a:gd name="connsiteY198" fmla="*/ 3835021 h 5022377"/>
              <a:gd name="connsiteX199" fmla="*/ 2931302 w 9086442"/>
              <a:gd name="connsiteY199" fmla="*/ 3916908 h 5022377"/>
              <a:gd name="connsiteX200" fmla="*/ 2890359 w 9086442"/>
              <a:gd name="connsiteY200" fmla="*/ 3944203 h 5022377"/>
              <a:gd name="connsiteX201" fmla="*/ 2835768 w 9086442"/>
              <a:gd name="connsiteY201" fmla="*/ 3998794 h 5022377"/>
              <a:gd name="connsiteX202" fmla="*/ 2753881 w 9086442"/>
              <a:gd name="connsiteY202" fmla="*/ 4053385 h 5022377"/>
              <a:gd name="connsiteX203" fmla="*/ 2712938 w 9086442"/>
              <a:gd name="connsiteY203" fmla="*/ 4080681 h 5022377"/>
              <a:gd name="connsiteX204" fmla="*/ 2671995 w 9086442"/>
              <a:gd name="connsiteY204" fmla="*/ 4094329 h 5022377"/>
              <a:gd name="connsiteX205" fmla="*/ 2590108 w 9086442"/>
              <a:gd name="connsiteY205" fmla="*/ 4148920 h 5022377"/>
              <a:gd name="connsiteX206" fmla="*/ 2521869 w 9086442"/>
              <a:gd name="connsiteY206" fmla="*/ 4230806 h 5022377"/>
              <a:gd name="connsiteX207" fmla="*/ 2453631 w 9086442"/>
              <a:gd name="connsiteY207" fmla="*/ 4299045 h 5022377"/>
              <a:gd name="connsiteX208" fmla="*/ 2399039 w 9086442"/>
              <a:gd name="connsiteY208" fmla="*/ 4367284 h 5022377"/>
              <a:gd name="connsiteX209" fmla="*/ 2371744 w 9086442"/>
              <a:gd name="connsiteY209" fmla="*/ 4408227 h 5022377"/>
              <a:gd name="connsiteX210" fmla="*/ 2317153 w 9086442"/>
              <a:gd name="connsiteY210" fmla="*/ 4449171 h 5022377"/>
              <a:gd name="connsiteX211" fmla="*/ 2235266 w 9086442"/>
              <a:gd name="connsiteY211" fmla="*/ 4503762 h 5022377"/>
              <a:gd name="connsiteX212" fmla="*/ 2153380 w 9086442"/>
              <a:gd name="connsiteY212" fmla="*/ 4572000 h 5022377"/>
              <a:gd name="connsiteX213" fmla="*/ 2044198 w 9086442"/>
              <a:gd name="connsiteY213" fmla="*/ 4722126 h 5022377"/>
              <a:gd name="connsiteX214" fmla="*/ 2016902 w 9086442"/>
              <a:gd name="connsiteY214" fmla="*/ 4804012 h 5022377"/>
              <a:gd name="connsiteX215" fmla="*/ 2030550 w 9086442"/>
              <a:gd name="connsiteY215" fmla="*/ 4844956 h 5022377"/>
              <a:gd name="connsiteX216" fmla="*/ 2071493 w 9086442"/>
              <a:gd name="connsiteY216" fmla="*/ 4858603 h 5022377"/>
              <a:gd name="connsiteX217" fmla="*/ 2112437 w 9086442"/>
              <a:gd name="connsiteY217" fmla="*/ 4885899 h 5022377"/>
              <a:gd name="connsiteX218" fmla="*/ 2221619 w 9086442"/>
              <a:gd name="connsiteY218" fmla="*/ 4926842 h 5022377"/>
              <a:gd name="connsiteX219" fmla="*/ 2467278 w 9086442"/>
              <a:gd name="connsiteY219" fmla="*/ 4954138 h 5022377"/>
              <a:gd name="connsiteX220" fmla="*/ 2549165 w 9086442"/>
              <a:gd name="connsiteY220" fmla="*/ 4967785 h 5022377"/>
              <a:gd name="connsiteX221" fmla="*/ 2794825 w 9086442"/>
              <a:gd name="connsiteY221" fmla="*/ 4981433 h 5022377"/>
              <a:gd name="connsiteX222" fmla="*/ 3054132 w 9086442"/>
              <a:gd name="connsiteY222" fmla="*/ 4967785 h 5022377"/>
              <a:gd name="connsiteX223" fmla="*/ 3190610 w 9086442"/>
              <a:gd name="connsiteY223" fmla="*/ 4913194 h 5022377"/>
              <a:gd name="connsiteX224" fmla="*/ 3245201 w 9086442"/>
              <a:gd name="connsiteY224" fmla="*/ 4872251 h 5022377"/>
              <a:gd name="connsiteX225" fmla="*/ 3258848 w 9086442"/>
              <a:gd name="connsiteY225" fmla="*/ 4831308 h 5022377"/>
              <a:gd name="connsiteX226" fmla="*/ 3286144 w 9086442"/>
              <a:gd name="connsiteY226" fmla="*/ 4790365 h 5022377"/>
              <a:gd name="connsiteX227" fmla="*/ 3313439 w 9086442"/>
              <a:gd name="connsiteY227" fmla="*/ 4708478 h 5022377"/>
              <a:gd name="connsiteX228" fmla="*/ 3340735 w 9086442"/>
              <a:gd name="connsiteY228" fmla="*/ 4449171 h 5022377"/>
              <a:gd name="connsiteX229" fmla="*/ 3354383 w 9086442"/>
              <a:gd name="connsiteY229" fmla="*/ 4135272 h 5022377"/>
              <a:gd name="connsiteX230" fmla="*/ 3368031 w 9086442"/>
              <a:gd name="connsiteY230" fmla="*/ 4094329 h 5022377"/>
              <a:gd name="connsiteX231" fmla="*/ 3422622 w 9086442"/>
              <a:gd name="connsiteY231" fmla="*/ 4080681 h 5022377"/>
              <a:gd name="connsiteX232" fmla="*/ 3463565 w 9086442"/>
              <a:gd name="connsiteY232" fmla="*/ 4067033 h 5022377"/>
              <a:gd name="connsiteX233" fmla="*/ 3518156 w 9086442"/>
              <a:gd name="connsiteY233" fmla="*/ 4080681 h 5022377"/>
              <a:gd name="connsiteX234" fmla="*/ 3531804 w 9086442"/>
              <a:gd name="connsiteY234" fmla="*/ 4121624 h 5022377"/>
              <a:gd name="connsiteX235" fmla="*/ 3504508 w 9086442"/>
              <a:gd name="connsiteY235" fmla="*/ 4271750 h 5022377"/>
              <a:gd name="connsiteX236" fmla="*/ 3477213 w 9086442"/>
              <a:gd name="connsiteY236" fmla="*/ 4394580 h 5022377"/>
              <a:gd name="connsiteX237" fmla="*/ 3463565 w 9086442"/>
              <a:gd name="connsiteY237" fmla="*/ 4558353 h 5022377"/>
              <a:gd name="connsiteX238" fmla="*/ 3477213 w 9086442"/>
              <a:gd name="connsiteY238" fmla="*/ 4776717 h 5022377"/>
              <a:gd name="connsiteX239" fmla="*/ 3490860 w 9086442"/>
              <a:gd name="connsiteY239" fmla="*/ 4817660 h 5022377"/>
              <a:gd name="connsiteX240" fmla="*/ 3586395 w 9086442"/>
              <a:gd name="connsiteY240" fmla="*/ 4885899 h 5022377"/>
              <a:gd name="connsiteX241" fmla="*/ 3668281 w 9086442"/>
              <a:gd name="connsiteY241" fmla="*/ 4913194 h 5022377"/>
              <a:gd name="connsiteX242" fmla="*/ 3709225 w 9086442"/>
              <a:gd name="connsiteY242" fmla="*/ 4926842 h 5022377"/>
              <a:gd name="connsiteX243" fmla="*/ 3818407 w 9086442"/>
              <a:gd name="connsiteY243" fmla="*/ 4940490 h 5022377"/>
              <a:gd name="connsiteX244" fmla="*/ 4105010 w 9086442"/>
              <a:gd name="connsiteY244" fmla="*/ 4926842 h 5022377"/>
              <a:gd name="connsiteX245" fmla="*/ 4227839 w 9086442"/>
              <a:gd name="connsiteY245" fmla="*/ 4899547 h 5022377"/>
              <a:gd name="connsiteX246" fmla="*/ 4323374 w 9086442"/>
              <a:gd name="connsiteY246" fmla="*/ 4858603 h 5022377"/>
              <a:gd name="connsiteX247" fmla="*/ 4364317 w 9086442"/>
              <a:gd name="connsiteY247" fmla="*/ 4831308 h 5022377"/>
              <a:gd name="connsiteX248" fmla="*/ 4405260 w 9086442"/>
              <a:gd name="connsiteY248" fmla="*/ 4790365 h 5022377"/>
              <a:gd name="connsiteX249" fmla="*/ 4377965 w 9086442"/>
              <a:gd name="connsiteY249" fmla="*/ 4667535 h 5022377"/>
              <a:gd name="connsiteX250" fmla="*/ 4323374 w 9086442"/>
              <a:gd name="connsiteY250" fmla="*/ 4585648 h 5022377"/>
              <a:gd name="connsiteX251" fmla="*/ 4296078 w 9086442"/>
              <a:gd name="connsiteY251" fmla="*/ 4544705 h 5022377"/>
              <a:gd name="connsiteX252" fmla="*/ 4282431 w 9086442"/>
              <a:gd name="connsiteY252" fmla="*/ 4503762 h 5022377"/>
              <a:gd name="connsiteX253" fmla="*/ 4241487 w 9086442"/>
              <a:gd name="connsiteY253" fmla="*/ 4462818 h 5022377"/>
              <a:gd name="connsiteX254" fmla="*/ 4186896 w 9086442"/>
              <a:gd name="connsiteY254" fmla="*/ 4380932 h 5022377"/>
              <a:gd name="connsiteX255" fmla="*/ 4186896 w 9086442"/>
              <a:gd name="connsiteY255" fmla="*/ 4380932 h 5022377"/>
              <a:gd name="connsiteX256" fmla="*/ 4132305 w 9086442"/>
              <a:gd name="connsiteY256" fmla="*/ 4271750 h 5022377"/>
              <a:gd name="connsiteX257" fmla="*/ 4077714 w 9086442"/>
              <a:gd name="connsiteY257" fmla="*/ 4189863 h 5022377"/>
              <a:gd name="connsiteX258" fmla="*/ 4064066 w 9086442"/>
              <a:gd name="connsiteY258" fmla="*/ 4148920 h 5022377"/>
              <a:gd name="connsiteX259" fmla="*/ 4023123 w 9086442"/>
              <a:gd name="connsiteY259" fmla="*/ 4067033 h 5022377"/>
              <a:gd name="connsiteX260" fmla="*/ 4036771 w 9086442"/>
              <a:gd name="connsiteY260" fmla="*/ 4026090 h 5022377"/>
              <a:gd name="connsiteX261" fmla="*/ 4077714 w 9086442"/>
              <a:gd name="connsiteY261" fmla="*/ 4012442 h 5022377"/>
              <a:gd name="connsiteX262" fmla="*/ 4159601 w 9086442"/>
              <a:gd name="connsiteY262" fmla="*/ 4053385 h 5022377"/>
              <a:gd name="connsiteX263" fmla="*/ 4227839 w 9086442"/>
              <a:gd name="connsiteY263" fmla="*/ 4135272 h 5022377"/>
              <a:gd name="connsiteX264" fmla="*/ 4268783 w 9086442"/>
              <a:gd name="connsiteY264" fmla="*/ 4176215 h 5022377"/>
              <a:gd name="connsiteX265" fmla="*/ 4323374 w 9086442"/>
              <a:gd name="connsiteY265" fmla="*/ 4258102 h 5022377"/>
              <a:gd name="connsiteX266" fmla="*/ 4350669 w 9086442"/>
              <a:gd name="connsiteY266" fmla="*/ 4299045 h 5022377"/>
              <a:gd name="connsiteX267" fmla="*/ 4391613 w 9086442"/>
              <a:gd name="connsiteY267" fmla="*/ 4339988 h 5022377"/>
              <a:gd name="connsiteX268" fmla="*/ 4405260 w 9086442"/>
              <a:gd name="connsiteY268" fmla="*/ 4380932 h 5022377"/>
              <a:gd name="connsiteX269" fmla="*/ 4473499 w 9086442"/>
              <a:gd name="connsiteY269" fmla="*/ 4462818 h 5022377"/>
              <a:gd name="connsiteX270" fmla="*/ 4487147 w 9086442"/>
              <a:gd name="connsiteY270" fmla="*/ 4503762 h 5022377"/>
              <a:gd name="connsiteX271" fmla="*/ 4555386 w 9086442"/>
              <a:gd name="connsiteY271" fmla="*/ 4599296 h 5022377"/>
              <a:gd name="connsiteX272" fmla="*/ 4623625 w 9086442"/>
              <a:gd name="connsiteY272" fmla="*/ 4667535 h 5022377"/>
              <a:gd name="connsiteX273" fmla="*/ 4705511 w 9086442"/>
              <a:gd name="connsiteY273" fmla="*/ 4749421 h 5022377"/>
              <a:gd name="connsiteX274" fmla="*/ 4787398 w 9086442"/>
              <a:gd name="connsiteY274" fmla="*/ 4804012 h 5022377"/>
              <a:gd name="connsiteX275" fmla="*/ 4869284 w 9086442"/>
              <a:gd name="connsiteY275" fmla="*/ 4858603 h 5022377"/>
              <a:gd name="connsiteX276" fmla="*/ 4910228 w 9086442"/>
              <a:gd name="connsiteY276" fmla="*/ 4885899 h 5022377"/>
              <a:gd name="connsiteX277" fmla="*/ 4992114 w 9086442"/>
              <a:gd name="connsiteY277" fmla="*/ 4913194 h 5022377"/>
              <a:gd name="connsiteX278" fmla="*/ 5033057 w 9086442"/>
              <a:gd name="connsiteY278" fmla="*/ 4940490 h 5022377"/>
              <a:gd name="connsiteX279" fmla="*/ 5087648 w 9086442"/>
              <a:gd name="connsiteY279" fmla="*/ 4954138 h 5022377"/>
              <a:gd name="connsiteX280" fmla="*/ 5128592 w 9086442"/>
              <a:gd name="connsiteY280" fmla="*/ 4967785 h 5022377"/>
              <a:gd name="connsiteX281" fmla="*/ 5183183 w 9086442"/>
              <a:gd name="connsiteY281" fmla="*/ 4981433 h 5022377"/>
              <a:gd name="connsiteX282" fmla="*/ 5346956 w 9086442"/>
              <a:gd name="connsiteY282" fmla="*/ 5022377 h 5022377"/>
              <a:gd name="connsiteX283" fmla="*/ 5483434 w 9086442"/>
              <a:gd name="connsiteY283" fmla="*/ 5008729 h 5022377"/>
              <a:gd name="connsiteX284" fmla="*/ 5524377 w 9086442"/>
              <a:gd name="connsiteY284" fmla="*/ 4967785 h 5022377"/>
              <a:gd name="connsiteX285" fmla="*/ 5565320 w 9086442"/>
              <a:gd name="connsiteY285" fmla="*/ 4940490 h 5022377"/>
              <a:gd name="connsiteX286" fmla="*/ 5647207 w 9086442"/>
              <a:gd name="connsiteY286" fmla="*/ 4858603 h 5022377"/>
              <a:gd name="connsiteX287" fmla="*/ 5783684 w 9086442"/>
              <a:gd name="connsiteY287" fmla="*/ 4763069 h 5022377"/>
              <a:gd name="connsiteX288" fmla="*/ 5824628 w 9086442"/>
              <a:gd name="connsiteY288" fmla="*/ 4749421 h 5022377"/>
              <a:gd name="connsiteX289" fmla="*/ 5988401 w 9086442"/>
              <a:gd name="connsiteY289" fmla="*/ 4653887 h 5022377"/>
              <a:gd name="connsiteX290" fmla="*/ 6029344 w 9086442"/>
              <a:gd name="connsiteY290" fmla="*/ 4640239 h 5022377"/>
              <a:gd name="connsiteX291" fmla="*/ 6042992 w 9086442"/>
              <a:gd name="connsiteY291" fmla="*/ 4599296 h 5022377"/>
              <a:gd name="connsiteX292" fmla="*/ 5988401 w 9086442"/>
              <a:gd name="connsiteY292" fmla="*/ 4531057 h 5022377"/>
              <a:gd name="connsiteX293" fmla="*/ 5865571 w 9086442"/>
              <a:gd name="connsiteY293" fmla="*/ 4490114 h 5022377"/>
              <a:gd name="connsiteX294" fmla="*/ 5810980 w 9086442"/>
              <a:gd name="connsiteY294" fmla="*/ 4462818 h 5022377"/>
              <a:gd name="connsiteX295" fmla="*/ 5715445 w 9086442"/>
              <a:gd name="connsiteY295" fmla="*/ 4421875 h 5022377"/>
              <a:gd name="connsiteX296" fmla="*/ 5633559 w 9086442"/>
              <a:gd name="connsiteY296" fmla="*/ 4367284 h 5022377"/>
              <a:gd name="connsiteX297" fmla="*/ 5578968 w 9086442"/>
              <a:gd name="connsiteY297" fmla="*/ 4353636 h 5022377"/>
              <a:gd name="connsiteX298" fmla="*/ 5483434 w 9086442"/>
              <a:gd name="connsiteY298" fmla="*/ 4299045 h 5022377"/>
              <a:gd name="connsiteX299" fmla="*/ 5401547 w 9086442"/>
              <a:gd name="connsiteY299" fmla="*/ 4271750 h 5022377"/>
              <a:gd name="connsiteX300" fmla="*/ 5360604 w 9086442"/>
              <a:gd name="connsiteY300" fmla="*/ 4258102 h 5022377"/>
              <a:gd name="connsiteX301" fmla="*/ 5265069 w 9086442"/>
              <a:gd name="connsiteY301" fmla="*/ 4203511 h 5022377"/>
              <a:gd name="connsiteX302" fmla="*/ 5210478 w 9086442"/>
              <a:gd name="connsiteY302" fmla="*/ 4189863 h 5022377"/>
              <a:gd name="connsiteX303" fmla="*/ 5128592 w 9086442"/>
              <a:gd name="connsiteY303" fmla="*/ 4135272 h 5022377"/>
              <a:gd name="connsiteX304" fmla="*/ 5087648 w 9086442"/>
              <a:gd name="connsiteY304" fmla="*/ 4107977 h 5022377"/>
              <a:gd name="connsiteX305" fmla="*/ 5046705 w 9086442"/>
              <a:gd name="connsiteY305" fmla="*/ 4094329 h 5022377"/>
              <a:gd name="connsiteX306" fmla="*/ 4964819 w 9086442"/>
              <a:gd name="connsiteY306" fmla="*/ 4026090 h 5022377"/>
              <a:gd name="connsiteX307" fmla="*/ 4910228 w 9086442"/>
              <a:gd name="connsiteY307" fmla="*/ 3998794 h 5022377"/>
              <a:gd name="connsiteX308" fmla="*/ 4787398 w 9086442"/>
              <a:gd name="connsiteY308" fmla="*/ 3903260 h 5022377"/>
              <a:gd name="connsiteX309" fmla="*/ 4732807 w 9086442"/>
              <a:gd name="connsiteY309" fmla="*/ 3862317 h 5022377"/>
              <a:gd name="connsiteX310" fmla="*/ 4609977 w 9086442"/>
              <a:gd name="connsiteY310" fmla="*/ 3766782 h 5022377"/>
              <a:gd name="connsiteX311" fmla="*/ 4569034 w 9086442"/>
              <a:gd name="connsiteY311" fmla="*/ 3739487 h 5022377"/>
              <a:gd name="connsiteX312" fmla="*/ 4500795 w 9086442"/>
              <a:gd name="connsiteY312" fmla="*/ 3671248 h 5022377"/>
              <a:gd name="connsiteX313" fmla="*/ 4459851 w 9086442"/>
              <a:gd name="connsiteY313" fmla="*/ 3630305 h 5022377"/>
              <a:gd name="connsiteX314" fmla="*/ 4391613 w 9086442"/>
              <a:gd name="connsiteY314" fmla="*/ 3575714 h 5022377"/>
              <a:gd name="connsiteX315" fmla="*/ 4350669 w 9086442"/>
              <a:gd name="connsiteY315" fmla="*/ 3548418 h 5022377"/>
              <a:gd name="connsiteX316" fmla="*/ 4309726 w 9086442"/>
              <a:gd name="connsiteY316" fmla="*/ 3507475 h 5022377"/>
              <a:gd name="connsiteX317" fmla="*/ 4255135 w 9086442"/>
              <a:gd name="connsiteY317" fmla="*/ 3466532 h 5022377"/>
              <a:gd name="connsiteX318" fmla="*/ 4214192 w 9086442"/>
              <a:gd name="connsiteY318" fmla="*/ 3439236 h 5022377"/>
              <a:gd name="connsiteX319" fmla="*/ 4173248 w 9086442"/>
              <a:gd name="connsiteY319" fmla="*/ 3398293 h 5022377"/>
              <a:gd name="connsiteX320" fmla="*/ 4118657 w 9086442"/>
              <a:gd name="connsiteY320" fmla="*/ 3370997 h 5022377"/>
              <a:gd name="connsiteX321" fmla="*/ 4009475 w 9086442"/>
              <a:gd name="connsiteY321" fmla="*/ 3302759 h 5022377"/>
              <a:gd name="connsiteX322" fmla="*/ 3886645 w 9086442"/>
              <a:gd name="connsiteY322" fmla="*/ 3207224 h 5022377"/>
              <a:gd name="connsiteX323" fmla="*/ 3832054 w 9086442"/>
              <a:gd name="connsiteY323" fmla="*/ 3193577 h 5022377"/>
              <a:gd name="connsiteX324" fmla="*/ 3750168 w 9086442"/>
              <a:gd name="connsiteY324" fmla="*/ 3111690 h 5022377"/>
              <a:gd name="connsiteX325" fmla="*/ 3627338 w 9086442"/>
              <a:gd name="connsiteY325" fmla="*/ 3043451 h 5022377"/>
              <a:gd name="connsiteX326" fmla="*/ 3518156 w 9086442"/>
              <a:gd name="connsiteY326" fmla="*/ 2961565 h 5022377"/>
              <a:gd name="connsiteX327" fmla="*/ 3395326 w 9086442"/>
              <a:gd name="connsiteY327" fmla="*/ 2879678 h 5022377"/>
              <a:gd name="connsiteX328" fmla="*/ 3327087 w 9086442"/>
              <a:gd name="connsiteY328" fmla="*/ 2852382 h 5022377"/>
              <a:gd name="connsiteX329" fmla="*/ 3286144 w 9086442"/>
              <a:gd name="connsiteY329" fmla="*/ 2811439 h 5022377"/>
              <a:gd name="connsiteX330" fmla="*/ 3190610 w 9086442"/>
              <a:gd name="connsiteY330" fmla="*/ 2756848 h 5022377"/>
              <a:gd name="connsiteX331" fmla="*/ 3149666 w 9086442"/>
              <a:gd name="connsiteY331" fmla="*/ 2729553 h 5022377"/>
              <a:gd name="connsiteX332" fmla="*/ 3095075 w 9086442"/>
              <a:gd name="connsiteY332" fmla="*/ 2688609 h 5022377"/>
              <a:gd name="connsiteX333" fmla="*/ 3026837 w 9086442"/>
              <a:gd name="connsiteY333" fmla="*/ 2661314 h 5022377"/>
              <a:gd name="connsiteX334" fmla="*/ 2972245 w 9086442"/>
              <a:gd name="connsiteY334" fmla="*/ 2620371 h 5022377"/>
              <a:gd name="connsiteX335" fmla="*/ 2931302 w 9086442"/>
              <a:gd name="connsiteY335" fmla="*/ 2593075 h 5022377"/>
              <a:gd name="connsiteX336" fmla="*/ 2863063 w 9086442"/>
              <a:gd name="connsiteY336" fmla="*/ 2552132 h 5022377"/>
              <a:gd name="connsiteX337" fmla="*/ 2822120 w 9086442"/>
              <a:gd name="connsiteY337" fmla="*/ 2511188 h 5022377"/>
              <a:gd name="connsiteX338" fmla="*/ 2781177 w 9086442"/>
              <a:gd name="connsiteY338" fmla="*/ 2483893 h 5022377"/>
              <a:gd name="connsiteX339" fmla="*/ 2740234 w 9086442"/>
              <a:gd name="connsiteY339" fmla="*/ 2442950 h 5022377"/>
              <a:gd name="connsiteX340" fmla="*/ 2699290 w 9086442"/>
              <a:gd name="connsiteY340" fmla="*/ 2429302 h 5022377"/>
              <a:gd name="connsiteX341" fmla="*/ 2671995 w 9086442"/>
              <a:gd name="connsiteY341" fmla="*/ 2388359 h 5022377"/>
              <a:gd name="connsiteX342" fmla="*/ 2590108 w 9086442"/>
              <a:gd name="connsiteY342" fmla="*/ 2279177 h 5022377"/>
              <a:gd name="connsiteX343" fmla="*/ 2549165 w 9086442"/>
              <a:gd name="connsiteY343" fmla="*/ 2129051 h 5022377"/>
              <a:gd name="connsiteX344" fmla="*/ 2535517 w 9086442"/>
              <a:gd name="connsiteY344" fmla="*/ 2019869 h 5022377"/>
              <a:gd name="connsiteX345" fmla="*/ 2521869 w 9086442"/>
              <a:gd name="connsiteY345" fmla="*/ 1897039 h 5022377"/>
              <a:gd name="connsiteX346" fmla="*/ 2494574 w 9086442"/>
              <a:gd name="connsiteY346" fmla="*/ 1815153 h 5022377"/>
              <a:gd name="connsiteX347" fmla="*/ 2508222 w 9086442"/>
              <a:gd name="connsiteY347" fmla="*/ 1733266 h 5022377"/>
              <a:gd name="connsiteX348" fmla="*/ 2590108 w 9086442"/>
              <a:gd name="connsiteY348" fmla="*/ 1705971 h 5022377"/>
              <a:gd name="connsiteX349" fmla="*/ 2671995 w 9086442"/>
              <a:gd name="connsiteY349" fmla="*/ 1678675 h 5022377"/>
              <a:gd name="connsiteX350" fmla="*/ 2781177 w 9086442"/>
              <a:gd name="connsiteY350" fmla="*/ 1651380 h 5022377"/>
              <a:gd name="connsiteX351" fmla="*/ 2863063 w 9086442"/>
              <a:gd name="connsiteY351" fmla="*/ 1637732 h 5022377"/>
              <a:gd name="connsiteX352" fmla="*/ 2904007 w 9086442"/>
              <a:gd name="connsiteY352" fmla="*/ 1624084 h 5022377"/>
              <a:gd name="connsiteX353" fmla="*/ 3013189 w 9086442"/>
              <a:gd name="connsiteY353" fmla="*/ 1610436 h 5022377"/>
              <a:gd name="connsiteX354" fmla="*/ 3081428 w 9086442"/>
              <a:gd name="connsiteY354" fmla="*/ 1596788 h 5022377"/>
              <a:gd name="connsiteX355" fmla="*/ 3122371 w 9086442"/>
              <a:gd name="connsiteY355" fmla="*/ 1583141 h 5022377"/>
              <a:gd name="connsiteX356" fmla="*/ 3258848 w 9086442"/>
              <a:gd name="connsiteY356" fmla="*/ 1569493 h 5022377"/>
              <a:gd name="connsiteX357" fmla="*/ 3354383 w 9086442"/>
              <a:gd name="connsiteY357" fmla="*/ 1555845 h 5022377"/>
              <a:gd name="connsiteX358" fmla="*/ 3504508 w 9086442"/>
              <a:gd name="connsiteY358" fmla="*/ 1542197 h 5022377"/>
              <a:gd name="connsiteX359" fmla="*/ 3927589 w 9086442"/>
              <a:gd name="connsiteY359" fmla="*/ 1555845 h 5022377"/>
              <a:gd name="connsiteX360" fmla="*/ 4009475 w 9086442"/>
              <a:gd name="connsiteY360" fmla="*/ 1583141 h 5022377"/>
              <a:gd name="connsiteX361" fmla="*/ 4064066 w 9086442"/>
              <a:gd name="connsiteY361" fmla="*/ 1596788 h 5022377"/>
              <a:gd name="connsiteX362" fmla="*/ 4364317 w 9086442"/>
              <a:gd name="connsiteY362" fmla="*/ 1624084 h 5022377"/>
              <a:gd name="connsiteX363" fmla="*/ 4459851 w 9086442"/>
              <a:gd name="connsiteY363" fmla="*/ 1637732 h 5022377"/>
              <a:gd name="connsiteX364" fmla="*/ 4650920 w 9086442"/>
              <a:gd name="connsiteY364" fmla="*/ 1651380 h 5022377"/>
              <a:gd name="connsiteX365" fmla="*/ 4760102 w 9086442"/>
              <a:gd name="connsiteY365" fmla="*/ 1678675 h 5022377"/>
              <a:gd name="connsiteX366" fmla="*/ 4964819 w 9086442"/>
              <a:gd name="connsiteY366" fmla="*/ 1705971 h 5022377"/>
              <a:gd name="connsiteX367" fmla="*/ 5005762 w 9086442"/>
              <a:gd name="connsiteY367" fmla="*/ 1719618 h 5022377"/>
              <a:gd name="connsiteX368" fmla="*/ 5019410 w 9086442"/>
              <a:gd name="connsiteY368" fmla="*/ 1801505 h 5022377"/>
              <a:gd name="connsiteX369" fmla="*/ 4978466 w 9086442"/>
              <a:gd name="connsiteY369" fmla="*/ 1815153 h 5022377"/>
              <a:gd name="connsiteX370" fmla="*/ 4828341 w 9086442"/>
              <a:gd name="connsiteY370" fmla="*/ 1828800 h 5022377"/>
              <a:gd name="connsiteX371" fmla="*/ 4432556 w 9086442"/>
              <a:gd name="connsiteY371" fmla="*/ 1842448 h 5022377"/>
              <a:gd name="connsiteX372" fmla="*/ 4268783 w 9086442"/>
              <a:gd name="connsiteY372" fmla="*/ 1883391 h 5022377"/>
              <a:gd name="connsiteX373" fmla="*/ 4227839 w 9086442"/>
              <a:gd name="connsiteY373" fmla="*/ 1897039 h 5022377"/>
              <a:gd name="connsiteX374" fmla="*/ 4064066 w 9086442"/>
              <a:gd name="connsiteY374" fmla="*/ 2006221 h 5022377"/>
              <a:gd name="connsiteX375" fmla="*/ 3968532 w 9086442"/>
              <a:gd name="connsiteY375" fmla="*/ 2074460 h 5022377"/>
              <a:gd name="connsiteX376" fmla="*/ 3886645 w 9086442"/>
              <a:gd name="connsiteY376" fmla="*/ 2156347 h 5022377"/>
              <a:gd name="connsiteX377" fmla="*/ 3845702 w 9086442"/>
              <a:gd name="connsiteY377" fmla="*/ 2197290 h 5022377"/>
              <a:gd name="connsiteX378" fmla="*/ 3804759 w 9086442"/>
              <a:gd name="connsiteY378" fmla="*/ 2224585 h 5022377"/>
              <a:gd name="connsiteX379" fmla="*/ 3722872 w 9086442"/>
              <a:gd name="connsiteY379" fmla="*/ 2320120 h 5022377"/>
              <a:gd name="connsiteX380" fmla="*/ 3654634 w 9086442"/>
              <a:gd name="connsiteY380" fmla="*/ 2388359 h 5022377"/>
              <a:gd name="connsiteX381" fmla="*/ 3640986 w 9086442"/>
              <a:gd name="connsiteY381" fmla="*/ 2429302 h 5022377"/>
              <a:gd name="connsiteX382" fmla="*/ 3600042 w 9086442"/>
              <a:gd name="connsiteY382" fmla="*/ 2470245 h 5022377"/>
              <a:gd name="connsiteX383" fmla="*/ 3613690 w 9086442"/>
              <a:gd name="connsiteY383" fmla="*/ 2647666 h 5022377"/>
              <a:gd name="connsiteX384" fmla="*/ 3654634 w 9086442"/>
              <a:gd name="connsiteY384" fmla="*/ 2674962 h 5022377"/>
              <a:gd name="connsiteX385" fmla="*/ 3695577 w 9086442"/>
              <a:gd name="connsiteY385" fmla="*/ 2715905 h 5022377"/>
              <a:gd name="connsiteX386" fmla="*/ 3736520 w 9086442"/>
              <a:gd name="connsiteY386" fmla="*/ 2729553 h 5022377"/>
              <a:gd name="connsiteX387" fmla="*/ 3900293 w 9086442"/>
              <a:gd name="connsiteY387" fmla="*/ 2811439 h 5022377"/>
              <a:gd name="connsiteX388" fmla="*/ 4009475 w 9086442"/>
              <a:gd name="connsiteY388" fmla="*/ 2838735 h 5022377"/>
              <a:gd name="connsiteX389" fmla="*/ 4064066 w 9086442"/>
              <a:gd name="connsiteY389" fmla="*/ 2852382 h 5022377"/>
              <a:gd name="connsiteX390" fmla="*/ 4145953 w 9086442"/>
              <a:gd name="connsiteY390" fmla="*/ 2879678 h 5022377"/>
              <a:gd name="connsiteX391" fmla="*/ 4255135 w 9086442"/>
              <a:gd name="connsiteY391" fmla="*/ 2906974 h 5022377"/>
              <a:gd name="connsiteX392" fmla="*/ 4650920 w 9086442"/>
              <a:gd name="connsiteY392" fmla="*/ 2879678 h 5022377"/>
              <a:gd name="connsiteX393" fmla="*/ 4787398 w 9086442"/>
              <a:gd name="connsiteY393" fmla="*/ 2838735 h 5022377"/>
              <a:gd name="connsiteX394" fmla="*/ 4910228 w 9086442"/>
              <a:gd name="connsiteY394" fmla="*/ 2797791 h 5022377"/>
              <a:gd name="connsiteX395" fmla="*/ 4951171 w 9086442"/>
              <a:gd name="connsiteY395" fmla="*/ 2784144 h 5022377"/>
              <a:gd name="connsiteX396" fmla="*/ 5005762 w 9086442"/>
              <a:gd name="connsiteY396" fmla="*/ 2770496 h 5022377"/>
              <a:gd name="connsiteX397" fmla="*/ 5046705 w 9086442"/>
              <a:gd name="connsiteY397" fmla="*/ 2743200 h 5022377"/>
              <a:gd name="connsiteX398" fmla="*/ 5087648 w 9086442"/>
              <a:gd name="connsiteY398" fmla="*/ 2729553 h 5022377"/>
              <a:gd name="connsiteX399" fmla="*/ 5128592 w 9086442"/>
              <a:gd name="connsiteY399" fmla="*/ 2688609 h 5022377"/>
              <a:gd name="connsiteX400" fmla="*/ 5155887 w 9086442"/>
              <a:gd name="connsiteY400" fmla="*/ 2647666 h 5022377"/>
              <a:gd name="connsiteX401" fmla="*/ 5196831 w 9086442"/>
              <a:gd name="connsiteY401" fmla="*/ 2606723 h 5022377"/>
              <a:gd name="connsiteX402" fmla="*/ 5251422 w 9086442"/>
              <a:gd name="connsiteY402" fmla="*/ 2524836 h 5022377"/>
              <a:gd name="connsiteX403" fmla="*/ 5278717 w 9086442"/>
              <a:gd name="connsiteY403" fmla="*/ 2483893 h 5022377"/>
              <a:gd name="connsiteX404" fmla="*/ 5319660 w 9086442"/>
              <a:gd name="connsiteY404" fmla="*/ 2456597 h 5022377"/>
              <a:gd name="connsiteX405" fmla="*/ 5374251 w 9086442"/>
              <a:gd name="connsiteY405" fmla="*/ 2388359 h 5022377"/>
              <a:gd name="connsiteX406" fmla="*/ 5442490 w 9086442"/>
              <a:gd name="connsiteY406" fmla="*/ 2333768 h 5022377"/>
              <a:gd name="connsiteX407" fmla="*/ 5483434 w 9086442"/>
              <a:gd name="connsiteY407" fmla="*/ 2306472 h 5022377"/>
              <a:gd name="connsiteX408" fmla="*/ 5538025 w 9086442"/>
              <a:gd name="connsiteY408" fmla="*/ 2292824 h 5022377"/>
              <a:gd name="connsiteX409" fmla="*/ 5619911 w 9086442"/>
              <a:gd name="connsiteY409" fmla="*/ 2265529 h 5022377"/>
              <a:gd name="connsiteX410" fmla="*/ 5660854 w 9086442"/>
              <a:gd name="connsiteY410" fmla="*/ 2251881 h 5022377"/>
              <a:gd name="connsiteX411" fmla="*/ 5688150 w 9086442"/>
              <a:gd name="connsiteY411" fmla="*/ 2292824 h 5022377"/>
              <a:gd name="connsiteX412" fmla="*/ 5674502 w 9086442"/>
              <a:gd name="connsiteY412" fmla="*/ 2347415 h 5022377"/>
              <a:gd name="connsiteX413" fmla="*/ 5606263 w 9086442"/>
              <a:gd name="connsiteY413" fmla="*/ 2415654 h 5022377"/>
              <a:gd name="connsiteX414" fmla="*/ 5551672 w 9086442"/>
              <a:gd name="connsiteY414" fmla="*/ 2442950 h 5022377"/>
              <a:gd name="connsiteX415" fmla="*/ 5510729 w 9086442"/>
              <a:gd name="connsiteY415" fmla="*/ 2483893 h 5022377"/>
              <a:gd name="connsiteX416" fmla="*/ 5428842 w 9086442"/>
              <a:gd name="connsiteY416" fmla="*/ 2524836 h 5022377"/>
              <a:gd name="connsiteX417" fmla="*/ 5346956 w 9086442"/>
              <a:gd name="connsiteY417" fmla="*/ 2606723 h 5022377"/>
              <a:gd name="connsiteX418" fmla="*/ 5306013 w 9086442"/>
              <a:gd name="connsiteY418" fmla="*/ 2688609 h 5022377"/>
              <a:gd name="connsiteX419" fmla="*/ 5292365 w 9086442"/>
              <a:gd name="connsiteY419" fmla="*/ 2729553 h 5022377"/>
              <a:gd name="connsiteX420" fmla="*/ 5346956 w 9086442"/>
              <a:gd name="connsiteY420" fmla="*/ 2947917 h 5022377"/>
              <a:gd name="connsiteX421" fmla="*/ 5428842 w 9086442"/>
              <a:gd name="connsiteY421" fmla="*/ 3016156 h 5022377"/>
              <a:gd name="connsiteX422" fmla="*/ 5510729 w 9086442"/>
              <a:gd name="connsiteY422" fmla="*/ 3043451 h 5022377"/>
              <a:gd name="connsiteX423" fmla="*/ 5879219 w 9086442"/>
              <a:gd name="connsiteY423" fmla="*/ 3016156 h 5022377"/>
              <a:gd name="connsiteX424" fmla="*/ 6165822 w 9086442"/>
              <a:gd name="connsiteY424" fmla="*/ 2988860 h 5022377"/>
              <a:gd name="connsiteX425" fmla="*/ 6302299 w 9086442"/>
              <a:gd name="connsiteY425" fmla="*/ 2961565 h 5022377"/>
              <a:gd name="connsiteX426" fmla="*/ 6397834 w 9086442"/>
              <a:gd name="connsiteY426" fmla="*/ 2934269 h 5022377"/>
              <a:gd name="connsiteX427" fmla="*/ 6452425 w 9086442"/>
              <a:gd name="connsiteY427" fmla="*/ 2920621 h 5022377"/>
              <a:gd name="connsiteX428" fmla="*/ 6520663 w 9086442"/>
              <a:gd name="connsiteY428" fmla="*/ 2838735 h 5022377"/>
              <a:gd name="connsiteX429" fmla="*/ 6588902 w 9086442"/>
              <a:gd name="connsiteY429" fmla="*/ 2756848 h 5022377"/>
              <a:gd name="connsiteX430" fmla="*/ 6602550 w 9086442"/>
              <a:gd name="connsiteY430" fmla="*/ 2702257 h 5022377"/>
              <a:gd name="connsiteX431" fmla="*/ 6561607 w 9086442"/>
              <a:gd name="connsiteY431" fmla="*/ 2579427 h 5022377"/>
              <a:gd name="connsiteX432" fmla="*/ 6520663 w 9086442"/>
              <a:gd name="connsiteY432" fmla="*/ 2552132 h 5022377"/>
              <a:gd name="connsiteX433" fmla="*/ 6452425 w 9086442"/>
              <a:gd name="connsiteY433" fmla="*/ 2470245 h 5022377"/>
              <a:gd name="connsiteX434" fmla="*/ 6384186 w 9086442"/>
              <a:gd name="connsiteY434" fmla="*/ 2388359 h 5022377"/>
              <a:gd name="connsiteX435" fmla="*/ 6329595 w 9086442"/>
              <a:gd name="connsiteY435" fmla="*/ 2347415 h 5022377"/>
              <a:gd name="connsiteX436" fmla="*/ 6234060 w 9086442"/>
              <a:gd name="connsiteY436" fmla="*/ 2238233 h 5022377"/>
              <a:gd name="connsiteX437" fmla="*/ 6179469 w 9086442"/>
              <a:gd name="connsiteY437" fmla="*/ 2156347 h 5022377"/>
              <a:gd name="connsiteX438" fmla="*/ 6275004 w 9086442"/>
              <a:gd name="connsiteY438" fmla="*/ 2129051 h 5022377"/>
              <a:gd name="connsiteX439" fmla="*/ 6356890 w 9086442"/>
              <a:gd name="connsiteY439" fmla="*/ 2156347 h 5022377"/>
              <a:gd name="connsiteX440" fmla="*/ 6397834 w 9086442"/>
              <a:gd name="connsiteY440" fmla="*/ 2169994 h 5022377"/>
              <a:gd name="connsiteX441" fmla="*/ 6452425 w 9086442"/>
              <a:gd name="connsiteY441" fmla="*/ 2183642 h 5022377"/>
              <a:gd name="connsiteX442" fmla="*/ 6534311 w 9086442"/>
              <a:gd name="connsiteY442" fmla="*/ 2210938 h 5022377"/>
              <a:gd name="connsiteX443" fmla="*/ 6602550 w 9086442"/>
              <a:gd name="connsiteY443" fmla="*/ 2265529 h 5022377"/>
              <a:gd name="connsiteX444" fmla="*/ 6684437 w 9086442"/>
              <a:gd name="connsiteY444" fmla="*/ 2320120 h 5022377"/>
              <a:gd name="connsiteX445" fmla="*/ 6725380 w 9086442"/>
              <a:gd name="connsiteY445" fmla="*/ 2402006 h 5022377"/>
              <a:gd name="connsiteX446" fmla="*/ 6752675 w 9086442"/>
              <a:gd name="connsiteY446" fmla="*/ 2442950 h 5022377"/>
              <a:gd name="connsiteX447" fmla="*/ 6793619 w 9086442"/>
              <a:gd name="connsiteY447" fmla="*/ 2524836 h 5022377"/>
              <a:gd name="connsiteX448" fmla="*/ 6820914 w 9086442"/>
              <a:gd name="connsiteY448" fmla="*/ 2606723 h 5022377"/>
              <a:gd name="connsiteX449" fmla="*/ 6807266 w 9086442"/>
              <a:gd name="connsiteY449" fmla="*/ 2770496 h 5022377"/>
              <a:gd name="connsiteX450" fmla="*/ 6793619 w 9086442"/>
              <a:gd name="connsiteY450" fmla="*/ 2825087 h 5022377"/>
              <a:gd name="connsiteX451" fmla="*/ 6739028 w 9086442"/>
              <a:gd name="connsiteY451" fmla="*/ 2906974 h 5022377"/>
              <a:gd name="connsiteX452" fmla="*/ 6684437 w 9086442"/>
              <a:gd name="connsiteY452" fmla="*/ 3002508 h 5022377"/>
              <a:gd name="connsiteX453" fmla="*/ 6643493 w 9086442"/>
              <a:gd name="connsiteY453" fmla="*/ 3043451 h 5022377"/>
              <a:gd name="connsiteX454" fmla="*/ 6588902 w 9086442"/>
              <a:gd name="connsiteY454" fmla="*/ 3111690 h 5022377"/>
              <a:gd name="connsiteX455" fmla="*/ 6575254 w 9086442"/>
              <a:gd name="connsiteY455" fmla="*/ 3152633 h 5022377"/>
              <a:gd name="connsiteX456" fmla="*/ 6452425 w 9086442"/>
              <a:gd name="connsiteY456" fmla="*/ 3166281 h 5022377"/>
              <a:gd name="connsiteX457" fmla="*/ 6356890 w 9086442"/>
              <a:gd name="connsiteY457" fmla="*/ 3193577 h 5022377"/>
              <a:gd name="connsiteX458" fmla="*/ 6315947 w 9086442"/>
              <a:gd name="connsiteY458" fmla="*/ 3220872 h 5022377"/>
              <a:gd name="connsiteX459" fmla="*/ 6234060 w 9086442"/>
              <a:gd name="connsiteY459" fmla="*/ 3248168 h 5022377"/>
              <a:gd name="connsiteX460" fmla="*/ 6152174 w 9086442"/>
              <a:gd name="connsiteY460" fmla="*/ 3275463 h 5022377"/>
              <a:gd name="connsiteX461" fmla="*/ 6111231 w 9086442"/>
              <a:gd name="connsiteY461" fmla="*/ 3289111 h 5022377"/>
              <a:gd name="connsiteX462" fmla="*/ 5988401 w 9086442"/>
              <a:gd name="connsiteY462" fmla="*/ 3316406 h 5022377"/>
              <a:gd name="connsiteX463" fmla="*/ 5865571 w 9086442"/>
              <a:gd name="connsiteY463" fmla="*/ 3357350 h 5022377"/>
              <a:gd name="connsiteX464" fmla="*/ 5824628 w 9086442"/>
              <a:gd name="connsiteY464" fmla="*/ 3370997 h 5022377"/>
              <a:gd name="connsiteX465" fmla="*/ 5783684 w 9086442"/>
              <a:gd name="connsiteY465" fmla="*/ 3384645 h 5022377"/>
              <a:gd name="connsiteX466" fmla="*/ 5742741 w 9086442"/>
              <a:gd name="connsiteY466" fmla="*/ 3411941 h 5022377"/>
              <a:gd name="connsiteX467" fmla="*/ 5647207 w 9086442"/>
              <a:gd name="connsiteY467" fmla="*/ 3439236 h 5022377"/>
              <a:gd name="connsiteX468" fmla="*/ 5565320 w 9086442"/>
              <a:gd name="connsiteY468" fmla="*/ 3466532 h 5022377"/>
              <a:gd name="connsiteX469" fmla="*/ 5483434 w 9086442"/>
              <a:gd name="connsiteY469" fmla="*/ 3493827 h 5022377"/>
              <a:gd name="connsiteX470" fmla="*/ 5442490 w 9086442"/>
              <a:gd name="connsiteY470" fmla="*/ 3507475 h 5022377"/>
              <a:gd name="connsiteX471" fmla="*/ 5333308 w 9086442"/>
              <a:gd name="connsiteY471" fmla="*/ 3534771 h 5022377"/>
              <a:gd name="connsiteX472" fmla="*/ 5292365 w 9086442"/>
              <a:gd name="connsiteY472" fmla="*/ 3562066 h 5022377"/>
              <a:gd name="connsiteX473" fmla="*/ 5237774 w 9086442"/>
              <a:gd name="connsiteY473" fmla="*/ 3575714 h 5022377"/>
              <a:gd name="connsiteX474" fmla="*/ 5196831 w 9086442"/>
              <a:gd name="connsiteY474" fmla="*/ 3589362 h 5022377"/>
              <a:gd name="connsiteX475" fmla="*/ 5087648 w 9086442"/>
              <a:gd name="connsiteY475" fmla="*/ 3657600 h 5022377"/>
              <a:gd name="connsiteX476" fmla="*/ 5046705 w 9086442"/>
              <a:gd name="connsiteY476" fmla="*/ 3671248 h 5022377"/>
              <a:gd name="connsiteX477" fmla="*/ 5033057 w 9086442"/>
              <a:gd name="connsiteY477" fmla="*/ 3712191 h 5022377"/>
              <a:gd name="connsiteX478" fmla="*/ 5074001 w 9086442"/>
              <a:gd name="connsiteY478" fmla="*/ 3794078 h 5022377"/>
              <a:gd name="connsiteX479" fmla="*/ 5114944 w 9086442"/>
              <a:gd name="connsiteY479" fmla="*/ 3821374 h 5022377"/>
              <a:gd name="connsiteX480" fmla="*/ 5155887 w 9086442"/>
              <a:gd name="connsiteY480" fmla="*/ 3862317 h 5022377"/>
              <a:gd name="connsiteX481" fmla="*/ 5237774 w 9086442"/>
              <a:gd name="connsiteY481" fmla="*/ 3889612 h 5022377"/>
              <a:gd name="connsiteX482" fmla="*/ 5360604 w 9086442"/>
              <a:gd name="connsiteY482" fmla="*/ 3957851 h 5022377"/>
              <a:gd name="connsiteX483" fmla="*/ 5401547 w 9086442"/>
              <a:gd name="connsiteY483" fmla="*/ 3985147 h 5022377"/>
              <a:gd name="connsiteX484" fmla="*/ 5442490 w 9086442"/>
              <a:gd name="connsiteY484" fmla="*/ 4026090 h 5022377"/>
              <a:gd name="connsiteX485" fmla="*/ 5524377 w 9086442"/>
              <a:gd name="connsiteY485" fmla="*/ 4053385 h 5022377"/>
              <a:gd name="connsiteX486" fmla="*/ 5606263 w 9086442"/>
              <a:gd name="connsiteY486" fmla="*/ 4080681 h 5022377"/>
              <a:gd name="connsiteX487" fmla="*/ 5647207 w 9086442"/>
              <a:gd name="connsiteY487" fmla="*/ 4094329 h 5022377"/>
              <a:gd name="connsiteX488" fmla="*/ 5810980 w 9086442"/>
              <a:gd name="connsiteY488" fmla="*/ 4121624 h 5022377"/>
              <a:gd name="connsiteX489" fmla="*/ 6015696 w 9086442"/>
              <a:gd name="connsiteY489" fmla="*/ 4107977 h 5022377"/>
              <a:gd name="connsiteX490" fmla="*/ 6083935 w 9086442"/>
              <a:gd name="connsiteY490" fmla="*/ 4039738 h 5022377"/>
              <a:gd name="connsiteX491" fmla="*/ 6165822 w 9086442"/>
              <a:gd name="connsiteY491" fmla="*/ 3971499 h 5022377"/>
              <a:gd name="connsiteX492" fmla="*/ 6234060 w 9086442"/>
              <a:gd name="connsiteY492" fmla="*/ 3903260 h 5022377"/>
              <a:gd name="connsiteX493" fmla="*/ 6302299 w 9086442"/>
              <a:gd name="connsiteY493" fmla="*/ 3848669 h 5022377"/>
              <a:gd name="connsiteX494" fmla="*/ 6343242 w 9086442"/>
              <a:gd name="connsiteY494" fmla="*/ 3794078 h 5022377"/>
              <a:gd name="connsiteX495" fmla="*/ 6370538 w 9086442"/>
              <a:gd name="connsiteY495" fmla="*/ 3739487 h 5022377"/>
              <a:gd name="connsiteX496" fmla="*/ 6411481 w 9086442"/>
              <a:gd name="connsiteY496" fmla="*/ 3712191 h 5022377"/>
              <a:gd name="connsiteX497" fmla="*/ 6479720 w 9086442"/>
              <a:gd name="connsiteY497" fmla="*/ 3616657 h 5022377"/>
              <a:gd name="connsiteX498" fmla="*/ 6493368 w 9086442"/>
              <a:gd name="connsiteY498" fmla="*/ 3575714 h 5022377"/>
              <a:gd name="connsiteX499" fmla="*/ 6534311 w 9086442"/>
              <a:gd name="connsiteY499" fmla="*/ 3521123 h 5022377"/>
              <a:gd name="connsiteX500" fmla="*/ 6561607 w 9086442"/>
              <a:gd name="connsiteY500" fmla="*/ 3480180 h 5022377"/>
              <a:gd name="connsiteX501" fmla="*/ 6602550 w 9086442"/>
              <a:gd name="connsiteY501" fmla="*/ 3439236 h 5022377"/>
              <a:gd name="connsiteX502" fmla="*/ 6657141 w 9086442"/>
              <a:gd name="connsiteY502" fmla="*/ 3357350 h 5022377"/>
              <a:gd name="connsiteX503" fmla="*/ 6739028 w 9086442"/>
              <a:gd name="connsiteY503" fmla="*/ 3302759 h 5022377"/>
              <a:gd name="connsiteX504" fmla="*/ 6793619 w 9086442"/>
              <a:gd name="connsiteY504" fmla="*/ 3261815 h 5022377"/>
              <a:gd name="connsiteX505" fmla="*/ 6902801 w 9086442"/>
              <a:gd name="connsiteY505" fmla="*/ 3207224 h 5022377"/>
              <a:gd name="connsiteX506" fmla="*/ 7025631 w 9086442"/>
              <a:gd name="connsiteY506" fmla="*/ 3220872 h 5022377"/>
              <a:gd name="connsiteX507" fmla="*/ 7011983 w 9086442"/>
              <a:gd name="connsiteY507" fmla="*/ 3261815 h 5022377"/>
              <a:gd name="connsiteX508" fmla="*/ 6930096 w 9086442"/>
              <a:gd name="connsiteY508" fmla="*/ 3316406 h 5022377"/>
              <a:gd name="connsiteX509" fmla="*/ 6834562 w 9086442"/>
              <a:gd name="connsiteY509" fmla="*/ 3425588 h 5022377"/>
              <a:gd name="connsiteX510" fmla="*/ 6807266 w 9086442"/>
              <a:gd name="connsiteY510" fmla="*/ 3466532 h 5022377"/>
              <a:gd name="connsiteX511" fmla="*/ 6793619 w 9086442"/>
              <a:gd name="connsiteY511" fmla="*/ 3507475 h 5022377"/>
              <a:gd name="connsiteX512" fmla="*/ 6752675 w 9086442"/>
              <a:gd name="connsiteY512" fmla="*/ 3534771 h 5022377"/>
              <a:gd name="connsiteX513" fmla="*/ 6725380 w 9086442"/>
              <a:gd name="connsiteY513" fmla="*/ 3575714 h 5022377"/>
              <a:gd name="connsiteX514" fmla="*/ 6684437 w 9086442"/>
              <a:gd name="connsiteY514" fmla="*/ 3603009 h 5022377"/>
              <a:gd name="connsiteX515" fmla="*/ 6643493 w 9086442"/>
              <a:gd name="connsiteY515" fmla="*/ 3643953 h 5022377"/>
              <a:gd name="connsiteX516" fmla="*/ 6616198 w 9086442"/>
              <a:gd name="connsiteY516" fmla="*/ 3698544 h 5022377"/>
              <a:gd name="connsiteX517" fmla="*/ 6547959 w 9086442"/>
              <a:gd name="connsiteY517" fmla="*/ 3780430 h 5022377"/>
              <a:gd name="connsiteX518" fmla="*/ 6520663 w 9086442"/>
              <a:gd name="connsiteY518" fmla="*/ 3862317 h 5022377"/>
              <a:gd name="connsiteX519" fmla="*/ 6547959 w 9086442"/>
              <a:gd name="connsiteY519" fmla="*/ 4012442 h 5022377"/>
              <a:gd name="connsiteX520" fmla="*/ 6684437 w 9086442"/>
              <a:gd name="connsiteY520" fmla="*/ 4176215 h 5022377"/>
              <a:gd name="connsiteX521" fmla="*/ 6820914 w 9086442"/>
              <a:gd name="connsiteY521" fmla="*/ 4217159 h 5022377"/>
              <a:gd name="connsiteX522" fmla="*/ 6861857 w 9086442"/>
              <a:gd name="connsiteY522" fmla="*/ 4230806 h 5022377"/>
              <a:gd name="connsiteX523" fmla="*/ 7039278 w 9086442"/>
              <a:gd name="connsiteY523" fmla="*/ 4258102 h 5022377"/>
              <a:gd name="connsiteX524" fmla="*/ 7203051 w 9086442"/>
              <a:gd name="connsiteY524" fmla="*/ 4244454 h 5022377"/>
              <a:gd name="connsiteX525" fmla="*/ 7353177 w 9086442"/>
              <a:gd name="connsiteY525" fmla="*/ 4217159 h 5022377"/>
              <a:gd name="connsiteX526" fmla="*/ 7394120 w 9086442"/>
              <a:gd name="connsiteY526" fmla="*/ 4203511 h 5022377"/>
              <a:gd name="connsiteX527" fmla="*/ 7585189 w 9086442"/>
              <a:gd name="connsiteY527" fmla="*/ 4148920 h 5022377"/>
              <a:gd name="connsiteX528" fmla="*/ 7626132 w 9086442"/>
              <a:gd name="connsiteY528" fmla="*/ 4135272 h 5022377"/>
              <a:gd name="connsiteX529" fmla="*/ 7667075 w 9086442"/>
              <a:gd name="connsiteY529" fmla="*/ 4107977 h 5022377"/>
              <a:gd name="connsiteX530" fmla="*/ 7721666 w 9086442"/>
              <a:gd name="connsiteY530" fmla="*/ 4012442 h 5022377"/>
              <a:gd name="connsiteX531" fmla="*/ 7735314 w 9086442"/>
              <a:gd name="connsiteY531" fmla="*/ 3971499 h 5022377"/>
              <a:gd name="connsiteX532" fmla="*/ 7721666 w 9086442"/>
              <a:gd name="connsiteY532" fmla="*/ 3821374 h 5022377"/>
              <a:gd name="connsiteX533" fmla="*/ 7694371 w 9086442"/>
              <a:gd name="connsiteY533" fmla="*/ 3780430 h 5022377"/>
              <a:gd name="connsiteX534" fmla="*/ 7667075 w 9086442"/>
              <a:gd name="connsiteY534" fmla="*/ 3698544 h 5022377"/>
              <a:gd name="connsiteX535" fmla="*/ 7639780 w 9086442"/>
              <a:gd name="connsiteY535" fmla="*/ 3643953 h 5022377"/>
              <a:gd name="connsiteX536" fmla="*/ 7626132 w 9086442"/>
              <a:gd name="connsiteY536" fmla="*/ 3603009 h 5022377"/>
              <a:gd name="connsiteX537" fmla="*/ 7598837 w 9086442"/>
              <a:gd name="connsiteY537" fmla="*/ 3562066 h 5022377"/>
              <a:gd name="connsiteX538" fmla="*/ 7571541 w 9086442"/>
              <a:gd name="connsiteY538" fmla="*/ 3466532 h 5022377"/>
              <a:gd name="connsiteX539" fmla="*/ 7544245 w 9086442"/>
              <a:gd name="connsiteY539" fmla="*/ 3411941 h 5022377"/>
              <a:gd name="connsiteX540" fmla="*/ 7516950 w 9086442"/>
              <a:gd name="connsiteY540" fmla="*/ 3316406 h 5022377"/>
              <a:gd name="connsiteX541" fmla="*/ 7530598 w 9086442"/>
              <a:gd name="connsiteY541" fmla="*/ 3275463 h 5022377"/>
              <a:gd name="connsiteX542" fmla="*/ 7667075 w 9086442"/>
              <a:gd name="connsiteY542" fmla="*/ 3302759 h 5022377"/>
              <a:gd name="connsiteX543" fmla="*/ 7708019 w 9086442"/>
              <a:gd name="connsiteY543" fmla="*/ 3343702 h 5022377"/>
              <a:gd name="connsiteX544" fmla="*/ 7721666 w 9086442"/>
              <a:gd name="connsiteY544" fmla="*/ 3384645 h 5022377"/>
              <a:gd name="connsiteX545" fmla="*/ 7748962 w 9086442"/>
              <a:gd name="connsiteY545" fmla="*/ 3425588 h 5022377"/>
              <a:gd name="connsiteX546" fmla="*/ 7776257 w 9086442"/>
              <a:gd name="connsiteY546" fmla="*/ 3534771 h 5022377"/>
              <a:gd name="connsiteX547" fmla="*/ 7789905 w 9086442"/>
              <a:gd name="connsiteY547" fmla="*/ 3589362 h 5022377"/>
              <a:gd name="connsiteX548" fmla="*/ 7830848 w 9086442"/>
              <a:gd name="connsiteY548" fmla="*/ 3712191 h 5022377"/>
              <a:gd name="connsiteX549" fmla="*/ 7844496 w 9086442"/>
              <a:gd name="connsiteY549" fmla="*/ 3753135 h 5022377"/>
              <a:gd name="connsiteX550" fmla="*/ 7871792 w 9086442"/>
              <a:gd name="connsiteY550" fmla="*/ 3848669 h 5022377"/>
              <a:gd name="connsiteX551" fmla="*/ 7885439 w 9086442"/>
              <a:gd name="connsiteY551" fmla="*/ 3903260 h 5022377"/>
              <a:gd name="connsiteX552" fmla="*/ 7912735 w 9086442"/>
              <a:gd name="connsiteY552" fmla="*/ 3944203 h 5022377"/>
              <a:gd name="connsiteX553" fmla="*/ 7926383 w 9086442"/>
              <a:gd name="connsiteY553" fmla="*/ 3985147 h 5022377"/>
              <a:gd name="connsiteX554" fmla="*/ 7940031 w 9086442"/>
              <a:gd name="connsiteY554" fmla="*/ 4039738 h 5022377"/>
              <a:gd name="connsiteX555" fmla="*/ 7980974 w 9086442"/>
              <a:gd name="connsiteY555" fmla="*/ 4094329 h 5022377"/>
              <a:gd name="connsiteX556" fmla="*/ 8062860 w 9086442"/>
              <a:gd name="connsiteY556" fmla="*/ 4189863 h 5022377"/>
              <a:gd name="connsiteX557" fmla="*/ 8158395 w 9086442"/>
              <a:gd name="connsiteY557" fmla="*/ 4230806 h 5022377"/>
              <a:gd name="connsiteX558" fmla="*/ 8212986 w 9086442"/>
              <a:gd name="connsiteY558" fmla="*/ 4271750 h 5022377"/>
              <a:gd name="connsiteX559" fmla="*/ 8308520 w 9086442"/>
              <a:gd name="connsiteY559" fmla="*/ 4299045 h 5022377"/>
              <a:gd name="connsiteX560" fmla="*/ 8649714 w 9086442"/>
              <a:gd name="connsiteY560" fmla="*/ 4271750 h 5022377"/>
              <a:gd name="connsiteX561" fmla="*/ 8690657 w 9086442"/>
              <a:gd name="connsiteY561" fmla="*/ 4258102 h 5022377"/>
              <a:gd name="connsiteX562" fmla="*/ 8827135 w 9086442"/>
              <a:gd name="connsiteY562" fmla="*/ 4217159 h 5022377"/>
              <a:gd name="connsiteX563" fmla="*/ 8868078 w 9086442"/>
              <a:gd name="connsiteY563" fmla="*/ 4203511 h 5022377"/>
              <a:gd name="connsiteX564" fmla="*/ 8949965 w 9086442"/>
              <a:gd name="connsiteY564" fmla="*/ 4162568 h 5022377"/>
              <a:gd name="connsiteX565" fmla="*/ 9018204 w 9086442"/>
              <a:gd name="connsiteY565" fmla="*/ 4094329 h 5022377"/>
              <a:gd name="connsiteX566" fmla="*/ 9045499 w 9086442"/>
              <a:gd name="connsiteY566" fmla="*/ 4053385 h 5022377"/>
              <a:gd name="connsiteX567" fmla="*/ 9086442 w 9086442"/>
              <a:gd name="connsiteY567" fmla="*/ 3957851 h 5022377"/>
              <a:gd name="connsiteX568" fmla="*/ 9045499 w 9086442"/>
              <a:gd name="connsiteY568" fmla="*/ 3753135 h 5022377"/>
              <a:gd name="connsiteX569" fmla="*/ 9018204 w 9086442"/>
              <a:gd name="connsiteY569" fmla="*/ 3712191 h 5022377"/>
              <a:gd name="connsiteX570" fmla="*/ 8977260 w 9086442"/>
              <a:gd name="connsiteY570" fmla="*/ 3684896 h 5022377"/>
              <a:gd name="connsiteX571" fmla="*/ 8963613 w 9086442"/>
              <a:gd name="connsiteY571" fmla="*/ 3643953 h 5022377"/>
              <a:gd name="connsiteX572" fmla="*/ 8827135 w 9086442"/>
              <a:gd name="connsiteY572" fmla="*/ 3521123 h 5022377"/>
              <a:gd name="connsiteX573" fmla="*/ 8745248 w 9086442"/>
              <a:gd name="connsiteY573" fmla="*/ 3439236 h 5022377"/>
              <a:gd name="connsiteX574" fmla="*/ 8704305 w 9086442"/>
              <a:gd name="connsiteY574" fmla="*/ 3398293 h 5022377"/>
              <a:gd name="connsiteX575" fmla="*/ 8649714 w 9086442"/>
              <a:gd name="connsiteY575" fmla="*/ 3343702 h 5022377"/>
              <a:gd name="connsiteX576" fmla="*/ 8608771 w 9086442"/>
              <a:gd name="connsiteY576" fmla="*/ 3316406 h 5022377"/>
              <a:gd name="connsiteX577" fmla="*/ 8540532 w 9086442"/>
              <a:gd name="connsiteY577" fmla="*/ 3234520 h 5022377"/>
              <a:gd name="connsiteX578" fmla="*/ 8513237 w 9086442"/>
              <a:gd name="connsiteY578" fmla="*/ 3193577 h 5022377"/>
              <a:gd name="connsiteX579" fmla="*/ 8431350 w 9086442"/>
              <a:gd name="connsiteY579" fmla="*/ 3111690 h 5022377"/>
              <a:gd name="connsiteX580" fmla="*/ 8390407 w 9086442"/>
              <a:gd name="connsiteY580" fmla="*/ 3070747 h 5022377"/>
              <a:gd name="connsiteX581" fmla="*/ 8322168 w 9086442"/>
              <a:gd name="connsiteY581" fmla="*/ 2975212 h 5022377"/>
              <a:gd name="connsiteX582" fmla="*/ 8253929 w 9086442"/>
              <a:gd name="connsiteY582" fmla="*/ 2893326 h 5022377"/>
              <a:gd name="connsiteX583" fmla="*/ 8131099 w 9086442"/>
              <a:gd name="connsiteY583" fmla="*/ 2729553 h 5022377"/>
              <a:gd name="connsiteX584" fmla="*/ 8090156 w 9086442"/>
              <a:gd name="connsiteY584" fmla="*/ 2674962 h 5022377"/>
              <a:gd name="connsiteX585" fmla="*/ 8062860 w 9086442"/>
              <a:gd name="connsiteY585" fmla="*/ 2620371 h 5022377"/>
              <a:gd name="connsiteX586" fmla="*/ 7994622 w 9086442"/>
              <a:gd name="connsiteY586" fmla="*/ 2524836 h 5022377"/>
              <a:gd name="connsiteX587" fmla="*/ 7885439 w 9086442"/>
              <a:gd name="connsiteY587" fmla="*/ 2402006 h 5022377"/>
              <a:gd name="connsiteX588" fmla="*/ 7844496 w 9086442"/>
              <a:gd name="connsiteY588" fmla="*/ 2388359 h 5022377"/>
              <a:gd name="connsiteX589" fmla="*/ 7721666 w 9086442"/>
              <a:gd name="connsiteY589" fmla="*/ 2320120 h 5022377"/>
              <a:gd name="connsiteX590" fmla="*/ 7639780 w 9086442"/>
              <a:gd name="connsiteY590" fmla="*/ 2265529 h 5022377"/>
              <a:gd name="connsiteX591" fmla="*/ 7530598 w 9086442"/>
              <a:gd name="connsiteY591" fmla="*/ 2224585 h 5022377"/>
              <a:gd name="connsiteX592" fmla="*/ 7489654 w 9086442"/>
              <a:gd name="connsiteY592" fmla="*/ 2197290 h 5022377"/>
              <a:gd name="connsiteX593" fmla="*/ 7448711 w 9086442"/>
              <a:gd name="connsiteY593" fmla="*/ 2183642 h 5022377"/>
              <a:gd name="connsiteX594" fmla="*/ 7407768 w 9086442"/>
              <a:gd name="connsiteY594" fmla="*/ 2156347 h 5022377"/>
              <a:gd name="connsiteX595" fmla="*/ 7366825 w 9086442"/>
              <a:gd name="connsiteY595" fmla="*/ 2142699 h 5022377"/>
              <a:gd name="connsiteX596" fmla="*/ 7284938 w 9086442"/>
              <a:gd name="connsiteY596" fmla="*/ 2101756 h 5022377"/>
              <a:gd name="connsiteX597" fmla="*/ 7175756 w 9086442"/>
              <a:gd name="connsiteY597" fmla="*/ 2047165 h 5022377"/>
              <a:gd name="connsiteX598" fmla="*/ 7093869 w 9086442"/>
              <a:gd name="connsiteY598" fmla="*/ 1992574 h 5022377"/>
              <a:gd name="connsiteX599" fmla="*/ 7052926 w 9086442"/>
              <a:gd name="connsiteY599" fmla="*/ 1978926 h 5022377"/>
              <a:gd name="connsiteX600" fmla="*/ 6971039 w 9086442"/>
              <a:gd name="connsiteY600" fmla="*/ 1924335 h 5022377"/>
              <a:gd name="connsiteX601" fmla="*/ 6916448 w 9086442"/>
              <a:gd name="connsiteY601" fmla="*/ 1897039 h 5022377"/>
              <a:gd name="connsiteX602" fmla="*/ 6834562 w 9086442"/>
              <a:gd name="connsiteY602" fmla="*/ 1842448 h 5022377"/>
              <a:gd name="connsiteX603" fmla="*/ 6779971 w 9086442"/>
              <a:gd name="connsiteY603" fmla="*/ 1815153 h 5022377"/>
              <a:gd name="connsiteX604" fmla="*/ 6739028 w 9086442"/>
              <a:gd name="connsiteY604" fmla="*/ 1774209 h 5022377"/>
              <a:gd name="connsiteX605" fmla="*/ 6698084 w 9086442"/>
              <a:gd name="connsiteY605" fmla="*/ 1746914 h 5022377"/>
              <a:gd name="connsiteX606" fmla="*/ 6629845 w 9086442"/>
              <a:gd name="connsiteY606" fmla="*/ 1665027 h 5022377"/>
              <a:gd name="connsiteX607" fmla="*/ 6575254 w 9086442"/>
              <a:gd name="connsiteY607" fmla="*/ 1624084 h 5022377"/>
              <a:gd name="connsiteX608" fmla="*/ 6534311 w 9086442"/>
              <a:gd name="connsiteY608" fmla="*/ 1583141 h 5022377"/>
              <a:gd name="connsiteX609" fmla="*/ 6493368 w 9086442"/>
              <a:gd name="connsiteY609" fmla="*/ 1555845 h 5022377"/>
              <a:gd name="connsiteX610" fmla="*/ 6356890 w 9086442"/>
              <a:gd name="connsiteY610" fmla="*/ 1446663 h 5022377"/>
              <a:gd name="connsiteX611" fmla="*/ 6261356 w 9086442"/>
              <a:gd name="connsiteY611" fmla="*/ 1364777 h 5022377"/>
              <a:gd name="connsiteX612" fmla="*/ 6220413 w 9086442"/>
              <a:gd name="connsiteY612" fmla="*/ 1323833 h 5022377"/>
              <a:gd name="connsiteX613" fmla="*/ 6124878 w 9086442"/>
              <a:gd name="connsiteY613" fmla="*/ 1255594 h 5022377"/>
              <a:gd name="connsiteX614" fmla="*/ 5988401 w 9086442"/>
              <a:gd name="connsiteY614" fmla="*/ 1214651 h 5022377"/>
              <a:gd name="connsiteX615" fmla="*/ 5947457 w 9086442"/>
              <a:gd name="connsiteY615" fmla="*/ 1201003 h 5022377"/>
              <a:gd name="connsiteX616" fmla="*/ 5892866 w 9086442"/>
              <a:gd name="connsiteY616" fmla="*/ 1187356 h 5022377"/>
              <a:gd name="connsiteX617" fmla="*/ 5783684 w 9086442"/>
              <a:gd name="connsiteY617" fmla="*/ 1160060 h 5022377"/>
              <a:gd name="connsiteX618" fmla="*/ 5578968 w 9086442"/>
              <a:gd name="connsiteY618" fmla="*/ 1146412 h 5022377"/>
              <a:gd name="connsiteX619" fmla="*/ 5428842 w 9086442"/>
              <a:gd name="connsiteY619" fmla="*/ 1132765 h 5022377"/>
              <a:gd name="connsiteX620" fmla="*/ 5155887 w 9086442"/>
              <a:gd name="connsiteY620" fmla="*/ 1119117 h 5022377"/>
              <a:gd name="connsiteX621" fmla="*/ 4337022 w 9086442"/>
              <a:gd name="connsiteY621" fmla="*/ 1132765 h 5022377"/>
              <a:gd name="connsiteX622" fmla="*/ 4255135 w 9086442"/>
              <a:gd name="connsiteY622" fmla="*/ 1146412 h 5022377"/>
              <a:gd name="connsiteX623" fmla="*/ 3954884 w 9086442"/>
              <a:gd name="connsiteY623" fmla="*/ 1173708 h 5022377"/>
              <a:gd name="connsiteX624" fmla="*/ 2999541 w 9086442"/>
              <a:gd name="connsiteY624" fmla="*/ 1160060 h 5022377"/>
              <a:gd name="connsiteX625" fmla="*/ 2944950 w 9086442"/>
              <a:gd name="connsiteY625" fmla="*/ 1146412 h 5022377"/>
              <a:gd name="connsiteX626" fmla="*/ 2808472 w 9086442"/>
              <a:gd name="connsiteY626" fmla="*/ 1064526 h 5022377"/>
              <a:gd name="connsiteX627" fmla="*/ 2767529 w 9086442"/>
              <a:gd name="connsiteY627" fmla="*/ 1037230 h 5022377"/>
              <a:gd name="connsiteX628" fmla="*/ 2699290 w 9086442"/>
              <a:gd name="connsiteY628" fmla="*/ 941696 h 5022377"/>
              <a:gd name="connsiteX629" fmla="*/ 2631051 w 9086442"/>
              <a:gd name="connsiteY629" fmla="*/ 832514 h 5022377"/>
              <a:gd name="connsiteX630" fmla="*/ 2603756 w 9086442"/>
              <a:gd name="connsiteY630" fmla="*/ 791571 h 5022377"/>
              <a:gd name="connsiteX631" fmla="*/ 2576460 w 9086442"/>
              <a:gd name="connsiteY631" fmla="*/ 709684 h 5022377"/>
              <a:gd name="connsiteX632" fmla="*/ 2549165 w 9086442"/>
              <a:gd name="connsiteY632" fmla="*/ 586854 h 5022377"/>
              <a:gd name="connsiteX633" fmla="*/ 2576460 w 9086442"/>
              <a:gd name="connsiteY633" fmla="*/ 436729 h 5022377"/>
              <a:gd name="connsiteX634" fmla="*/ 2617404 w 9086442"/>
              <a:gd name="connsiteY634" fmla="*/ 382138 h 5022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Lst>
            <a:rect l="l" t="t" r="r" b="b"/>
            <a:pathLst>
              <a:path w="9086442" h="5022377">
                <a:moveTo>
                  <a:pt x="1853129" y="0"/>
                </a:moveTo>
                <a:cubicBezTo>
                  <a:pt x="1807636" y="9099"/>
                  <a:pt x="1760664" y="12625"/>
                  <a:pt x="1716651" y="27296"/>
                </a:cubicBezTo>
                <a:cubicBezTo>
                  <a:pt x="1703003" y="31845"/>
                  <a:pt x="1689587" y="37159"/>
                  <a:pt x="1675708" y="40944"/>
                </a:cubicBezTo>
                <a:cubicBezTo>
                  <a:pt x="1639516" y="50815"/>
                  <a:pt x="1566526" y="68239"/>
                  <a:pt x="1566526" y="68239"/>
                </a:cubicBezTo>
                <a:cubicBezTo>
                  <a:pt x="1552878" y="77338"/>
                  <a:pt x="1541144" y="90348"/>
                  <a:pt x="1525583" y="95535"/>
                </a:cubicBezTo>
                <a:cubicBezTo>
                  <a:pt x="1511388" y="100267"/>
                  <a:pt x="1355514" y="121780"/>
                  <a:pt x="1348162" y="122830"/>
                </a:cubicBezTo>
                <a:cubicBezTo>
                  <a:pt x="1302568" y="138028"/>
                  <a:pt x="1304039" y="138701"/>
                  <a:pt x="1252628" y="150126"/>
                </a:cubicBezTo>
                <a:cubicBezTo>
                  <a:pt x="1189319" y="164195"/>
                  <a:pt x="1188035" y="160782"/>
                  <a:pt x="1129798" y="177421"/>
                </a:cubicBezTo>
                <a:cubicBezTo>
                  <a:pt x="1115965" y="181373"/>
                  <a:pt x="1102811" y="187580"/>
                  <a:pt x="1088854" y="191069"/>
                </a:cubicBezTo>
                <a:cubicBezTo>
                  <a:pt x="1066350" y="196695"/>
                  <a:pt x="1043120" y="199091"/>
                  <a:pt x="1020616" y="204717"/>
                </a:cubicBezTo>
                <a:cubicBezTo>
                  <a:pt x="1006659" y="208206"/>
                  <a:pt x="993716" y="215244"/>
                  <a:pt x="979672" y="218365"/>
                </a:cubicBezTo>
                <a:cubicBezTo>
                  <a:pt x="952659" y="224368"/>
                  <a:pt x="925011" y="227062"/>
                  <a:pt x="897786" y="232012"/>
                </a:cubicBezTo>
                <a:cubicBezTo>
                  <a:pt x="827016" y="244879"/>
                  <a:pt x="823077" y="249252"/>
                  <a:pt x="747660" y="259308"/>
                </a:cubicBezTo>
                <a:cubicBezTo>
                  <a:pt x="706826" y="264753"/>
                  <a:pt x="665774" y="268407"/>
                  <a:pt x="624831" y="272956"/>
                </a:cubicBezTo>
                <a:lnTo>
                  <a:pt x="379171" y="354842"/>
                </a:lnTo>
                <a:cubicBezTo>
                  <a:pt x="365523" y="359391"/>
                  <a:pt x="350198" y="360510"/>
                  <a:pt x="338228" y="368490"/>
                </a:cubicBezTo>
                <a:lnTo>
                  <a:pt x="256341" y="423081"/>
                </a:lnTo>
                <a:cubicBezTo>
                  <a:pt x="251792" y="436729"/>
                  <a:pt x="249679" y="451448"/>
                  <a:pt x="242693" y="464024"/>
                </a:cubicBezTo>
                <a:cubicBezTo>
                  <a:pt x="226761" y="492701"/>
                  <a:pt x="198476" y="514789"/>
                  <a:pt x="188102" y="545911"/>
                </a:cubicBezTo>
                <a:cubicBezTo>
                  <a:pt x="153796" y="648826"/>
                  <a:pt x="200073" y="521967"/>
                  <a:pt x="147159" y="627797"/>
                </a:cubicBezTo>
                <a:cubicBezTo>
                  <a:pt x="90656" y="740805"/>
                  <a:pt x="184438" y="592349"/>
                  <a:pt x="106216" y="709684"/>
                </a:cubicBezTo>
                <a:cubicBezTo>
                  <a:pt x="110765" y="736980"/>
                  <a:pt x="113860" y="764558"/>
                  <a:pt x="119863" y="791571"/>
                </a:cubicBezTo>
                <a:cubicBezTo>
                  <a:pt x="122984" y="805614"/>
                  <a:pt x="123339" y="822342"/>
                  <a:pt x="133511" y="832514"/>
                </a:cubicBezTo>
                <a:cubicBezTo>
                  <a:pt x="143683" y="842686"/>
                  <a:pt x="160806" y="841613"/>
                  <a:pt x="174454" y="846162"/>
                </a:cubicBezTo>
                <a:cubicBezTo>
                  <a:pt x="188102" y="859810"/>
                  <a:pt x="200570" y="874749"/>
                  <a:pt x="215398" y="887105"/>
                </a:cubicBezTo>
                <a:cubicBezTo>
                  <a:pt x="255862" y="920825"/>
                  <a:pt x="263261" y="913093"/>
                  <a:pt x="310932" y="941696"/>
                </a:cubicBezTo>
                <a:cubicBezTo>
                  <a:pt x="375020" y="980149"/>
                  <a:pt x="385013" y="998623"/>
                  <a:pt x="447410" y="1023582"/>
                </a:cubicBezTo>
                <a:cubicBezTo>
                  <a:pt x="474124" y="1034268"/>
                  <a:pt x="502001" y="1041779"/>
                  <a:pt x="529296" y="1050878"/>
                </a:cubicBezTo>
                <a:lnTo>
                  <a:pt x="570239" y="1064526"/>
                </a:lnTo>
                <a:lnTo>
                  <a:pt x="611183" y="1078174"/>
                </a:lnTo>
                <a:lnTo>
                  <a:pt x="652126" y="1091821"/>
                </a:lnTo>
                <a:cubicBezTo>
                  <a:pt x="715007" y="1083961"/>
                  <a:pt x="750273" y="1086803"/>
                  <a:pt x="802251" y="1064526"/>
                </a:cubicBezTo>
                <a:cubicBezTo>
                  <a:pt x="820951" y="1056512"/>
                  <a:pt x="839178" y="1047324"/>
                  <a:pt x="856842" y="1037230"/>
                </a:cubicBezTo>
                <a:cubicBezTo>
                  <a:pt x="871084" y="1029092"/>
                  <a:pt x="882710" y="1016396"/>
                  <a:pt x="897786" y="1009935"/>
                </a:cubicBezTo>
                <a:cubicBezTo>
                  <a:pt x="915026" y="1002546"/>
                  <a:pt x="934180" y="1000836"/>
                  <a:pt x="952377" y="996287"/>
                </a:cubicBezTo>
                <a:cubicBezTo>
                  <a:pt x="979672" y="978090"/>
                  <a:pt x="1003141" y="952070"/>
                  <a:pt x="1034263" y="941696"/>
                </a:cubicBezTo>
                <a:cubicBezTo>
                  <a:pt x="1047911" y="937147"/>
                  <a:pt x="1062631" y="935035"/>
                  <a:pt x="1075207" y="928048"/>
                </a:cubicBezTo>
                <a:cubicBezTo>
                  <a:pt x="1131677" y="896676"/>
                  <a:pt x="1161594" y="868292"/>
                  <a:pt x="1211684" y="832514"/>
                </a:cubicBezTo>
                <a:cubicBezTo>
                  <a:pt x="1225032" y="822980"/>
                  <a:pt x="1239280" y="814752"/>
                  <a:pt x="1252628" y="805218"/>
                </a:cubicBezTo>
                <a:cubicBezTo>
                  <a:pt x="1271137" y="791997"/>
                  <a:pt x="1286874" y="774447"/>
                  <a:pt x="1307219" y="764275"/>
                </a:cubicBezTo>
                <a:cubicBezTo>
                  <a:pt x="1332953" y="751408"/>
                  <a:pt x="1389105" y="736980"/>
                  <a:pt x="1389105" y="736980"/>
                </a:cubicBezTo>
                <a:cubicBezTo>
                  <a:pt x="1454060" y="693675"/>
                  <a:pt x="1404523" y="720071"/>
                  <a:pt x="1484639" y="696036"/>
                </a:cubicBezTo>
                <a:cubicBezTo>
                  <a:pt x="1512198" y="687768"/>
                  <a:pt x="1566526" y="668741"/>
                  <a:pt x="1566526" y="668741"/>
                </a:cubicBezTo>
                <a:cubicBezTo>
                  <a:pt x="1580174" y="659642"/>
                  <a:pt x="1591908" y="646632"/>
                  <a:pt x="1607469" y="641445"/>
                </a:cubicBezTo>
                <a:cubicBezTo>
                  <a:pt x="1685613" y="615397"/>
                  <a:pt x="1742515" y="633113"/>
                  <a:pt x="1825834" y="641445"/>
                </a:cubicBezTo>
                <a:cubicBezTo>
                  <a:pt x="1821285" y="700585"/>
                  <a:pt x="1827281" y="761504"/>
                  <a:pt x="1812186" y="818866"/>
                </a:cubicBezTo>
                <a:cubicBezTo>
                  <a:pt x="1803837" y="850591"/>
                  <a:pt x="1775792" y="873457"/>
                  <a:pt x="1757595" y="900753"/>
                </a:cubicBezTo>
                <a:cubicBezTo>
                  <a:pt x="1689831" y="1002399"/>
                  <a:pt x="1776918" y="877566"/>
                  <a:pt x="1689356" y="982639"/>
                </a:cubicBezTo>
                <a:cubicBezTo>
                  <a:pt x="1632490" y="1050878"/>
                  <a:pt x="1696179" y="1000835"/>
                  <a:pt x="1621117" y="1050878"/>
                </a:cubicBezTo>
                <a:cubicBezTo>
                  <a:pt x="1612019" y="1064526"/>
                  <a:pt x="1606166" y="1081020"/>
                  <a:pt x="1593822" y="1091821"/>
                </a:cubicBezTo>
                <a:cubicBezTo>
                  <a:pt x="1569134" y="1113423"/>
                  <a:pt x="1511935" y="1146412"/>
                  <a:pt x="1511935" y="1146412"/>
                </a:cubicBezTo>
                <a:cubicBezTo>
                  <a:pt x="1502836" y="1160060"/>
                  <a:pt x="1496983" y="1176555"/>
                  <a:pt x="1484639" y="1187356"/>
                </a:cubicBezTo>
                <a:cubicBezTo>
                  <a:pt x="1459951" y="1208958"/>
                  <a:pt x="1425950" y="1218750"/>
                  <a:pt x="1402753" y="1241947"/>
                </a:cubicBezTo>
                <a:cubicBezTo>
                  <a:pt x="1389105" y="1255595"/>
                  <a:pt x="1376637" y="1270534"/>
                  <a:pt x="1361810" y="1282890"/>
                </a:cubicBezTo>
                <a:cubicBezTo>
                  <a:pt x="1349209" y="1293391"/>
                  <a:pt x="1333126" y="1299288"/>
                  <a:pt x="1320866" y="1310185"/>
                </a:cubicBezTo>
                <a:cubicBezTo>
                  <a:pt x="1292015" y="1335831"/>
                  <a:pt x="1266275" y="1364776"/>
                  <a:pt x="1238980" y="1392072"/>
                </a:cubicBezTo>
                <a:cubicBezTo>
                  <a:pt x="1225332" y="1405720"/>
                  <a:pt x="1214096" y="1422309"/>
                  <a:pt x="1198037" y="1433015"/>
                </a:cubicBezTo>
                <a:cubicBezTo>
                  <a:pt x="1184389" y="1442114"/>
                  <a:pt x="1169353" y="1449414"/>
                  <a:pt x="1157093" y="1460311"/>
                </a:cubicBezTo>
                <a:cubicBezTo>
                  <a:pt x="1033313" y="1570337"/>
                  <a:pt x="1124231" y="1517685"/>
                  <a:pt x="1020616" y="1569493"/>
                </a:cubicBezTo>
                <a:cubicBezTo>
                  <a:pt x="990588" y="1609529"/>
                  <a:pt x="983629" y="1631424"/>
                  <a:pt x="938729" y="1651380"/>
                </a:cubicBezTo>
                <a:cubicBezTo>
                  <a:pt x="912437" y="1663065"/>
                  <a:pt x="884138" y="1669577"/>
                  <a:pt x="856842" y="1678675"/>
                </a:cubicBezTo>
                <a:lnTo>
                  <a:pt x="815899" y="1692323"/>
                </a:lnTo>
                <a:cubicBezTo>
                  <a:pt x="802251" y="1696872"/>
                  <a:pt x="786926" y="1697991"/>
                  <a:pt x="774956" y="1705971"/>
                </a:cubicBezTo>
                <a:cubicBezTo>
                  <a:pt x="696275" y="1758424"/>
                  <a:pt x="772174" y="1713012"/>
                  <a:pt x="693069" y="1746914"/>
                </a:cubicBezTo>
                <a:cubicBezTo>
                  <a:pt x="674369" y="1754928"/>
                  <a:pt x="657178" y="1766195"/>
                  <a:pt x="638478" y="1774209"/>
                </a:cubicBezTo>
                <a:cubicBezTo>
                  <a:pt x="625255" y="1779876"/>
                  <a:pt x="610402" y="1781423"/>
                  <a:pt x="597535" y="1787857"/>
                </a:cubicBezTo>
                <a:cubicBezTo>
                  <a:pt x="582864" y="1795193"/>
                  <a:pt x="571581" y="1808491"/>
                  <a:pt x="556592" y="1815153"/>
                </a:cubicBezTo>
                <a:cubicBezTo>
                  <a:pt x="530300" y="1826838"/>
                  <a:pt x="498645" y="1826488"/>
                  <a:pt x="474705" y="1842448"/>
                </a:cubicBezTo>
                <a:cubicBezTo>
                  <a:pt x="447410" y="1860645"/>
                  <a:pt x="423940" y="1886665"/>
                  <a:pt x="392819" y="1897039"/>
                </a:cubicBezTo>
                <a:lnTo>
                  <a:pt x="310932" y="1924335"/>
                </a:lnTo>
                <a:cubicBezTo>
                  <a:pt x="266000" y="1969267"/>
                  <a:pt x="253401" y="1987219"/>
                  <a:pt x="188102" y="2019869"/>
                </a:cubicBezTo>
                <a:cubicBezTo>
                  <a:pt x="169905" y="2028968"/>
                  <a:pt x="150066" y="2035340"/>
                  <a:pt x="133511" y="2047165"/>
                </a:cubicBezTo>
                <a:cubicBezTo>
                  <a:pt x="117805" y="2058383"/>
                  <a:pt x="105129" y="2073454"/>
                  <a:pt x="92568" y="2088108"/>
                </a:cubicBezTo>
                <a:cubicBezTo>
                  <a:pt x="67179" y="2117728"/>
                  <a:pt x="45929" y="2151243"/>
                  <a:pt x="24329" y="2183642"/>
                </a:cubicBezTo>
                <a:cubicBezTo>
                  <a:pt x="519" y="2278882"/>
                  <a:pt x="0" y="2256034"/>
                  <a:pt x="24329" y="2402006"/>
                </a:cubicBezTo>
                <a:cubicBezTo>
                  <a:pt x="29059" y="2430387"/>
                  <a:pt x="27685" y="2467933"/>
                  <a:pt x="51625" y="2483893"/>
                </a:cubicBezTo>
                <a:cubicBezTo>
                  <a:pt x="65273" y="2492991"/>
                  <a:pt x="79967" y="2500687"/>
                  <a:pt x="92568" y="2511188"/>
                </a:cubicBezTo>
                <a:cubicBezTo>
                  <a:pt x="154159" y="2562514"/>
                  <a:pt x="109761" y="2542459"/>
                  <a:pt x="174454" y="2579427"/>
                </a:cubicBezTo>
                <a:cubicBezTo>
                  <a:pt x="373235" y="2693017"/>
                  <a:pt x="116884" y="2543819"/>
                  <a:pt x="269989" y="2620371"/>
                </a:cubicBezTo>
                <a:cubicBezTo>
                  <a:pt x="336702" y="2653727"/>
                  <a:pt x="283268" y="2644162"/>
                  <a:pt x="351875" y="2661314"/>
                </a:cubicBezTo>
                <a:cubicBezTo>
                  <a:pt x="421403" y="2678696"/>
                  <a:pt x="466508" y="2680117"/>
                  <a:pt x="542944" y="2688609"/>
                </a:cubicBezTo>
                <a:cubicBezTo>
                  <a:pt x="638478" y="2684060"/>
                  <a:pt x="734412" y="2684803"/>
                  <a:pt x="829547" y="2674962"/>
                </a:cubicBezTo>
                <a:cubicBezTo>
                  <a:pt x="866862" y="2671102"/>
                  <a:pt x="938729" y="2647666"/>
                  <a:pt x="938729" y="2647666"/>
                </a:cubicBezTo>
                <a:cubicBezTo>
                  <a:pt x="1145680" y="2509700"/>
                  <a:pt x="933287" y="2659026"/>
                  <a:pt x="1061559" y="2552132"/>
                </a:cubicBezTo>
                <a:cubicBezTo>
                  <a:pt x="1074160" y="2541631"/>
                  <a:pt x="1089901" y="2535337"/>
                  <a:pt x="1102502" y="2524836"/>
                </a:cubicBezTo>
                <a:cubicBezTo>
                  <a:pt x="1117329" y="2512480"/>
                  <a:pt x="1131089" y="2498720"/>
                  <a:pt x="1143445" y="2483893"/>
                </a:cubicBezTo>
                <a:cubicBezTo>
                  <a:pt x="1153946" y="2471292"/>
                  <a:pt x="1157933" y="2453197"/>
                  <a:pt x="1170741" y="2442950"/>
                </a:cubicBezTo>
                <a:cubicBezTo>
                  <a:pt x="1181975" y="2433963"/>
                  <a:pt x="1198036" y="2433851"/>
                  <a:pt x="1211684" y="2429302"/>
                </a:cubicBezTo>
                <a:cubicBezTo>
                  <a:pt x="1225332" y="2411105"/>
                  <a:pt x="1239407" y="2393220"/>
                  <a:pt x="1252628" y="2374711"/>
                </a:cubicBezTo>
                <a:cubicBezTo>
                  <a:pt x="1262162" y="2361364"/>
                  <a:pt x="1269423" y="2346369"/>
                  <a:pt x="1279923" y="2333768"/>
                </a:cubicBezTo>
                <a:cubicBezTo>
                  <a:pt x="1292279" y="2318940"/>
                  <a:pt x="1307218" y="2306472"/>
                  <a:pt x="1320866" y="2292824"/>
                </a:cubicBezTo>
                <a:cubicBezTo>
                  <a:pt x="1346968" y="2214520"/>
                  <a:pt x="1315822" y="2287612"/>
                  <a:pt x="1375457" y="2210938"/>
                </a:cubicBezTo>
                <a:cubicBezTo>
                  <a:pt x="1461192" y="2100707"/>
                  <a:pt x="1391729" y="2154596"/>
                  <a:pt x="1470992" y="2101756"/>
                </a:cubicBezTo>
                <a:cubicBezTo>
                  <a:pt x="1497832" y="2061495"/>
                  <a:pt x="1499822" y="2052709"/>
                  <a:pt x="1539231" y="2019869"/>
                </a:cubicBezTo>
                <a:cubicBezTo>
                  <a:pt x="1551832" y="2009369"/>
                  <a:pt x="1567573" y="2003075"/>
                  <a:pt x="1580174" y="1992574"/>
                </a:cubicBezTo>
                <a:cubicBezTo>
                  <a:pt x="1595001" y="1980218"/>
                  <a:pt x="1606463" y="1964191"/>
                  <a:pt x="1621117" y="1951630"/>
                </a:cubicBezTo>
                <a:cubicBezTo>
                  <a:pt x="1650735" y="1926243"/>
                  <a:pt x="1684253" y="1904990"/>
                  <a:pt x="1716651" y="1883391"/>
                </a:cubicBezTo>
                <a:cubicBezTo>
                  <a:pt x="1725750" y="1869743"/>
                  <a:pt x="1731603" y="1853249"/>
                  <a:pt x="1743947" y="1842448"/>
                </a:cubicBezTo>
                <a:cubicBezTo>
                  <a:pt x="1858697" y="1742043"/>
                  <a:pt x="1785550" y="1814822"/>
                  <a:pt x="1866777" y="1774209"/>
                </a:cubicBezTo>
                <a:cubicBezTo>
                  <a:pt x="1881448" y="1766874"/>
                  <a:pt x="1892731" y="1753576"/>
                  <a:pt x="1907720" y="1746914"/>
                </a:cubicBezTo>
                <a:cubicBezTo>
                  <a:pt x="1934012" y="1735229"/>
                  <a:pt x="1962311" y="1728716"/>
                  <a:pt x="1989607" y="1719618"/>
                </a:cubicBezTo>
                <a:lnTo>
                  <a:pt x="2030550" y="1705971"/>
                </a:lnTo>
                <a:cubicBezTo>
                  <a:pt x="2039648" y="1733266"/>
                  <a:pt x="2061414" y="1759307"/>
                  <a:pt x="2057845" y="1787857"/>
                </a:cubicBezTo>
                <a:cubicBezTo>
                  <a:pt x="2045820" y="1884061"/>
                  <a:pt x="2058301" y="1882631"/>
                  <a:pt x="2016902" y="1951630"/>
                </a:cubicBezTo>
                <a:cubicBezTo>
                  <a:pt x="2000024" y="1979760"/>
                  <a:pt x="1972685" y="2002395"/>
                  <a:pt x="1962311" y="2033517"/>
                </a:cubicBezTo>
                <a:cubicBezTo>
                  <a:pt x="1953213" y="2060812"/>
                  <a:pt x="1950976" y="2091463"/>
                  <a:pt x="1935016" y="2115403"/>
                </a:cubicBezTo>
                <a:cubicBezTo>
                  <a:pt x="1869719" y="2213349"/>
                  <a:pt x="1903622" y="2174093"/>
                  <a:pt x="1839481" y="2238233"/>
                </a:cubicBezTo>
                <a:cubicBezTo>
                  <a:pt x="1788974" y="2339248"/>
                  <a:pt x="1840404" y="2250773"/>
                  <a:pt x="1771242" y="2333768"/>
                </a:cubicBezTo>
                <a:cubicBezTo>
                  <a:pt x="1714377" y="2402006"/>
                  <a:pt x="1778067" y="2351965"/>
                  <a:pt x="1703004" y="2402006"/>
                </a:cubicBezTo>
                <a:cubicBezTo>
                  <a:pt x="1650434" y="2480862"/>
                  <a:pt x="1705532" y="2409588"/>
                  <a:pt x="1634765" y="2470245"/>
                </a:cubicBezTo>
                <a:cubicBezTo>
                  <a:pt x="1615226" y="2486993"/>
                  <a:pt x="1600269" y="2508760"/>
                  <a:pt x="1580174" y="2524836"/>
                </a:cubicBezTo>
                <a:cubicBezTo>
                  <a:pt x="1554557" y="2545329"/>
                  <a:pt x="1498287" y="2579427"/>
                  <a:pt x="1498287" y="2579427"/>
                </a:cubicBezTo>
                <a:cubicBezTo>
                  <a:pt x="1474023" y="2615824"/>
                  <a:pt x="1466426" y="2633020"/>
                  <a:pt x="1430048" y="2661314"/>
                </a:cubicBezTo>
                <a:cubicBezTo>
                  <a:pt x="1404153" y="2681454"/>
                  <a:pt x="1371359" y="2692708"/>
                  <a:pt x="1348162" y="2715905"/>
                </a:cubicBezTo>
                <a:cubicBezTo>
                  <a:pt x="1334514" y="2729553"/>
                  <a:pt x="1322454" y="2744999"/>
                  <a:pt x="1307219" y="2756848"/>
                </a:cubicBezTo>
                <a:cubicBezTo>
                  <a:pt x="1281324" y="2776988"/>
                  <a:pt x="1225332" y="2811439"/>
                  <a:pt x="1225332" y="2811439"/>
                </a:cubicBezTo>
                <a:cubicBezTo>
                  <a:pt x="1164287" y="2903007"/>
                  <a:pt x="1236200" y="2813291"/>
                  <a:pt x="1157093" y="2866030"/>
                </a:cubicBezTo>
                <a:cubicBezTo>
                  <a:pt x="1141034" y="2876736"/>
                  <a:pt x="1131385" y="2895124"/>
                  <a:pt x="1116150" y="2906974"/>
                </a:cubicBezTo>
                <a:cubicBezTo>
                  <a:pt x="1090255" y="2927115"/>
                  <a:pt x="1061559" y="2943368"/>
                  <a:pt x="1034263" y="2961565"/>
                </a:cubicBezTo>
                <a:lnTo>
                  <a:pt x="993320" y="2988860"/>
                </a:lnTo>
                <a:cubicBezTo>
                  <a:pt x="979672" y="2997959"/>
                  <a:pt x="967938" y="3010969"/>
                  <a:pt x="952377" y="3016156"/>
                </a:cubicBezTo>
                <a:lnTo>
                  <a:pt x="911434" y="3029803"/>
                </a:lnTo>
                <a:cubicBezTo>
                  <a:pt x="884138" y="3048000"/>
                  <a:pt x="860669" y="3074020"/>
                  <a:pt x="829547" y="3084394"/>
                </a:cubicBezTo>
                <a:cubicBezTo>
                  <a:pt x="815899" y="3088943"/>
                  <a:pt x="801471" y="3091608"/>
                  <a:pt x="788604" y="3098042"/>
                </a:cubicBezTo>
                <a:cubicBezTo>
                  <a:pt x="699297" y="3142696"/>
                  <a:pt x="797270" y="3105912"/>
                  <a:pt x="706717" y="3166281"/>
                </a:cubicBezTo>
                <a:cubicBezTo>
                  <a:pt x="694747" y="3174261"/>
                  <a:pt x="678641" y="3173495"/>
                  <a:pt x="665774" y="3179929"/>
                </a:cubicBezTo>
                <a:cubicBezTo>
                  <a:pt x="642048" y="3191792"/>
                  <a:pt x="619914" y="3206631"/>
                  <a:pt x="597535" y="3220872"/>
                </a:cubicBezTo>
                <a:cubicBezTo>
                  <a:pt x="569858" y="3238484"/>
                  <a:pt x="515648" y="3275463"/>
                  <a:pt x="515648" y="3275463"/>
                </a:cubicBezTo>
                <a:cubicBezTo>
                  <a:pt x="442864" y="3384640"/>
                  <a:pt x="538391" y="3252721"/>
                  <a:pt x="447410" y="3343702"/>
                </a:cubicBezTo>
                <a:cubicBezTo>
                  <a:pt x="435812" y="3355300"/>
                  <a:pt x="430615" y="3372044"/>
                  <a:pt x="420114" y="3384645"/>
                </a:cubicBezTo>
                <a:cubicBezTo>
                  <a:pt x="332548" y="3489723"/>
                  <a:pt x="419643" y="3364880"/>
                  <a:pt x="351875" y="3466532"/>
                </a:cubicBezTo>
                <a:lnTo>
                  <a:pt x="324580" y="3548418"/>
                </a:lnTo>
                <a:cubicBezTo>
                  <a:pt x="320031" y="3562066"/>
                  <a:pt x="313753" y="3575255"/>
                  <a:pt x="310932" y="3589362"/>
                </a:cubicBezTo>
                <a:lnTo>
                  <a:pt x="297284" y="3657600"/>
                </a:lnTo>
                <a:cubicBezTo>
                  <a:pt x="301833" y="3712191"/>
                  <a:pt x="303692" y="3767074"/>
                  <a:pt x="310932" y="3821374"/>
                </a:cubicBezTo>
                <a:cubicBezTo>
                  <a:pt x="312833" y="3835634"/>
                  <a:pt x="314408" y="3852145"/>
                  <a:pt x="324580" y="3862317"/>
                </a:cubicBezTo>
                <a:cubicBezTo>
                  <a:pt x="374886" y="3912623"/>
                  <a:pt x="407207" y="3911894"/>
                  <a:pt x="461057" y="3944203"/>
                </a:cubicBezTo>
                <a:cubicBezTo>
                  <a:pt x="489187" y="3961081"/>
                  <a:pt x="515648" y="3980597"/>
                  <a:pt x="542944" y="3998794"/>
                </a:cubicBezTo>
                <a:cubicBezTo>
                  <a:pt x="556592" y="4007893"/>
                  <a:pt x="568326" y="4020903"/>
                  <a:pt x="583887" y="4026090"/>
                </a:cubicBezTo>
                <a:lnTo>
                  <a:pt x="665774" y="4053385"/>
                </a:lnTo>
                <a:cubicBezTo>
                  <a:pt x="679422" y="4057934"/>
                  <a:pt x="692442" y="4065249"/>
                  <a:pt x="706717" y="4067033"/>
                </a:cubicBezTo>
                <a:cubicBezTo>
                  <a:pt x="834511" y="4083008"/>
                  <a:pt x="780317" y="4071785"/>
                  <a:pt x="870490" y="4094329"/>
                </a:cubicBezTo>
                <a:cubicBezTo>
                  <a:pt x="943278" y="4089780"/>
                  <a:pt x="1016325" y="4088316"/>
                  <a:pt x="1088854" y="4080681"/>
                </a:cubicBezTo>
                <a:cubicBezTo>
                  <a:pt x="1103161" y="4079175"/>
                  <a:pt x="1115754" y="4070154"/>
                  <a:pt x="1129798" y="4067033"/>
                </a:cubicBezTo>
                <a:cubicBezTo>
                  <a:pt x="1156811" y="4061030"/>
                  <a:pt x="1184549" y="4058812"/>
                  <a:pt x="1211684" y="4053385"/>
                </a:cubicBezTo>
                <a:cubicBezTo>
                  <a:pt x="1230077" y="4049707"/>
                  <a:pt x="1248078" y="4044287"/>
                  <a:pt x="1266275" y="4039738"/>
                </a:cubicBezTo>
                <a:cubicBezTo>
                  <a:pt x="1279923" y="4030639"/>
                  <a:pt x="1292548" y="4019778"/>
                  <a:pt x="1307219" y="4012442"/>
                </a:cubicBezTo>
                <a:cubicBezTo>
                  <a:pt x="1420230" y="3955936"/>
                  <a:pt x="1271764" y="4049726"/>
                  <a:pt x="1389105" y="3971499"/>
                </a:cubicBezTo>
                <a:cubicBezTo>
                  <a:pt x="1461897" y="3862314"/>
                  <a:pt x="1366356" y="3994249"/>
                  <a:pt x="1457344" y="3903260"/>
                </a:cubicBezTo>
                <a:cubicBezTo>
                  <a:pt x="1496455" y="3864148"/>
                  <a:pt x="1476087" y="3865773"/>
                  <a:pt x="1498287" y="3821374"/>
                </a:cubicBezTo>
                <a:cubicBezTo>
                  <a:pt x="1508265" y="3801418"/>
                  <a:pt x="1557253" y="3738203"/>
                  <a:pt x="1566526" y="3725839"/>
                </a:cubicBezTo>
                <a:cubicBezTo>
                  <a:pt x="1598533" y="3629820"/>
                  <a:pt x="1556876" y="3748357"/>
                  <a:pt x="1607469" y="3630305"/>
                </a:cubicBezTo>
                <a:cubicBezTo>
                  <a:pt x="1613136" y="3617082"/>
                  <a:pt x="1615450" y="3602585"/>
                  <a:pt x="1621117" y="3589362"/>
                </a:cubicBezTo>
                <a:cubicBezTo>
                  <a:pt x="1652317" y="3516565"/>
                  <a:pt x="1643769" y="3557847"/>
                  <a:pt x="1662060" y="3493827"/>
                </a:cubicBezTo>
                <a:cubicBezTo>
                  <a:pt x="1667213" y="3475792"/>
                  <a:pt x="1670318" y="3457202"/>
                  <a:pt x="1675708" y="3439236"/>
                </a:cubicBezTo>
                <a:cubicBezTo>
                  <a:pt x="1683976" y="3411678"/>
                  <a:pt x="1703004" y="3357350"/>
                  <a:pt x="1703004" y="3357350"/>
                </a:cubicBezTo>
                <a:cubicBezTo>
                  <a:pt x="1738716" y="3143063"/>
                  <a:pt x="1689876" y="3409868"/>
                  <a:pt x="1743947" y="3193577"/>
                </a:cubicBezTo>
                <a:cubicBezTo>
                  <a:pt x="1774731" y="3070438"/>
                  <a:pt x="1759379" y="3119983"/>
                  <a:pt x="1784890" y="3043451"/>
                </a:cubicBezTo>
                <a:cubicBezTo>
                  <a:pt x="1830383" y="3048000"/>
                  <a:pt x="1892417" y="3021714"/>
                  <a:pt x="1921368" y="3057099"/>
                </a:cubicBezTo>
                <a:cubicBezTo>
                  <a:pt x="1950319" y="3092484"/>
                  <a:pt x="1916146" y="3148640"/>
                  <a:pt x="1907720" y="3193577"/>
                </a:cubicBezTo>
                <a:cubicBezTo>
                  <a:pt x="1902418" y="3221856"/>
                  <a:pt x="1889523" y="3248168"/>
                  <a:pt x="1880425" y="3275463"/>
                </a:cubicBezTo>
                <a:lnTo>
                  <a:pt x="1853129" y="3357350"/>
                </a:lnTo>
                <a:cubicBezTo>
                  <a:pt x="1848580" y="3370998"/>
                  <a:pt x="1842970" y="3384337"/>
                  <a:pt x="1839481" y="3398293"/>
                </a:cubicBezTo>
                <a:cubicBezTo>
                  <a:pt x="1830383" y="3434687"/>
                  <a:pt x="1824049" y="3471886"/>
                  <a:pt x="1812186" y="3507475"/>
                </a:cubicBezTo>
                <a:lnTo>
                  <a:pt x="1771242" y="3630305"/>
                </a:lnTo>
                <a:lnTo>
                  <a:pt x="1757595" y="3671248"/>
                </a:lnTo>
                <a:cubicBezTo>
                  <a:pt x="1762144" y="3698544"/>
                  <a:pt x="1765239" y="3726122"/>
                  <a:pt x="1771242" y="3753135"/>
                </a:cubicBezTo>
                <a:cubicBezTo>
                  <a:pt x="1774363" y="3767178"/>
                  <a:pt x="1774718" y="3783906"/>
                  <a:pt x="1784890" y="3794078"/>
                </a:cubicBezTo>
                <a:cubicBezTo>
                  <a:pt x="1808087" y="3817275"/>
                  <a:pt x="1839481" y="3830472"/>
                  <a:pt x="1866777" y="3848669"/>
                </a:cubicBezTo>
                <a:cubicBezTo>
                  <a:pt x="1931663" y="3891927"/>
                  <a:pt x="1892153" y="3870776"/>
                  <a:pt x="1989607" y="3903260"/>
                </a:cubicBezTo>
                <a:lnTo>
                  <a:pt x="2030550" y="3916908"/>
                </a:lnTo>
                <a:cubicBezTo>
                  <a:pt x="2044198" y="3921457"/>
                  <a:pt x="2057537" y="3927067"/>
                  <a:pt x="2071493" y="3930556"/>
                </a:cubicBezTo>
                <a:cubicBezTo>
                  <a:pt x="2089690" y="3935105"/>
                  <a:pt x="2108049" y="3939050"/>
                  <a:pt x="2126084" y="3944203"/>
                </a:cubicBezTo>
                <a:cubicBezTo>
                  <a:pt x="2263179" y="3983372"/>
                  <a:pt x="2050908" y="3928821"/>
                  <a:pt x="2221619" y="3971499"/>
                </a:cubicBezTo>
                <a:cubicBezTo>
                  <a:pt x="2467124" y="3959808"/>
                  <a:pt x="2433769" y="3972628"/>
                  <a:pt x="2590108" y="3944203"/>
                </a:cubicBezTo>
                <a:cubicBezTo>
                  <a:pt x="2612931" y="3940054"/>
                  <a:pt x="2635968" y="3936659"/>
                  <a:pt x="2658347" y="3930556"/>
                </a:cubicBezTo>
                <a:cubicBezTo>
                  <a:pt x="2686105" y="3922986"/>
                  <a:pt x="2740234" y="3903260"/>
                  <a:pt x="2740234" y="3903260"/>
                </a:cubicBezTo>
                <a:cubicBezTo>
                  <a:pt x="2817846" y="3825648"/>
                  <a:pt x="2755324" y="3900376"/>
                  <a:pt x="2794825" y="3821374"/>
                </a:cubicBezTo>
                <a:cubicBezTo>
                  <a:pt x="2802160" y="3806703"/>
                  <a:pt x="2815458" y="3795419"/>
                  <a:pt x="2822120" y="3780430"/>
                </a:cubicBezTo>
                <a:cubicBezTo>
                  <a:pt x="2833805" y="3754138"/>
                  <a:pt x="2849416" y="3698544"/>
                  <a:pt x="2849416" y="3698544"/>
                </a:cubicBezTo>
                <a:cubicBezTo>
                  <a:pt x="2803553" y="3560954"/>
                  <a:pt x="2873527" y="3774365"/>
                  <a:pt x="2822120" y="3603009"/>
                </a:cubicBezTo>
                <a:cubicBezTo>
                  <a:pt x="2813853" y="3575451"/>
                  <a:pt x="2803923" y="3548418"/>
                  <a:pt x="2794825" y="3521123"/>
                </a:cubicBezTo>
                <a:cubicBezTo>
                  <a:pt x="2790276" y="3507475"/>
                  <a:pt x="2789808" y="3491689"/>
                  <a:pt x="2781177" y="3480180"/>
                </a:cubicBezTo>
                <a:cubicBezTo>
                  <a:pt x="2710209" y="3385554"/>
                  <a:pt x="2774808" y="3461072"/>
                  <a:pt x="2685642" y="3384645"/>
                </a:cubicBezTo>
                <a:cubicBezTo>
                  <a:pt x="2593685" y="3305826"/>
                  <a:pt x="2694255" y="3376740"/>
                  <a:pt x="2603756" y="3316406"/>
                </a:cubicBezTo>
                <a:cubicBezTo>
                  <a:pt x="2599207" y="3302758"/>
                  <a:pt x="2599095" y="3286696"/>
                  <a:pt x="2590108" y="3275463"/>
                </a:cubicBezTo>
                <a:cubicBezTo>
                  <a:pt x="2579861" y="3262655"/>
                  <a:pt x="2560763" y="3259766"/>
                  <a:pt x="2549165" y="3248168"/>
                </a:cubicBezTo>
                <a:cubicBezTo>
                  <a:pt x="2537566" y="3236569"/>
                  <a:pt x="2530968" y="3220872"/>
                  <a:pt x="2521869" y="3207224"/>
                </a:cubicBezTo>
                <a:cubicBezTo>
                  <a:pt x="2517320" y="3193576"/>
                  <a:pt x="2508222" y="3180667"/>
                  <a:pt x="2508222" y="3166281"/>
                </a:cubicBezTo>
                <a:cubicBezTo>
                  <a:pt x="2508222" y="3070788"/>
                  <a:pt x="2625462" y="3133970"/>
                  <a:pt x="2685642" y="3138985"/>
                </a:cubicBezTo>
                <a:cubicBezTo>
                  <a:pt x="2699290" y="3143534"/>
                  <a:pt x="2714010" y="3145646"/>
                  <a:pt x="2726586" y="3152633"/>
                </a:cubicBezTo>
                <a:cubicBezTo>
                  <a:pt x="2755263" y="3168565"/>
                  <a:pt x="2781177" y="3189027"/>
                  <a:pt x="2808472" y="3207224"/>
                </a:cubicBezTo>
                <a:cubicBezTo>
                  <a:pt x="2822120" y="3216323"/>
                  <a:pt x="2833855" y="3229333"/>
                  <a:pt x="2849416" y="3234520"/>
                </a:cubicBezTo>
                <a:lnTo>
                  <a:pt x="2890359" y="3248168"/>
                </a:lnTo>
                <a:cubicBezTo>
                  <a:pt x="2904007" y="3261816"/>
                  <a:pt x="2919452" y="3273876"/>
                  <a:pt x="2931302" y="3289111"/>
                </a:cubicBezTo>
                <a:cubicBezTo>
                  <a:pt x="2975450" y="3345872"/>
                  <a:pt x="2983599" y="3356143"/>
                  <a:pt x="2999541" y="3411941"/>
                </a:cubicBezTo>
                <a:cubicBezTo>
                  <a:pt x="3004694" y="3429976"/>
                  <a:pt x="3008640" y="3448335"/>
                  <a:pt x="3013189" y="3466532"/>
                </a:cubicBezTo>
                <a:cubicBezTo>
                  <a:pt x="3008640" y="3571165"/>
                  <a:pt x="3007278" y="3675985"/>
                  <a:pt x="2999541" y="3780430"/>
                </a:cubicBezTo>
                <a:cubicBezTo>
                  <a:pt x="2998155" y="3799136"/>
                  <a:pt x="2994281" y="3818244"/>
                  <a:pt x="2985893" y="3835021"/>
                </a:cubicBezTo>
                <a:cubicBezTo>
                  <a:pt x="2971222" y="3864363"/>
                  <a:pt x="2958598" y="3898711"/>
                  <a:pt x="2931302" y="3916908"/>
                </a:cubicBezTo>
                <a:lnTo>
                  <a:pt x="2890359" y="3944203"/>
                </a:lnTo>
                <a:cubicBezTo>
                  <a:pt x="2864362" y="4022193"/>
                  <a:pt x="2898158" y="3957200"/>
                  <a:pt x="2835768" y="3998794"/>
                </a:cubicBezTo>
                <a:cubicBezTo>
                  <a:pt x="2733538" y="4066947"/>
                  <a:pt x="2851234" y="4020936"/>
                  <a:pt x="2753881" y="4053385"/>
                </a:cubicBezTo>
                <a:cubicBezTo>
                  <a:pt x="2740233" y="4062484"/>
                  <a:pt x="2727609" y="4073345"/>
                  <a:pt x="2712938" y="4080681"/>
                </a:cubicBezTo>
                <a:cubicBezTo>
                  <a:pt x="2700071" y="4087115"/>
                  <a:pt x="2684571" y="4087343"/>
                  <a:pt x="2671995" y="4094329"/>
                </a:cubicBezTo>
                <a:cubicBezTo>
                  <a:pt x="2643318" y="4110261"/>
                  <a:pt x="2590108" y="4148920"/>
                  <a:pt x="2590108" y="4148920"/>
                </a:cubicBezTo>
                <a:cubicBezTo>
                  <a:pt x="2522336" y="4250579"/>
                  <a:pt x="2609443" y="4125717"/>
                  <a:pt x="2521869" y="4230806"/>
                </a:cubicBezTo>
                <a:cubicBezTo>
                  <a:pt x="2465002" y="4299047"/>
                  <a:pt x="2528696" y="4249002"/>
                  <a:pt x="2453631" y="4299045"/>
                </a:cubicBezTo>
                <a:cubicBezTo>
                  <a:pt x="2427061" y="4378753"/>
                  <a:pt x="2460772" y="4305551"/>
                  <a:pt x="2399039" y="4367284"/>
                </a:cubicBezTo>
                <a:cubicBezTo>
                  <a:pt x="2387441" y="4378882"/>
                  <a:pt x="2383342" y="4396629"/>
                  <a:pt x="2371744" y="4408227"/>
                </a:cubicBezTo>
                <a:cubicBezTo>
                  <a:pt x="2355660" y="4424311"/>
                  <a:pt x="2335788" y="4436127"/>
                  <a:pt x="2317153" y="4449171"/>
                </a:cubicBezTo>
                <a:cubicBezTo>
                  <a:pt x="2290278" y="4467984"/>
                  <a:pt x="2258463" y="4480565"/>
                  <a:pt x="2235266" y="4503762"/>
                </a:cubicBezTo>
                <a:cubicBezTo>
                  <a:pt x="2115640" y="4623388"/>
                  <a:pt x="2267393" y="4476988"/>
                  <a:pt x="2153380" y="4572000"/>
                </a:cubicBezTo>
                <a:cubicBezTo>
                  <a:pt x="2110376" y="4607837"/>
                  <a:pt x="2059769" y="4675415"/>
                  <a:pt x="2044198" y="4722126"/>
                </a:cubicBezTo>
                <a:lnTo>
                  <a:pt x="2016902" y="4804012"/>
                </a:lnTo>
                <a:cubicBezTo>
                  <a:pt x="2021451" y="4817660"/>
                  <a:pt x="2020377" y="4834783"/>
                  <a:pt x="2030550" y="4844956"/>
                </a:cubicBezTo>
                <a:cubicBezTo>
                  <a:pt x="2040722" y="4855128"/>
                  <a:pt x="2058626" y="4852170"/>
                  <a:pt x="2071493" y="4858603"/>
                </a:cubicBezTo>
                <a:cubicBezTo>
                  <a:pt x="2086164" y="4865939"/>
                  <a:pt x="2098195" y="4877761"/>
                  <a:pt x="2112437" y="4885899"/>
                </a:cubicBezTo>
                <a:cubicBezTo>
                  <a:pt x="2159226" y="4912635"/>
                  <a:pt x="2169951" y="4916508"/>
                  <a:pt x="2221619" y="4926842"/>
                </a:cubicBezTo>
                <a:cubicBezTo>
                  <a:pt x="2336772" y="4949873"/>
                  <a:pt x="2317041" y="4937445"/>
                  <a:pt x="2467278" y="4954138"/>
                </a:cubicBezTo>
                <a:cubicBezTo>
                  <a:pt x="2494781" y="4957194"/>
                  <a:pt x="2521588" y="4965487"/>
                  <a:pt x="2549165" y="4967785"/>
                </a:cubicBezTo>
                <a:cubicBezTo>
                  <a:pt x="2630895" y="4974596"/>
                  <a:pt x="2712938" y="4976884"/>
                  <a:pt x="2794825" y="4981433"/>
                </a:cubicBezTo>
                <a:cubicBezTo>
                  <a:pt x="2881261" y="4976884"/>
                  <a:pt x="2968193" y="4978098"/>
                  <a:pt x="3054132" y="4967785"/>
                </a:cubicBezTo>
                <a:cubicBezTo>
                  <a:pt x="3084459" y="4964146"/>
                  <a:pt x="3160391" y="4932081"/>
                  <a:pt x="3190610" y="4913194"/>
                </a:cubicBezTo>
                <a:cubicBezTo>
                  <a:pt x="3209899" y="4901139"/>
                  <a:pt x="3227004" y="4885899"/>
                  <a:pt x="3245201" y="4872251"/>
                </a:cubicBezTo>
                <a:cubicBezTo>
                  <a:pt x="3249750" y="4858603"/>
                  <a:pt x="3252414" y="4844175"/>
                  <a:pt x="3258848" y="4831308"/>
                </a:cubicBezTo>
                <a:cubicBezTo>
                  <a:pt x="3266183" y="4816637"/>
                  <a:pt x="3279482" y="4805354"/>
                  <a:pt x="3286144" y="4790365"/>
                </a:cubicBezTo>
                <a:cubicBezTo>
                  <a:pt x="3297829" y="4764073"/>
                  <a:pt x="3313439" y="4708478"/>
                  <a:pt x="3313439" y="4708478"/>
                </a:cubicBezTo>
                <a:cubicBezTo>
                  <a:pt x="3325062" y="4615493"/>
                  <a:pt x="3335079" y="4545324"/>
                  <a:pt x="3340735" y="4449171"/>
                </a:cubicBezTo>
                <a:cubicBezTo>
                  <a:pt x="3346885" y="4344620"/>
                  <a:pt x="3346350" y="4239695"/>
                  <a:pt x="3354383" y="4135272"/>
                </a:cubicBezTo>
                <a:cubicBezTo>
                  <a:pt x="3355486" y="4120928"/>
                  <a:pt x="3356797" y="4103316"/>
                  <a:pt x="3368031" y="4094329"/>
                </a:cubicBezTo>
                <a:cubicBezTo>
                  <a:pt x="3382678" y="4082612"/>
                  <a:pt x="3404587" y="4085834"/>
                  <a:pt x="3422622" y="4080681"/>
                </a:cubicBezTo>
                <a:cubicBezTo>
                  <a:pt x="3436454" y="4076729"/>
                  <a:pt x="3449917" y="4071582"/>
                  <a:pt x="3463565" y="4067033"/>
                </a:cubicBezTo>
                <a:cubicBezTo>
                  <a:pt x="3481762" y="4071582"/>
                  <a:pt x="3503509" y="4068964"/>
                  <a:pt x="3518156" y="4080681"/>
                </a:cubicBezTo>
                <a:cubicBezTo>
                  <a:pt x="3529390" y="4089668"/>
                  <a:pt x="3531804" y="4107238"/>
                  <a:pt x="3531804" y="4121624"/>
                </a:cubicBezTo>
                <a:cubicBezTo>
                  <a:pt x="3531804" y="4191011"/>
                  <a:pt x="3516453" y="4212025"/>
                  <a:pt x="3504508" y="4271750"/>
                </a:cubicBezTo>
                <a:cubicBezTo>
                  <a:pt x="3480487" y="4391851"/>
                  <a:pt x="3503773" y="4314894"/>
                  <a:pt x="3477213" y="4394580"/>
                </a:cubicBezTo>
                <a:cubicBezTo>
                  <a:pt x="3472664" y="4449171"/>
                  <a:pt x="3463565" y="4503573"/>
                  <a:pt x="3463565" y="4558353"/>
                </a:cubicBezTo>
                <a:cubicBezTo>
                  <a:pt x="3463565" y="4631283"/>
                  <a:pt x="3469578" y="4704188"/>
                  <a:pt x="3477213" y="4776717"/>
                </a:cubicBezTo>
                <a:cubicBezTo>
                  <a:pt x="3478719" y="4791024"/>
                  <a:pt x="3482880" y="4805690"/>
                  <a:pt x="3490860" y="4817660"/>
                </a:cubicBezTo>
                <a:cubicBezTo>
                  <a:pt x="3514842" y="4853632"/>
                  <a:pt x="3547585" y="4870375"/>
                  <a:pt x="3586395" y="4885899"/>
                </a:cubicBezTo>
                <a:cubicBezTo>
                  <a:pt x="3613109" y="4896585"/>
                  <a:pt x="3640986" y="4904096"/>
                  <a:pt x="3668281" y="4913194"/>
                </a:cubicBezTo>
                <a:cubicBezTo>
                  <a:pt x="3681929" y="4917743"/>
                  <a:pt x="3694950" y="4925058"/>
                  <a:pt x="3709225" y="4926842"/>
                </a:cubicBezTo>
                <a:lnTo>
                  <a:pt x="3818407" y="4940490"/>
                </a:lnTo>
                <a:cubicBezTo>
                  <a:pt x="3913941" y="4935941"/>
                  <a:pt x="4009649" y="4934178"/>
                  <a:pt x="4105010" y="4926842"/>
                </a:cubicBezTo>
                <a:cubicBezTo>
                  <a:pt x="4124258" y="4925361"/>
                  <a:pt x="4205230" y="4906006"/>
                  <a:pt x="4227839" y="4899547"/>
                </a:cubicBezTo>
                <a:cubicBezTo>
                  <a:pt x="4266118" y="4888610"/>
                  <a:pt x="4286979" y="4879400"/>
                  <a:pt x="4323374" y="4858603"/>
                </a:cubicBezTo>
                <a:cubicBezTo>
                  <a:pt x="4337615" y="4850465"/>
                  <a:pt x="4351716" y="4841809"/>
                  <a:pt x="4364317" y="4831308"/>
                </a:cubicBezTo>
                <a:cubicBezTo>
                  <a:pt x="4379144" y="4818952"/>
                  <a:pt x="4391612" y="4804013"/>
                  <a:pt x="4405260" y="4790365"/>
                </a:cubicBezTo>
                <a:cubicBezTo>
                  <a:pt x="4401556" y="4768142"/>
                  <a:pt x="4393965" y="4696335"/>
                  <a:pt x="4377965" y="4667535"/>
                </a:cubicBezTo>
                <a:cubicBezTo>
                  <a:pt x="4362033" y="4638858"/>
                  <a:pt x="4341571" y="4612944"/>
                  <a:pt x="4323374" y="4585648"/>
                </a:cubicBezTo>
                <a:lnTo>
                  <a:pt x="4296078" y="4544705"/>
                </a:lnTo>
                <a:cubicBezTo>
                  <a:pt x="4291529" y="4531057"/>
                  <a:pt x="4290411" y="4515732"/>
                  <a:pt x="4282431" y="4503762"/>
                </a:cubicBezTo>
                <a:cubicBezTo>
                  <a:pt x="4271725" y="4487702"/>
                  <a:pt x="4253337" y="4478053"/>
                  <a:pt x="4241487" y="4462818"/>
                </a:cubicBezTo>
                <a:cubicBezTo>
                  <a:pt x="4221347" y="4436923"/>
                  <a:pt x="4205093" y="4408227"/>
                  <a:pt x="4186896" y="4380932"/>
                </a:cubicBezTo>
                <a:lnTo>
                  <a:pt x="4186896" y="4380932"/>
                </a:lnTo>
                <a:cubicBezTo>
                  <a:pt x="4168699" y="4344538"/>
                  <a:pt x="4154876" y="4305606"/>
                  <a:pt x="4132305" y="4271750"/>
                </a:cubicBezTo>
                <a:cubicBezTo>
                  <a:pt x="4114108" y="4244454"/>
                  <a:pt x="4088088" y="4220985"/>
                  <a:pt x="4077714" y="4189863"/>
                </a:cubicBezTo>
                <a:cubicBezTo>
                  <a:pt x="4073165" y="4176215"/>
                  <a:pt x="4070500" y="4161787"/>
                  <a:pt x="4064066" y="4148920"/>
                </a:cubicBezTo>
                <a:cubicBezTo>
                  <a:pt x="4011154" y="4043096"/>
                  <a:pt x="4057427" y="4169945"/>
                  <a:pt x="4023123" y="4067033"/>
                </a:cubicBezTo>
                <a:cubicBezTo>
                  <a:pt x="4027672" y="4053385"/>
                  <a:pt x="4026599" y="4036262"/>
                  <a:pt x="4036771" y="4026090"/>
                </a:cubicBezTo>
                <a:cubicBezTo>
                  <a:pt x="4046943" y="4015918"/>
                  <a:pt x="4063328" y="4012442"/>
                  <a:pt x="4077714" y="4012442"/>
                </a:cubicBezTo>
                <a:cubicBezTo>
                  <a:pt x="4102333" y="4012442"/>
                  <a:pt x="4143042" y="4039586"/>
                  <a:pt x="4159601" y="4053385"/>
                </a:cubicBezTo>
                <a:cubicBezTo>
                  <a:pt x="4224846" y="4107756"/>
                  <a:pt x="4179042" y="4076716"/>
                  <a:pt x="4227839" y="4135272"/>
                </a:cubicBezTo>
                <a:cubicBezTo>
                  <a:pt x="4240195" y="4150099"/>
                  <a:pt x="4256933" y="4160980"/>
                  <a:pt x="4268783" y="4176215"/>
                </a:cubicBezTo>
                <a:cubicBezTo>
                  <a:pt x="4288924" y="4202110"/>
                  <a:pt x="4305177" y="4230806"/>
                  <a:pt x="4323374" y="4258102"/>
                </a:cubicBezTo>
                <a:cubicBezTo>
                  <a:pt x="4332472" y="4271750"/>
                  <a:pt x="4339071" y="4287447"/>
                  <a:pt x="4350669" y="4299045"/>
                </a:cubicBezTo>
                <a:lnTo>
                  <a:pt x="4391613" y="4339988"/>
                </a:lnTo>
                <a:cubicBezTo>
                  <a:pt x="4396162" y="4353636"/>
                  <a:pt x="4398826" y="4368065"/>
                  <a:pt x="4405260" y="4380932"/>
                </a:cubicBezTo>
                <a:cubicBezTo>
                  <a:pt x="4424259" y="4418931"/>
                  <a:pt x="4443318" y="4432637"/>
                  <a:pt x="4473499" y="4462818"/>
                </a:cubicBezTo>
                <a:cubicBezTo>
                  <a:pt x="4478048" y="4476466"/>
                  <a:pt x="4480713" y="4490895"/>
                  <a:pt x="4487147" y="4503762"/>
                </a:cubicBezTo>
                <a:cubicBezTo>
                  <a:pt x="4497870" y="4525209"/>
                  <a:pt x="4545079" y="4584866"/>
                  <a:pt x="4555386" y="4599296"/>
                </a:cubicBezTo>
                <a:cubicBezTo>
                  <a:pt x="4596744" y="4657196"/>
                  <a:pt x="4564069" y="4627831"/>
                  <a:pt x="4623625" y="4667535"/>
                </a:cubicBezTo>
                <a:cubicBezTo>
                  <a:pt x="4671676" y="4739612"/>
                  <a:pt x="4626511" y="4681707"/>
                  <a:pt x="4705511" y="4749421"/>
                </a:cubicBezTo>
                <a:cubicBezTo>
                  <a:pt x="4770568" y="4805184"/>
                  <a:pt x="4717752" y="4780798"/>
                  <a:pt x="4787398" y="4804012"/>
                </a:cubicBezTo>
                <a:cubicBezTo>
                  <a:pt x="4865013" y="4881629"/>
                  <a:pt x="4790279" y="4819101"/>
                  <a:pt x="4869284" y="4858603"/>
                </a:cubicBezTo>
                <a:cubicBezTo>
                  <a:pt x="4883955" y="4865939"/>
                  <a:pt x="4895239" y="4879237"/>
                  <a:pt x="4910228" y="4885899"/>
                </a:cubicBezTo>
                <a:cubicBezTo>
                  <a:pt x="4936520" y="4897584"/>
                  <a:pt x="4992114" y="4913194"/>
                  <a:pt x="4992114" y="4913194"/>
                </a:cubicBezTo>
                <a:cubicBezTo>
                  <a:pt x="5005762" y="4922293"/>
                  <a:pt x="5017981" y="4934029"/>
                  <a:pt x="5033057" y="4940490"/>
                </a:cubicBezTo>
                <a:cubicBezTo>
                  <a:pt x="5050297" y="4947879"/>
                  <a:pt x="5069613" y="4948985"/>
                  <a:pt x="5087648" y="4954138"/>
                </a:cubicBezTo>
                <a:cubicBezTo>
                  <a:pt x="5101481" y="4958090"/>
                  <a:pt x="5114759" y="4963833"/>
                  <a:pt x="5128592" y="4967785"/>
                </a:cubicBezTo>
                <a:cubicBezTo>
                  <a:pt x="5146627" y="4972938"/>
                  <a:pt x="5165217" y="4976043"/>
                  <a:pt x="5183183" y="4981433"/>
                </a:cubicBezTo>
                <a:cubicBezTo>
                  <a:pt x="5318356" y="5021986"/>
                  <a:pt x="5210687" y="4999665"/>
                  <a:pt x="5346956" y="5022377"/>
                </a:cubicBezTo>
                <a:cubicBezTo>
                  <a:pt x="5392449" y="5017828"/>
                  <a:pt x="5439736" y="5022175"/>
                  <a:pt x="5483434" y="5008729"/>
                </a:cubicBezTo>
                <a:cubicBezTo>
                  <a:pt x="5501881" y="5003053"/>
                  <a:pt x="5509550" y="4980141"/>
                  <a:pt x="5524377" y="4967785"/>
                </a:cubicBezTo>
                <a:cubicBezTo>
                  <a:pt x="5536978" y="4957284"/>
                  <a:pt x="5553061" y="4951387"/>
                  <a:pt x="5565320" y="4940490"/>
                </a:cubicBezTo>
                <a:cubicBezTo>
                  <a:pt x="5594171" y="4914844"/>
                  <a:pt x="5616325" y="4881764"/>
                  <a:pt x="5647207" y="4858603"/>
                </a:cubicBezTo>
                <a:cubicBezTo>
                  <a:pt x="5672120" y="4839918"/>
                  <a:pt x="5763523" y="4769789"/>
                  <a:pt x="5783684" y="4763069"/>
                </a:cubicBezTo>
                <a:cubicBezTo>
                  <a:pt x="5797332" y="4758520"/>
                  <a:pt x="5811998" y="4756310"/>
                  <a:pt x="5824628" y="4749421"/>
                </a:cubicBezTo>
                <a:cubicBezTo>
                  <a:pt x="5917261" y="4698894"/>
                  <a:pt x="5911446" y="4686867"/>
                  <a:pt x="5988401" y="4653887"/>
                </a:cubicBezTo>
                <a:cubicBezTo>
                  <a:pt x="6001624" y="4648220"/>
                  <a:pt x="6015696" y="4644788"/>
                  <a:pt x="6029344" y="4640239"/>
                </a:cubicBezTo>
                <a:cubicBezTo>
                  <a:pt x="6033893" y="4626591"/>
                  <a:pt x="6042992" y="4613682"/>
                  <a:pt x="6042992" y="4599296"/>
                </a:cubicBezTo>
                <a:cubicBezTo>
                  <a:pt x="6042992" y="4557976"/>
                  <a:pt x="6019838" y="4549021"/>
                  <a:pt x="5988401" y="4531057"/>
                </a:cubicBezTo>
                <a:cubicBezTo>
                  <a:pt x="5927553" y="4496286"/>
                  <a:pt x="5937238" y="4504448"/>
                  <a:pt x="5865571" y="4490114"/>
                </a:cubicBezTo>
                <a:cubicBezTo>
                  <a:pt x="5847374" y="4481015"/>
                  <a:pt x="5829680" y="4470832"/>
                  <a:pt x="5810980" y="4462818"/>
                </a:cubicBezTo>
                <a:cubicBezTo>
                  <a:pt x="5745087" y="4434578"/>
                  <a:pt x="5790893" y="4467144"/>
                  <a:pt x="5715445" y="4421875"/>
                </a:cubicBezTo>
                <a:cubicBezTo>
                  <a:pt x="5687315" y="4404997"/>
                  <a:pt x="5665384" y="4375241"/>
                  <a:pt x="5633559" y="4367284"/>
                </a:cubicBezTo>
                <a:cubicBezTo>
                  <a:pt x="5615362" y="4362735"/>
                  <a:pt x="5596531" y="4360222"/>
                  <a:pt x="5578968" y="4353636"/>
                </a:cubicBezTo>
                <a:cubicBezTo>
                  <a:pt x="5404661" y="4288271"/>
                  <a:pt x="5625995" y="4362406"/>
                  <a:pt x="5483434" y="4299045"/>
                </a:cubicBezTo>
                <a:cubicBezTo>
                  <a:pt x="5457142" y="4287360"/>
                  <a:pt x="5428843" y="4280848"/>
                  <a:pt x="5401547" y="4271750"/>
                </a:cubicBezTo>
                <a:cubicBezTo>
                  <a:pt x="5387899" y="4267201"/>
                  <a:pt x="5372574" y="4266082"/>
                  <a:pt x="5360604" y="4258102"/>
                </a:cubicBezTo>
                <a:cubicBezTo>
                  <a:pt x="5326663" y="4235475"/>
                  <a:pt x="5304649" y="4218354"/>
                  <a:pt x="5265069" y="4203511"/>
                </a:cubicBezTo>
                <a:cubicBezTo>
                  <a:pt x="5247506" y="4196925"/>
                  <a:pt x="5228675" y="4194412"/>
                  <a:pt x="5210478" y="4189863"/>
                </a:cubicBezTo>
                <a:lnTo>
                  <a:pt x="5128592" y="4135272"/>
                </a:lnTo>
                <a:cubicBezTo>
                  <a:pt x="5114944" y="4126173"/>
                  <a:pt x="5103209" y="4113164"/>
                  <a:pt x="5087648" y="4107977"/>
                </a:cubicBezTo>
                <a:cubicBezTo>
                  <a:pt x="5074000" y="4103428"/>
                  <a:pt x="5059572" y="4100763"/>
                  <a:pt x="5046705" y="4094329"/>
                </a:cubicBezTo>
                <a:cubicBezTo>
                  <a:pt x="4974503" y="4058227"/>
                  <a:pt x="5035245" y="4076395"/>
                  <a:pt x="4964819" y="4026090"/>
                </a:cubicBezTo>
                <a:cubicBezTo>
                  <a:pt x="4948264" y="4014265"/>
                  <a:pt x="4927674" y="4009261"/>
                  <a:pt x="4910228" y="3998794"/>
                </a:cubicBezTo>
                <a:cubicBezTo>
                  <a:pt x="4777106" y="3918920"/>
                  <a:pt x="4872233" y="3975976"/>
                  <a:pt x="4787398" y="3903260"/>
                </a:cubicBezTo>
                <a:cubicBezTo>
                  <a:pt x="4770128" y="3888457"/>
                  <a:pt x="4750077" y="3877120"/>
                  <a:pt x="4732807" y="3862317"/>
                </a:cubicBezTo>
                <a:cubicBezTo>
                  <a:pt x="4620562" y="3766108"/>
                  <a:pt x="4789683" y="3886588"/>
                  <a:pt x="4609977" y="3766782"/>
                </a:cubicBezTo>
                <a:lnTo>
                  <a:pt x="4569034" y="3739487"/>
                </a:lnTo>
                <a:cubicBezTo>
                  <a:pt x="4518992" y="3664427"/>
                  <a:pt x="4569033" y="3728112"/>
                  <a:pt x="4500795" y="3671248"/>
                </a:cubicBezTo>
                <a:cubicBezTo>
                  <a:pt x="4485968" y="3658892"/>
                  <a:pt x="4474376" y="3643015"/>
                  <a:pt x="4459851" y="3630305"/>
                </a:cubicBezTo>
                <a:cubicBezTo>
                  <a:pt x="4437929" y="3611123"/>
                  <a:pt x="4414916" y="3593192"/>
                  <a:pt x="4391613" y="3575714"/>
                </a:cubicBezTo>
                <a:cubicBezTo>
                  <a:pt x="4378491" y="3565872"/>
                  <a:pt x="4363270" y="3558919"/>
                  <a:pt x="4350669" y="3548418"/>
                </a:cubicBezTo>
                <a:cubicBezTo>
                  <a:pt x="4335842" y="3536062"/>
                  <a:pt x="4324380" y="3520036"/>
                  <a:pt x="4309726" y="3507475"/>
                </a:cubicBezTo>
                <a:cubicBezTo>
                  <a:pt x="4292456" y="3492672"/>
                  <a:pt x="4273644" y="3479753"/>
                  <a:pt x="4255135" y="3466532"/>
                </a:cubicBezTo>
                <a:cubicBezTo>
                  <a:pt x="4241788" y="3456998"/>
                  <a:pt x="4226793" y="3449737"/>
                  <a:pt x="4214192" y="3439236"/>
                </a:cubicBezTo>
                <a:cubicBezTo>
                  <a:pt x="4199365" y="3426880"/>
                  <a:pt x="4188954" y="3409511"/>
                  <a:pt x="4173248" y="3398293"/>
                </a:cubicBezTo>
                <a:cubicBezTo>
                  <a:pt x="4156693" y="3386468"/>
                  <a:pt x="4135909" y="3381780"/>
                  <a:pt x="4118657" y="3370997"/>
                </a:cubicBezTo>
                <a:cubicBezTo>
                  <a:pt x="3976934" y="3282420"/>
                  <a:pt x="4147787" y="3371914"/>
                  <a:pt x="4009475" y="3302759"/>
                </a:cubicBezTo>
                <a:cubicBezTo>
                  <a:pt x="3977349" y="3270633"/>
                  <a:pt x="3930178" y="3218107"/>
                  <a:pt x="3886645" y="3207224"/>
                </a:cubicBezTo>
                <a:lnTo>
                  <a:pt x="3832054" y="3193577"/>
                </a:lnTo>
                <a:cubicBezTo>
                  <a:pt x="3804759" y="3166281"/>
                  <a:pt x="3786789" y="3123897"/>
                  <a:pt x="3750168" y="3111690"/>
                </a:cubicBezTo>
                <a:cubicBezTo>
                  <a:pt x="3686335" y="3090412"/>
                  <a:pt x="3702423" y="3099764"/>
                  <a:pt x="3627338" y="3043451"/>
                </a:cubicBezTo>
                <a:lnTo>
                  <a:pt x="3518156" y="2961565"/>
                </a:lnTo>
                <a:cubicBezTo>
                  <a:pt x="3472434" y="2927274"/>
                  <a:pt x="3447979" y="2906004"/>
                  <a:pt x="3395326" y="2879678"/>
                </a:cubicBezTo>
                <a:cubicBezTo>
                  <a:pt x="3373414" y="2868722"/>
                  <a:pt x="3349833" y="2861481"/>
                  <a:pt x="3327087" y="2852382"/>
                </a:cubicBezTo>
                <a:cubicBezTo>
                  <a:pt x="3313439" y="2838734"/>
                  <a:pt x="3300971" y="2823795"/>
                  <a:pt x="3286144" y="2811439"/>
                </a:cubicBezTo>
                <a:cubicBezTo>
                  <a:pt x="3249875" y="2781215"/>
                  <a:pt x="3233078" y="2781115"/>
                  <a:pt x="3190610" y="2756848"/>
                </a:cubicBezTo>
                <a:cubicBezTo>
                  <a:pt x="3176368" y="2748710"/>
                  <a:pt x="3163013" y="2739087"/>
                  <a:pt x="3149666" y="2729553"/>
                </a:cubicBezTo>
                <a:cubicBezTo>
                  <a:pt x="3131156" y="2716332"/>
                  <a:pt x="3114959" y="2699656"/>
                  <a:pt x="3095075" y="2688609"/>
                </a:cubicBezTo>
                <a:cubicBezTo>
                  <a:pt x="3073660" y="2676712"/>
                  <a:pt x="3048252" y="2673211"/>
                  <a:pt x="3026837" y="2661314"/>
                </a:cubicBezTo>
                <a:cubicBezTo>
                  <a:pt x="3006953" y="2650267"/>
                  <a:pt x="2990755" y="2633592"/>
                  <a:pt x="2972245" y="2620371"/>
                </a:cubicBezTo>
                <a:cubicBezTo>
                  <a:pt x="2958898" y="2610837"/>
                  <a:pt x="2945211" y="2601768"/>
                  <a:pt x="2931302" y="2593075"/>
                </a:cubicBezTo>
                <a:cubicBezTo>
                  <a:pt x="2908808" y="2579016"/>
                  <a:pt x="2884284" y="2568048"/>
                  <a:pt x="2863063" y="2552132"/>
                </a:cubicBezTo>
                <a:cubicBezTo>
                  <a:pt x="2847622" y="2540551"/>
                  <a:pt x="2836947" y="2523544"/>
                  <a:pt x="2822120" y="2511188"/>
                </a:cubicBezTo>
                <a:cubicBezTo>
                  <a:pt x="2809519" y="2500687"/>
                  <a:pt x="2793778" y="2494394"/>
                  <a:pt x="2781177" y="2483893"/>
                </a:cubicBezTo>
                <a:cubicBezTo>
                  <a:pt x="2766350" y="2471537"/>
                  <a:pt x="2756293" y="2453656"/>
                  <a:pt x="2740234" y="2442950"/>
                </a:cubicBezTo>
                <a:cubicBezTo>
                  <a:pt x="2728264" y="2434970"/>
                  <a:pt x="2712938" y="2433851"/>
                  <a:pt x="2699290" y="2429302"/>
                </a:cubicBezTo>
                <a:cubicBezTo>
                  <a:pt x="2690192" y="2415654"/>
                  <a:pt x="2681836" y="2401481"/>
                  <a:pt x="2671995" y="2388359"/>
                </a:cubicBezTo>
                <a:cubicBezTo>
                  <a:pt x="2574729" y="2258670"/>
                  <a:pt x="2651823" y="2371747"/>
                  <a:pt x="2590108" y="2279177"/>
                </a:cubicBezTo>
                <a:cubicBezTo>
                  <a:pt x="2559324" y="2156038"/>
                  <a:pt x="2574676" y="2205583"/>
                  <a:pt x="2549165" y="2129051"/>
                </a:cubicBezTo>
                <a:cubicBezTo>
                  <a:pt x="2544616" y="2092657"/>
                  <a:pt x="2539802" y="2056295"/>
                  <a:pt x="2535517" y="2019869"/>
                </a:cubicBezTo>
                <a:cubicBezTo>
                  <a:pt x="2530704" y="1978956"/>
                  <a:pt x="2529948" y="1937434"/>
                  <a:pt x="2521869" y="1897039"/>
                </a:cubicBezTo>
                <a:cubicBezTo>
                  <a:pt x="2516226" y="1868826"/>
                  <a:pt x="2494574" y="1815153"/>
                  <a:pt x="2494574" y="1815153"/>
                </a:cubicBezTo>
                <a:cubicBezTo>
                  <a:pt x="2499123" y="1787857"/>
                  <a:pt x="2490000" y="1754091"/>
                  <a:pt x="2508222" y="1733266"/>
                </a:cubicBezTo>
                <a:cubicBezTo>
                  <a:pt x="2527168" y="1711613"/>
                  <a:pt x="2562813" y="1715069"/>
                  <a:pt x="2590108" y="1705971"/>
                </a:cubicBezTo>
                <a:lnTo>
                  <a:pt x="2671995" y="1678675"/>
                </a:lnTo>
                <a:cubicBezTo>
                  <a:pt x="2708389" y="1669577"/>
                  <a:pt x="2744173" y="1657547"/>
                  <a:pt x="2781177" y="1651380"/>
                </a:cubicBezTo>
                <a:cubicBezTo>
                  <a:pt x="2808472" y="1646831"/>
                  <a:pt x="2836050" y="1643735"/>
                  <a:pt x="2863063" y="1637732"/>
                </a:cubicBezTo>
                <a:cubicBezTo>
                  <a:pt x="2877107" y="1634611"/>
                  <a:pt x="2889853" y="1626658"/>
                  <a:pt x="2904007" y="1624084"/>
                </a:cubicBezTo>
                <a:cubicBezTo>
                  <a:pt x="2940093" y="1617523"/>
                  <a:pt x="2976938" y="1616013"/>
                  <a:pt x="3013189" y="1610436"/>
                </a:cubicBezTo>
                <a:cubicBezTo>
                  <a:pt x="3036116" y="1606909"/>
                  <a:pt x="3058924" y="1602414"/>
                  <a:pt x="3081428" y="1596788"/>
                </a:cubicBezTo>
                <a:cubicBezTo>
                  <a:pt x="3095384" y="1593299"/>
                  <a:pt x="3108152" y="1585328"/>
                  <a:pt x="3122371" y="1583141"/>
                </a:cubicBezTo>
                <a:cubicBezTo>
                  <a:pt x="3167559" y="1576189"/>
                  <a:pt x="3213442" y="1574835"/>
                  <a:pt x="3258848" y="1569493"/>
                </a:cubicBezTo>
                <a:cubicBezTo>
                  <a:pt x="3290796" y="1565734"/>
                  <a:pt x="3322411" y="1559397"/>
                  <a:pt x="3354383" y="1555845"/>
                </a:cubicBezTo>
                <a:cubicBezTo>
                  <a:pt x="3404324" y="1550296"/>
                  <a:pt x="3454466" y="1546746"/>
                  <a:pt x="3504508" y="1542197"/>
                </a:cubicBezTo>
                <a:cubicBezTo>
                  <a:pt x="3645535" y="1546746"/>
                  <a:pt x="3786950" y="1544442"/>
                  <a:pt x="3927589" y="1555845"/>
                </a:cubicBezTo>
                <a:cubicBezTo>
                  <a:pt x="3956267" y="1558170"/>
                  <a:pt x="3981562" y="1576163"/>
                  <a:pt x="4009475" y="1583141"/>
                </a:cubicBezTo>
                <a:cubicBezTo>
                  <a:pt x="4027672" y="1587690"/>
                  <a:pt x="4045673" y="1593110"/>
                  <a:pt x="4064066" y="1596788"/>
                </a:cubicBezTo>
                <a:cubicBezTo>
                  <a:pt x="4180606" y="1620095"/>
                  <a:pt x="4216600" y="1614851"/>
                  <a:pt x="4364317" y="1624084"/>
                </a:cubicBezTo>
                <a:cubicBezTo>
                  <a:pt x="4396162" y="1628633"/>
                  <a:pt x="4427828" y="1634682"/>
                  <a:pt x="4459851" y="1637732"/>
                </a:cubicBezTo>
                <a:cubicBezTo>
                  <a:pt x="4523415" y="1643786"/>
                  <a:pt x="4587654" y="1642753"/>
                  <a:pt x="4650920" y="1651380"/>
                </a:cubicBezTo>
                <a:cubicBezTo>
                  <a:pt x="4688090" y="1656449"/>
                  <a:pt x="4722878" y="1674022"/>
                  <a:pt x="4760102" y="1678675"/>
                </a:cubicBezTo>
                <a:cubicBezTo>
                  <a:pt x="4901204" y="1696313"/>
                  <a:pt x="4832975" y="1687136"/>
                  <a:pt x="4964819" y="1705971"/>
                </a:cubicBezTo>
                <a:cubicBezTo>
                  <a:pt x="4978467" y="1710520"/>
                  <a:pt x="4994529" y="1710631"/>
                  <a:pt x="5005762" y="1719618"/>
                </a:cubicBezTo>
                <a:cubicBezTo>
                  <a:pt x="5030894" y="1739723"/>
                  <a:pt x="5047140" y="1773775"/>
                  <a:pt x="5019410" y="1801505"/>
                </a:cubicBezTo>
                <a:cubicBezTo>
                  <a:pt x="5009237" y="1811678"/>
                  <a:pt x="4992708" y="1813119"/>
                  <a:pt x="4978466" y="1815153"/>
                </a:cubicBezTo>
                <a:cubicBezTo>
                  <a:pt x="4928723" y="1822259"/>
                  <a:pt x="4878526" y="1826291"/>
                  <a:pt x="4828341" y="1828800"/>
                </a:cubicBezTo>
                <a:cubicBezTo>
                  <a:pt x="4696499" y="1835392"/>
                  <a:pt x="4564484" y="1837899"/>
                  <a:pt x="4432556" y="1842448"/>
                </a:cubicBezTo>
                <a:cubicBezTo>
                  <a:pt x="4322290" y="1860826"/>
                  <a:pt x="4376920" y="1847346"/>
                  <a:pt x="4268783" y="1883391"/>
                </a:cubicBezTo>
                <a:lnTo>
                  <a:pt x="4227839" y="1897039"/>
                </a:lnTo>
                <a:lnTo>
                  <a:pt x="4064066" y="2006221"/>
                </a:lnTo>
                <a:cubicBezTo>
                  <a:pt x="4035593" y="2025203"/>
                  <a:pt x="3992708" y="2052702"/>
                  <a:pt x="3968532" y="2074460"/>
                </a:cubicBezTo>
                <a:cubicBezTo>
                  <a:pt x="3939839" y="2100283"/>
                  <a:pt x="3913941" y="2129051"/>
                  <a:pt x="3886645" y="2156347"/>
                </a:cubicBezTo>
                <a:cubicBezTo>
                  <a:pt x="3872997" y="2169995"/>
                  <a:pt x="3861761" y="2186584"/>
                  <a:pt x="3845702" y="2197290"/>
                </a:cubicBezTo>
                <a:lnTo>
                  <a:pt x="3804759" y="2224585"/>
                </a:lnTo>
                <a:cubicBezTo>
                  <a:pt x="3742093" y="2318584"/>
                  <a:pt x="3822158" y="2204286"/>
                  <a:pt x="3722872" y="2320120"/>
                </a:cubicBezTo>
                <a:cubicBezTo>
                  <a:pt x="3662215" y="2390887"/>
                  <a:pt x="3733489" y="2335788"/>
                  <a:pt x="3654634" y="2388359"/>
                </a:cubicBezTo>
                <a:cubicBezTo>
                  <a:pt x="3650085" y="2402007"/>
                  <a:pt x="3648966" y="2417332"/>
                  <a:pt x="3640986" y="2429302"/>
                </a:cubicBezTo>
                <a:cubicBezTo>
                  <a:pt x="3630280" y="2445361"/>
                  <a:pt x="3602436" y="2451093"/>
                  <a:pt x="3600042" y="2470245"/>
                </a:cubicBezTo>
                <a:cubicBezTo>
                  <a:pt x="3592685" y="2529102"/>
                  <a:pt x="3598407" y="2590354"/>
                  <a:pt x="3613690" y="2647666"/>
                </a:cubicBezTo>
                <a:cubicBezTo>
                  <a:pt x="3617916" y="2663515"/>
                  <a:pt x="3642033" y="2664461"/>
                  <a:pt x="3654634" y="2674962"/>
                </a:cubicBezTo>
                <a:cubicBezTo>
                  <a:pt x="3669461" y="2687318"/>
                  <a:pt x="3679518" y="2705199"/>
                  <a:pt x="3695577" y="2715905"/>
                </a:cubicBezTo>
                <a:cubicBezTo>
                  <a:pt x="3707547" y="2723885"/>
                  <a:pt x="3723944" y="2722567"/>
                  <a:pt x="3736520" y="2729553"/>
                </a:cubicBezTo>
                <a:cubicBezTo>
                  <a:pt x="3845690" y="2790203"/>
                  <a:pt x="3784353" y="2782453"/>
                  <a:pt x="3900293" y="2811439"/>
                </a:cubicBezTo>
                <a:lnTo>
                  <a:pt x="4009475" y="2838735"/>
                </a:lnTo>
                <a:cubicBezTo>
                  <a:pt x="4027672" y="2843284"/>
                  <a:pt x="4046272" y="2846450"/>
                  <a:pt x="4064066" y="2852382"/>
                </a:cubicBezTo>
                <a:cubicBezTo>
                  <a:pt x="4091362" y="2861481"/>
                  <a:pt x="4118040" y="2872700"/>
                  <a:pt x="4145953" y="2879678"/>
                </a:cubicBezTo>
                <a:lnTo>
                  <a:pt x="4255135" y="2906974"/>
                </a:lnTo>
                <a:cubicBezTo>
                  <a:pt x="4447413" y="2898614"/>
                  <a:pt x="4505166" y="2908829"/>
                  <a:pt x="4650920" y="2879678"/>
                </a:cubicBezTo>
                <a:cubicBezTo>
                  <a:pt x="4702481" y="2869366"/>
                  <a:pt x="4735182" y="2856140"/>
                  <a:pt x="4787398" y="2838735"/>
                </a:cubicBezTo>
                <a:lnTo>
                  <a:pt x="4910228" y="2797791"/>
                </a:lnTo>
                <a:cubicBezTo>
                  <a:pt x="4923876" y="2793242"/>
                  <a:pt x="4937215" y="2787633"/>
                  <a:pt x="4951171" y="2784144"/>
                </a:cubicBezTo>
                <a:lnTo>
                  <a:pt x="5005762" y="2770496"/>
                </a:lnTo>
                <a:cubicBezTo>
                  <a:pt x="5019410" y="2761397"/>
                  <a:pt x="5032034" y="2750535"/>
                  <a:pt x="5046705" y="2743200"/>
                </a:cubicBezTo>
                <a:cubicBezTo>
                  <a:pt x="5059572" y="2736766"/>
                  <a:pt x="5075678" y="2737533"/>
                  <a:pt x="5087648" y="2729553"/>
                </a:cubicBezTo>
                <a:cubicBezTo>
                  <a:pt x="5103708" y="2718847"/>
                  <a:pt x="5116236" y="2703437"/>
                  <a:pt x="5128592" y="2688609"/>
                </a:cubicBezTo>
                <a:cubicBezTo>
                  <a:pt x="5139093" y="2676008"/>
                  <a:pt x="5145386" y="2660267"/>
                  <a:pt x="5155887" y="2647666"/>
                </a:cubicBezTo>
                <a:cubicBezTo>
                  <a:pt x="5168243" y="2632839"/>
                  <a:pt x="5184981" y="2621958"/>
                  <a:pt x="5196831" y="2606723"/>
                </a:cubicBezTo>
                <a:cubicBezTo>
                  <a:pt x="5216972" y="2580828"/>
                  <a:pt x="5233225" y="2552132"/>
                  <a:pt x="5251422" y="2524836"/>
                </a:cubicBezTo>
                <a:cubicBezTo>
                  <a:pt x="5260520" y="2511188"/>
                  <a:pt x="5265069" y="2492992"/>
                  <a:pt x="5278717" y="2483893"/>
                </a:cubicBezTo>
                <a:lnTo>
                  <a:pt x="5319660" y="2456597"/>
                </a:lnTo>
                <a:cubicBezTo>
                  <a:pt x="5346230" y="2376889"/>
                  <a:pt x="5312519" y="2450091"/>
                  <a:pt x="5374251" y="2388359"/>
                </a:cubicBezTo>
                <a:cubicBezTo>
                  <a:pt x="5435983" y="2326627"/>
                  <a:pt x="5362783" y="2360336"/>
                  <a:pt x="5442490" y="2333768"/>
                </a:cubicBezTo>
                <a:cubicBezTo>
                  <a:pt x="5456138" y="2324669"/>
                  <a:pt x="5468357" y="2312933"/>
                  <a:pt x="5483434" y="2306472"/>
                </a:cubicBezTo>
                <a:cubicBezTo>
                  <a:pt x="5500674" y="2299083"/>
                  <a:pt x="5520059" y="2298214"/>
                  <a:pt x="5538025" y="2292824"/>
                </a:cubicBezTo>
                <a:cubicBezTo>
                  <a:pt x="5565583" y="2284557"/>
                  <a:pt x="5592616" y="2274627"/>
                  <a:pt x="5619911" y="2265529"/>
                </a:cubicBezTo>
                <a:lnTo>
                  <a:pt x="5660854" y="2251881"/>
                </a:lnTo>
                <a:cubicBezTo>
                  <a:pt x="5669953" y="2265529"/>
                  <a:pt x="5685830" y="2276586"/>
                  <a:pt x="5688150" y="2292824"/>
                </a:cubicBezTo>
                <a:cubicBezTo>
                  <a:pt x="5690803" y="2311393"/>
                  <a:pt x="5681891" y="2330175"/>
                  <a:pt x="5674502" y="2347415"/>
                </a:cubicBezTo>
                <a:cubicBezTo>
                  <a:pt x="5658271" y="2385288"/>
                  <a:pt x="5640693" y="2395980"/>
                  <a:pt x="5606263" y="2415654"/>
                </a:cubicBezTo>
                <a:cubicBezTo>
                  <a:pt x="5588599" y="2425748"/>
                  <a:pt x="5568227" y="2431125"/>
                  <a:pt x="5551672" y="2442950"/>
                </a:cubicBezTo>
                <a:cubicBezTo>
                  <a:pt x="5535966" y="2454168"/>
                  <a:pt x="5525556" y="2471537"/>
                  <a:pt x="5510729" y="2483893"/>
                </a:cubicBezTo>
                <a:cubicBezTo>
                  <a:pt x="5475454" y="2513289"/>
                  <a:pt x="5469876" y="2511158"/>
                  <a:pt x="5428842" y="2524836"/>
                </a:cubicBezTo>
                <a:cubicBezTo>
                  <a:pt x="5401547" y="2552132"/>
                  <a:pt x="5359163" y="2570102"/>
                  <a:pt x="5346956" y="2606723"/>
                </a:cubicBezTo>
                <a:cubicBezTo>
                  <a:pt x="5312650" y="2709638"/>
                  <a:pt x="5358927" y="2582779"/>
                  <a:pt x="5306013" y="2688609"/>
                </a:cubicBezTo>
                <a:cubicBezTo>
                  <a:pt x="5299579" y="2701476"/>
                  <a:pt x="5296914" y="2715905"/>
                  <a:pt x="5292365" y="2729553"/>
                </a:cubicBezTo>
                <a:cubicBezTo>
                  <a:pt x="5305167" y="2883175"/>
                  <a:pt x="5274281" y="2863129"/>
                  <a:pt x="5346956" y="2947917"/>
                </a:cubicBezTo>
                <a:cubicBezTo>
                  <a:pt x="5366733" y="2970990"/>
                  <a:pt x="5399685" y="3003197"/>
                  <a:pt x="5428842" y="3016156"/>
                </a:cubicBezTo>
                <a:cubicBezTo>
                  <a:pt x="5455134" y="3027841"/>
                  <a:pt x="5510729" y="3043451"/>
                  <a:pt x="5510729" y="3043451"/>
                </a:cubicBezTo>
                <a:cubicBezTo>
                  <a:pt x="5679561" y="3032195"/>
                  <a:pt x="5719816" y="3030647"/>
                  <a:pt x="5879219" y="3016156"/>
                </a:cubicBezTo>
                <a:lnTo>
                  <a:pt x="6165822" y="2988860"/>
                </a:lnTo>
                <a:cubicBezTo>
                  <a:pt x="6292623" y="2957159"/>
                  <a:pt x="6134985" y="2995027"/>
                  <a:pt x="6302299" y="2961565"/>
                </a:cubicBezTo>
                <a:cubicBezTo>
                  <a:pt x="6373399" y="2947345"/>
                  <a:pt x="6337138" y="2951611"/>
                  <a:pt x="6397834" y="2934269"/>
                </a:cubicBezTo>
                <a:cubicBezTo>
                  <a:pt x="6415869" y="2929116"/>
                  <a:pt x="6434228" y="2925170"/>
                  <a:pt x="6452425" y="2920621"/>
                </a:cubicBezTo>
                <a:cubicBezTo>
                  <a:pt x="6520192" y="2818969"/>
                  <a:pt x="6433096" y="2943816"/>
                  <a:pt x="6520663" y="2838735"/>
                </a:cubicBezTo>
                <a:cubicBezTo>
                  <a:pt x="6615667" y="2724730"/>
                  <a:pt x="6469288" y="2876462"/>
                  <a:pt x="6588902" y="2756848"/>
                </a:cubicBezTo>
                <a:cubicBezTo>
                  <a:pt x="6593451" y="2738651"/>
                  <a:pt x="6602550" y="2721014"/>
                  <a:pt x="6602550" y="2702257"/>
                </a:cubicBezTo>
                <a:cubicBezTo>
                  <a:pt x="6602550" y="2656511"/>
                  <a:pt x="6594563" y="2612383"/>
                  <a:pt x="6561607" y="2579427"/>
                </a:cubicBezTo>
                <a:cubicBezTo>
                  <a:pt x="6550009" y="2567829"/>
                  <a:pt x="6534311" y="2561230"/>
                  <a:pt x="6520663" y="2552132"/>
                </a:cubicBezTo>
                <a:cubicBezTo>
                  <a:pt x="6452902" y="2450487"/>
                  <a:pt x="6539984" y="2575315"/>
                  <a:pt x="6452425" y="2470245"/>
                </a:cubicBezTo>
                <a:cubicBezTo>
                  <a:pt x="6399777" y="2407068"/>
                  <a:pt x="6453961" y="2448167"/>
                  <a:pt x="6384186" y="2388359"/>
                </a:cubicBezTo>
                <a:cubicBezTo>
                  <a:pt x="6366916" y="2373556"/>
                  <a:pt x="6344707" y="2364416"/>
                  <a:pt x="6329595" y="2347415"/>
                </a:cubicBezTo>
                <a:cubicBezTo>
                  <a:pt x="6213797" y="2217142"/>
                  <a:pt x="6328354" y="2301096"/>
                  <a:pt x="6234060" y="2238233"/>
                </a:cubicBezTo>
                <a:lnTo>
                  <a:pt x="6179469" y="2156347"/>
                </a:lnTo>
                <a:cubicBezTo>
                  <a:pt x="6129322" y="2081126"/>
                  <a:pt x="6135876" y="2113592"/>
                  <a:pt x="6275004" y="2129051"/>
                </a:cubicBezTo>
                <a:lnTo>
                  <a:pt x="6356890" y="2156347"/>
                </a:lnTo>
                <a:cubicBezTo>
                  <a:pt x="6370538" y="2160896"/>
                  <a:pt x="6383877" y="2166505"/>
                  <a:pt x="6397834" y="2169994"/>
                </a:cubicBezTo>
                <a:cubicBezTo>
                  <a:pt x="6416031" y="2174543"/>
                  <a:pt x="6434459" y="2178252"/>
                  <a:pt x="6452425" y="2183642"/>
                </a:cubicBezTo>
                <a:cubicBezTo>
                  <a:pt x="6479983" y="2191910"/>
                  <a:pt x="6534311" y="2210938"/>
                  <a:pt x="6534311" y="2210938"/>
                </a:cubicBezTo>
                <a:cubicBezTo>
                  <a:pt x="6584746" y="2286588"/>
                  <a:pt x="6532751" y="2226752"/>
                  <a:pt x="6602550" y="2265529"/>
                </a:cubicBezTo>
                <a:cubicBezTo>
                  <a:pt x="6631227" y="2281461"/>
                  <a:pt x="6684437" y="2320120"/>
                  <a:pt x="6684437" y="2320120"/>
                </a:cubicBezTo>
                <a:cubicBezTo>
                  <a:pt x="6762657" y="2437452"/>
                  <a:pt x="6668879" y="2289003"/>
                  <a:pt x="6725380" y="2402006"/>
                </a:cubicBezTo>
                <a:cubicBezTo>
                  <a:pt x="6732715" y="2416677"/>
                  <a:pt x="6745340" y="2428279"/>
                  <a:pt x="6752675" y="2442950"/>
                </a:cubicBezTo>
                <a:cubicBezTo>
                  <a:pt x="6809172" y="2555945"/>
                  <a:pt x="6715402" y="2407513"/>
                  <a:pt x="6793619" y="2524836"/>
                </a:cubicBezTo>
                <a:cubicBezTo>
                  <a:pt x="6802717" y="2552132"/>
                  <a:pt x="6823303" y="2578050"/>
                  <a:pt x="6820914" y="2606723"/>
                </a:cubicBezTo>
                <a:cubicBezTo>
                  <a:pt x="6816365" y="2661314"/>
                  <a:pt x="6814061" y="2716139"/>
                  <a:pt x="6807266" y="2770496"/>
                </a:cubicBezTo>
                <a:cubicBezTo>
                  <a:pt x="6804940" y="2789108"/>
                  <a:pt x="6802007" y="2808310"/>
                  <a:pt x="6793619" y="2825087"/>
                </a:cubicBezTo>
                <a:cubicBezTo>
                  <a:pt x="6778948" y="2854429"/>
                  <a:pt x="6753699" y="2877632"/>
                  <a:pt x="6739028" y="2906974"/>
                </a:cubicBezTo>
                <a:cubicBezTo>
                  <a:pt x="6722344" y="2940341"/>
                  <a:pt x="6708548" y="2973575"/>
                  <a:pt x="6684437" y="3002508"/>
                </a:cubicBezTo>
                <a:cubicBezTo>
                  <a:pt x="6672081" y="3017335"/>
                  <a:pt x="6657141" y="3029803"/>
                  <a:pt x="6643493" y="3043451"/>
                </a:cubicBezTo>
                <a:cubicBezTo>
                  <a:pt x="6609188" y="3146362"/>
                  <a:pt x="6659453" y="3023501"/>
                  <a:pt x="6588902" y="3111690"/>
                </a:cubicBezTo>
                <a:cubicBezTo>
                  <a:pt x="6579915" y="3122924"/>
                  <a:pt x="6588611" y="3147290"/>
                  <a:pt x="6575254" y="3152633"/>
                </a:cubicBezTo>
                <a:cubicBezTo>
                  <a:pt x="6537005" y="3167932"/>
                  <a:pt x="6493368" y="3161732"/>
                  <a:pt x="6452425" y="3166281"/>
                </a:cubicBezTo>
                <a:cubicBezTo>
                  <a:pt x="6434934" y="3170654"/>
                  <a:pt x="6376469" y="3183787"/>
                  <a:pt x="6356890" y="3193577"/>
                </a:cubicBezTo>
                <a:cubicBezTo>
                  <a:pt x="6342219" y="3200912"/>
                  <a:pt x="6330936" y="3214210"/>
                  <a:pt x="6315947" y="3220872"/>
                </a:cubicBezTo>
                <a:cubicBezTo>
                  <a:pt x="6289655" y="3232557"/>
                  <a:pt x="6261356" y="3239070"/>
                  <a:pt x="6234060" y="3248168"/>
                </a:cubicBezTo>
                <a:lnTo>
                  <a:pt x="6152174" y="3275463"/>
                </a:lnTo>
                <a:cubicBezTo>
                  <a:pt x="6138526" y="3280012"/>
                  <a:pt x="6125338" y="3286290"/>
                  <a:pt x="6111231" y="3289111"/>
                </a:cubicBezTo>
                <a:cubicBezTo>
                  <a:pt x="6072284" y="3296900"/>
                  <a:pt x="6026938" y="3304845"/>
                  <a:pt x="5988401" y="3316406"/>
                </a:cubicBezTo>
                <a:cubicBezTo>
                  <a:pt x="5988374" y="3316414"/>
                  <a:pt x="5886056" y="3350522"/>
                  <a:pt x="5865571" y="3357350"/>
                </a:cubicBezTo>
                <a:lnTo>
                  <a:pt x="5824628" y="3370997"/>
                </a:lnTo>
                <a:lnTo>
                  <a:pt x="5783684" y="3384645"/>
                </a:lnTo>
                <a:cubicBezTo>
                  <a:pt x="5770036" y="3393744"/>
                  <a:pt x="5757412" y="3404606"/>
                  <a:pt x="5742741" y="3411941"/>
                </a:cubicBezTo>
                <a:cubicBezTo>
                  <a:pt x="5719814" y="3423405"/>
                  <a:pt x="5669063" y="3432679"/>
                  <a:pt x="5647207" y="3439236"/>
                </a:cubicBezTo>
                <a:cubicBezTo>
                  <a:pt x="5619648" y="3447504"/>
                  <a:pt x="5592616" y="3457433"/>
                  <a:pt x="5565320" y="3466532"/>
                </a:cubicBezTo>
                <a:lnTo>
                  <a:pt x="5483434" y="3493827"/>
                </a:lnTo>
                <a:cubicBezTo>
                  <a:pt x="5469786" y="3498376"/>
                  <a:pt x="5456597" y="3504654"/>
                  <a:pt x="5442490" y="3507475"/>
                </a:cubicBezTo>
                <a:cubicBezTo>
                  <a:pt x="5416533" y="3512666"/>
                  <a:pt x="5361287" y="3520782"/>
                  <a:pt x="5333308" y="3534771"/>
                </a:cubicBezTo>
                <a:cubicBezTo>
                  <a:pt x="5318637" y="3542106"/>
                  <a:pt x="5307441" y="3555605"/>
                  <a:pt x="5292365" y="3562066"/>
                </a:cubicBezTo>
                <a:cubicBezTo>
                  <a:pt x="5275125" y="3569455"/>
                  <a:pt x="5255809" y="3570561"/>
                  <a:pt x="5237774" y="3575714"/>
                </a:cubicBezTo>
                <a:cubicBezTo>
                  <a:pt x="5223942" y="3579666"/>
                  <a:pt x="5210054" y="3583695"/>
                  <a:pt x="5196831" y="3589362"/>
                </a:cubicBezTo>
                <a:cubicBezTo>
                  <a:pt x="5080128" y="3639377"/>
                  <a:pt x="5205210" y="3590421"/>
                  <a:pt x="5087648" y="3657600"/>
                </a:cubicBezTo>
                <a:cubicBezTo>
                  <a:pt x="5075158" y="3664737"/>
                  <a:pt x="5060353" y="3666699"/>
                  <a:pt x="5046705" y="3671248"/>
                </a:cubicBezTo>
                <a:cubicBezTo>
                  <a:pt x="5042156" y="3684896"/>
                  <a:pt x="5033057" y="3697805"/>
                  <a:pt x="5033057" y="3712191"/>
                </a:cubicBezTo>
                <a:cubicBezTo>
                  <a:pt x="5033057" y="3734392"/>
                  <a:pt x="5060200" y="3780277"/>
                  <a:pt x="5074001" y="3794078"/>
                </a:cubicBezTo>
                <a:cubicBezTo>
                  <a:pt x="5085599" y="3805676"/>
                  <a:pt x="5102343" y="3810873"/>
                  <a:pt x="5114944" y="3821374"/>
                </a:cubicBezTo>
                <a:cubicBezTo>
                  <a:pt x="5129771" y="3833730"/>
                  <a:pt x="5139015" y="3852944"/>
                  <a:pt x="5155887" y="3862317"/>
                </a:cubicBezTo>
                <a:cubicBezTo>
                  <a:pt x="5181038" y="3876290"/>
                  <a:pt x="5237774" y="3889612"/>
                  <a:pt x="5237774" y="3889612"/>
                </a:cubicBezTo>
                <a:cubicBezTo>
                  <a:pt x="5331630" y="3952183"/>
                  <a:pt x="5288538" y="3933829"/>
                  <a:pt x="5360604" y="3957851"/>
                </a:cubicBezTo>
                <a:cubicBezTo>
                  <a:pt x="5374252" y="3966950"/>
                  <a:pt x="5388946" y="3974646"/>
                  <a:pt x="5401547" y="3985147"/>
                </a:cubicBezTo>
                <a:cubicBezTo>
                  <a:pt x="5416374" y="3997503"/>
                  <a:pt x="5425618" y="4016717"/>
                  <a:pt x="5442490" y="4026090"/>
                </a:cubicBezTo>
                <a:cubicBezTo>
                  <a:pt x="5467641" y="4040063"/>
                  <a:pt x="5497081" y="4044287"/>
                  <a:pt x="5524377" y="4053385"/>
                </a:cubicBezTo>
                <a:lnTo>
                  <a:pt x="5606263" y="4080681"/>
                </a:lnTo>
                <a:cubicBezTo>
                  <a:pt x="5619911" y="4085230"/>
                  <a:pt x="5633016" y="4091964"/>
                  <a:pt x="5647207" y="4094329"/>
                </a:cubicBezTo>
                <a:lnTo>
                  <a:pt x="5810980" y="4121624"/>
                </a:lnTo>
                <a:cubicBezTo>
                  <a:pt x="5879219" y="4117075"/>
                  <a:pt x="5948236" y="4119220"/>
                  <a:pt x="6015696" y="4107977"/>
                </a:cubicBezTo>
                <a:cubicBezTo>
                  <a:pt x="6054436" y="4101520"/>
                  <a:pt x="6063391" y="4064391"/>
                  <a:pt x="6083935" y="4039738"/>
                </a:cubicBezTo>
                <a:cubicBezTo>
                  <a:pt x="6116776" y="4000328"/>
                  <a:pt x="6125560" y="3998339"/>
                  <a:pt x="6165822" y="3971499"/>
                </a:cubicBezTo>
                <a:cubicBezTo>
                  <a:pt x="6238606" y="3862322"/>
                  <a:pt x="6143079" y="3994241"/>
                  <a:pt x="6234060" y="3903260"/>
                </a:cubicBezTo>
                <a:cubicBezTo>
                  <a:pt x="6295791" y="3841529"/>
                  <a:pt x="6222592" y="3875239"/>
                  <a:pt x="6302299" y="3848669"/>
                </a:cubicBezTo>
                <a:cubicBezTo>
                  <a:pt x="6315947" y="3830472"/>
                  <a:pt x="6331187" y="3813367"/>
                  <a:pt x="6343242" y="3794078"/>
                </a:cubicBezTo>
                <a:cubicBezTo>
                  <a:pt x="6354025" y="3776826"/>
                  <a:pt x="6357514" y="3755116"/>
                  <a:pt x="6370538" y="3739487"/>
                </a:cubicBezTo>
                <a:cubicBezTo>
                  <a:pt x="6381039" y="3726886"/>
                  <a:pt x="6397833" y="3721290"/>
                  <a:pt x="6411481" y="3712191"/>
                </a:cubicBezTo>
                <a:cubicBezTo>
                  <a:pt x="6442318" y="3619682"/>
                  <a:pt x="6398765" y="3729993"/>
                  <a:pt x="6479720" y="3616657"/>
                </a:cubicBezTo>
                <a:cubicBezTo>
                  <a:pt x="6488082" y="3604951"/>
                  <a:pt x="6486231" y="3588204"/>
                  <a:pt x="6493368" y="3575714"/>
                </a:cubicBezTo>
                <a:cubicBezTo>
                  <a:pt x="6504653" y="3555965"/>
                  <a:pt x="6521090" y="3539632"/>
                  <a:pt x="6534311" y="3521123"/>
                </a:cubicBezTo>
                <a:cubicBezTo>
                  <a:pt x="6543845" y="3507776"/>
                  <a:pt x="6551106" y="3492781"/>
                  <a:pt x="6561607" y="3480180"/>
                </a:cubicBezTo>
                <a:cubicBezTo>
                  <a:pt x="6573963" y="3465353"/>
                  <a:pt x="6590700" y="3454471"/>
                  <a:pt x="6602550" y="3439236"/>
                </a:cubicBezTo>
                <a:cubicBezTo>
                  <a:pt x="6622690" y="3413341"/>
                  <a:pt x="6629846" y="3375547"/>
                  <a:pt x="6657141" y="3357350"/>
                </a:cubicBezTo>
                <a:cubicBezTo>
                  <a:pt x="6684437" y="3339153"/>
                  <a:pt x="6712784" y="3322442"/>
                  <a:pt x="6739028" y="3302759"/>
                </a:cubicBezTo>
                <a:cubicBezTo>
                  <a:pt x="6757225" y="3289111"/>
                  <a:pt x="6773971" y="3273276"/>
                  <a:pt x="6793619" y="3261815"/>
                </a:cubicBezTo>
                <a:cubicBezTo>
                  <a:pt x="6828766" y="3241313"/>
                  <a:pt x="6902801" y="3207224"/>
                  <a:pt x="6902801" y="3207224"/>
                </a:cubicBezTo>
                <a:cubicBezTo>
                  <a:pt x="6943744" y="3211773"/>
                  <a:pt x="6988785" y="3202449"/>
                  <a:pt x="7025631" y="3220872"/>
                </a:cubicBezTo>
                <a:cubicBezTo>
                  <a:pt x="7038498" y="3227306"/>
                  <a:pt x="7022155" y="3251643"/>
                  <a:pt x="7011983" y="3261815"/>
                </a:cubicBezTo>
                <a:cubicBezTo>
                  <a:pt x="6988786" y="3285012"/>
                  <a:pt x="6930096" y="3316406"/>
                  <a:pt x="6930096" y="3316406"/>
                </a:cubicBezTo>
                <a:cubicBezTo>
                  <a:pt x="6866407" y="3411941"/>
                  <a:pt x="6902801" y="3380096"/>
                  <a:pt x="6834562" y="3425588"/>
                </a:cubicBezTo>
                <a:cubicBezTo>
                  <a:pt x="6825463" y="3439236"/>
                  <a:pt x="6814602" y="3451861"/>
                  <a:pt x="6807266" y="3466532"/>
                </a:cubicBezTo>
                <a:cubicBezTo>
                  <a:pt x="6800833" y="3479399"/>
                  <a:pt x="6802606" y="3496242"/>
                  <a:pt x="6793619" y="3507475"/>
                </a:cubicBezTo>
                <a:cubicBezTo>
                  <a:pt x="6783372" y="3520283"/>
                  <a:pt x="6766323" y="3525672"/>
                  <a:pt x="6752675" y="3534771"/>
                </a:cubicBezTo>
                <a:cubicBezTo>
                  <a:pt x="6743577" y="3548419"/>
                  <a:pt x="6736978" y="3564116"/>
                  <a:pt x="6725380" y="3575714"/>
                </a:cubicBezTo>
                <a:cubicBezTo>
                  <a:pt x="6713782" y="3587312"/>
                  <a:pt x="6697038" y="3592508"/>
                  <a:pt x="6684437" y="3603009"/>
                </a:cubicBezTo>
                <a:cubicBezTo>
                  <a:pt x="6669609" y="3615365"/>
                  <a:pt x="6657141" y="3630305"/>
                  <a:pt x="6643493" y="3643953"/>
                </a:cubicBezTo>
                <a:cubicBezTo>
                  <a:pt x="6634395" y="3662150"/>
                  <a:pt x="6628023" y="3681989"/>
                  <a:pt x="6616198" y="3698544"/>
                </a:cubicBezTo>
                <a:cubicBezTo>
                  <a:pt x="6578384" y="3751484"/>
                  <a:pt x="6573444" y="3723089"/>
                  <a:pt x="6547959" y="3780430"/>
                </a:cubicBezTo>
                <a:cubicBezTo>
                  <a:pt x="6536274" y="3806722"/>
                  <a:pt x="6520663" y="3862317"/>
                  <a:pt x="6520663" y="3862317"/>
                </a:cubicBezTo>
                <a:cubicBezTo>
                  <a:pt x="6523638" y="3886115"/>
                  <a:pt x="6527599" y="3975793"/>
                  <a:pt x="6547959" y="4012442"/>
                </a:cubicBezTo>
                <a:cubicBezTo>
                  <a:pt x="6566041" y="4044990"/>
                  <a:pt x="6647508" y="4166983"/>
                  <a:pt x="6684437" y="4176215"/>
                </a:cubicBezTo>
                <a:cubicBezTo>
                  <a:pt x="6766947" y="4196843"/>
                  <a:pt x="6721224" y="4183929"/>
                  <a:pt x="6820914" y="4217159"/>
                </a:cubicBezTo>
                <a:cubicBezTo>
                  <a:pt x="6834562" y="4221708"/>
                  <a:pt x="6847582" y="4229022"/>
                  <a:pt x="6861857" y="4230806"/>
                </a:cubicBezTo>
                <a:cubicBezTo>
                  <a:pt x="6994057" y="4247331"/>
                  <a:pt x="6935074" y="4237261"/>
                  <a:pt x="7039278" y="4258102"/>
                </a:cubicBezTo>
                <a:cubicBezTo>
                  <a:pt x="7093869" y="4253553"/>
                  <a:pt x="7148606" y="4250504"/>
                  <a:pt x="7203051" y="4244454"/>
                </a:cubicBezTo>
                <a:cubicBezTo>
                  <a:pt x="7224943" y="4242022"/>
                  <a:pt x="7327276" y="4223634"/>
                  <a:pt x="7353177" y="4217159"/>
                </a:cubicBezTo>
                <a:cubicBezTo>
                  <a:pt x="7367133" y="4213670"/>
                  <a:pt x="7380241" y="4207296"/>
                  <a:pt x="7394120" y="4203511"/>
                </a:cubicBezTo>
                <a:cubicBezTo>
                  <a:pt x="7582621" y="4152101"/>
                  <a:pt x="7428286" y="4201220"/>
                  <a:pt x="7585189" y="4148920"/>
                </a:cubicBezTo>
                <a:cubicBezTo>
                  <a:pt x="7598837" y="4144371"/>
                  <a:pt x="7614162" y="4143252"/>
                  <a:pt x="7626132" y="4135272"/>
                </a:cubicBezTo>
                <a:lnTo>
                  <a:pt x="7667075" y="4107977"/>
                </a:lnTo>
                <a:cubicBezTo>
                  <a:pt x="7694489" y="4066856"/>
                  <a:pt x="7700886" y="4060928"/>
                  <a:pt x="7721666" y="4012442"/>
                </a:cubicBezTo>
                <a:cubicBezTo>
                  <a:pt x="7727333" y="3999219"/>
                  <a:pt x="7730765" y="3985147"/>
                  <a:pt x="7735314" y="3971499"/>
                </a:cubicBezTo>
                <a:cubicBezTo>
                  <a:pt x="7730765" y="3921457"/>
                  <a:pt x="7732194" y="3870507"/>
                  <a:pt x="7721666" y="3821374"/>
                </a:cubicBezTo>
                <a:cubicBezTo>
                  <a:pt x="7718229" y="3805335"/>
                  <a:pt x="7701033" y="3795419"/>
                  <a:pt x="7694371" y="3780430"/>
                </a:cubicBezTo>
                <a:cubicBezTo>
                  <a:pt x="7682686" y="3754138"/>
                  <a:pt x="7679942" y="3724278"/>
                  <a:pt x="7667075" y="3698544"/>
                </a:cubicBezTo>
                <a:cubicBezTo>
                  <a:pt x="7657977" y="3680347"/>
                  <a:pt x="7647794" y="3662653"/>
                  <a:pt x="7639780" y="3643953"/>
                </a:cubicBezTo>
                <a:cubicBezTo>
                  <a:pt x="7634113" y="3630730"/>
                  <a:pt x="7632566" y="3615876"/>
                  <a:pt x="7626132" y="3603009"/>
                </a:cubicBezTo>
                <a:cubicBezTo>
                  <a:pt x="7618797" y="3588338"/>
                  <a:pt x="7607935" y="3575714"/>
                  <a:pt x="7598837" y="3562066"/>
                </a:cubicBezTo>
                <a:cubicBezTo>
                  <a:pt x="7591911" y="3534363"/>
                  <a:pt x="7583289" y="3493943"/>
                  <a:pt x="7571541" y="3466532"/>
                </a:cubicBezTo>
                <a:cubicBezTo>
                  <a:pt x="7563527" y="3447832"/>
                  <a:pt x="7552259" y="3430641"/>
                  <a:pt x="7544245" y="3411941"/>
                </a:cubicBezTo>
                <a:cubicBezTo>
                  <a:pt x="7532501" y="3384538"/>
                  <a:pt x="7523873" y="3344098"/>
                  <a:pt x="7516950" y="3316406"/>
                </a:cubicBezTo>
                <a:cubicBezTo>
                  <a:pt x="7521499" y="3302758"/>
                  <a:pt x="7516766" y="3279415"/>
                  <a:pt x="7530598" y="3275463"/>
                </a:cubicBezTo>
                <a:cubicBezTo>
                  <a:pt x="7546214" y="3271001"/>
                  <a:pt x="7643100" y="3296765"/>
                  <a:pt x="7667075" y="3302759"/>
                </a:cubicBezTo>
                <a:cubicBezTo>
                  <a:pt x="7680723" y="3316407"/>
                  <a:pt x="7697313" y="3327643"/>
                  <a:pt x="7708019" y="3343702"/>
                </a:cubicBezTo>
                <a:cubicBezTo>
                  <a:pt x="7715999" y="3355672"/>
                  <a:pt x="7715232" y="3371778"/>
                  <a:pt x="7721666" y="3384645"/>
                </a:cubicBezTo>
                <a:cubicBezTo>
                  <a:pt x="7729001" y="3399316"/>
                  <a:pt x="7739863" y="3411940"/>
                  <a:pt x="7748962" y="3425588"/>
                </a:cubicBezTo>
                <a:lnTo>
                  <a:pt x="7776257" y="3534771"/>
                </a:lnTo>
                <a:cubicBezTo>
                  <a:pt x="7780806" y="3552968"/>
                  <a:pt x="7783973" y="3571568"/>
                  <a:pt x="7789905" y="3589362"/>
                </a:cubicBezTo>
                <a:lnTo>
                  <a:pt x="7830848" y="3712191"/>
                </a:lnTo>
                <a:cubicBezTo>
                  <a:pt x="7835397" y="3725839"/>
                  <a:pt x="7841007" y="3739178"/>
                  <a:pt x="7844496" y="3753135"/>
                </a:cubicBezTo>
                <a:cubicBezTo>
                  <a:pt x="7887175" y="3923848"/>
                  <a:pt x="7832623" y="3711574"/>
                  <a:pt x="7871792" y="3848669"/>
                </a:cubicBezTo>
                <a:cubicBezTo>
                  <a:pt x="7876945" y="3866704"/>
                  <a:pt x="7878050" y="3886020"/>
                  <a:pt x="7885439" y="3903260"/>
                </a:cubicBezTo>
                <a:cubicBezTo>
                  <a:pt x="7891900" y="3918336"/>
                  <a:pt x="7903636" y="3930555"/>
                  <a:pt x="7912735" y="3944203"/>
                </a:cubicBezTo>
                <a:cubicBezTo>
                  <a:pt x="7917284" y="3957851"/>
                  <a:pt x="7922431" y="3971314"/>
                  <a:pt x="7926383" y="3985147"/>
                </a:cubicBezTo>
                <a:cubicBezTo>
                  <a:pt x="7931536" y="4003182"/>
                  <a:pt x="7931643" y="4022961"/>
                  <a:pt x="7940031" y="4039738"/>
                </a:cubicBezTo>
                <a:cubicBezTo>
                  <a:pt x="7950203" y="4060083"/>
                  <a:pt x="7967753" y="4075820"/>
                  <a:pt x="7980974" y="4094329"/>
                </a:cubicBezTo>
                <a:cubicBezTo>
                  <a:pt x="8012714" y="4138766"/>
                  <a:pt x="8012093" y="4151787"/>
                  <a:pt x="8062860" y="4189863"/>
                </a:cubicBezTo>
                <a:cubicBezTo>
                  <a:pt x="8089847" y="4210103"/>
                  <a:pt x="8126768" y="4220264"/>
                  <a:pt x="8158395" y="4230806"/>
                </a:cubicBezTo>
                <a:cubicBezTo>
                  <a:pt x="8176592" y="4244454"/>
                  <a:pt x="8193237" y="4260465"/>
                  <a:pt x="8212986" y="4271750"/>
                </a:cubicBezTo>
                <a:cubicBezTo>
                  <a:pt x="8228211" y="4280450"/>
                  <a:pt x="8296707" y="4296092"/>
                  <a:pt x="8308520" y="4299045"/>
                </a:cubicBezTo>
                <a:cubicBezTo>
                  <a:pt x="8424051" y="4292964"/>
                  <a:pt x="8537250" y="4296742"/>
                  <a:pt x="8649714" y="4271750"/>
                </a:cubicBezTo>
                <a:cubicBezTo>
                  <a:pt x="8663757" y="4268629"/>
                  <a:pt x="8676825" y="4262054"/>
                  <a:pt x="8690657" y="4258102"/>
                </a:cubicBezTo>
                <a:cubicBezTo>
                  <a:pt x="8835045" y="4216847"/>
                  <a:pt x="8632527" y="4282028"/>
                  <a:pt x="8827135" y="4217159"/>
                </a:cubicBezTo>
                <a:cubicBezTo>
                  <a:pt x="8840783" y="4212610"/>
                  <a:pt x="8856108" y="4211491"/>
                  <a:pt x="8868078" y="4203511"/>
                </a:cubicBezTo>
                <a:cubicBezTo>
                  <a:pt x="8920992" y="4168235"/>
                  <a:pt x="8893461" y="4181402"/>
                  <a:pt x="8949965" y="4162568"/>
                </a:cubicBezTo>
                <a:cubicBezTo>
                  <a:pt x="9022752" y="4053384"/>
                  <a:pt x="8927219" y="4185314"/>
                  <a:pt x="9018204" y="4094329"/>
                </a:cubicBezTo>
                <a:cubicBezTo>
                  <a:pt x="9029802" y="4082731"/>
                  <a:pt x="9037361" y="4067627"/>
                  <a:pt x="9045499" y="4053385"/>
                </a:cubicBezTo>
                <a:cubicBezTo>
                  <a:pt x="9072485" y="4006160"/>
                  <a:pt x="9071130" y="4003789"/>
                  <a:pt x="9086442" y="3957851"/>
                </a:cubicBezTo>
                <a:cubicBezTo>
                  <a:pt x="9081163" y="3910338"/>
                  <a:pt x="9077759" y="3801527"/>
                  <a:pt x="9045499" y="3753135"/>
                </a:cubicBezTo>
                <a:cubicBezTo>
                  <a:pt x="9036401" y="3739487"/>
                  <a:pt x="9029802" y="3723789"/>
                  <a:pt x="9018204" y="3712191"/>
                </a:cubicBezTo>
                <a:cubicBezTo>
                  <a:pt x="9006606" y="3700593"/>
                  <a:pt x="8990908" y="3693994"/>
                  <a:pt x="8977260" y="3684896"/>
                </a:cubicBezTo>
                <a:cubicBezTo>
                  <a:pt x="8972711" y="3671248"/>
                  <a:pt x="8972445" y="3655309"/>
                  <a:pt x="8963613" y="3643953"/>
                </a:cubicBezTo>
                <a:cubicBezTo>
                  <a:pt x="8881804" y="3538769"/>
                  <a:pt x="8903084" y="3589477"/>
                  <a:pt x="8827135" y="3521123"/>
                </a:cubicBezTo>
                <a:cubicBezTo>
                  <a:pt x="8798442" y="3495300"/>
                  <a:pt x="8772544" y="3466532"/>
                  <a:pt x="8745248" y="3439236"/>
                </a:cubicBezTo>
                <a:lnTo>
                  <a:pt x="8704305" y="3398293"/>
                </a:lnTo>
                <a:cubicBezTo>
                  <a:pt x="8686108" y="3380096"/>
                  <a:pt x="8671126" y="3357977"/>
                  <a:pt x="8649714" y="3343702"/>
                </a:cubicBezTo>
                <a:lnTo>
                  <a:pt x="8608771" y="3316406"/>
                </a:lnTo>
                <a:cubicBezTo>
                  <a:pt x="8540996" y="3214745"/>
                  <a:pt x="8628107" y="3339610"/>
                  <a:pt x="8540532" y="3234520"/>
                </a:cubicBezTo>
                <a:cubicBezTo>
                  <a:pt x="8530031" y="3221919"/>
                  <a:pt x="8524134" y="3205836"/>
                  <a:pt x="8513237" y="3193577"/>
                </a:cubicBezTo>
                <a:cubicBezTo>
                  <a:pt x="8487591" y="3164726"/>
                  <a:pt x="8458646" y="3138986"/>
                  <a:pt x="8431350" y="3111690"/>
                </a:cubicBezTo>
                <a:cubicBezTo>
                  <a:pt x="8417702" y="3098042"/>
                  <a:pt x="8399039" y="3088010"/>
                  <a:pt x="8390407" y="3070747"/>
                </a:cubicBezTo>
                <a:cubicBezTo>
                  <a:pt x="8315597" y="2921130"/>
                  <a:pt x="8414384" y="3104314"/>
                  <a:pt x="8322168" y="2975212"/>
                </a:cubicBezTo>
                <a:cubicBezTo>
                  <a:pt x="8259204" y="2887062"/>
                  <a:pt x="8334642" y="2947134"/>
                  <a:pt x="8253929" y="2893326"/>
                </a:cubicBezTo>
                <a:lnTo>
                  <a:pt x="8131099" y="2729553"/>
                </a:lnTo>
                <a:cubicBezTo>
                  <a:pt x="8117451" y="2711356"/>
                  <a:pt x="8100329" y="2695307"/>
                  <a:pt x="8090156" y="2674962"/>
                </a:cubicBezTo>
                <a:cubicBezTo>
                  <a:pt x="8081057" y="2656765"/>
                  <a:pt x="8072954" y="2638035"/>
                  <a:pt x="8062860" y="2620371"/>
                </a:cubicBezTo>
                <a:cubicBezTo>
                  <a:pt x="8044477" y="2588200"/>
                  <a:pt x="8015552" y="2554138"/>
                  <a:pt x="7994622" y="2524836"/>
                </a:cubicBezTo>
                <a:cubicBezTo>
                  <a:pt x="7966176" y="2485011"/>
                  <a:pt x="7931239" y="2417272"/>
                  <a:pt x="7885439" y="2402006"/>
                </a:cubicBezTo>
                <a:lnTo>
                  <a:pt x="7844496" y="2388359"/>
                </a:lnTo>
                <a:cubicBezTo>
                  <a:pt x="7750640" y="2325788"/>
                  <a:pt x="7793732" y="2344142"/>
                  <a:pt x="7721666" y="2320120"/>
                </a:cubicBezTo>
                <a:cubicBezTo>
                  <a:pt x="7694371" y="2301923"/>
                  <a:pt x="7671605" y="2273486"/>
                  <a:pt x="7639780" y="2265529"/>
                </a:cubicBezTo>
                <a:cubicBezTo>
                  <a:pt x="7580071" y="2250601"/>
                  <a:pt x="7586109" y="2256305"/>
                  <a:pt x="7530598" y="2224585"/>
                </a:cubicBezTo>
                <a:cubicBezTo>
                  <a:pt x="7516356" y="2216447"/>
                  <a:pt x="7504325" y="2204625"/>
                  <a:pt x="7489654" y="2197290"/>
                </a:cubicBezTo>
                <a:cubicBezTo>
                  <a:pt x="7476787" y="2190856"/>
                  <a:pt x="7461578" y="2190076"/>
                  <a:pt x="7448711" y="2183642"/>
                </a:cubicBezTo>
                <a:cubicBezTo>
                  <a:pt x="7434040" y="2176307"/>
                  <a:pt x="7422439" y="2163682"/>
                  <a:pt x="7407768" y="2156347"/>
                </a:cubicBezTo>
                <a:cubicBezTo>
                  <a:pt x="7394901" y="2149913"/>
                  <a:pt x="7379692" y="2149133"/>
                  <a:pt x="7366825" y="2142699"/>
                </a:cubicBezTo>
                <a:cubicBezTo>
                  <a:pt x="7261007" y="2089789"/>
                  <a:pt x="7387841" y="2136055"/>
                  <a:pt x="7284938" y="2101756"/>
                </a:cubicBezTo>
                <a:cubicBezTo>
                  <a:pt x="7122384" y="1979838"/>
                  <a:pt x="7329068" y="2123820"/>
                  <a:pt x="7175756" y="2047165"/>
                </a:cubicBezTo>
                <a:cubicBezTo>
                  <a:pt x="7146414" y="2032494"/>
                  <a:pt x="7124991" y="2002948"/>
                  <a:pt x="7093869" y="1992574"/>
                </a:cubicBezTo>
                <a:cubicBezTo>
                  <a:pt x="7080221" y="1988025"/>
                  <a:pt x="7065502" y="1985912"/>
                  <a:pt x="7052926" y="1978926"/>
                </a:cubicBezTo>
                <a:cubicBezTo>
                  <a:pt x="7024249" y="1962994"/>
                  <a:pt x="7000381" y="1939006"/>
                  <a:pt x="6971039" y="1924335"/>
                </a:cubicBezTo>
                <a:cubicBezTo>
                  <a:pt x="6952842" y="1915236"/>
                  <a:pt x="6933894" y="1907506"/>
                  <a:pt x="6916448" y="1897039"/>
                </a:cubicBezTo>
                <a:cubicBezTo>
                  <a:pt x="6888318" y="1880161"/>
                  <a:pt x="6863904" y="1857119"/>
                  <a:pt x="6834562" y="1842448"/>
                </a:cubicBezTo>
                <a:lnTo>
                  <a:pt x="6779971" y="1815153"/>
                </a:lnTo>
                <a:cubicBezTo>
                  <a:pt x="6766323" y="1801505"/>
                  <a:pt x="6753855" y="1786565"/>
                  <a:pt x="6739028" y="1774209"/>
                </a:cubicBezTo>
                <a:cubicBezTo>
                  <a:pt x="6726427" y="1763708"/>
                  <a:pt x="6709683" y="1758512"/>
                  <a:pt x="6698084" y="1746914"/>
                </a:cubicBezTo>
                <a:cubicBezTo>
                  <a:pt x="6571713" y="1620545"/>
                  <a:pt x="6786375" y="1799195"/>
                  <a:pt x="6629845" y="1665027"/>
                </a:cubicBezTo>
                <a:cubicBezTo>
                  <a:pt x="6612575" y="1650224"/>
                  <a:pt x="6592524" y="1638887"/>
                  <a:pt x="6575254" y="1624084"/>
                </a:cubicBezTo>
                <a:cubicBezTo>
                  <a:pt x="6560600" y="1611523"/>
                  <a:pt x="6549138" y="1595497"/>
                  <a:pt x="6534311" y="1583141"/>
                </a:cubicBezTo>
                <a:cubicBezTo>
                  <a:pt x="6521710" y="1572640"/>
                  <a:pt x="6505560" y="1566818"/>
                  <a:pt x="6493368" y="1555845"/>
                </a:cubicBezTo>
                <a:cubicBezTo>
                  <a:pt x="6369008" y="1443921"/>
                  <a:pt x="6446517" y="1476539"/>
                  <a:pt x="6356890" y="1446663"/>
                </a:cubicBezTo>
                <a:cubicBezTo>
                  <a:pt x="6274737" y="1337126"/>
                  <a:pt x="6362233" y="1436832"/>
                  <a:pt x="6261356" y="1364777"/>
                </a:cubicBezTo>
                <a:cubicBezTo>
                  <a:pt x="6245650" y="1353559"/>
                  <a:pt x="6235067" y="1336394"/>
                  <a:pt x="6220413" y="1323833"/>
                </a:cubicBezTo>
                <a:cubicBezTo>
                  <a:pt x="6214985" y="1319180"/>
                  <a:pt x="6139833" y="1262241"/>
                  <a:pt x="6124878" y="1255594"/>
                </a:cubicBezTo>
                <a:cubicBezTo>
                  <a:pt x="6066504" y="1229650"/>
                  <a:pt x="6043976" y="1230530"/>
                  <a:pt x="5988401" y="1214651"/>
                </a:cubicBezTo>
                <a:cubicBezTo>
                  <a:pt x="5974568" y="1210699"/>
                  <a:pt x="5961290" y="1204955"/>
                  <a:pt x="5947457" y="1201003"/>
                </a:cubicBezTo>
                <a:cubicBezTo>
                  <a:pt x="5929422" y="1195850"/>
                  <a:pt x="5910901" y="1192509"/>
                  <a:pt x="5892866" y="1187356"/>
                </a:cubicBezTo>
                <a:cubicBezTo>
                  <a:pt x="5841270" y="1172615"/>
                  <a:pt x="5847722" y="1166464"/>
                  <a:pt x="5783684" y="1160060"/>
                </a:cubicBezTo>
                <a:cubicBezTo>
                  <a:pt x="5715633" y="1153255"/>
                  <a:pt x="5647157" y="1151657"/>
                  <a:pt x="5578968" y="1146412"/>
                </a:cubicBezTo>
                <a:cubicBezTo>
                  <a:pt x="5528868" y="1142558"/>
                  <a:pt x="5478986" y="1136000"/>
                  <a:pt x="5428842" y="1132765"/>
                </a:cubicBezTo>
                <a:cubicBezTo>
                  <a:pt x="5337932" y="1126900"/>
                  <a:pt x="5246872" y="1123666"/>
                  <a:pt x="5155887" y="1119117"/>
                </a:cubicBezTo>
                <a:lnTo>
                  <a:pt x="4337022" y="1132765"/>
                </a:lnTo>
                <a:cubicBezTo>
                  <a:pt x="4309363" y="1133603"/>
                  <a:pt x="4282670" y="1143659"/>
                  <a:pt x="4255135" y="1146412"/>
                </a:cubicBezTo>
                <a:cubicBezTo>
                  <a:pt x="3767384" y="1195186"/>
                  <a:pt x="4276828" y="1133464"/>
                  <a:pt x="3954884" y="1173708"/>
                </a:cubicBezTo>
                <a:lnTo>
                  <a:pt x="2999541" y="1160060"/>
                </a:lnTo>
                <a:cubicBezTo>
                  <a:pt x="2980791" y="1159553"/>
                  <a:pt x="2962513" y="1152998"/>
                  <a:pt x="2944950" y="1146412"/>
                </a:cubicBezTo>
                <a:cubicBezTo>
                  <a:pt x="2896987" y="1128426"/>
                  <a:pt x="2849286" y="1091736"/>
                  <a:pt x="2808472" y="1064526"/>
                </a:cubicBezTo>
                <a:cubicBezTo>
                  <a:pt x="2794824" y="1055427"/>
                  <a:pt x="2777371" y="1050352"/>
                  <a:pt x="2767529" y="1037230"/>
                </a:cubicBezTo>
                <a:cubicBezTo>
                  <a:pt x="2633722" y="858819"/>
                  <a:pt x="2799072" y="1081390"/>
                  <a:pt x="2699290" y="941696"/>
                </a:cubicBezTo>
                <a:cubicBezTo>
                  <a:pt x="2606101" y="811232"/>
                  <a:pt x="2704332" y="960755"/>
                  <a:pt x="2631051" y="832514"/>
                </a:cubicBezTo>
                <a:cubicBezTo>
                  <a:pt x="2622913" y="818273"/>
                  <a:pt x="2610418" y="806560"/>
                  <a:pt x="2603756" y="791571"/>
                </a:cubicBezTo>
                <a:cubicBezTo>
                  <a:pt x="2592071" y="765279"/>
                  <a:pt x="2583438" y="737597"/>
                  <a:pt x="2576460" y="709684"/>
                </a:cubicBezTo>
                <a:cubicBezTo>
                  <a:pt x="2557187" y="632589"/>
                  <a:pt x="2566492" y="673486"/>
                  <a:pt x="2549165" y="586854"/>
                </a:cubicBezTo>
                <a:cubicBezTo>
                  <a:pt x="2553869" y="549226"/>
                  <a:pt x="2555423" y="478803"/>
                  <a:pt x="2576460" y="436729"/>
                </a:cubicBezTo>
                <a:cubicBezTo>
                  <a:pt x="2591893" y="405862"/>
                  <a:pt x="2598210" y="401331"/>
                  <a:pt x="2617404" y="382138"/>
                </a:cubicBezTo>
              </a:path>
            </a:pathLst>
          </a:custGeom>
          <a:ln w="63500">
            <a:tailEnd type="stealth"/>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mn-lt"/>
              <a:ea typeface="+mn-ea"/>
              <a:cs typeface="+mn-cs"/>
            </a:endParaRPr>
          </a:p>
        </p:txBody>
      </p:sp>
      <p:sp>
        <p:nvSpPr>
          <p:cNvPr id="2" name="标题 1"/>
          <p:cNvSpPr>
            <a:spLocks noGrp="1" noChangeArrowheads="1"/>
          </p:cNvSpPr>
          <p:nvPr>
            <p:ph type="title"/>
          </p:nvPr>
        </p:nvSpPr>
        <p:spPr>
          <a:xfrm>
            <a:off x="762000" y="-37"/>
            <a:ext cx="10795877" cy="722196"/>
          </a:xfrm>
        </p:spPr>
        <p:txBody>
          <a:bodyPr/>
          <a:p>
            <a:r>
              <a:rPr lang="zh-CN" altLang="en-US" dirty="0">
                <a:sym typeface="+mn-ea"/>
              </a:rPr>
              <a:t>有关源语言中的一些问题的讨论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ox(in)">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64ae8ac2-1280-434f-b5e8-ffb832bc46e5}"/>
</p:tagLst>
</file>

<file path=ppt/theme/theme1.xml><?xml version="1.0" encoding="utf-8"?>
<a:theme xmlns:a="http://schemas.openxmlformats.org/drawingml/2006/main" name="主题6">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spPr>
      <a:bodyPr vert="horz" wrap="non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2400" b="0" i="0" u="none" strike="noStrike" cap="none" normalizeH="0" baseline="0">
            <a:ln>
              <a:noFill/>
            </a:ln>
            <a:solidFill>
              <a:schemeClr val="tx1"/>
            </a:solidFill>
            <a:effectLst/>
            <a:latin typeface="Lucida Sans" panose="020B0602030504020204"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Lucida Sans" panose="020B0602030504020204"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主题6</Template>
  <TotalTime>0</TotalTime>
  <Words>10399</Words>
  <Application>WPS 演示</Application>
  <PresentationFormat>宽屏</PresentationFormat>
  <Paragraphs>1465</Paragraphs>
  <Slides>65</Slides>
  <Notes>2</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65</vt:i4>
      </vt:variant>
    </vt:vector>
  </HeadingPairs>
  <TitlesOfParts>
    <vt:vector size="88" baseType="lpstr">
      <vt:lpstr>Arial</vt:lpstr>
      <vt:lpstr>宋体</vt:lpstr>
      <vt:lpstr>Wingdings</vt:lpstr>
      <vt:lpstr>Lucida Sans</vt:lpstr>
      <vt:lpstr>MS PGothic</vt:lpstr>
      <vt:lpstr>Times New Roman</vt:lpstr>
      <vt:lpstr>华文新魏</vt:lpstr>
      <vt:lpstr>Times</vt:lpstr>
      <vt:lpstr>Tahoma</vt:lpstr>
      <vt:lpstr>Consolas</vt:lpstr>
      <vt:lpstr>Comic Sans MS</vt:lpstr>
      <vt:lpstr>Wingdings</vt:lpstr>
      <vt:lpstr>微软雅黑</vt:lpstr>
      <vt:lpstr>Arial Unicode MS</vt:lpstr>
      <vt:lpstr>华文仿宋</vt:lpstr>
      <vt:lpstr>楷体</vt:lpstr>
      <vt:lpstr>Symbol</vt:lpstr>
      <vt:lpstr>楷体_GB2312</vt:lpstr>
      <vt:lpstr>新宋体</vt:lpstr>
      <vt:lpstr>Monotype Sorts</vt:lpstr>
      <vt:lpstr>仿宋</vt:lpstr>
      <vt:lpstr>Calibri</vt:lpstr>
      <vt:lpstr>主题6</vt:lpstr>
      <vt:lpstr>编译原理 Principle of Compiler 2018-2019第2学期</vt:lpstr>
      <vt:lpstr>提纲</vt:lpstr>
      <vt:lpstr>概述</vt:lpstr>
      <vt:lpstr>概述</vt:lpstr>
      <vt:lpstr>有关源语言中的一些问题的讨论</vt:lpstr>
      <vt:lpstr>PowerPoint 演示文稿</vt:lpstr>
      <vt:lpstr>有关源语言中的一些问题的讨论</vt:lpstr>
      <vt:lpstr>有关源语言中的一些问题的讨论</vt:lpstr>
      <vt:lpstr>有关源语言中的一些问题的讨论</vt:lpstr>
      <vt:lpstr>有关源语言中的一些问题的讨论</vt:lpstr>
      <vt:lpstr>有关源语言中的一些问题的讨论</vt:lpstr>
      <vt:lpstr>有关源语言中的一些问题的讨论</vt:lpstr>
      <vt:lpstr>有关源语言中的一些问题的讨论</vt:lpstr>
      <vt:lpstr>有关源语言中的一些问题的讨论</vt:lpstr>
      <vt:lpstr>有关源语言中的一些问题的讨论</vt:lpstr>
      <vt:lpstr>有关源语言中的一些问题的讨论</vt:lpstr>
      <vt:lpstr>存储组织</vt:lpstr>
      <vt:lpstr>存储组织</vt:lpstr>
      <vt:lpstr>存储组织</vt:lpstr>
      <vt:lpstr>PowerPoint 演示文稿</vt:lpstr>
      <vt:lpstr>运行时刻存储分配策略</vt:lpstr>
      <vt:lpstr>运行时刻存储分配策略</vt:lpstr>
      <vt:lpstr>运行时刻存储分配策略</vt:lpstr>
      <vt:lpstr>运行时刻存储分配策略</vt:lpstr>
      <vt:lpstr>PowerPoint 演示文稿</vt:lpstr>
      <vt:lpstr>运行时刻存储分配策略</vt:lpstr>
      <vt:lpstr>运行时刻存储分配策略</vt:lpstr>
      <vt:lpstr>运行时刻存储分配策略</vt:lpstr>
      <vt:lpstr>PowerPoint 演示文稿</vt:lpstr>
      <vt:lpstr>运行时刻存储分配策略</vt:lpstr>
      <vt:lpstr>运行时刻存储分配策略</vt:lpstr>
      <vt:lpstr>运行时刻存储分配策略</vt:lpstr>
      <vt:lpstr>PowerPoint 演示文稿</vt:lpstr>
      <vt:lpstr>PowerPoint 演示文稿</vt:lpstr>
      <vt:lpstr>运行时刻存储分配策略</vt:lpstr>
      <vt:lpstr>PowerPoint 演示文稿</vt:lpstr>
      <vt:lpstr>运行时刻存储分配策略</vt:lpstr>
      <vt:lpstr>运行时刻存储分配策略</vt:lpstr>
      <vt:lpstr>运行时刻存储分配策略</vt:lpstr>
      <vt:lpstr>对非局部名字的访问</vt:lpstr>
      <vt:lpstr>对非局部名字的访问</vt:lpstr>
      <vt:lpstr>PowerPoint 演示文稿</vt:lpstr>
      <vt:lpstr>PowerPoint 演示文稿</vt:lpstr>
      <vt:lpstr>对非局部名字的访问</vt:lpstr>
      <vt:lpstr>对非局部名字的访问</vt:lpstr>
      <vt:lpstr>PowerPoint 演示文稿</vt:lpstr>
      <vt:lpstr>对非局部名字的访问</vt:lpstr>
      <vt:lpstr>对非局部名字的访问</vt:lpstr>
      <vt:lpstr>对非局部名字的访问</vt:lpstr>
      <vt:lpstr>PowerPoint 演示文稿</vt:lpstr>
      <vt:lpstr>对非局部名字的访问</vt:lpstr>
      <vt:lpstr>对非局部名字的访问</vt:lpstr>
      <vt:lpstr>对非局部名字的访问</vt:lpstr>
      <vt:lpstr>对非局部名字的访问</vt:lpstr>
      <vt:lpstr>对非局部名字的访问</vt:lpstr>
      <vt:lpstr>对非局部名字的访问</vt:lpstr>
      <vt:lpstr>对非局部名字的访问</vt:lpstr>
      <vt:lpstr>对非局部名字的访问</vt:lpstr>
      <vt:lpstr>对非局部名字的访问</vt:lpstr>
      <vt:lpstr>对非局部名字的访问</vt:lpstr>
      <vt:lpstr>对非局部名字的访问</vt:lpstr>
      <vt:lpstr>PowerPoint 演示文稿</vt:lpstr>
      <vt:lpstr>对非局部名字的访问</vt:lpstr>
      <vt:lpstr>对非局部名字的访问</vt:lpstr>
      <vt:lpstr>PowerPoint 演示文稿</vt:lpstr>
    </vt:vector>
  </TitlesOfParts>
  <Company>Hangzhou Dianzi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Principles</dc:title>
  <dc:creator>HUANG Xiaoxi</dc:creator>
  <cp:lastModifiedBy>阿普</cp:lastModifiedBy>
  <cp:revision>1126</cp:revision>
  <cp:lastPrinted>2012-03-05T01:42:00Z</cp:lastPrinted>
  <dcterms:created xsi:type="dcterms:W3CDTF">2010-04-19T15:31:00Z</dcterms:created>
  <dcterms:modified xsi:type="dcterms:W3CDTF">2021-03-24T00:58:57Z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69DCDB599E7A4393877F12AA79763CB3</vt:lpwstr>
  </property>
</Properties>
</file>