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7" r:id="rId3"/>
    <p:sldId id="585" r:id="rId4"/>
    <p:sldId id="586" r:id="rId5"/>
    <p:sldId id="587" r:id="rId6"/>
    <p:sldId id="588" r:id="rId7"/>
    <p:sldId id="589" r:id="rId8"/>
    <p:sldId id="592" r:id="rId9"/>
    <p:sldId id="591" r:id="rId10"/>
    <p:sldId id="590" r:id="rId11"/>
    <p:sldId id="53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69D00-B5CC-3843-A403-C6DD68C2F86E}">
          <p14:sldIdLst>
            <p14:sldId id="257"/>
          </p14:sldIdLst>
        </p14:section>
        <p14:section name="环境配置" id="{61F71672-9CA7-F247-9634-E2A443942078}">
          <p14:sldIdLst>
            <p14:sldId id="585"/>
            <p14:sldId id="586"/>
            <p14:sldId id="587"/>
            <p14:sldId id="588"/>
            <p14:sldId id="589"/>
            <p14:sldId id="592"/>
            <p14:sldId id="591"/>
            <p14:sldId id="590"/>
            <p14:sldId id="5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4" autoAdjust="0"/>
    <p:restoredTop sz="93902" autoAdjust="0"/>
  </p:normalViewPr>
  <p:slideViewPr>
    <p:cSldViewPr snapToGrid="0">
      <p:cViewPr>
        <p:scale>
          <a:sx n="76" d="100"/>
          <a:sy n="76" d="100"/>
        </p:scale>
        <p:origin x="144" y="1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5F5-2289-4502-AE0C-4784906F0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矩形 16"/>
          <p:cNvSpPr/>
          <p:nvPr userDrawn="1"/>
        </p:nvSpPr>
        <p:spPr>
          <a:xfrm>
            <a:off x="0" y="2055813"/>
            <a:ext cx="12192000" cy="2543175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7DDD-306A-7A45-AD87-877CAC863E01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54E0-0C48-4246-B186-54B92EAE99EE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BE3A-D8C5-594F-87E8-CAA27F8BD59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618-6631-324E-A016-CA1757377DC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39061" y="6520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A2EF-3298-FC4B-AEE5-1FFF0F4F0FC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大数据深度学习</a:t>
            </a:r>
            <a:r>
              <a:rPr lang="en-US" altLang="zh-CN" dirty="0" smtClean="0"/>
              <a:t>·</a:t>
            </a:r>
            <a:r>
              <a:rPr lang="zh-CN" altLang="en-US" dirty="0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011-3344-BA47-9E18-5672316A90D2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CE8E-00E7-D74B-AD6F-7DC8F2B7346A}" type="datetime1">
              <a:rPr lang="en-US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3F30-AA5E-B34E-A6AD-A3A4913D036F}" type="datetime1">
              <a:rPr lang="en-US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6AD-1B0B-C348-B774-DFD2F821BF7E}" type="datetime1">
              <a:rPr lang="en-US" altLang="zh-CN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BF15-92D3-0545-80AC-ECE1262A228C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6F25-5994-9A4E-85A4-0ABF9C622796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矩形 16"/>
          <p:cNvSpPr/>
          <p:nvPr userDrawn="1"/>
        </p:nvSpPr>
        <p:spPr>
          <a:xfrm>
            <a:off x="0" y="-7937"/>
            <a:ext cx="12192000" cy="1071562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87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DDCF-0720-534D-9E3B-08CA0D9597B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9685"/>
            <a:ext cx="12045244" cy="2387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医疗链</a:t>
            </a:r>
            <a:r>
              <a:rPr lang="en-US" altLang="zh-CN" dirty="0" smtClean="0">
                <a:solidFill>
                  <a:schemeClr val="bg1"/>
                </a:solidFill>
              </a:rPr>
              <a:t>  2018.03.22</a:t>
            </a:r>
            <a:r>
              <a:rPr lang="zh-CN" altLang="en-US" dirty="0" smtClean="0">
                <a:solidFill>
                  <a:schemeClr val="bg1"/>
                </a:solidFill>
              </a:rPr>
              <a:t>～</a:t>
            </a:r>
            <a:r>
              <a:rPr lang="en-US" altLang="zh-CN" dirty="0" smtClean="0">
                <a:solidFill>
                  <a:schemeClr val="bg1"/>
                </a:solidFill>
              </a:rPr>
              <a:t>2018.03.25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7114" y="4807986"/>
            <a:ext cx="9144000" cy="1655762"/>
          </a:xfrm>
        </p:spPr>
        <p:txBody>
          <a:bodyPr>
            <a:normAutofit/>
          </a:bodyPr>
          <a:lstStyle/>
          <a:p>
            <a:endParaRPr lang="zh-CN" altLang="en-US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指导导师：丁祥武</a:t>
            </a:r>
            <a:endParaRPr lang="zh-CN" altLang="en-US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AutoShap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3" y="1559984"/>
            <a:ext cx="11688417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医疗链的构思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基于区块链技术所开发的“医疗链”产品和服务，旨在用去中心信任机制，完善当前我国医疗体系中急需解决的痛点和难点问题。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后期将展开包括：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7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病历数据监控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7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个人健康档案数据流转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7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家庭医生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医疗链的构思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将诊疗过程写入区块链，为医患纠纷提供证据，避免患者毁谤医院、或者医院篡改病历，提高医院“诚信”品牌形象，保护患者利益。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信息修改的监控。用来直观的披露历史情况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即：利用区块链上数据真实、难以篡改的特点，可以有效简化病案修改的追溯过程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即：通过区块链技术，实现个人数字化管理，简化信息流程，有助于更为清晰的披露历史情况。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医疗链的构思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树立医院的诚信形象，提高公信度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7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病案作为医院化的中心端存储形式，病案修改是可以追踪和监控的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7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提高公信力，有利于改善医患关系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为执法人员提供有效技术数据：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7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区块链难以篡改的属性提供技术支撑，减少执法人员取证的复杂度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医疗链的构思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医疗链开发的区块链病案监控平台有助于改善医疗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信用环境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，加强对医疗市 场的监管，有效配置医疗资源 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;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加强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法制建设 ，制定对医患双方具有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严格规范作用的“硬约束 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”，推进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医务公开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、加强外部监督 ；完善信用评价机制，建立医院信用档案登记，打造医务信用的信息平台 。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医疗链的构思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患者将：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医院的诊疗数据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各类智能设备产生的数据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纳入医疗链，并赋予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权限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进行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数据脱敏处理，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保护患者隐私，在此基础上，授权医疗机构将其数据资产商业化，连接有需求的第三方机构，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发挥数据商业价值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为精准医疗提供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数据保障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</a:t>
            </a:r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构思</a:t>
            </a:r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-----</a:t>
            </a:r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各方利益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170" y="716280"/>
            <a:ext cx="11974830" cy="7200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用户：  控制自身医疗数据：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01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 清晰的看到自身在不同的时间节点的健康状态，以及在不同医疗机构的诊疗记录，方便病情分析：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合作医疗机构：吸引优质服务用户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（提供合理膳食、行为习惯）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搭建会员服务体系 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（特别是私立医院、康复养老性机构）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盘活院内数据资源，与相关方建立利益联盟圈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6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78223" y="2205318"/>
            <a:ext cx="2556934" cy="286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78010" y="2205355"/>
            <a:ext cx="247142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个人想法：在用户节点上，是不是为用户提供存储空间（方便用户电子化保存诊疗数据，有利于用户病情分析），不收取费用，但是前提是用户要授权医院使用脱敏数据（涉及商业运行，但是思考能不能后续编程实现）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</a:t>
            </a:r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构思</a:t>
            </a:r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---</a:t>
            </a:r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各方利益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第三方机构： 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建立精准用户渠道，提供有竞争力的个性化服务，增加新的收入流；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5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通过智能合约的模式变革原有的销售模式，降低人工成本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医疗链的构思</a:t>
            </a:r>
            <a:endParaRPr lang="zh-CN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医疗链开发的区块链病案监控平台有助于改善医疗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信用环境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，加强对医疗市 场的监管，有效配置医疗资源 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;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加强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法制建设 ，制定对医患双方具有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严格规范作用的“硬约束 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”，推进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医务公开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、加强外部监督 ；完善信用评价机制，建立医院信用档案登记，打造医务信用的信息平台 。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幼圆</vt:lpstr>
      <vt:lpstr>Calibri Light</vt:lpstr>
      <vt:lpstr>Calibri</vt:lpstr>
      <vt:lpstr>微软雅黑</vt:lpstr>
      <vt:lpstr>Arial Unicode MS</vt:lpstr>
      <vt:lpstr>Office 主题</vt:lpstr>
      <vt:lpstr>医疗链  2018.03.22～2018.03.25</vt:lpstr>
      <vt:lpstr>医疗链的构思</vt:lpstr>
      <vt:lpstr>医疗链的构思</vt:lpstr>
      <vt:lpstr>医疗链的构思</vt:lpstr>
      <vt:lpstr>医疗链的构思</vt:lpstr>
      <vt:lpstr>医疗链的构思</vt:lpstr>
      <vt:lpstr>医疗链的构思-----各方利益</vt:lpstr>
      <vt:lpstr>医疗链的构思---各方利益</vt:lpstr>
      <vt:lpstr>医疗链的构思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SUN_tel:13027134349</cp:lastModifiedBy>
  <cp:revision>241</cp:revision>
  <dcterms:created xsi:type="dcterms:W3CDTF">2016-04-05T12:51:00Z</dcterms:created>
  <dcterms:modified xsi:type="dcterms:W3CDTF">2019-04-25T06:10:37Z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