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sldIdLst>
    <p:sldId id="257" r:id="rId3"/>
    <p:sldId id="585" r:id="rId5"/>
    <p:sldId id="597" r:id="rId6"/>
    <p:sldId id="605" r:id="rId7"/>
    <p:sldId id="604" r:id="rId8"/>
    <p:sldId id="599" r:id="rId9"/>
    <p:sldId id="600" r:id="rId10"/>
    <p:sldId id="601" r:id="rId11"/>
    <p:sldId id="602" r:id="rId12"/>
    <p:sldId id="603" r:id="rId13"/>
    <p:sldId id="606" r:id="rId14"/>
    <p:sldId id="608" r:id="rId15"/>
    <p:sldId id="607" r:id="rId16"/>
    <p:sldId id="596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FC69D00-B5CC-3843-A403-C6DD68C2F86E}">
          <p14:sldIdLst>
            <p14:sldId id="257"/>
          </p14:sldIdLst>
        </p14:section>
        <p14:section name="环境配置" id="{61F71672-9CA7-F247-9634-E2A443942078}">
          <p14:sldIdLst>
            <p14:sldId id="585"/>
            <p14:sldId id="597"/>
            <p14:sldId id="605"/>
          </p14:sldIdLst>
        </p14:section>
        <p14:section name="programs" id="{18C1B853-AE43-4580-94C6-8B8BC058F59D}">
          <p14:sldIdLst>
            <p14:sldId id="604"/>
            <p14:sldId id="600"/>
            <p14:sldId id="602"/>
            <p14:sldId id="603"/>
            <p14:sldId id="606"/>
            <p14:sldId id="608"/>
            <p14:sldId id="607"/>
            <p14:sldId id="596"/>
            <p14:sldId id="599"/>
            <p14:sldId id="60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07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73" autoAdjust="0"/>
    <p:restoredTop sz="55462" autoAdjust="0"/>
  </p:normalViewPr>
  <p:slideViewPr>
    <p:cSldViewPr snapToGrid="0">
      <p:cViewPr>
        <p:scale>
          <a:sx n="80" d="100"/>
          <a:sy n="80" d="100"/>
        </p:scale>
        <p:origin x="144" y="112"/>
      </p:cViewPr>
      <p:guideLst>
        <p:guide orient="horz" pos="2218"/>
        <p:guide pos="3838"/>
      </p:guideLst>
    </p:cSldViewPr>
  </p:slideViewPr>
  <p:outlineViewPr>
    <p:cViewPr>
      <p:scale>
        <a:sx n="33" d="100"/>
        <a:sy n="33" d="100"/>
      </p:scale>
      <p:origin x="0" y="-191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DEC5F5-2289-4502-AE0C-4784906F069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在</a:t>
            </a:r>
            <a:r>
              <a:rPr lang="en-US" altLang="zh-CN" dirty="0" err="1"/>
              <a:t>eos</a:t>
            </a:r>
            <a:r>
              <a:rPr lang="en-US" altLang="zh-CN" dirty="0"/>
              <a:t>/programs/</a:t>
            </a:r>
            <a:r>
              <a:rPr lang="en-US" altLang="zh-CN" dirty="0" err="1"/>
              <a:t>eosiod</a:t>
            </a:r>
            <a:r>
              <a:rPr lang="zh-CN" altLang="en-US" dirty="0"/>
              <a:t>目录下的</a:t>
            </a:r>
            <a:r>
              <a:rPr lang="en-US" altLang="zh-CN" dirty="0" err="1"/>
              <a:t>main.cpp</a:t>
            </a:r>
            <a:r>
              <a:rPr lang="zh-CN" altLang="en-US" dirty="0"/>
              <a:t>是全部函数的入口程序</a:t>
            </a:r>
            <a:endParaRPr lang="zh-CN" altLang="en-US" dirty="0"/>
          </a:p>
          <a:p>
            <a:r>
              <a:rPr lang="zh-CN" altLang="en-US" dirty="0"/>
              <a:t>在这里面调用了</a:t>
            </a:r>
            <a:r>
              <a:rPr lang="en-US" altLang="zh-CN" dirty="0" err="1"/>
              <a:t>register_plugin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这个函数的实现是在</a:t>
            </a:r>
            <a:r>
              <a:rPr lang="en-US" altLang="zh-CN" dirty="0"/>
              <a:t>libraries/</a:t>
            </a:r>
            <a:r>
              <a:rPr lang="en-US" altLang="zh-CN" dirty="0" err="1"/>
              <a:t>appbase</a:t>
            </a:r>
            <a:r>
              <a:rPr lang="en-US" altLang="zh-CN" dirty="0"/>
              <a:t>/include/</a:t>
            </a:r>
            <a:r>
              <a:rPr lang="en-US" altLang="zh-CN" dirty="0" err="1"/>
              <a:t>appbase</a:t>
            </a:r>
            <a:r>
              <a:rPr lang="en-US" altLang="zh-CN" dirty="0"/>
              <a:t>/</a:t>
            </a:r>
            <a:r>
              <a:rPr lang="zh-CN" altLang="en-US" dirty="0"/>
              <a:t>目录下的</a:t>
            </a:r>
            <a:r>
              <a:rPr lang="en-US" altLang="zh-CN" dirty="0" err="1"/>
              <a:t>application.hpp</a:t>
            </a:r>
            <a:r>
              <a:rPr lang="zh-CN" altLang="en-US" dirty="0"/>
              <a:t>中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02 </a:t>
            </a:r>
            <a:r>
              <a:rPr lang="zh-CN" altLang="en-US" dirty="0"/>
              <a:t>逻辑如下</a:t>
            </a:r>
            <a:r>
              <a:rPr lang="en-US" altLang="zh-CN" dirty="0"/>
              <a:t>:  </a:t>
            </a:r>
            <a:r>
              <a:rPr lang="zh-CN" altLang="en-US" dirty="0"/>
              <a:t>用户在主函数入口</a:t>
            </a:r>
            <a:r>
              <a:rPr lang="en-US" altLang="zh-CN" dirty="0"/>
              <a:t>,</a:t>
            </a:r>
            <a:r>
              <a:rPr lang="zh-CN" altLang="en-US" dirty="0"/>
              <a:t>通过</a:t>
            </a:r>
            <a:r>
              <a:rPr lang="en-US" altLang="zh-CN" dirty="0"/>
              <a:t>app()</a:t>
            </a:r>
            <a:r>
              <a:rPr lang="zh-CN" altLang="en-US" dirty="0"/>
              <a:t>函数获取一个</a:t>
            </a:r>
            <a:r>
              <a:rPr lang="en-US" altLang="zh-CN" dirty="0"/>
              <a:t>application</a:t>
            </a:r>
            <a:r>
              <a:rPr lang="zh-CN" altLang="en-US" dirty="0"/>
              <a:t>单例</a:t>
            </a:r>
            <a:r>
              <a:rPr lang="en-US" altLang="zh-CN" dirty="0"/>
              <a:t>;</a:t>
            </a:r>
            <a:r>
              <a:rPr lang="zh-CN" altLang="en-US" dirty="0"/>
              <a:t>单例注册各种</a:t>
            </a:r>
            <a:r>
              <a:rPr lang="en-US" altLang="zh-CN" dirty="0"/>
              <a:t>plugin(</a:t>
            </a:r>
            <a:r>
              <a:rPr lang="zh-CN" altLang="en-US" dirty="0"/>
              <a:t>就是通过</a:t>
            </a:r>
            <a:r>
              <a:rPr lang="en-US" altLang="zh-CN" dirty="0" err="1"/>
              <a:t>register_plugin</a:t>
            </a:r>
            <a:r>
              <a:rPr lang="zh-CN" altLang="en-US" dirty="0"/>
              <a:t>函数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03 </a:t>
            </a:r>
            <a:r>
              <a:rPr lang="zh-CN" altLang="en-US" dirty="0"/>
              <a:t>在</a:t>
            </a:r>
            <a:r>
              <a:rPr lang="en-US" altLang="zh-CN" dirty="0" err="1"/>
              <a:t>register_plugin</a:t>
            </a:r>
            <a:r>
              <a:rPr lang="zh-CN" altLang="en-US" dirty="0"/>
              <a:t>的函数具体实现中</a:t>
            </a:r>
            <a:r>
              <a:rPr lang="en-US" altLang="zh-CN" dirty="0"/>
              <a:t>, </a:t>
            </a:r>
            <a:r>
              <a:rPr lang="zh-CN" altLang="en-US" dirty="0"/>
              <a:t>首先是调用</a:t>
            </a:r>
            <a:r>
              <a:rPr lang="en-US" altLang="zh-CN" dirty="0" err="1"/>
              <a:t>find_plugin</a:t>
            </a:r>
            <a:r>
              <a:rPr lang="en-US" altLang="zh-CN" dirty="0"/>
              <a:t> </a:t>
            </a:r>
            <a:r>
              <a:rPr lang="zh-CN" altLang="en-US" dirty="0"/>
              <a:t>方法 </a:t>
            </a:r>
            <a:r>
              <a:rPr lang="en-US" altLang="zh-CN" dirty="0"/>
              <a:t>,</a:t>
            </a:r>
            <a:r>
              <a:rPr lang="zh-CN" altLang="en-US" dirty="0"/>
              <a:t>判断该插件是否已经存在</a:t>
            </a:r>
            <a:r>
              <a:rPr lang="en-US" altLang="zh-CN" dirty="0"/>
              <a:t>(</a:t>
            </a:r>
            <a:r>
              <a:rPr lang="zh-CN" altLang="en-US" dirty="0"/>
              <a:t>因为有部分插件是主动把自己注册到插件容器中去的</a:t>
            </a:r>
            <a:r>
              <a:rPr lang="en-US" altLang="zh-CN" dirty="0"/>
              <a:t>)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如果不存在  就调用</a:t>
            </a:r>
            <a:r>
              <a:rPr lang="en-US" altLang="zh-CN" dirty="0" err="1"/>
              <a:t>register_dependencies</a:t>
            </a:r>
            <a:r>
              <a:rPr lang="zh-CN" altLang="en-US" dirty="0"/>
              <a:t>函数</a:t>
            </a:r>
            <a:r>
              <a:rPr lang="en-US" altLang="zh-CN" dirty="0"/>
              <a:t>,</a:t>
            </a:r>
            <a:r>
              <a:rPr lang="zh-CN" altLang="en-US" dirty="0"/>
              <a:t>首先注册将要注册的插件所要依赖的插件  </a:t>
            </a:r>
            <a:endParaRPr lang="zh-CN" altLang="en-US" dirty="0"/>
          </a:p>
          <a:p>
            <a:endParaRPr lang="zh-CN" altLang="en-US" dirty="0"/>
          </a:p>
          <a:p>
            <a:r>
              <a:rPr lang="en-US" altLang="zh-CN" dirty="0"/>
              <a:t>04 </a:t>
            </a:r>
            <a:r>
              <a:rPr lang="en-US" altLang="zh-CN" dirty="0" err="1" smtClean="0"/>
              <a:t>register_dependencies</a:t>
            </a:r>
            <a:r>
              <a:rPr lang="zh-CN" altLang="en-US" baseline="0" dirty="0" smtClean="0"/>
              <a:t>函数调用</a:t>
            </a:r>
            <a:r>
              <a:rPr lang="en-US" altLang="zh-CN" baseline="0" dirty="0" err="1" smtClean="0"/>
              <a:t>plugin_requires</a:t>
            </a:r>
            <a:r>
              <a:rPr lang="zh-CN" altLang="en-US" baseline="0" dirty="0" smtClean="0"/>
              <a:t>方法，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plugin_requires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函数会调用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boost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库中的一个宏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——BOOST_PP_SEQ_FOR_EACH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意为对于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PLUGINS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中的每一个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PLUGIN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，都调用一次</a:t>
            </a:r>
            <a:r>
              <a:rPr lang="en-US" altLang="zh-CN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register_plugin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如果存在就不需要进行注册操作了，如果不存在的话，就继续往下进一步执行注册的相关操作；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CD1ED-899C-4304-BC09-E6582482381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>
          <a:xfrm>
            <a:off x="0" y="-9832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9" name="矩形 16"/>
          <p:cNvSpPr/>
          <p:nvPr userDrawn="1"/>
        </p:nvSpPr>
        <p:spPr>
          <a:xfrm>
            <a:off x="0" y="2055813"/>
            <a:ext cx="12192000" cy="2543175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127DDD-306A-7A45-AD87-877CAC863E01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B54E0-0C48-4246-B186-54B92EAE99EE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EBE3A-D8C5-594F-87E8-CAA27F8BD59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dirty="0" smtClean="0"/>
              <a:t>Second level</a:t>
            </a:r>
            <a:endParaRPr lang="en-US" altLang="zh-CN" dirty="0" smtClean="0"/>
          </a:p>
          <a:p>
            <a:pPr lvl="2"/>
            <a:r>
              <a:rPr lang="en-US" altLang="zh-CN" dirty="0" smtClean="0"/>
              <a:t>Third level</a:t>
            </a:r>
            <a:endParaRPr lang="en-US" altLang="zh-CN" dirty="0" smtClean="0"/>
          </a:p>
          <a:p>
            <a:pPr lvl="3"/>
            <a:r>
              <a:rPr lang="en-US" altLang="zh-CN" dirty="0" smtClean="0"/>
              <a:t>Fourth level</a:t>
            </a:r>
            <a:endParaRPr lang="en-US" altLang="zh-CN" dirty="0" smtClean="0"/>
          </a:p>
          <a:p>
            <a:pPr lvl="4"/>
            <a:r>
              <a:rPr lang="en-US" altLang="zh-CN" dirty="0" smtClean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4618-6631-324E-A016-CA1757377DCC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8" name="文本框 7"/>
          <p:cNvSpPr txBox="1"/>
          <p:nvPr userDrawn="1"/>
        </p:nvSpPr>
        <p:spPr>
          <a:xfrm>
            <a:off x="11039061" y="6520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4A2EF-3298-FC4B-AEE5-1FFF0F4F0FC9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 smtClean="0"/>
              <a:t>大数据深度学习</a:t>
            </a:r>
            <a:r>
              <a:rPr lang="en-US" altLang="zh-CN" dirty="0" smtClean="0"/>
              <a:t>·</a:t>
            </a:r>
            <a:r>
              <a:rPr lang="zh-CN" altLang="en-US" dirty="0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C011-3344-BA47-9E18-5672316A90D2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ACE8E-00E7-D74B-AD6F-7DC8F2B7346A}" type="datetime1">
              <a:rPr lang="en-US" altLang="zh-CN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03F30-AA5E-B34E-A6AD-A3A4913D036F}" type="datetime1">
              <a:rPr lang="en-US" altLang="zh-CN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F6AD-1B0B-C348-B774-DFD2F821BF7E}" type="datetime1">
              <a:rPr lang="en-US" altLang="zh-CN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7DBF15-92D3-0545-80AC-ECE1262A228C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E6F25-5994-9A4E-85A4-0ABF9C622796}" type="datetime1">
              <a:rPr lang="en-US" altLang="zh-CN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2" cstate="print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22"/>
          <p:cNvPicPr>
            <a:picLocks noChangeAspect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/>
          </a:ln>
        </p:spPr>
      </p:pic>
      <p:sp>
        <p:nvSpPr>
          <p:cNvPr id="7" name="矩形 16"/>
          <p:cNvSpPr/>
          <p:nvPr userDrawn="1"/>
        </p:nvSpPr>
        <p:spPr>
          <a:xfrm>
            <a:off x="0" y="-7937"/>
            <a:ext cx="12192000" cy="1071562"/>
          </a:xfrm>
          <a:prstGeom prst="rect">
            <a:avLst/>
          </a:prstGeom>
          <a:solidFill>
            <a:srgbClr val="E74E3E"/>
          </a:solidFill>
          <a:ln w="12700">
            <a:noFill/>
            <a:miter/>
          </a:ln>
        </p:spPr>
        <p:txBody>
          <a:bodyPr anchor="ctr"/>
          <a:lstStyle/>
          <a:p>
            <a:pPr lvl="0" algn="ctr" eaLnBrk="1" hangingPunct="1"/>
            <a:endParaRPr lang="zh-CN" altLang="zh-CN" dirty="0">
              <a:solidFill>
                <a:srgbClr val="FFFFFF"/>
              </a:solidFill>
              <a:latin typeface="宋体" panose="02010600030101010101" pitchFamily="2" charset="-122"/>
              <a:ea typeface="幼圆" panose="02010509060101010101" pitchFamily="49" charset="-122"/>
              <a:sym typeface="宋体" panose="02010600030101010101" pitchFamily="2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88900"/>
            <a:ext cx="10515600" cy="877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1DDCF-0720-534D-9E3B-08CA0D9597B0}" type="datetime1">
              <a:rPr lang="en-US" altLang="zh-CN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大数据深度学习</a:t>
            </a:r>
            <a:r>
              <a:rPr lang="en-US" altLang="zh-CN" smtClean="0"/>
              <a:t>·</a:t>
            </a:r>
            <a:r>
              <a:rPr lang="zh-CN" altLang="en-US" smtClean="0"/>
              <a:t>编程实践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696CF-348D-4A1D-916F-49B03642E4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660" y="2420745"/>
            <a:ext cx="12045244" cy="2387600"/>
          </a:xfrm>
        </p:spPr>
        <p:txBody>
          <a:bodyPr/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EOS  </a:t>
            </a:r>
            <a:r>
              <a:rPr lang="zh-CN" dirty="0" smtClean="0">
                <a:solidFill>
                  <a:schemeClr val="bg1"/>
                </a:solidFill>
              </a:rPr>
              <a:t>插件</a:t>
            </a:r>
            <a:br>
              <a:rPr lang="zh-CN" dirty="0" smtClean="0">
                <a:solidFill>
                  <a:schemeClr val="bg1"/>
                </a:solidFill>
              </a:rPr>
            </a:br>
            <a:endParaRPr lang="zh-CN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7114" y="4807986"/>
            <a:ext cx="9144000" cy="1655762"/>
          </a:xfrm>
        </p:spPr>
        <p:txBody>
          <a:bodyPr>
            <a:normAutofit/>
          </a:bodyPr>
          <a:lstStyle/>
          <a:p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9095" y="2082800"/>
            <a:ext cx="6861810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它在每个插件的头文件中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用来在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main()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执行前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把所有的插件都注册到系统中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.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7790" y="1314450"/>
            <a:ext cx="125533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>
                <a:solidFill>
                  <a:schemeClr val="tx1"/>
                </a:solidFill>
              </a:rPr>
              <a:t>  </a:t>
            </a:r>
            <a:r>
              <a:rPr lang="zh-CN" altLang="en-US" sz="2600">
                <a:solidFill>
                  <a:schemeClr val="tx1"/>
                </a:solidFill>
              </a:rPr>
              <a:t>static appbase::abstract_plugin&amp; _http_plugin = app().</a:t>
            </a:r>
            <a:r>
              <a:rPr lang="zh-CN" altLang="en-US" sz="2600">
                <a:solidFill>
                  <a:srgbClr val="FF0000"/>
                </a:solidFill>
              </a:rPr>
              <a:t>register_plugin</a:t>
            </a:r>
            <a:r>
              <a:rPr lang="zh-CN" altLang="en-US" sz="2600">
                <a:solidFill>
                  <a:schemeClr val="tx1"/>
                </a:solidFill>
              </a:rPr>
              <a:t>&lt;http_plugin&gt;();</a:t>
            </a:r>
            <a:endParaRPr lang="zh-CN" altLang="en-US" sz="26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 ---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插件注册流程</a:t>
            </a:r>
            <a:endParaRPr lang="zh-CN" altLang="en-US" sz="4265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738" y="1143224"/>
            <a:ext cx="1197996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22920" y="3382010"/>
            <a:ext cx="4333875" cy="12001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170" y="5233670"/>
            <a:ext cx="4485640" cy="790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5" y="3152140"/>
            <a:ext cx="4533265" cy="19526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7420" y="1811655"/>
            <a:ext cx="5152390" cy="809625"/>
          </a:xfrm>
          <a:prstGeom prst="rect">
            <a:avLst/>
          </a:prstGeom>
        </p:spPr>
      </p:pic>
      <p:cxnSp>
        <p:nvCxnSpPr>
          <p:cNvPr id="13" name="直接连接符 12"/>
          <p:cNvCxnSpPr/>
          <p:nvPr/>
        </p:nvCxnSpPr>
        <p:spPr>
          <a:xfrm>
            <a:off x="1607185" y="4668520"/>
            <a:ext cx="2049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6811645" y="2331085"/>
            <a:ext cx="104394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9764712" y="4237243"/>
            <a:ext cx="1383665" cy="177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248525" y="5852795"/>
            <a:ext cx="1077595" cy="127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曲线连接符 19"/>
          <p:cNvCxnSpPr/>
          <p:nvPr/>
        </p:nvCxnSpPr>
        <p:spPr>
          <a:xfrm flipV="1">
            <a:off x="3555365" y="2373630"/>
            <a:ext cx="3175635" cy="2294890"/>
          </a:xfrm>
          <a:prstGeom prst="curvedConnector3">
            <a:avLst>
              <a:gd name="adj1" fmla="val 5001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线连接符 20"/>
          <p:cNvCxnSpPr/>
          <p:nvPr/>
        </p:nvCxnSpPr>
        <p:spPr>
          <a:xfrm>
            <a:off x="7721600" y="2331085"/>
            <a:ext cx="2872105" cy="1760855"/>
          </a:xfrm>
          <a:prstGeom prst="curvedConnector3">
            <a:avLst>
              <a:gd name="adj1" fmla="val 12336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线连接符 21"/>
          <p:cNvCxnSpPr/>
          <p:nvPr/>
        </p:nvCxnSpPr>
        <p:spPr>
          <a:xfrm rot="10800000" flipV="1">
            <a:off x="7855585" y="4284345"/>
            <a:ext cx="2799715" cy="1601470"/>
          </a:xfrm>
          <a:prstGeom prst="curvedConnector3">
            <a:avLst>
              <a:gd name="adj1" fmla="val -2063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线连接符 22"/>
          <p:cNvCxnSpPr/>
          <p:nvPr/>
        </p:nvCxnSpPr>
        <p:spPr>
          <a:xfrm rot="10800000">
            <a:off x="2439035" y="3267710"/>
            <a:ext cx="4950460" cy="2598420"/>
          </a:xfrm>
          <a:prstGeom prst="curvedConnector3">
            <a:avLst>
              <a:gd name="adj1" fmla="val 148819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55" y="1066800"/>
            <a:ext cx="4847590" cy="342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EOS---</a:t>
            </a:r>
            <a:r>
              <a:rPr lang="zh-CN" altLang="en-US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插件注册流程</a:t>
            </a:r>
            <a:endParaRPr lang="zh-CN" altLang="en-US" sz="4265" b="1" dirty="0" smtClean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49605" y="1664970"/>
            <a:ext cx="883729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0198" y="1522361"/>
            <a:ext cx="11336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在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注册一个插件之间，先把该插件所依赖的其他插件注册到系统中。且无论依赖多少个插件，你只需要写一行代码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。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7783" y="3585845"/>
            <a:ext cx="7061200" cy="1511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06738" y="1143224"/>
            <a:ext cx="1197996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2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335204" y="3166580"/>
            <a:ext cx="66072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rgbClr val="FF0000"/>
                </a:solidFill>
              </a:rPr>
              <a:t>那么插件会不会重复注册呢？</a:t>
            </a:r>
            <a:endParaRPr kumimoji="1" lang="zh-CN" alt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36204"/>
            <a:ext cx="6069400" cy="19066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1141329"/>
            <a:ext cx="5981700" cy="5156200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10198" y="3342874"/>
            <a:ext cx="575920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如果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存在就不需要进行注册操作了，如果不存在的话，就继续往下进一步执行注册的相关操作；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52909" y="1143000"/>
            <a:ext cx="11979965" cy="5262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中参考源码组织结构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主要分为四个篇章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分别是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program: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程序篇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plugin: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插件篇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类似于操作系统的模块组装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libraries: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功能篇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contracts: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合约篇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85569" y="1351772"/>
            <a:ext cx="1197996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program: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程序篇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主要是包括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的应用程序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最主要包括运行节点实例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eosd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单独的钱包应用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eos-walletd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以及其他开发测试工具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475204"/>
            <a:ext cx="11979965" cy="6554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1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plugin: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插件篇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eosd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应用程序采用插件化设计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最主要的功能设计成接口统一的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plugin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应用程序根据配置加载需要的插件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类似于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linux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里面的模块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类比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根据材料搭积木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第三方开发者也可以开发扩展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plugin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支持新功能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EOS---programs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55" y="474980"/>
            <a:ext cx="11667490" cy="91409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eos.io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项目包括的系列程序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他们的入口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main()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函数都在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programs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目录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abi_gen  #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产生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abi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文件的程序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codegen #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自动产生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智能合约框架代码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的程序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eosio-walletd #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钱包程序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eosioc  #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客户端程序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通过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rpc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协议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和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eosiod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通信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eosiod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核心节点程序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launcher #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帮助启动节点的程序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snapshot   #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用于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创建初始块的快照程序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lvl="8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EOS---programs---eosiod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55014" y="1364404"/>
            <a:ext cx="11979965" cy="5908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eosiod: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负责生产区块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打包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\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验证交易生成区块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提供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REST 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API: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提供</a:t>
            </a:r>
            <a:r>
              <a:rPr lang="en-US" altLang="zh-CN" sz="28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API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查询区块账户的信息</a:t>
            </a:r>
            <a:endParaRPr lang="zh-CN" altLang="en-US" sz="2800" b="1" dirty="0" smtClean="0">
              <a:solidFill>
                <a:srgbClr val="FF0000"/>
              </a:solidFill>
              <a:latin typeface="Arial" panose="020B0604020202020204" pitchFamily="34" charset="0"/>
              <a:sym typeface="+mn-ea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提供钱包功能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如管理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key  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交易签名等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EOS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提供命令行工具来调用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api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lvl="4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本地开发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marL="1371600" lvl="4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  <a:sym typeface="+mn-ea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EOS---eosiod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87688" y="674594"/>
            <a:ext cx="11979965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87655" y="674370"/>
            <a:ext cx="6169660" cy="4615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eosiod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采用了大量的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plugin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插件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eosiod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的核心代码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4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行</a:t>
            </a: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zh-CN" altLang="en-US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71260" y="1143000"/>
            <a:ext cx="6826250" cy="57111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155" y="5149215"/>
            <a:ext cx="6672580" cy="1704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6755" y="1664970"/>
            <a:ext cx="10474960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这行代码主要是完成了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3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个插件的初始化工作</a:t>
            </a:r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从这行可以看出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,eosiod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程序是一个插件化的框架</a:t>
            </a:r>
            <a:endParaRPr lang="zh-CN" altLang="en-US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其中所有的功能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都是由插件实现的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你想要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eosiod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具备什么能力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>
                <a:solidFill>
                  <a:srgbClr val="2D65B4"/>
                </a:solidFill>
                <a:latin typeface="Arial" panose="020B0604020202020204" pitchFamily="34" charset="0"/>
              </a:rPr>
              <a:t>就组合不同的插件</a:t>
            </a:r>
            <a:r>
              <a:rPr lang="en-US" altLang="zh-CN" sz="2800" b="1" dirty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76885" y="1419860"/>
            <a:ext cx="807656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2D65B4"/>
                </a:solidFill>
                <a:latin typeface="Arial" panose="020B0604020202020204" pitchFamily="34" charset="0"/>
                <a:sym typeface="+mn-ea"/>
              </a:rPr>
              <a:t>if(!app().initialize&lt;chain_plugin,http_plugin,net_plugin&gt;(argc,argv))</a:t>
            </a:r>
            <a:endParaRPr lang="en-US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标题 1"/>
          <p:cNvSpPr>
            <a:spLocks noGrp="1"/>
          </p:cNvSpPr>
          <p:nvPr>
            <p:ph type="title" idx="4294967295"/>
          </p:nvPr>
        </p:nvSpPr>
        <p:spPr>
          <a:xfrm>
            <a:off x="488029" y="0"/>
            <a:ext cx="10021131" cy="1143000"/>
          </a:xfrm>
        </p:spPr>
        <p:txBody>
          <a:bodyPr>
            <a:normAutofit/>
          </a:bodyPr>
          <a:lstStyle/>
          <a:p>
            <a:r>
              <a:rPr lang="en-US" altLang="zh-CN" sz="4265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EOS</a:t>
            </a:r>
            <a:endParaRPr lang="en-US" altLang="zh-CN" sz="31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49705" y="2350770"/>
            <a:ext cx="883729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目的是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: 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对每一个成功初始化的插件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,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调用它们的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startup()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函数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(</a:t>
            </a:r>
            <a:r>
              <a:rPr lang="zh-CN" altLang="en-US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做一些初始参数的设定</a:t>
            </a:r>
            <a:r>
              <a:rPr lang="en-US" altLang="zh-CN" sz="2800" b="1" dirty="0" smtClean="0">
                <a:solidFill>
                  <a:srgbClr val="2D65B4"/>
                </a:solidFill>
                <a:latin typeface="Arial" panose="020B0604020202020204" pitchFamily="34" charset="0"/>
              </a:rPr>
              <a:t>)</a:t>
            </a: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>
              <a:solidFill>
                <a:srgbClr val="2D65B4"/>
              </a:solidFill>
              <a:latin typeface="Arial" panose="020B0604020202020204" pitchFamily="34" charset="0"/>
            </a:endParaRPr>
          </a:p>
          <a:p>
            <a:pPr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CN" sz="2800" b="1" dirty="0" smtClean="0">
              <a:solidFill>
                <a:srgbClr val="2D65B4"/>
              </a:solidFill>
              <a:latin typeface="Arial" panose="020B0604020202020204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8315" y="1143000"/>
            <a:ext cx="78105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>
                <a:solidFill>
                  <a:srgbClr val="FF0000"/>
                </a:solidFill>
              </a:rPr>
              <a:t>app().startup();</a:t>
            </a:r>
            <a:endParaRPr lang="en-US" altLang="zh-CN" sz="28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1156</Words>
  <Application>WPS 演示</Application>
  <PresentationFormat>宽屏</PresentationFormat>
  <Paragraphs>152</Paragraphs>
  <Slides>14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宋体</vt:lpstr>
      <vt:lpstr>Wingdings</vt:lpstr>
      <vt:lpstr>幼圆</vt:lpstr>
      <vt:lpstr>Calibri Light</vt:lpstr>
      <vt:lpstr>Calibri</vt:lpstr>
      <vt:lpstr>微软雅黑</vt:lpstr>
      <vt:lpstr>Arial Unicode MS</vt:lpstr>
      <vt:lpstr>Office 主题</vt:lpstr>
      <vt:lpstr>EOS  小结 </vt:lpstr>
      <vt:lpstr>EOS</vt:lpstr>
      <vt:lpstr>EOS</vt:lpstr>
      <vt:lpstr>EOS</vt:lpstr>
      <vt:lpstr>EOS---programs</vt:lpstr>
      <vt:lpstr>EOS---programs---eosiod</vt:lpstr>
      <vt:lpstr>EOS---eosiod</vt:lpstr>
      <vt:lpstr>EOS</vt:lpstr>
      <vt:lpstr>EOS</vt:lpstr>
      <vt:lpstr>EOS</vt:lpstr>
      <vt:lpstr>EOS ---插件注册流程</vt:lpstr>
      <vt:lpstr>EOS---插件注册流程</vt:lpstr>
      <vt:lpstr>EOS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SUN_tel:13027134349</cp:lastModifiedBy>
  <cp:revision>251</cp:revision>
  <dcterms:created xsi:type="dcterms:W3CDTF">2016-04-05T12:51:00Z</dcterms:created>
  <dcterms:modified xsi:type="dcterms:W3CDTF">2019-04-24T01:49:40Z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2052-11.1.0.8567</vt:lpwstr>
  </property>
</Properties>
</file>