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CFF"/>
    <a:srgbClr val="F7FDF5"/>
    <a:srgbClr val="FFF5F0"/>
    <a:srgbClr val="ECE8F3"/>
    <a:srgbClr val="B3DE68"/>
    <a:srgbClr val="610073"/>
    <a:srgbClr val="CAE11A"/>
    <a:srgbClr val="005084"/>
    <a:srgbClr val="FFFFFF"/>
    <a:srgbClr val="BD80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80CA70-5D8A-4D9A-81BD-C5EF876A6924}" v="239" dt="2022-09-07T20:05:51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>
        <p:scale>
          <a:sx n="125" d="100"/>
          <a:sy n="125" d="100"/>
        </p:scale>
        <p:origin x="90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g Sun" userId="be17a8240fc13af6" providerId="LiveId" clId="{7080CA70-5D8A-4D9A-81BD-C5EF876A6924}"/>
    <pc:docChg chg="undo redo custSel addSld delSld modSld">
      <pc:chgData name="Zheng Sun" userId="be17a8240fc13af6" providerId="LiveId" clId="{7080CA70-5D8A-4D9A-81BD-C5EF876A6924}" dt="2022-09-07T20:06:15.196" v="2634" actId="20577"/>
      <pc:docMkLst>
        <pc:docMk/>
      </pc:docMkLst>
      <pc:sldChg chg="modSp del mod">
        <pc:chgData name="Zheng Sun" userId="be17a8240fc13af6" providerId="LiveId" clId="{7080CA70-5D8A-4D9A-81BD-C5EF876A6924}" dt="2022-09-03T04:09:46.453" v="2219" actId="47"/>
        <pc:sldMkLst>
          <pc:docMk/>
          <pc:sldMk cId="1060275149" sldId="259"/>
        </pc:sldMkLst>
        <pc:grpChg chg="mod">
          <ac:chgData name="Zheng Sun" userId="be17a8240fc13af6" providerId="LiveId" clId="{7080CA70-5D8A-4D9A-81BD-C5EF876A6924}" dt="2022-09-03T02:15:03.388" v="1554" actId="1076"/>
          <ac:grpSpMkLst>
            <pc:docMk/>
            <pc:sldMk cId="1060275149" sldId="259"/>
            <ac:grpSpMk id="178" creationId="{477DE450-995E-32D1-AD36-85585CDD0B47}"/>
          </ac:grpSpMkLst>
        </pc:grpChg>
      </pc:sldChg>
      <pc:sldChg chg="del">
        <pc:chgData name="Zheng Sun" userId="be17a8240fc13af6" providerId="LiveId" clId="{7080CA70-5D8A-4D9A-81BD-C5EF876A6924}" dt="2022-09-03T04:09:46.453" v="2219" actId="47"/>
        <pc:sldMkLst>
          <pc:docMk/>
          <pc:sldMk cId="3367313438" sldId="260"/>
        </pc:sldMkLst>
      </pc:sldChg>
      <pc:sldChg chg="del">
        <pc:chgData name="Zheng Sun" userId="be17a8240fc13af6" providerId="LiveId" clId="{7080CA70-5D8A-4D9A-81BD-C5EF876A6924}" dt="2022-09-03T04:09:46.453" v="2219" actId="47"/>
        <pc:sldMkLst>
          <pc:docMk/>
          <pc:sldMk cId="2436546718" sldId="261"/>
        </pc:sldMkLst>
      </pc:sldChg>
      <pc:sldChg chg="del">
        <pc:chgData name="Zheng Sun" userId="be17a8240fc13af6" providerId="LiveId" clId="{7080CA70-5D8A-4D9A-81BD-C5EF876A6924}" dt="2022-09-03T04:09:46.453" v="2219" actId="47"/>
        <pc:sldMkLst>
          <pc:docMk/>
          <pc:sldMk cId="1057636595" sldId="262"/>
        </pc:sldMkLst>
      </pc:sldChg>
      <pc:sldChg chg="del">
        <pc:chgData name="Zheng Sun" userId="be17a8240fc13af6" providerId="LiveId" clId="{7080CA70-5D8A-4D9A-81BD-C5EF876A6924}" dt="2022-09-03T04:09:46.453" v="2219" actId="47"/>
        <pc:sldMkLst>
          <pc:docMk/>
          <pc:sldMk cId="436613579" sldId="263"/>
        </pc:sldMkLst>
      </pc:sldChg>
      <pc:sldChg chg="del">
        <pc:chgData name="Zheng Sun" userId="be17a8240fc13af6" providerId="LiveId" clId="{7080CA70-5D8A-4D9A-81BD-C5EF876A6924}" dt="2022-09-03T04:09:46.453" v="2219" actId="47"/>
        <pc:sldMkLst>
          <pc:docMk/>
          <pc:sldMk cId="3705479165" sldId="264"/>
        </pc:sldMkLst>
      </pc:sldChg>
      <pc:sldChg chg="addSp delSp modSp del mod">
        <pc:chgData name="Zheng Sun" userId="be17a8240fc13af6" providerId="LiveId" clId="{7080CA70-5D8A-4D9A-81BD-C5EF876A6924}" dt="2022-09-03T04:09:46.453" v="2219" actId="47"/>
        <pc:sldMkLst>
          <pc:docMk/>
          <pc:sldMk cId="2945558689" sldId="265"/>
        </pc:sldMkLst>
        <pc:spChg chg="del">
          <ac:chgData name="Zheng Sun" userId="be17a8240fc13af6" providerId="LiveId" clId="{7080CA70-5D8A-4D9A-81BD-C5EF876A6924}" dt="2022-08-25T03:13:28.598" v="0" actId="478"/>
          <ac:spMkLst>
            <pc:docMk/>
            <pc:sldMk cId="2945558689" sldId="265"/>
            <ac:spMk id="81" creationId="{AE8A2E9F-025F-8CF2-81DE-2966559E0532}"/>
          </ac:spMkLst>
        </pc:spChg>
        <pc:spChg chg="mod">
          <ac:chgData name="Zheng Sun" userId="be17a8240fc13af6" providerId="LiveId" clId="{7080CA70-5D8A-4D9A-81BD-C5EF876A6924}" dt="2022-08-25T19:33:03.856" v="15" actId="207"/>
          <ac:spMkLst>
            <pc:docMk/>
            <pc:sldMk cId="2945558689" sldId="265"/>
            <ac:spMk id="83" creationId="{8FD9B034-3CFA-921C-95BC-A794B414DC29}"/>
          </ac:spMkLst>
        </pc:spChg>
        <pc:spChg chg="del topLvl">
          <ac:chgData name="Zheng Sun" userId="be17a8240fc13af6" providerId="LiveId" clId="{7080CA70-5D8A-4D9A-81BD-C5EF876A6924}" dt="2022-08-25T03:13:31.190" v="1" actId="478"/>
          <ac:spMkLst>
            <pc:docMk/>
            <pc:sldMk cId="2945558689" sldId="265"/>
            <ac:spMk id="87" creationId="{1206D00C-6A90-B9F5-017C-531A9AF87754}"/>
          </ac:spMkLst>
        </pc:spChg>
        <pc:spChg chg="mod">
          <ac:chgData name="Zheng Sun" userId="be17a8240fc13af6" providerId="LiveId" clId="{7080CA70-5D8A-4D9A-81BD-C5EF876A6924}" dt="2022-08-25T19:33:07.750" v="16" actId="207"/>
          <ac:spMkLst>
            <pc:docMk/>
            <pc:sldMk cId="2945558689" sldId="265"/>
            <ac:spMk id="90" creationId="{F6289A24-E1F5-7279-08BE-5BC9B9A297C9}"/>
          </ac:spMkLst>
        </pc:spChg>
        <pc:spChg chg="del">
          <ac:chgData name="Zheng Sun" userId="be17a8240fc13af6" providerId="LiveId" clId="{7080CA70-5D8A-4D9A-81BD-C5EF876A6924}" dt="2022-08-25T03:13:38.686" v="3" actId="478"/>
          <ac:spMkLst>
            <pc:docMk/>
            <pc:sldMk cId="2945558689" sldId="265"/>
            <ac:spMk id="110" creationId="{ABD0618A-7C26-5ACC-9F19-9E7E4A1A883F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67" creationId="{E4C003B4-0E19-F187-0E9B-032C8D3F6E84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68" creationId="{9D5135B8-2A3B-2825-BDDB-2E716B23DE98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69" creationId="{B9721677-BB6C-06EF-4163-49D551E85B3D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70" creationId="{4E03212A-4E4D-EE90-694D-DC98F1B2353A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71" creationId="{7578F3BD-968C-92DA-4DCB-1450A118D81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72" creationId="{CEE09417-03F7-8BBB-CD01-8986EC4AC7C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73" creationId="{F122B75B-9FB6-0695-7578-6E1B6B4033FD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74" creationId="{0D2D4189-16D9-57EC-5B31-A4D8ED17AB33}"/>
          </ac:spMkLst>
        </pc:spChg>
        <pc:spChg chg="mod topLvl">
          <ac:chgData name="Zheng Sun" userId="be17a8240fc13af6" providerId="LiveId" clId="{7080CA70-5D8A-4D9A-81BD-C5EF876A6924}" dt="2022-08-25T03:13:46.729" v="4" actId="165"/>
          <ac:spMkLst>
            <pc:docMk/>
            <pc:sldMk cId="2945558689" sldId="265"/>
            <ac:spMk id="179" creationId="{10CF7E4C-EA4C-0F79-753C-35C2F1ACBF99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81" creationId="{552142D7-30C6-07B6-0E1F-F04F55768AAD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99" creationId="{B4EE7D8C-059F-49BC-ED5F-89CDD1B9FD4A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230" creationId="{9CFDE0B0-EA80-372C-C905-74C1E63DE095}"/>
          </ac:spMkLst>
        </pc:spChg>
        <pc:spChg chg="mod topLvl">
          <ac:chgData name="Zheng Sun" userId="be17a8240fc13af6" providerId="LiveId" clId="{7080CA70-5D8A-4D9A-81BD-C5EF876A6924}" dt="2022-08-25T19:37:07.105" v="70" actId="1076"/>
          <ac:spMkLst>
            <pc:docMk/>
            <pc:sldMk cId="2945558689" sldId="265"/>
            <ac:spMk id="231" creationId="{B0C065BE-DE77-67FE-9613-FAAD4B0B082F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2" creationId="{B6A6AB3D-21A8-F27D-00D6-F7970E840C99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3" creationId="{B0507785-AFEC-680A-5694-CCE6C0D2C0BD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4" creationId="{596AE5E7-DFED-198D-4BD6-28949FD9F4C2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5" creationId="{4C5D98B5-B2E9-54A3-0EA0-89AFFA8A2807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6" creationId="{FFDCDD90-7BF9-235C-AE8F-EA2372CB7661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7" creationId="{FF9246EC-9FD8-29B0-F755-28DC62F32D04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8" creationId="{B130747C-6615-CFFC-30A5-4BFCD4B541AD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39" creationId="{14331EC6-7E3C-8048-FCE9-9C864098F286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40" creationId="{9FB4448A-D289-4DB0-CCF7-A2BBF84DBDCC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241" creationId="{F5E8FB09-4F96-452E-440D-90DEB94C17F3}"/>
          </ac:spMkLst>
        </pc:spChg>
        <pc:spChg chg="mod topLvl">
          <ac:chgData name="Zheng Sun" userId="be17a8240fc13af6" providerId="LiveId" clId="{7080CA70-5D8A-4D9A-81BD-C5EF876A6924}" dt="2022-08-25T19:37:07.105" v="70" actId="1076"/>
          <ac:spMkLst>
            <pc:docMk/>
            <pc:sldMk cId="2945558689" sldId="265"/>
            <ac:spMk id="242" creationId="{5EC22C89-8EA2-C3E1-FD03-E58E00E38578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243" creationId="{3D248C85-1C32-EBF9-0856-8E4A00AB77EA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272" creationId="{48990176-E319-3D55-FEC7-D24C2DE298F2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18" creationId="{37FF304A-3E2D-AC9F-6698-3D519DA1F1D9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19" creationId="{A42E9D7F-B955-981D-CDF5-022F15C07DE6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0" creationId="{454E7A92-3ABC-0FDD-BDED-D35D018815C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1" creationId="{8A61C6B9-3511-7170-FCDC-199BBFEE6120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2" creationId="{899836DA-7C7C-81D4-86A2-93B43ECBFBE2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3" creationId="{52B8B2F3-C271-EF5F-7919-234A02D4E1DF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4" creationId="{012008CC-33E0-8E46-7EB5-9DA0D18358A0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5" creationId="{6B8D6C71-79AB-9509-BD6E-279732F8042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6" creationId="{9AC35A9D-F477-13AD-3A99-E6AF0C0552A3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7" creationId="{ECCC5544-2A43-79E0-30F4-0B1787328834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8" creationId="{88830EF8-FBA9-A5AD-C6FB-1C071D7D4EA6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29" creationId="{353B80FC-3AEA-0A9F-844F-80D33ED55606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30" creationId="{3EBFF0C8-01D2-A26A-30F5-79B652E77409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331" creationId="{B5EC4C2D-3270-F2BA-2050-D596DC2C2CA1}"/>
          </ac:spMkLst>
        </pc:spChg>
        <pc:spChg chg="mod topLvl">
          <ac:chgData name="Zheng Sun" userId="be17a8240fc13af6" providerId="LiveId" clId="{7080CA70-5D8A-4D9A-81BD-C5EF876A6924}" dt="2022-08-25T03:13:34.162" v="2" actId="165"/>
          <ac:spMkLst>
            <pc:docMk/>
            <pc:sldMk cId="2945558689" sldId="265"/>
            <ac:spMk id="333" creationId="{BF3B9B35-3510-6C7C-9654-48BE7B563C94}"/>
          </ac:spMkLst>
        </pc:spChg>
        <pc:spChg chg="mod topLvl">
          <ac:chgData name="Zheng Sun" userId="be17a8240fc13af6" providerId="LiveId" clId="{7080CA70-5D8A-4D9A-81BD-C5EF876A6924}" dt="2022-08-25T19:34:10.023" v="23" actId="1076"/>
          <ac:spMkLst>
            <pc:docMk/>
            <pc:sldMk cId="2945558689" sldId="265"/>
            <ac:spMk id="336" creationId="{C1B10928-442F-2F11-260D-1A638AC6DF3F}"/>
          </ac:spMkLst>
        </pc:spChg>
        <pc:spChg chg="add del mod">
          <ac:chgData name="Zheng Sun" userId="be17a8240fc13af6" providerId="LiveId" clId="{7080CA70-5D8A-4D9A-81BD-C5EF876A6924}" dt="2022-08-25T20:00:20.921" v="531"/>
          <ac:spMkLst>
            <pc:docMk/>
            <pc:sldMk cId="2945558689" sldId="265"/>
            <ac:spMk id="448" creationId="{FAFBA73A-1411-2BAC-9544-9247C6812B56}"/>
          </ac:spMkLst>
        </pc:spChg>
        <pc:spChg chg="add del mod">
          <ac:chgData name="Zheng Sun" userId="be17a8240fc13af6" providerId="LiveId" clId="{7080CA70-5D8A-4D9A-81BD-C5EF876A6924}" dt="2022-08-25T20:00:20.921" v="531"/>
          <ac:spMkLst>
            <pc:docMk/>
            <pc:sldMk cId="2945558689" sldId="265"/>
            <ac:spMk id="449" creationId="{06C66497-1134-0A76-5B24-63F904B0119E}"/>
          </ac:spMkLst>
        </pc:spChg>
        <pc:spChg chg="mod">
          <ac:chgData name="Zheng Sun" userId="be17a8240fc13af6" providerId="LiveId" clId="{7080CA70-5D8A-4D9A-81BD-C5EF876A6924}" dt="2022-08-25T19:33:11.461" v="17" actId="207"/>
          <ac:spMkLst>
            <pc:docMk/>
            <pc:sldMk cId="2945558689" sldId="265"/>
            <ac:spMk id="451" creationId="{DCA3C982-4C93-E1C4-8C7D-A84ADFC30C8A}"/>
          </ac:spMkLst>
        </pc:spChg>
        <pc:spChg chg="del mod">
          <ac:chgData name="Zheng Sun" userId="be17a8240fc13af6" providerId="LiveId" clId="{7080CA70-5D8A-4D9A-81BD-C5EF876A6924}" dt="2022-08-25T19:33:30.371" v="21" actId="478"/>
          <ac:spMkLst>
            <pc:docMk/>
            <pc:sldMk cId="2945558689" sldId="265"/>
            <ac:spMk id="495" creationId="{ABD0618A-7C26-5ACC-9F19-9E7E4A1A883F}"/>
          </ac:spMkLst>
        </pc:spChg>
        <pc:spChg chg="mod topLvl">
          <ac:chgData name="Zheng Sun" userId="be17a8240fc13af6" providerId="LiveId" clId="{7080CA70-5D8A-4D9A-81BD-C5EF876A6924}" dt="2022-08-25T03:13:46.729" v="4" actId="165"/>
          <ac:spMkLst>
            <pc:docMk/>
            <pc:sldMk cId="2945558689" sldId="265"/>
            <ac:spMk id="506" creationId="{C4CD6866-978E-3E75-F061-6AFB38F2661B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024" creationId="{B8F5965D-A5A4-754D-F7C9-555E3B9868B8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025" creationId="{CEA876C5-AE0D-EB94-0A6D-909F09E87057}"/>
          </ac:spMkLst>
        </pc:spChg>
        <pc:spChg chg="mod topLvl">
          <ac:chgData name="Zheng Sun" userId="be17a8240fc13af6" providerId="LiveId" clId="{7080CA70-5D8A-4D9A-81BD-C5EF876A6924}" dt="2022-08-25T03:14:32.423" v="12" actId="164"/>
          <ac:spMkLst>
            <pc:docMk/>
            <pc:sldMk cId="2945558689" sldId="265"/>
            <ac:spMk id="1027" creationId="{E174EA3A-6ECF-375D-B7E8-B7C104565562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4" creationId="{E5CB249B-B8DA-CBCD-DFCA-0F81EB6FE1CD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5" creationId="{BFB24E82-0B31-E143-C315-80905DB09C86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6" creationId="{7E44CF24-B816-5AD5-B837-E8ED3882AAB3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7" creationId="{CD367626-A806-BFEF-DF4D-873212B9354E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8" creationId="{DADB64CE-B071-1FA4-5CA8-6612BDF5E008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59" creationId="{069864F9-1A23-8102-BC80-977B09C818E7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0" creationId="{C5898526-4054-61FF-FB86-9F5627578D6E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1" creationId="{7BF1212A-428F-868E-78FE-9994BF59D34C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2" creationId="{370BAECF-7BD5-72C1-5BB4-ADF4448CC5C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4" creationId="{1FBF3A77-DC25-B345-1F38-BC3156AAF2E8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5" creationId="{E510FC35-C3E5-C4B1-0D47-4471E467D999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6" creationId="{F73A60C9-B28F-D5A0-2E2E-414CBD57D761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7" creationId="{40C27A89-0048-D09C-04F1-DFE8439ACB8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8" creationId="{B7C6D299-239B-1F78-6E79-BB34AA413B69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69" creationId="{CA33B97E-1858-142A-74E5-84B5C0FE77D8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70" creationId="{28D8F833-E9FC-E8F8-E5FA-A662B61B1BB4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71" creationId="{C7133A49-7AF4-9744-90F6-157DE154CF6D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72" creationId="{E61279F4-CB01-467E-05FC-D093D498D9DE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73" creationId="{3DF83A26-302B-C018-B689-BD1F5F49263F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74" creationId="{1BA44F38-3276-1B25-611E-B1D300879A1B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85" creationId="{309D129F-CE9E-E6C3-55A4-1B9D5979FE55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86" creationId="{516E5AD7-3866-FDB9-6587-BCE5FA4FE3E6}"/>
          </ac:spMkLst>
        </pc:spChg>
        <pc:spChg chg="mod topLvl">
          <ac:chgData name="Zheng Sun" userId="be17a8240fc13af6" providerId="LiveId" clId="{7080CA70-5D8A-4D9A-81BD-C5EF876A6924}" dt="2022-08-25T03:14:27.397" v="11" actId="164"/>
          <ac:spMkLst>
            <pc:docMk/>
            <pc:sldMk cId="2945558689" sldId="265"/>
            <ac:spMk id="1087" creationId="{4FC4E4A5-DD81-E0CF-5828-817C4CBF69FD}"/>
          </ac:spMkLst>
        </pc:spChg>
        <pc:grpChg chg="add mod">
          <ac:chgData name="Zheng Sun" userId="be17a8240fc13af6" providerId="LiveId" clId="{7080CA70-5D8A-4D9A-81BD-C5EF876A6924}" dt="2022-08-25T03:14:27.397" v="11" actId="164"/>
          <ac:grpSpMkLst>
            <pc:docMk/>
            <pc:sldMk cId="2945558689" sldId="265"/>
            <ac:grpSpMk id="3" creationId="{F569A6AA-D18B-1971-BB7E-834CEFB9E35B}"/>
          </ac:grpSpMkLst>
        </pc:grpChg>
        <pc:grpChg chg="add mod">
          <ac:chgData name="Zheng Sun" userId="be17a8240fc13af6" providerId="LiveId" clId="{7080CA70-5D8A-4D9A-81BD-C5EF876A6924}" dt="2022-08-25T03:14:32.423" v="12" actId="164"/>
          <ac:grpSpMkLst>
            <pc:docMk/>
            <pc:sldMk cId="2945558689" sldId="265"/>
            <ac:grpSpMk id="35" creationId="{DE157917-4164-16E1-EC37-02326873E84F}"/>
          </ac:grpSpMkLst>
        </pc:grpChg>
        <pc:grpChg chg="mod">
          <ac:chgData name="Zheng Sun" userId="be17a8240fc13af6" providerId="LiveId" clId="{7080CA70-5D8A-4D9A-81BD-C5EF876A6924}" dt="2022-08-25T19:35:49.675" v="52" actId="1076"/>
          <ac:grpSpMkLst>
            <pc:docMk/>
            <pc:sldMk cId="2945558689" sldId="265"/>
            <ac:grpSpMk id="102" creationId="{1964C22A-ED70-6F14-5EC6-6531422C7607}"/>
          </ac:grpSpMkLst>
        </pc:grpChg>
        <pc:grpChg chg="del">
          <ac:chgData name="Zheng Sun" userId="be17a8240fc13af6" providerId="LiveId" clId="{7080CA70-5D8A-4D9A-81BD-C5EF876A6924}" dt="2022-08-25T03:13:31.190" v="1" actId="478"/>
          <ac:grpSpMkLst>
            <pc:docMk/>
            <pc:sldMk cId="2945558689" sldId="265"/>
            <ac:grpSpMk id="111" creationId="{4A2265BF-593E-4B0E-E3B1-E3669A20F4A7}"/>
          </ac:grpSpMkLst>
        </pc:grpChg>
        <pc:grpChg chg="del">
          <ac:chgData name="Zheng Sun" userId="be17a8240fc13af6" providerId="LiveId" clId="{7080CA70-5D8A-4D9A-81BD-C5EF876A6924}" dt="2022-08-25T03:13:46.729" v="4" actId="165"/>
          <ac:grpSpMkLst>
            <pc:docMk/>
            <pc:sldMk cId="2945558689" sldId="265"/>
            <ac:grpSpMk id="112" creationId="{C2FE7E2D-29C6-FF7D-632D-E0686F6E7585}"/>
          </ac:grpSpMkLst>
        </pc:grpChg>
        <pc:grpChg chg="mod">
          <ac:chgData name="Zheng Sun" userId="be17a8240fc13af6" providerId="LiveId" clId="{7080CA70-5D8A-4D9A-81BD-C5EF876A6924}" dt="2022-08-25T19:35:52.677" v="54" actId="1076"/>
          <ac:grpSpMkLst>
            <pc:docMk/>
            <pc:sldMk cId="2945558689" sldId="265"/>
            <ac:grpSpMk id="486" creationId="{4D4D6D81-ECF2-64FC-5B5C-D64B21B7D852}"/>
          </ac:grpSpMkLst>
        </pc:grpChg>
        <pc:grpChg chg="del topLvl">
          <ac:chgData name="Zheng Sun" userId="be17a8240fc13af6" providerId="LiveId" clId="{7080CA70-5D8A-4D9A-81BD-C5EF876A6924}" dt="2022-08-25T03:13:34.162" v="2" actId="165"/>
          <ac:grpSpMkLst>
            <pc:docMk/>
            <pc:sldMk cId="2945558689" sldId="265"/>
            <ac:grpSpMk id="487" creationId="{C7D4DDA8-00EB-A63A-DCD3-315267DA80D8}"/>
          </ac:grpSpMkLst>
        </pc:grpChg>
        <pc:grpChg chg="mod">
          <ac:chgData name="Zheng Sun" userId="be17a8240fc13af6" providerId="LiveId" clId="{7080CA70-5D8A-4D9A-81BD-C5EF876A6924}" dt="2022-08-25T19:34:43.164" v="25" actId="1076"/>
          <ac:grpSpMkLst>
            <pc:docMk/>
            <pc:sldMk cId="2945558689" sldId="265"/>
            <ac:grpSpMk id="492" creationId="{85E3DA63-0A35-B702-258D-E20626D32981}"/>
          </ac:grpSpMkLst>
        </pc:grpChg>
        <pc:cxnChg chg="del mod topLvl">
          <ac:chgData name="Zheng Sun" userId="be17a8240fc13af6" providerId="LiveId" clId="{7080CA70-5D8A-4D9A-81BD-C5EF876A6924}" dt="2022-08-25T03:13:49.515" v="5" actId="478"/>
          <ac:cxnSpMkLst>
            <pc:docMk/>
            <pc:sldMk cId="2945558689" sldId="265"/>
            <ac:cxnSpMk id="108" creationId="{F32796D7-55DD-CCE3-69DF-63133EFD79AC}"/>
          </ac:cxnSpMkLst>
        </pc:cxnChg>
        <pc:cxnChg chg="mod">
          <ac:chgData name="Zheng Sun" userId="be17a8240fc13af6" providerId="LiveId" clId="{7080CA70-5D8A-4D9A-81BD-C5EF876A6924}" dt="2022-08-25T19:33:47.083" v="22" actId="1076"/>
          <ac:cxnSpMkLst>
            <pc:docMk/>
            <pc:sldMk cId="2945558689" sldId="265"/>
            <ac:cxnSpMk id="120" creationId="{539F97A9-A0D5-5E19-A3DB-61D9D4236751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32" creationId="{B3BE18CA-16A4-EF6D-FF0E-1A1B558A3877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33" creationId="{64206A0D-9BF7-A034-2798-829A51CD8683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39" creationId="{6CC63742-6113-725C-2424-7339CF907A1F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40" creationId="{DCB7D49F-BDCF-268C-1F4E-481655DD8691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45" creationId="{F2850F6E-EAEC-8D87-279B-FAA1BB8024FF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46" creationId="{530214EE-986B-C16D-26E3-EAF8B0989F4C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51" creationId="{2F34B10B-61EB-0277-D8E4-44AD09F4DFE1}"/>
          </ac:cxnSpMkLst>
        </pc:cxnChg>
        <pc:cxnChg chg="mod topLvl">
          <ac:chgData name="Zheng Sun" userId="be17a8240fc13af6" providerId="LiveId" clId="{7080CA70-5D8A-4D9A-81BD-C5EF876A6924}" dt="2022-08-25T03:14:27.397" v="11" actId="164"/>
          <ac:cxnSpMkLst>
            <pc:docMk/>
            <pc:sldMk cId="2945558689" sldId="265"/>
            <ac:cxnSpMk id="1052" creationId="{F21A5492-A752-6B4C-A288-7D09AE4CC412}"/>
          </ac:cxnSpMkLst>
        </pc:cxnChg>
      </pc:sldChg>
      <pc:sldChg chg="addSp delSp modSp new mod">
        <pc:chgData name="Zheng Sun" userId="be17a8240fc13af6" providerId="LiveId" clId="{7080CA70-5D8A-4D9A-81BD-C5EF876A6924}" dt="2022-09-07T19:57:13.184" v="2512" actId="113"/>
        <pc:sldMkLst>
          <pc:docMk/>
          <pc:sldMk cId="320314936" sldId="266"/>
        </pc:sldMkLst>
        <pc:spChg chg="add mod">
          <ac:chgData name="Zheng Sun" userId="be17a8240fc13af6" providerId="LiveId" clId="{7080CA70-5D8A-4D9A-81BD-C5EF876A6924}" dt="2022-09-07T19:57:13.184" v="2512" actId="113"/>
          <ac:spMkLst>
            <pc:docMk/>
            <pc:sldMk cId="320314936" sldId="266"/>
            <ac:spMk id="2" creationId="{D1BD1259-525B-5DA4-6A03-43DC4FD313D0}"/>
          </ac:spMkLst>
        </pc:spChg>
        <pc:spChg chg="del">
          <ac:chgData name="Zheng Sun" userId="be17a8240fc13af6" providerId="LiveId" clId="{7080CA70-5D8A-4D9A-81BD-C5EF876A6924}" dt="2022-08-25T19:34:47.854" v="27" actId="478"/>
          <ac:spMkLst>
            <pc:docMk/>
            <pc:sldMk cId="320314936" sldId="266"/>
            <ac:spMk id="2" creationId="{E06C157F-DD09-2C0F-C9CA-316C3D4AD1E9}"/>
          </ac:spMkLst>
        </pc:spChg>
        <pc:spChg chg="del">
          <ac:chgData name="Zheng Sun" userId="be17a8240fc13af6" providerId="LiveId" clId="{7080CA70-5D8A-4D9A-81BD-C5EF876A6924}" dt="2022-08-25T19:34:47.854" v="27" actId="478"/>
          <ac:spMkLst>
            <pc:docMk/>
            <pc:sldMk cId="320314936" sldId="266"/>
            <ac:spMk id="3" creationId="{B692FE17-CA56-5324-D03C-82CC2BBB5307}"/>
          </ac:spMkLst>
        </pc:spChg>
        <pc:spChg chg="add mod">
          <ac:chgData name="Zheng Sun" userId="be17a8240fc13af6" providerId="LiveId" clId="{7080CA70-5D8A-4D9A-81BD-C5EF876A6924}" dt="2022-08-25T20:01:30.254" v="605" actId="1036"/>
          <ac:spMkLst>
            <pc:docMk/>
            <pc:sldMk cId="320314936" sldId="266"/>
            <ac:spMk id="4" creationId="{18991975-5270-8215-E15B-343657AA9AA1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6" creationId="{F465025A-CA5D-3CB7-2569-3769942051BE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7" creationId="{133FA39F-4274-2BF4-BB9B-672B3700E262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8" creationId="{D2397D52-327E-82D4-132D-C1FCFD00F70B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9" creationId="{79248ABC-DD59-1E1F-320A-AAE71CBC5DE8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0" creationId="{537681CD-F775-DC51-DBFC-57D97D33B9FD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1" creationId="{EF2B6892-8C16-8BDB-E9BF-2B1CF8E2A0F3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2" creationId="{33092CB7-7530-7882-C7CE-89DC69179825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3" creationId="{658E5196-BB0D-0294-47C5-491DBDAC14C1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4" creationId="{06826936-AD59-0E84-CC8A-772A6267CB0C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5" creationId="{7721FE8E-5EB1-449B-0645-60194C1071E8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6" creationId="{EF888CEC-A9AD-59E2-F8D3-D4E0C0682A7E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7" creationId="{36388C2D-8C05-033B-2451-6A77E535FA3F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8" creationId="{6B615C39-42E7-DDA7-CD1C-F62D94C0F645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19" creationId="{C005A026-8F43-3385-8B31-703D6A8720B2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0" creationId="{E5DA0763-A508-29C3-3DCB-DE7A2CA645CE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1" creationId="{BF5C44B4-2BE0-7781-E8D5-E5163882701C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2" creationId="{3F540E16-DF84-5C75-C119-9956ABACBBFF}"/>
          </ac:spMkLst>
        </pc:spChg>
        <pc:spChg chg="add mod">
          <ac:chgData name="Zheng Sun" userId="be17a8240fc13af6" providerId="LiveId" clId="{7080CA70-5D8A-4D9A-81BD-C5EF876A6924}" dt="2022-08-25T20:01:30.254" v="605" actId="1036"/>
          <ac:spMkLst>
            <pc:docMk/>
            <pc:sldMk cId="320314936" sldId="266"/>
            <ac:spMk id="23" creationId="{225AD1DD-308E-1461-0207-FC278366EC67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7" creationId="{6680F26F-0F43-701E-711C-625D323C4C2C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8" creationId="{8E6FD75B-C11A-905E-D138-4C85F0F27EC1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29" creationId="{DB021636-5AF8-3616-0AB0-DD1BB1E103FC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0" creationId="{5A2012DE-AC08-C88C-E39C-0079C4BE2CE0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1" creationId="{4D10AF5F-EAF2-114A-1BA8-4203DC504C6F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2" creationId="{AAE25FE4-B89D-964D-1D32-EA9DE3C69197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3" creationId="{6672E2EE-AE72-7890-2E9B-50E4273766DE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4" creationId="{7099EAEB-F8EF-3023-39D8-C1E64E7DAE26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5" creationId="{832BEC07-68CA-AEB0-F16C-ECC9CFB85515}"/>
          </ac:spMkLst>
        </pc:spChg>
        <pc:spChg chg="mod">
          <ac:chgData name="Zheng Sun" userId="be17a8240fc13af6" providerId="LiveId" clId="{7080CA70-5D8A-4D9A-81BD-C5EF876A6924}" dt="2022-08-25T19:34:53.207" v="28"/>
          <ac:spMkLst>
            <pc:docMk/>
            <pc:sldMk cId="320314936" sldId="266"/>
            <ac:spMk id="36" creationId="{3F8F8698-0418-42BA-4B0C-B2193F6C419F}"/>
          </ac:spMkLst>
        </pc:spChg>
        <pc:spChg chg="add del mod">
          <ac:chgData name="Zheng Sun" userId="be17a8240fc13af6" providerId="LiveId" clId="{7080CA70-5D8A-4D9A-81BD-C5EF876A6924}" dt="2022-08-26T00:07:48.757" v="1247" actId="478"/>
          <ac:spMkLst>
            <pc:docMk/>
            <pc:sldMk cId="320314936" sldId="266"/>
            <ac:spMk id="37" creationId="{A8C8DDDF-7214-5C1F-4CA8-3DAC1AE0AAB5}"/>
          </ac:spMkLst>
        </pc:spChg>
        <pc:spChg chg="mod topLvl">
          <ac:chgData name="Zheng Sun" userId="be17a8240fc13af6" providerId="LiveId" clId="{7080CA70-5D8A-4D9A-81BD-C5EF876A6924}" dt="2022-08-26T00:28:34.091" v="1356" actId="1076"/>
          <ac:spMkLst>
            <pc:docMk/>
            <pc:sldMk cId="320314936" sldId="266"/>
            <ac:spMk id="39" creationId="{323B3775-9692-CE8F-5C0A-AFF203DC6413}"/>
          </ac:spMkLst>
        </pc:spChg>
        <pc:spChg chg="del mod">
          <ac:chgData name="Zheng Sun" userId="be17a8240fc13af6" providerId="LiveId" clId="{7080CA70-5D8A-4D9A-81BD-C5EF876A6924}" dt="2022-08-26T00:30:06.183" v="1428" actId="478"/>
          <ac:spMkLst>
            <pc:docMk/>
            <pc:sldMk cId="320314936" sldId="266"/>
            <ac:spMk id="41" creationId="{33FCB94F-991B-B9AA-16FA-DF91B68A5E59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2" creationId="{B8FF15EA-F8C7-44E0-762F-097DBBC9BF8B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3" creationId="{A6CF1715-ECF2-2467-CD7D-A4E5DF22CD17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4" creationId="{C51EE239-A92D-39B5-4A93-4CF6AEAF2EB9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5" creationId="{6BDF6745-9B82-CB20-2C36-E53D545C81D1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6" creationId="{3BAC0AB0-732B-BE1B-521E-A13BA03B752F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7" creationId="{C31D7698-F371-6BCC-2918-2E2F4D2F893D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8" creationId="{05ED0DE6-F08E-C215-274D-DB03CFCE2FA8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49" creationId="{8B2F5E94-EAB7-E915-9979-E87D68776BEA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0" creationId="{B4E4054F-1373-FA3E-1253-EF21A2AAC70C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1" creationId="{8F7087C0-CB8C-EA65-ACBA-B079D7DE0E85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2" creationId="{80CA6181-28A7-191F-667D-DF407399EE99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3" creationId="{D4A86436-F4FF-8C01-4A7B-8EF85AC580D8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4" creationId="{EB6B9A87-59FD-8E68-1578-456E977C75CB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5" creationId="{781223CA-E830-4854-688C-810286010265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6" creationId="{02EDC113-C459-4BAA-AF3C-A82B347E8892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7" creationId="{F19905C5-1612-CB38-2189-25EF54C661FB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8" creationId="{374EF6E3-4768-268F-B4C7-CBEC75C5CC69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59" creationId="{6713F913-77B5-0207-7F58-215AD943E4CC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0" creationId="{BE806959-B384-BD64-DFE4-8771D5D9D2CF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1" creationId="{A00996D7-4C78-BD72-60D9-0EBF06E11B0E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2" creationId="{99B446F0-1887-3F85-0A22-2C5BC26D0DC8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3" creationId="{004B58C7-A83E-B55A-D0B4-2E8CC6BE4B72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4" creationId="{E44AC009-3BCD-6BDB-2E44-C01E55F48856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5" creationId="{9611DA2D-8BFA-97C9-8186-9BBAC16DDB59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6" creationId="{D3985681-50F2-EFF7-6661-DB6B706E13EE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7" creationId="{566438EA-E651-EE72-84A7-072FAC1F805C}"/>
          </ac:spMkLst>
        </pc:spChg>
        <pc:spChg chg="mod">
          <ac:chgData name="Zheng Sun" userId="be17a8240fc13af6" providerId="LiveId" clId="{7080CA70-5D8A-4D9A-81BD-C5EF876A6924}" dt="2022-08-25T19:35:57.168" v="57" actId="165"/>
          <ac:spMkLst>
            <pc:docMk/>
            <pc:sldMk cId="320314936" sldId="266"/>
            <ac:spMk id="68" creationId="{46C46946-D596-3F65-67BD-F97C7C19D555}"/>
          </ac:spMkLst>
        </pc:spChg>
        <pc:spChg chg="del mod">
          <ac:chgData name="Zheng Sun" userId="be17a8240fc13af6" providerId="LiveId" clId="{7080CA70-5D8A-4D9A-81BD-C5EF876A6924}" dt="2022-08-25T19:36:06.048" v="59" actId="478"/>
          <ac:spMkLst>
            <pc:docMk/>
            <pc:sldMk cId="320314936" sldId="266"/>
            <ac:spMk id="69" creationId="{B3E4F0DE-D64B-772C-6F77-32749B6E1370}"/>
          </ac:spMkLst>
        </pc:spChg>
        <pc:spChg chg="add mod">
          <ac:chgData name="Zheng Sun" userId="be17a8240fc13af6" providerId="LiveId" clId="{7080CA70-5D8A-4D9A-81BD-C5EF876A6924}" dt="2022-08-26T00:05:42.004" v="1224" actId="1076"/>
          <ac:spMkLst>
            <pc:docMk/>
            <pc:sldMk cId="320314936" sldId="266"/>
            <ac:spMk id="70" creationId="{75A78DB5-2568-9C1A-4DF5-DC51096F7764}"/>
          </ac:spMkLst>
        </pc:spChg>
        <pc:spChg chg="add del mod">
          <ac:chgData name="Zheng Sun" userId="be17a8240fc13af6" providerId="LiveId" clId="{7080CA70-5D8A-4D9A-81BD-C5EF876A6924}" dt="2022-08-26T00:30:09.479" v="1429" actId="478"/>
          <ac:spMkLst>
            <pc:docMk/>
            <pc:sldMk cId="320314936" sldId="266"/>
            <ac:spMk id="71" creationId="{C5B2F4AF-D44C-A08E-9915-78E7997B72F1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2" creationId="{4FF8A016-A7B9-6B91-D587-A9FE5E148D65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3" creationId="{FB218B5B-3E2E-F58B-4417-73964ED78A91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4" creationId="{50D82A08-E5E5-8076-A54C-B92528437699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5" creationId="{A3DF6B29-A0D9-8628-4A4E-FA16E6096A9E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6" creationId="{248570E5-B090-3220-5F8D-DDD2A76FBC10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7" creationId="{2401E2DE-500D-4A0E-55A7-BAF5F19B4E46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8" creationId="{708842AB-D54F-3FA0-D21D-AA854E6B51EF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79" creationId="{1FFDEAC9-3625-E635-F595-8326F546252A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80" creationId="{ADB9C797-B5D5-2857-81DB-9835DE64064B}"/>
          </ac:spMkLst>
        </pc:spChg>
        <pc:spChg chg="add mod">
          <ac:chgData name="Zheng Sun" userId="be17a8240fc13af6" providerId="LiveId" clId="{7080CA70-5D8A-4D9A-81BD-C5EF876A6924}" dt="2022-08-25T20:19:51.267" v="1010" actId="207"/>
          <ac:spMkLst>
            <pc:docMk/>
            <pc:sldMk cId="320314936" sldId="266"/>
            <ac:spMk id="81" creationId="{15EADD55-B1C7-EFAE-0575-F41F232522A1}"/>
          </ac:spMkLst>
        </pc:spChg>
        <pc:spChg chg="add mod">
          <ac:chgData name="Zheng Sun" userId="be17a8240fc13af6" providerId="LiveId" clId="{7080CA70-5D8A-4D9A-81BD-C5EF876A6924}" dt="2022-08-25T20:01:30.254" v="605" actId="1036"/>
          <ac:spMkLst>
            <pc:docMk/>
            <pc:sldMk cId="320314936" sldId="266"/>
            <ac:spMk id="82" creationId="{93CFC76B-C5D8-EAB2-C4E3-6C48AD3DBF9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85" creationId="{BD1F8F19-8EAE-718C-AB14-3C9CAE3B615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86" creationId="{5494765A-3348-CC91-0E2C-919437D452F6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87" creationId="{AF7DBFA8-D7C2-8EA7-9E8B-EFF198D2D231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88" creationId="{432C44CE-03D6-7D74-C9EC-EB33DAF72B7B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89" creationId="{C477A02C-FE0C-BF86-783B-B12E32D0A1B8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0" creationId="{49F0B23C-3656-F1D4-DEF8-D8DD25793B5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1" creationId="{494FDE6A-EBDD-2098-69B9-86D504815D79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2" creationId="{03774F37-1849-69B0-8030-54C379F56786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4" creationId="{E8FC522E-6E93-8319-7933-989DF7437790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5" creationId="{97441F01-A1C7-EFC4-3E67-6BC27B0AC4E7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6" creationId="{781D4E53-E402-36F4-5778-CC36E0CA8BC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97" creationId="{151A30C6-5E25-A00C-F71A-344C38F2DE8D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06" creationId="{77AA528D-5D9D-ADE0-11CA-38A67F89F53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07" creationId="{09B248BC-79F2-E19F-A92B-6C746C1C7B96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08" creationId="{F33C22F3-2C2E-9B1F-3378-C9054194463A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09" creationId="{588CB4AF-A507-CDD2-0697-B3F625A8AA6E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0" creationId="{2C3ED3DF-D2AF-7500-F4E2-14F9A0E2171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1" creationId="{38DF87D3-C5AC-FDB1-1D43-5054DF31DBB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2" creationId="{A56EF5B6-D6F8-270F-BA1F-B2C495F44D7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3" creationId="{B6393DE1-D403-AED6-2D44-3DC5AD950AE2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4" creationId="{D574711F-4A29-DE0A-0218-0D7EBA939A91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5" creationId="{38B46087-F160-5D9E-9AF1-CB83E833218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6" creationId="{4CC0B42E-388D-6A22-29AA-69431FC6B2D8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7" creationId="{7A38C5FA-C305-B486-7754-90351C92ABAD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8" creationId="{F7F7C282-B042-A69E-AFAF-9BAEB152D138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19" creationId="{FD237C7B-F72A-7ABA-7284-8650B52EFD14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0" creationId="{06B84651-FDC5-709F-0CC0-168D3788F0AB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1" creationId="{197F1AA0-F6D6-8397-72E0-D2CEA9871ABC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2" creationId="{0898E870-76E1-3DF9-E037-8E528AFAD24B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3" creationId="{33AC2DA2-B75E-6C84-5FCC-B88D4D368787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4" creationId="{4FB285A6-49AB-03B9-2F82-39EC08893704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5" creationId="{24039418-7A9B-C1F1-62F2-E7BCEEADFFE8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6" creationId="{7D661BD4-A3FC-88D4-D411-0E81F1265FFC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7" creationId="{4EB3DE60-57E1-DD0B-5F37-E044A72DC681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8" creationId="{D13EFEAE-8093-F31A-2C3C-18C8C95BC52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29" creationId="{872E2755-7DD5-C9CE-ABBC-AB47F9DBA619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0" creationId="{CD32C8E4-7FE0-12C1-4BDD-87AFF008B8A2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1" creationId="{97DE2D7D-C9C0-1E4C-5E56-DF68E7DD1DBA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2" creationId="{7E19F822-955B-284B-F133-32ADFEFC31A0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3" creationId="{998432C9-82C8-65C0-C45E-5332C7ED2C04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4" creationId="{9AA7F0A0-21AD-7A61-25F2-7B9231B84806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5" creationId="{1DB5F9D5-B66F-15BC-32F3-98E1676AC7EE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6" creationId="{B79CE78A-E52A-BF10-1A0C-C8154B04DE62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7" creationId="{7BE41FE5-F304-9EE8-7D23-B8879EE2345C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8" creationId="{2587DF5C-F4FD-9F21-37EC-12D44ABCDC9A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39" creationId="{09CDC8E3-5EC1-01D8-D23B-77B5DA904AB7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0" creationId="{41D1A755-5753-01B5-3CAB-3CD3DDC46865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1" creationId="{DF60952D-47CF-9535-EDCC-DCEA68A29FD0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2" creationId="{EB6E1288-3369-0665-6793-B98E5206E24A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3" creationId="{06195E69-C29C-FD84-3F8B-B08DCCDB3491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4" creationId="{36788CD3-E1D2-7791-EAB3-9A63EF5C82C3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5" creationId="{3DC7E5A4-CAD5-FD5D-CD3C-68B6DA00A0B0}"/>
          </ac:spMkLst>
        </pc:spChg>
        <pc:spChg chg="mod">
          <ac:chgData name="Zheng Sun" userId="be17a8240fc13af6" providerId="LiveId" clId="{7080CA70-5D8A-4D9A-81BD-C5EF876A6924}" dt="2022-08-25T19:37:38.876" v="77"/>
          <ac:spMkLst>
            <pc:docMk/>
            <pc:sldMk cId="320314936" sldId="266"/>
            <ac:spMk id="146" creationId="{104EB223-F379-B5EC-51EA-954E228754E4}"/>
          </ac:spMkLst>
        </pc:spChg>
        <pc:spChg chg="add del mod">
          <ac:chgData name="Zheng Sun" userId="be17a8240fc13af6" providerId="LiveId" clId="{7080CA70-5D8A-4D9A-81BD-C5EF876A6924}" dt="2022-08-26T00:08:11.951" v="1254" actId="478"/>
          <ac:spMkLst>
            <pc:docMk/>
            <pc:sldMk cId="320314936" sldId="266"/>
            <ac:spMk id="147" creationId="{551038F1-0203-F525-9F85-CDC2886DA99A}"/>
          </ac:spMkLst>
        </pc:spChg>
        <pc:spChg chg="mod ord topLvl">
          <ac:chgData name="Zheng Sun" userId="be17a8240fc13af6" providerId="LiveId" clId="{7080CA70-5D8A-4D9A-81BD-C5EF876A6924}" dt="2022-08-26T00:09:59.576" v="1279" actId="207"/>
          <ac:spMkLst>
            <pc:docMk/>
            <pc:sldMk cId="320314936" sldId="266"/>
            <ac:spMk id="149" creationId="{9E0B8F90-6AF7-B3E1-8ED3-A4E02F569B22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0" creationId="{5D087686-1F47-7B84-6DC4-131FB76B02D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1" creationId="{735459A3-FFF2-8431-69B9-EC95F2CB876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2" creationId="{063255C0-26CB-21AE-1049-2040CC9265BE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3" creationId="{63855A1D-068D-A14B-05D6-EB2CBCDF399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4" creationId="{D32C41BD-1D42-478F-43DF-4E5C10609E3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5" creationId="{7AB0FE5D-AEDF-677D-ACCA-7529A6DD5FE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6" creationId="{F0F0A5A9-0A96-F697-CAE2-7AB550FC1CBA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7" creationId="{448685AC-F430-1759-82CD-124DC121BD48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8" creationId="{C946329A-23A5-6E5B-45B7-5C927CBC576A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59" creationId="{B587E2C1-D461-202E-99A7-A4CCA0C5AB2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0" creationId="{DA59F6A3-4AE2-8225-4948-3807F4029D1E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1" creationId="{E297F92E-7EA2-B327-7349-28265F2E90E0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2" creationId="{BCBDC60C-7876-E93E-8AB8-8D982866CDA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3" creationId="{5C1B8626-8DF4-30A3-B607-B822C06C0A91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4" creationId="{A80325CD-D05B-5C0A-21D4-6DBC12D77661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5" creationId="{4DD9F897-67D5-276B-6F15-C39705F2F830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6" creationId="{2F691CB9-15A9-A915-D95F-4064D4F148A0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7" creationId="{A9004412-478C-4795-D8FE-CED8B73F1B1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8" creationId="{E3ED61E6-23D2-83DD-6247-1C68B60E523F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69" creationId="{24FF4BCF-5726-F569-55F5-AFD3A75000A9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0" creationId="{2823416E-A9A2-BDC9-FAD7-14523D0EBA01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1" creationId="{2B201A5D-2587-401F-A2FD-C513104E23E0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2" creationId="{76CAEAB3-E82E-0953-3C11-A7F0CC7839C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3" creationId="{0802DFD0-7D5D-5A87-F3CF-5536D9B32050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4" creationId="{45E41828-521E-16BF-75FF-C65B93C8CBC8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5" creationId="{8AB58ECE-E09D-4F73-D075-FBD70732FB2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6" creationId="{BF0C3840-1EC5-08EC-895A-681AEE373F0B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7" creationId="{A25A43BE-A3FB-CDB5-33A4-DBB624BC2FE8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8" creationId="{50FFFC1F-E09F-BD5D-C047-0C5FC08010E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79" creationId="{F08C19A5-83F8-6B34-8A5B-24AC2D3F65B6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1" creationId="{75C7D252-CF99-2469-D91B-2437FF6CF7E8}"/>
          </ac:spMkLst>
        </pc:spChg>
        <pc:spChg chg="mod topLvl">
          <ac:chgData name="Zheng Sun" userId="be17a8240fc13af6" providerId="LiveId" clId="{7080CA70-5D8A-4D9A-81BD-C5EF876A6924}" dt="2022-08-26T00:00:55.989" v="1193" actId="1076"/>
          <ac:spMkLst>
            <pc:docMk/>
            <pc:sldMk cId="320314936" sldId="266"/>
            <ac:spMk id="182" creationId="{96372E3C-758B-7C61-AC8B-FB5F2968D2F3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3" creationId="{5919FA1F-CE81-D380-2680-08730052AD42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5" creationId="{57D12644-02F4-3043-16CC-E428DBE5F64D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6" creationId="{A62DE64E-B652-8495-2C35-FBB4F1BA4045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7" creationId="{56767578-9C05-9C1C-8958-42113FD54F58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8" creationId="{138D58C4-5FFB-4B3B-D832-F609A05B88F9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89" creationId="{FB914610-8B19-0781-C303-03292DF599C8}"/>
          </ac:spMkLst>
        </pc:spChg>
        <pc:spChg chg="mod topLvl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1" creationId="{18B29F6D-ABB6-031F-9535-032D72D43B05}"/>
          </ac:spMkLst>
        </pc:spChg>
        <pc:spChg chg="mod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2" creationId="{FF08740F-F135-6535-2497-35F238026DCA}"/>
          </ac:spMkLst>
        </pc:spChg>
        <pc:spChg chg="mod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3" creationId="{9F680BEF-C1C3-5E8E-6D29-690D18DCE3DA}"/>
          </ac:spMkLst>
        </pc:spChg>
        <pc:spChg chg="mod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4" creationId="{D5CFCA18-2D13-B619-2E47-239B2C9A52E7}"/>
          </ac:spMkLst>
        </pc:spChg>
        <pc:spChg chg="mod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5" creationId="{B4745CDC-D35E-0977-7EC4-089CF90572C2}"/>
          </ac:spMkLst>
        </pc:spChg>
        <pc:spChg chg="mod">
          <ac:chgData name="Zheng Sun" userId="be17a8240fc13af6" providerId="LiveId" clId="{7080CA70-5D8A-4D9A-81BD-C5EF876A6924}" dt="2022-08-25T20:08:45.070" v="867" actId="165"/>
          <ac:spMkLst>
            <pc:docMk/>
            <pc:sldMk cId="320314936" sldId="266"/>
            <ac:spMk id="196" creationId="{1FED38A9-F9C9-E1DC-9869-4C83C7AA9E16}"/>
          </ac:spMkLst>
        </pc:spChg>
        <pc:spChg chg="add mod topLvl">
          <ac:chgData name="Zheng Sun" userId="be17a8240fc13af6" providerId="LiveId" clId="{7080CA70-5D8A-4D9A-81BD-C5EF876A6924}" dt="2022-08-26T00:35:44.966" v="1502"/>
          <ac:spMkLst>
            <pc:docMk/>
            <pc:sldMk cId="320314936" sldId="266"/>
            <ac:spMk id="197" creationId="{AEC71D3E-E81C-8796-5270-D0BFB0C2D422}"/>
          </ac:spMkLst>
        </pc:spChg>
        <pc:spChg chg="add mod topLvl">
          <ac:chgData name="Zheng Sun" userId="be17a8240fc13af6" providerId="LiveId" clId="{7080CA70-5D8A-4D9A-81BD-C5EF876A6924}" dt="2022-08-26T00:35:34.107" v="1500" actId="207"/>
          <ac:spMkLst>
            <pc:docMk/>
            <pc:sldMk cId="320314936" sldId="266"/>
            <ac:spMk id="198" creationId="{82F9E950-CE8A-3330-F8FA-6E7DA5EF626B}"/>
          </ac:spMkLst>
        </pc:spChg>
        <pc:spChg chg="del mod topLvl">
          <ac:chgData name="Zheng Sun" userId="be17a8240fc13af6" providerId="LiveId" clId="{7080CA70-5D8A-4D9A-81BD-C5EF876A6924}" dt="2022-08-25T19:42:50.353" v="140" actId="478"/>
          <ac:spMkLst>
            <pc:docMk/>
            <pc:sldMk cId="320314936" sldId="266"/>
            <ac:spMk id="200" creationId="{2C9F6DF2-24E1-1749-85B5-14E40B212D6A}"/>
          </ac:spMkLst>
        </pc:spChg>
        <pc:spChg chg="mod topLvl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1" creationId="{F412D19E-FF8E-1D39-95B9-82CFA3ACE324}"/>
          </ac:spMkLst>
        </pc:spChg>
        <pc:spChg chg="mod topLvl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3" creationId="{368A85A5-8534-D178-7D19-EA4A3C097410}"/>
          </ac:spMkLst>
        </pc:spChg>
        <pc:spChg chg="mod topLvl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4" creationId="{8074C5DD-CEF6-CEA8-6C41-80F8115E9901}"/>
          </ac:spMkLst>
        </pc:spChg>
        <pc:spChg chg="mod topLvl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5" creationId="{547B70A1-9C2E-55AD-736C-1606FE7F5D8A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8" creationId="{DA3853AD-738A-9692-B977-5622376F13CD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09" creationId="{6A333FF1-E997-D985-CF1B-9BDB5061ABC5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0" creationId="{C21AF8C3-8E84-74A5-74F2-DA64D8DC2EBC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1" creationId="{A28F7BCB-7ED0-3119-4477-9D722C333D29}"/>
          </ac:spMkLst>
        </pc:spChg>
        <pc:spChg chg="mod">
          <ac:chgData name="Zheng Sun" userId="be17a8240fc13af6" providerId="LiveId" clId="{7080CA70-5D8A-4D9A-81BD-C5EF876A6924}" dt="2022-09-03T02:00:33.571" v="1505" actId="20577"/>
          <ac:spMkLst>
            <pc:docMk/>
            <pc:sldMk cId="320314936" sldId="266"/>
            <ac:spMk id="212" creationId="{67BE42A5-D522-B1EB-F3D1-82173E1E4120}"/>
          </ac:spMkLst>
        </pc:spChg>
        <pc:spChg chg="mod">
          <ac:chgData name="Zheng Sun" userId="be17a8240fc13af6" providerId="LiveId" clId="{7080CA70-5D8A-4D9A-81BD-C5EF876A6924}" dt="2022-09-03T02:00:36.633" v="1506" actId="20577"/>
          <ac:spMkLst>
            <pc:docMk/>
            <pc:sldMk cId="320314936" sldId="266"/>
            <ac:spMk id="213" creationId="{76F47538-B6BB-2F3E-8D76-3667E33EA34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6" creationId="{1CD56C4B-DD53-561C-CCCD-E92E4685CAD7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7" creationId="{7A3A4D1F-C554-C931-5259-4DDF6A59CE5C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8" creationId="{CBCB293A-3E3A-8D08-8DD0-ED82D1BB516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19" creationId="{82E69015-E0D5-F9AE-D1FA-0AE65E14FCA3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0" creationId="{C7709C34-FACC-01F4-5EDE-D452B2C2A576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1" creationId="{ADB1BDC7-811E-2941-907E-0B901F09EE24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2" creationId="{C756D181-14ED-CE73-6793-EEF9AACED5EA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3" creationId="{53CE44E8-17F9-71A8-71A6-66429AF3D635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4" creationId="{769153A8-80AB-97E5-87FE-F80168C2CF48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5" creationId="{9313B3C3-D6A3-069C-9CB6-FE5DF659AC67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6" creationId="{E064294B-820A-8151-DA9F-1526693DD593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7" creationId="{1521921B-1F08-7597-3051-AA7CF5302597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8" creationId="{20BFD6EE-8770-B902-1E04-76726C146545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29" creationId="{7C553040-BA87-B515-3621-86907F182CC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0" creationId="{6ED190FC-C71C-C6F5-B65B-569456AC218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1" creationId="{B905C878-D90B-5977-082A-1BBAD6EBCF78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2" creationId="{6944348B-8E3E-AFB9-990D-1A0311F19D0B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3" creationId="{15E86AD3-DB13-11DB-D8B3-684668C2E42B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4" creationId="{E5956064-77FE-0746-4007-8F80ED80190B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5" creationId="{8B3BD090-7C5E-62E9-991E-E0D7EB084220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6" creationId="{B21F3119-7D3E-D156-B53F-F35963B3AD36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7" creationId="{8C022362-929A-EF1D-B0ED-C28A20D77CF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8" creationId="{64FF8C4A-6756-B579-B2A5-823A58DFFC3C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39" creationId="{82C8CE0D-5808-F5AB-9243-E5C803BD632E}"/>
          </ac:spMkLst>
        </pc:spChg>
        <pc:spChg chg="mod">
          <ac:chgData name="Zheng Sun" userId="be17a8240fc13af6" providerId="LiveId" clId="{7080CA70-5D8A-4D9A-81BD-C5EF876A6924}" dt="2022-08-25T20:08:47.251" v="868" actId="165"/>
          <ac:spMkLst>
            <pc:docMk/>
            <pc:sldMk cId="320314936" sldId="266"/>
            <ac:spMk id="240" creationId="{9F819BBC-8FA5-C9CB-8E77-3DCEE373EDDD}"/>
          </ac:spMkLst>
        </pc:spChg>
        <pc:spChg chg="add mod topLvl">
          <ac:chgData name="Zheng Sun" userId="be17a8240fc13af6" providerId="LiveId" clId="{7080CA70-5D8A-4D9A-81BD-C5EF876A6924}" dt="2022-08-26T00:35:44.966" v="1502"/>
          <ac:spMkLst>
            <pc:docMk/>
            <pc:sldMk cId="320314936" sldId="266"/>
            <ac:spMk id="241" creationId="{C68B0D53-722A-A49A-18D5-3C8650B598D6}"/>
          </ac:spMkLst>
        </pc:spChg>
        <pc:spChg chg="add mod ord topLvl">
          <ac:chgData name="Zheng Sun" userId="be17a8240fc13af6" providerId="LiveId" clId="{7080CA70-5D8A-4D9A-81BD-C5EF876A6924}" dt="2022-08-26T00:10:04.786" v="1281" actId="207"/>
          <ac:spMkLst>
            <pc:docMk/>
            <pc:sldMk cId="320314936" sldId="266"/>
            <ac:spMk id="242" creationId="{A3AD161E-09BB-2E84-6D7F-67F1C986A238}"/>
          </ac:spMkLst>
        </pc:spChg>
        <pc:spChg chg="add mod">
          <ac:chgData name="Zheng Sun" userId="be17a8240fc13af6" providerId="LiveId" clId="{7080CA70-5D8A-4D9A-81BD-C5EF876A6924}" dt="2022-08-26T00:06:41.746" v="1234" actId="1076"/>
          <ac:spMkLst>
            <pc:docMk/>
            <pc:sldMk cId="320314936" sldId="266"/>
            <ac:spMk id="243" creationId="{2EAF7E88-945D-7DF4-A827-D39CEE4DB0A7}"/>
          </ac:spMkLst>
        </pc:spChg>
        <pc:spChg chg="add mod topLvl">
          <ac:chgData name="Zheng Sun" userId="be17a8240fc13af6" providerId="LiveId" clId="{7080CA70-5D8A-4D9A-81BD-C5EF876A6924}" dt="2022-08-26T00:35:34.107" v="1500" actId="207"/>
          <ac:spMkLst>
            <pc:docMk/>
            <pc:sldMk cId="320314936" sldId="266"/>
            <ac:spMk id="244" creationId="{CB5BB875-34E4-F4D4-F2DB-EF6F5D98FA99}"/>
          </ac:spMkLst>
        </pc:spChg>
        <pc:spChg chg="mod topLvl">
          <ac:chgData name="Zheng Sun" userId="be17a8240fc13af6" providerId="LiveId" clId="{7080CA70-5D8A-4D9A-81BD-C5EF876A6924}" dt="2022-08-25T19:59:53.095" v="504" actId="1038"/>
          <ac:spMkLst>
            <pc:docMk/>
            <pc:sldMk cId="320314936" sldId="266"/>
            <ac:spMk id="246" creationId="{92EDACBC-3E82-246B-058F-5F0B7EE34562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48" creationId="{4B98412B-4107-7487-5283-6211FC787A9E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49" creationId="{42317D95-1A92-0B26-A7A8-31C1D651780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0" creationId="{CADA956B-316D-0659-6879-B809198EBA9B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1" creationId="{19893055-EBBA-80A1-7CAF-F8529BD8C4A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2" creationId="{36EE568A-7885-D959-88D0-77160F9690FD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3" creationId="{69B1F0BF-E7DD-8992-6D2A-DB0C8BE3AE52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4" creationId="{AFEED332-EFAA-839C-3D66-0E7275CBCAC5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5" creationId="{3276D5FD-30F1-CB16-993A-9EB3648C10E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6" creationId="{FB64B9EC-225A-8033-C601-20EAF122399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7" creationId="{9F852EF5-46A1-0293-9D1B-07BCE60223F7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8" creationId="{64A86BCC-FDCA-39DA-4D0E-61EFD937C593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59" creationId="{79988DC1-B6E6-E4DB-7F48-A7703DE78E8B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0" creationId="{2BCA6B06-7146-FA40-A0FA-91CE5E7AD2C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1" creationId="{E07C70BA-DAD0-AA96-5343-37CADD4EF018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2" creationId="{D030FEF9-1D8C-3812-1951-7747A4BD93D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3" creationId="{681456EA-AA49-33B6-50DB-9A494EA699D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4" creationId="{98592D4D-9A21-47C2-10F8-D02CB077531B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5" creationId="{14609A3A-7E5B-92F2-60FA-01A7C344EF46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6" creationId="{B5AF0E29-5B81-6489-DB7E-C84E045E4BF1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7" creationId="{C5295404-69D4-B506-FAFF-BDEB57FD4F2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8" creationId="{E0BB1D4E-620A-DAB0-7068-FA7D6A0ACFA9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69" creationId="{2261B0EE-DAA6-9006-3EBB-C8E157C03841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0" creationId="{EA0C7F5D-E380-377A-B2D6-368FAB509DE5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1" creationId="{43048816-CECB-8D1D-0A0C-2EF72A7B4EB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2" creationId="{C7687EC2-6BA2-476F-D94A-B9067174AB9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3" creationId="{437F2707-49CF-390B-0620-AEC56C962C0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4" creationId="{458E79C8-57F4-DFF7-EB00-66529820731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5" creationId="{A9116BDA-5E95-66C3-8E71-2542524D6BC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6" creationId="{A73F8267-AE30-B714-F8D7-B6009940FA43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7" creationId="{84E3D8A8-BDEA-8DC0-DD96-BE5EFFB02BF7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8" creationId="{49056D30-DA63-2E58-ABE3-B8395B2B229E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79" creationId="{AA866A83-14B7-487F-A9EF-4FA6373AE965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0" creationId="{77151689-6482-2012-A4DC-CD2811814FC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1" creationId="{7A1D713C-58E8-A68E-6A99-962C84EE300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2" creationId="{9973D5B2-157C-0B9B-AFBA-B9E66CABE21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3" creationId="{EC4B5D3D-B560-C97C-4A50-CBE416D727F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4" creationId="{28D46543-8495-5D39-2727-24E5732EC12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5" creationId="{7FB18B91-F123-799B-576D-320F9850AF03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6" creationId="{A2F73B34-D250-2527-EFF1-7D3EE56946B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7" creationId="{D9677834-C4C5-C76C-668A-E2D4EA5C2084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8" creationId="{B415DC16-B581-6ABD-668D-65D65F48D431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89" creationId="{C7AA1DBE-5076-5F10-07B0-209AADAC1BBB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0" creationId="{22670912-3A8F-5556-FDC4-B49D3BD57DC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1" creationId="{E2F1D622-1343-FD95-1850-5E4AB7D4EAD8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2" creationId="{FF2A1541-EF26-9941-8EBC-92D284981DAF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3" creationId="{2DF2B7F4-F0DA-69EE-D071-84F88A8E170C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4" creationId="{2FE02230-4425-1AA6-AE26-3998C90449C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295" creationId="{C1013571-7F56-92AF-62DC-D5223716BC02}"/>
          </ac:spMkLst>
        </pc:spChg>
        <pc:spChg chg="del mod topLvl">
          <ac:chgData name="Zheng Sun" userId="be17a8240fc13af6" providerId="LiveId" clId="{7080CA70-5D8A-4D9A-81BD-C5EF876A6924}" dt="2022-08-25T19:47:11.368" v="251" actId="478"/>
          <ac:spMkLst>
            <pc:docMk/>
            <pc:sldMk cId="320314936" sldId="266"/>
            <ac:spMk id="297" creationId="{4403C2B0-18D0-9F2E-BFAA-FF805BE9061F}"/>
          </ac:spMkLst>
        </pc:spChg>
        <pc:spChg chg="del mod topLvl">
          <ac:chgData name="Zheng Sun" userId="be17a8240fc13af6" providerId="LiveId" clId="{7080CA70-5D8A-4D9A-81BD-C5EF876A6924}" dt="2022-08-25T19:51:37.783" v="321" actId="478"/>
          <ac:spMkLst>
            <pc:docMk/>
            <pc:sldMk cId="320314936" sldId="266"/>
            <ac:spMk id="298" creationId="{9A90D0EC-1D58-4FC3-88B6-F5258D28BD10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0" creationId="{2A89BFBF-2499-5669-2E68-15E07FEDD99C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1" creationId="{9254500D-F0DF-0898-5848-3237DC7C0E01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2" creationId="{D6711B1A-3D38-0473-20E8-D44CDB9C1ACA}"/>
          </ac:spMkLst>
        </pc:spChg>
        <pc:spChg chg="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3" creationId="{059495C3-E661-C465-26F9-DFCED5A16E64}"/>
          </ac:spMkLst>
        </pc:spChg>
        <pc:spChg chg="mod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5" creationId="{368F7AE4-A2E1-4B2D-26BF-59EB6F2AFEDE}"/>
          </ac:spMkLst>
        </pc:spChg>
        <pc:spChg chg="mod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6" creationId="{8367F2A5-6486-43CA-0DC7-5C17E98ABF0F}"/>
          </ac:spMkLst>
        </pc:spChg>
        <pc:spChg chg="mod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7" creationId="{E3450C49-53F7-5FFB-5ABB-3C870FF8E0CE}"/>
          </ac:spMkLst>
        </pc:spChg>
        <pc:spChg chg="mod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08" creationId="{CE64150C-10C4-7E96-DB34-DF2714B1A918}"/>
          </ac:spMkLst>
        </pc:spChg>
        <pc:spChg chg="add mod ord topLvl">
          <ac:chgData name="Zheng Sun" userId="be17a8240fc13af6" providerId="LiveId" clId="{7080CA70-5D8A-4D9A-81BD-C5EF876A6924}" dt="2022-08-26T00:10:09.831" v="1283" actId="207"/>
          <ac:spMkLst>
            <pc:docMk/>
            <pc:sldMk cId="320314936" sldId="266"/>
            <ac:spMk id="310" creationId="{7756145A-6872-3F90-F64E-2B3D0EC71FEE}"/>
          </ac:spMkLst>
        </pc:spChg>
        <pc:spChg chg="add 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12" creationId="{F9A417F1-299E-981C-770E-2C62EB01BD6C}"/>
          </ac:spMkLst>
        </pc:spChg>
        <pc:spChg chg="add mod topLvl">
          <ac:chgData name="Zheng Sun" userId="be17a8240fc13af6" providerId="LiveId" clId="{7080CA70-5D8A-4D9A-81BD-C5EF876A6924}" dt="2022-08-26T00:35:44.966" v="1502"/>
          <ac:spMkLst>
            <pc:docMk/>
            <pc:sldMk cId="320314936" sldId="266"/>
            <ac:spMk id="313" creationId="{04304C79-3D0A-2EB4-DE0E-2FA1E59D3E65}"/>
          </ac:spMkLst>
        </pc:spChg>
        <pc:spChg chg="add mod topLvl">
          <ac:chgData name="Zheng Sun" userId="be17a8240fc13af6" providerId="LiveId" clId="{7080CA70-5D8A-4D9A-81BD-C5EF876A6924}" dt="2022-08-25T20:08:49.656" v="869" actId="165"/>
          <ac:spMkLst>
            <pc:docMk/>
            <pc:sldMk cId="320314936" sldId="266"/>
            <ac:spMk id="314" creationId="{5D10F5B6-AB9D-4BD4-3195-72880AE05F85}"/>
          </ac:spMkLst>
        </pc:spChg>
        <pc:spChg chg="add mod">
          <ac:chgData name="Zheng Sun" userId="be17a8240fc13af6" providerId="LiveId" clId="{7080CA70-5D8A-4D9A-81BD-C5EF876A6924}" dt="2022-08-26T00:29:26.134" v="1402" actId="14100"/>
          <ac:spMkLst>
            <pc:docMk/>
            <pc:sldMk cId="320314936" sldId="266"/>
            <ac:spMk id="315" creationId="{92B6FEC6-7E1E-5CB4-06D2-15F46EB44268}"/>
          </ac:spMkLst>
        </pc:spChg>
        <pc:spChg chg="add del mod">
          <ac:chgData name="Zheng Sun" userId="be17a8240fc13af6" providerId="LiveId" clId="{7080CA70-5D8A-4D9A-81BD-C5EF876A6924}" dt="2022-08-25T19:55:05.046" v="373" actId="478"/>
          <ac:spMkLst>
            <pc:docMk/>
            <pc:sldMk cId="320314936" sldId="266"/>
            <ac:spMk id="316" creationId="{0A79E01C-99CB-6CD8-A483-65F0AF7B4DD0}"/>
          </ac:spMkLst>
        </pc:spChg>
        <pc:spChg chg="add mod">
          <ac:chgData name="Zheng Sun" userId="be17a8240fc13af6" providerId="LiveId" clId="{7080CA70-5D8A-4D9A-81BD-C5EF876A6924}" dt="2022-08-26T00:20:20.554" v="1284" actId="14100"/>
          <ac:spMkLst>
            <pc:docMk/>
            <pc:sldMk cId="320314936" sldId="266"/>
            <ac:spMk id="317" creationId="{23CADD24-45BD-5044-3AF6-58BD141DCE1F}"/>
          </ac:spMkLst>
        </pc:spChg>
        <pc:spChg chg="add mod topLvl">
          <ac:chgData name="Zheng Sun" userId="be17a8240fc13af6" providerId="LiveId" clId="{7080CA70-5D8A-4D9A-81BD-C5EF876A6924}" dt="2022-08-26T00:35:34.107" v="1500" actId="207"/>
          <ac:spMkLst>
            <pc:docMk/>
            <pc:sldMk cId="320314936" sldId="266"/>
            <ac:spMk id="318" creationId="{8A1E1205-AE56-BC88-8A85-2149B8D859F8}"/>
          </ac:spMkLst>
        </pc:spChg>
        <pc:spChg chg="add mod">
          <ac:chgData name="Zheng Sun" userId="be17a8240fc13af6" providerId="LiveId" clId="{7080CA70-5D8A-4D9A-81BD-C5EF876A6924}" dt="2022-08-26T00:29:44.872" v="1427" actId="1038"/>
          <ac:spMkLst>
            <pc:docMk/>
            <pc:sldMk cId="320314936" sldId="266"/>
            <ac:spMk id="319" creationId="{51A2CAFC-5916-F90E-F7F3-FF23DB394132}"/>
          </ac:spMkLst>
        </pc:spChg>
        <pc:spChg chg="add mod">
          <ac:chgData name="Zheng Sun" userId="be17a8240fc13af6" providerId="LiveId" clId="{7080CA70-5D8A-4D9A-81BD-C5EF876A6924}" dt="2022-08-26T00:29:17.379" v="1401" actId="1037"/>
          <ac:spMkLst>
            <pc:docMk/>
            <pc:sldMk cId="320314936" sldId="266"/>
            <ac:spMk id="320" creationId="{31FBD637-2FF6-CACD-1937-F2D44C94B074}"/>
          </ac:spMkLst>
        </pc:spChg>
        <pc:spChg chg="add mod">
          <ac:chgData name="Zheng Sun" userId="be17a8240fc13af6" providerId="LiveId" clId="{7080CA70-5D8A-4D9A-81BD-C5EF876A6924}" dt="2022-08-26T00:28:48.238" v="1378" actId="1038"/>
          <ac:spMkLst>
            <pc:docMk/>
            <pc:sldMk cId="320314936" sldId="266"/>
            <ac:spMk id="321" creationId="{911DAF7E-3D07-7D81-1A52-ACD2C93C856A}"/>
          </ac:spMkLst>
        </pc:spChg>
        <pc:spChg chg="add mod">
          <ac:chgData name="Zheng Sun" userId="be17a8240fc13af6" providerId="LiveId" clId="{7080CA70-5D8A-4D9A-81BD-C5EF876A6924}" dt="2022-08-25T20:01:30.254" v="605" actId="1036"/>
          <ac:spMkLst>
            <pc:docMk/>
            <pc:sldMk cId="320314936" sldId="266"/>
            <ac:spMk id="322" creationId="{09D8F146-B25E-6492-1909-644EA696733C}"/>
          </ac:spMkLst>
        </pc:spChg>
        <pc:spChg chg="add mod">
          <ac:chgData name="Zheng Sun" userId="be17a8240fc13af6" providerId="LiveId" clId="{7080CA70-5D8A-4D9A-81BD-C5EF876A6924}" dt="2022-08-25T20:01:30.254" v="605" actId="1036"/>
          <ac:spMkLst>
            <pc:docMk/>
            <pc:sldMk cId="320314936" sldId="266"/>
            <ac:spMk id="323" creationId="{6F524567-6D6C-A29E-58B8-264D48F31E16}"/>
          </ac:spMkLst>
        </pc:spChg>
        <pc:spChg chg="add del mod ord">
          <ac:chgData name="Zheng Sun" userId="be17a8240fc13af6" providerId="LiveId" clId="{7080CA70-5D8A-4D9A-81BD-C5EF876A6924}" dt="2022-08-26T00:30:17.623" v="1430" actId="478"/>
          <ac:spMkLst>
            <pc:docMk/>
            <pc:sldMk cId="320314936" sldId="266"/>
            <ac:spMk id="324" creationId="{34E3B442-D064-B195-96FF-76D475B0FF27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29" creationId="{3B2CB44E-B0EB-AADD-F3F9-CBE49B9559DC}"/>
          </ac:spMkLst>
        </pc:spChg>
        <pc:spChg chg="add del 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0" creationId="{788F09A5-418A-BDB2-8ECF-7A366B9AE4F4}"/>
          </ac:spMkLst>
        </pc:spChg>
        <pc:spChg chg="add del 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1" creationId="{BF5E144D-8775-D4A7-A3F8-C5A607CCA470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2" creationId="{FB710B42-BBED-178D-01E9-27D5E8CC2856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4" creationId="{90CADAF9-DBF4-66D1-B896-5D868BD6BE34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5" creationId="{D28A2B60-31F7-8F0E-5B1A-8839B0E35958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6" creationId="{D2F7039F-8562-966E-FFB0-EB1D8B4E4505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7" creationId="{776DF8C9-A443-0F9F-0707-6EAC08F072BA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8" creationId="{830167BF-E7A8-AB11-F94E-AB1A169AC216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39" creationId="{CAA972DB-FFF5-B68C-F03D-C1F02238EDA5}"/>
          </ac:spMkLst>
        </pc:spChg>
        <pc:spChg chg="mod topLvl">
          <ac:chgData name="Zheng Sun" userId="be17a8240fc13af6" providerId="LiveId" clId="{7080CA70-5D8A-4D9A-81BD-C5EF876A6924}" dt="2022-09-03T04:13:34.502" v="2280" actId="1037"/>
          <ac:spMkLst>
            <pc:docMk/>
            <pc:sldMk cId="320314936" sldId="266"/>
            <ac:spMk id="340" creationId="{BF0C8FD8-4E87-7895-CC37-57A1096F9777}"/>
          </ac:spMkLst>
        </pc:spChg>
        <pc:spChg chg="mod">
          <ac:chgData name="Zheng Sun" userId="be17a8240fc13af6" providerId="LiveId" clId="{7080CA70-5D8A-4D9A-81BD-C5EF876A6924}" dt="2022-08-26T00:04:48.825" v="1218" actId="1076"/>
          <ac:spMkLst>
            <pc:docMk/>
            <pc:sldMk cId="320314936" sldId="266"/>
            <ac:spMk id="341" creationId="{40B96C92-384C-BCFE-92BF-3D616D141C2E}"/>
          </ac:spMkLst>
        </pc:spChg>
        <pc:spChg chg="mod">
          <ac:chgData name="Zheng Sun" userId="be17a8240fc13af6" providerId="LiveId" clId="{7080CA70-5D8A-4D9A-81BD-C5EF876A6924}" dt="2022-08-26T00:04:48.825" v="1218" actId="1076"/>
          <ac:spMkLst>
            <pc:docMk/>
            <pc:sldMk cId="320314936" sldId="266"/>
            <ac:spMk id="342" creationId="{E97C8F52-E6B6-3268-4ACA-C5A281EF8A35}"/>
          </ac:spMkLst>
        </pc:spChg>
        <pc:spChg chg="mod">
          <ac:chgData name="Zheng Sun" userId="be17a8240fc13af6" providerId="LiveId" clId="{7080CA70-5D8A-4D9A-81BD-C5EF876A6924}" dt="2022-08-26T00:04:48.825" v="1218" actId="1076"/>
          <ac:spMkLst>
            <pc:docMk/>
            <pc:sldMk cId="320314936" sldId="266"/>
            <ac:spMk id="343" creationId="{FA275CE6-F36F-0B6A-C71A-A03AFBA581AF}"/>
          </ac:spMkLst>
        </pc:spChg>
        <pc:spChg chg="mod">
          <ac:chgData name="Zheng Sun" userId="be17a8240fc13af6" providerId="LiveId" clId="{7080CA70-5D8A-4D9A-81BD-C5EF876A6924}" dt="2022-08-26T00:04:48.825" v="1218" actId="1076"/>
          <ac:spMkLst>
            <pc:docMk/>
            <pc:sldMk cId="320314936" sldId="266"/>
            <ac:spMk id="344" creationId="{26D235E2-8142-3444-C47A-173BCA3285A6}"/>
          </ac:spMkLst>
        </pc:spChg>
        <pc:spChg chg="mod">
          <ac:chgData name="Zheng Sun" userId="be17a8240fc13af6" providerId="LiveId" clId="{7080CA70-5D8A-4D9A-81BD-C5EF876A6924}" dt="2022-08-26T00:04:48.825" v="1218" actId="1076"/>
          <ac:spMkLst>
            <pc:docMk/>
            <pc:sldMk cId="320314936" sldId="266"/>
            <ac:spMk id="345" creationId="{632064CA-F869-C5EA-81C3-C8E58A1DE74F}"/>
          </ac:spMkLst>
        </pc:spChg>
        <pc:spChg chg="add mod">
          <ac:chgData name="Zheng Sun" userId="be17a8240fc13af6" providerId="LiveId" clId="{7080CA70-5D8A-4D9A-81BD-C5EF876A6924}" dt="2022-08-25T20:05:06.085" v="684" actId="1037"/>
          <ac:spMkLst>
            <pc:docMk/>
            <pc:sldMk cId="320314936" sldId="266"/>
            <ac:spMk id="346" creationId="{9BC67566-63AF-D782-D5ED-3149E6B89810}"/>
          </ac:spMkLst>
        </pc:spChg>
        <pc:spChg chg="add mod">
          <ac:chgData name="Zheng Sun" userId="be17a8240fc13af6" providerId="LiveId" clId="{7080CA70-5D8A-4D9A-81BD-C5EF876A6924}" dt="2022-08-25T20:05:06.085" v="684" actId="1037"/>
          <ac:spMkLst>
            <pc:docMk/>
            <pc:sldMk cId="320314936" sldId="266"/>
            <ac:spMk id="347" creationId="{715BFFFD-60E7-2527-A7EF-3981DDE289B3}"/>
          </ac:spMkLst>
        </pc:spChg>
        <pc:spChg chg="add mod">
          <ac:chgData name="Zheng Sun" userId="be17a8240fc13af6" providerId="LiveId" clId="{7080CA70-5D8A-4D9A-81BD-C5EF876A6924}" dt="2022-08-26T00:20:26.768" v="1285" actId="14100"/>
          <ac:spMkLst>
            <pc:docMk/>
            <pc:sldMk cId="320314936" sldId="266"/>
            <ac:spMk id="348" creationId="{652CCB38-5112-56E3-C607-7D59F056AD4B}"/>
          </ac:spMkLst>
        </pc:spChg>
        <pc:spChg chg="add mod">
          <ac:chgData name="Zheng Sun" userId="be17a8240fc13af6" providerId="LiveId" clId="{7080CA70-5D8A-4D9A-81BD-C5EF876A6924}" dt="2022-08-26T00:20:32.853" v="1286" actId="14100"/>
          <ac:spMkLst>
            <pc:docMk/>
            <pc:sldMk cId="320314936" sldId="266"/>
            <ac:spMk id="349" creationId="{BBB93FC1-8B9F-9B22-2DDD-5F05E09E4F91}"/>
          </ac:spMkLst>
        </pc:spChg>
        <pc:spChg chg="add del mod">
          <ac:chgData name="Zheng Sun" userId="be17a8240fc13af6" providerId="LiveId" clId="{7080CA70-5D8A-4D9A-81BD-C5EF876A6924}" dt="2022-08-25T20:24:15.229" v="1055" actId="478"/>
          <ac:spMkLst>
            <pc:docMk/>
            <pc:sldMk cId="320314936" sldId="266"/>
            <ac:spMk id="352" creationId="{95257DC8-A9E2-4D36-448C-DEBC1AA061E8}"/>
          </ac:spMkLst>
        </pc:spChg>
        <pc:spChg chg="add mod">
          <ac:chgData name="Zheng Sun" userId="be17a8240fc13af6" providerId="LiveId" clId="{7080CA70-5D8A-4D9A-81BD-C5EF876A6924}" dt="2022-08-26T00:08:30.823" v="1259" actId="1037"/>
          <ac:spMkLst>
            <pc:docMk/>
            <pc:sldMk cId="320314936" sldId="266"/>
            <ac:spMk id="357" creationId="{E850450F-A7FB-78DA-11F0-E01E0A6898A1}"/>
          </ac:spMkLst>
        </pc:spChg>
        <pc:spChg chg="add mod">
          <ac:chgData name="Zheng Sun" userId="be17a8240fc13af6" providerId="LiveId" clId="{7080CA70-5D8A-4D9A-81BD-C5EF876A6924}" dt="2022-08-26T00:08:28.153" v="1258" actId="1076"/>
          <ac:spMkLst>
            <pc:docMk/>
            <pc:sldMk cId="320314936" sldId="266"/>
            <ac:spMk id="358" creationId="{90A441A5-AAFA-0E97-EFA0-1B2DCF0C56D5}"/>
          </ac:spMkLst>
        </pc:spChg>
        <pc:spChg chg="add mod ord">
          <ac:chgData name="Zheng Sun" userId="be17a8240fc13af6" providerId="LiveId" clId="{7080CA70-5D8A-4D9A-81BD-C5EF876A6924}" dt="2022-08-26T00:31:30.025" v="1447" actId="167"/>
          <ac:spMkLst>
            <pc:docMk/>
            <pc:sldMk cId="320314936" sldId="266"/>
            <ac:spMk id="359" creationId="{D9035AC6-B67D-31E8-A8CE-88F3AD5FD34A}"/>
          </ac:spMkLst>
        </pc:spChg>
        <pc:spChg chg="add mod ord">
          <ac:chgData name="Zheng Sun" userId="be17a8240fc13af6" providerId="LiveId" clId="{7080CA70-5D8A-4D9A-81BD-C5EF876A6924}" dt="2022-08-26T00:30:48.660" v="1435" actId="207"/>
          <ac:spMkLst>
            <pc:docMk/>
            <pc:sldMk cId="320314936" sldId="266"/>
            <ac:spMk id="360" creationId="{B36BDA05-0987-F48A-F3B2-8EF108FA9FD3}"/>
          </ac:spMkLst>
        </pc:spChg>
        <pc:spChg chg="add mod ord">
          <ac:chgData name="Zheng Sun" userId="be17a8240fc13af6" providerId="LiveId" clId="{7080CA70-5D8A-4D9A-81BD-C5EF876A6924}" dt="2022-08-26T00:30:56.485" v="1438" actId="167"/>
          <ac:spMkLst>
            <pc:docMk/>
            <pc:sldMk cId="320314936" sldId="266"/>
            <ac:spMk id="361" creationId="{7F37EA8B-869E-2A6D-98AB-A6228EECAA65}"/>
          </ac:spMkLst>
        </pc:spChg>
        <pc:spChg chg="add mod ord">
          <ac:chgData name="Zheng Sun" userId="be17a8240fc13af6" providerId="LiveId" clId="{7080CA70-5D8A-4D9A-81BD-C5EF876A6924}" dt="2022-08-26T00:31:16.557" v="1444" actId="167"/>
          <ac:spMkLst>
            <pc:docMk/>
            <pc:sldMk cId="320314936" sldId="266"/>
            <ac:spMk id="362" creationId="{142184E4-BE09-1FD8-84B1-4D9D8A2CB780}"/>
          </ac:spMkLst>
        </pc:spChg>
        <pc:spChg chg="add mod ord">
          <ac:chgData name="Zheng Sun" userId="be17a8240fc13af6" providerId="LiveId" clId="{7080CA70-5D8A-4D9A-81BD-C5EF876A6924}" dt="2022-09-03T04:13:27.490" v="2264" actId="14100"/>
          <ac:spMkLst>
            <pc:docMk/>
            <pc:sldMk cId="320314936" sldId="266"/>
            <ac:spMk id="363" creationId="{3D970173-7A13-CB2A-354B-B1BCD8F7ADA0}"/>
          </ac:spMkLst>
        </pc:spChg>
        <pc:grpChg chg="add mod">
          <ac:chgData name="Zheng Sun" userId="be17a8240fc13af6" providerId="LiveId" clId="{7080CA70-5D8A-4D9A-81BD-C5EF876A6924}" dt="2022-08-25T19:53:38.577" v="353" actId="1038"/>
          <ac:grpSpMkLst>
            <pc:docMk/>
            <pc:sldMk cId="320314936" sldId="266"/>
            <ac:grpSpMk id="5" creationId="{09A8759E-5C28-5D85-9E0F-ECC114193ABC}"/>
          </ac:grpSpMkLst>
        </pc:grpChg>
        <pc:grpChg chg="add mod">
          <ac:chgData name="Zheng Sun" userId="be17a8240fc13af6" providerId="LiveId" clId="{7080CA70-5D8A-4D9A-81BD-C5EF876A6924}" dt="2022-08-25T19:53:38.577" v="353" actId="1038"/>
          <ac:grpSpMkLst>
            <pc:docMk/>
            <pc:sldMk cId="320314936" sldId="266"/>
            <ac:grpSpMk id="24" creationId="{B607420E-32A6-F7B2-6A8B-FDFB5334FDA9}"/>
          </ac:grpSpMkLst>
        </pc:grpChg>
        <pc:grpChg chg="mod">
          <ac:chgData name="Zheng Sun" userId="be17a8240fc13af6" providerId="LiveId" clId="{7080CA70-5D8A-4D9A-81BD-C5EF876A6924}" dt="2022-08-25T19:34:53.207" v="28"/>
          <ac:grpSpMkLst>
            <pc:docMk/>
            <pc:sldMk cId="320314936" sldId="266"/>
            <ac:grpSpMk id="25" creationId="{0964603D-28A1-34B2-F6CA-966D8AE3564B}"/>
          </ac:grpSpMkLst>
        </pc:grpChg>
        <pc:grpChg chg="add del mod">
          <ac:chgData name="Zheng Sun" userId="be17a8240fc13af6" providerId="LiveId" clId="{7080CA70-5D8A-4D9A-81BD-C5EF876A6924}" dt="2022-08-25T19:35:57.168" v="57" actId="165"/>
          <ac:grpSpMkLst>
            <pc:docMk/>
            <pc:sldMk cId="320314936" sldId="266"/>
            <ac:grpSpMk id="38" creationId="{F6AA6830-AD87-D68A-021E-E72110E93F25}"/>
          </ac:grpSpMkLst>
        </pc:grpChg>
        <pc:grpChg chg="mod topLvl">
          <ac:chgData name="Zheng Sun" userId="be17a8240fc13af6" providerId="LiveId" clId="{7080CA70-5D8A-4D9A-81BD-C5EF876A6924}" dt="2022-08-25T19:39:39.282" v="98" actId="1076"/>
          <ac:grpSpMkLst>
            <pc:docMk/>
            <pc:sldMk cId="320314936" sldId="266"/>
            <ac:grpSpMk id="40" creationId="{37972FB7-81E6-CB6B-8C9D-DC257A004C9E}"/>
          </ac:grpSpMkLst>
        </pc:grpChg>
        <pc:grpChg chg="add mod">
          <ac:chgData name="Zheng Sun" userId="be17a8240fc13af6" providerId="LiveId" clId="{7080CA70-5D8A-4D9A-81BD-C5EF876A6924}" dt="2022-08-25T20:19:51.267" v="1010" actId="207"/>
          <ac:grpSpMkLst>
            <pc:docMk/>
            <pc:sldMk cId="320314936" sldId="266"/>
            <ac:grpSpMk id="83" creationId="{ABE7ABA7-1815-7D2E-EFD1-D79A2B57F469}"/>
          </ac:grpSpMkLst>
        </pc:grpChg>
        <pc:grpChg chg="add mod">
          <ac:chgData name="Zheng Sun" userId="be17a8240fc13af6" providerId="LiveId" clId="{7080CA70-5D8A-4D9A-81BD-C5EF876A6924}" dt="2022-08-25T20:00:07.663" v="529" actId="1037"/>
          <ac:grpSpMkLst>
            <pc:docMk/>
            <pc:sldMk cId="320314936" sldId="266"/>
            <ac:grpSpMk id="84" creationId="{0BD28AD7-062A-09BF-BE42-6D2C86452081}"/>
          </ac:grpSpMkLst>
        </pc:grpChg>
        <pc:grpChg chg="add mod">
          <ac:chgData name="Zheng Sun" userId="be17a8240fc13af6" providerId="LiveId" clId="{7080CA70-5D8A-4D9A-81BD-C5EF876A6924}" dt="2022-08-25T20:02:18.796" v="651" actId="1038"/>
          <ac:grpSpMkLst>
            <pc:docMk/>
            <pc:sldMk cId="320314936" sldId="266"/>
            <ac:grpSpMk id="93" creationId="{63D3C718-1DDC-FE5C-A994-95B29F618147}"/>
          </ac:grpSpMkLst>
        </pc:grpChg>
        <pc:grpChg chg="add del mod">
          <ac:chgData name="Zheng Sun" userId="be17a8240fc13af6" providerId="LiveId" clId="{7080CA70-5D8A-4D9A-81BD-C5EF876A6924}" dt="2022-08-25T19:40:09.746" v="100" actId="165"/>
          <ac:grpSpMkLst>
            <pc:docMk/>
            <pc:sldMk cId="320314936" sldId="266"/>
            <ac:grpSpMk id="148" creationId="{E5450F25-8E38-4069-A970-83143086809B}"/>
          </ac:grpSpMkLst>
        </pc:grpChg>
        <pc:grpChg chg="del mod topLvl">
          <ac:chgData name="Zheng Sun" userId="be17a8240fc13af6" providerId="LiveId" clId="{7080CA70-5D8A-4D9A-81BD-C5EF876A6924}" dt="2022-08-25T19:41:16.616" v="115" actId="165"/>
          <ac:grpSpMkLst>
            <pc:docMk/>
            <pc:sldMk cId="320314936" sldId="266"/>
            <ac:grpSpMk id="180" creationId="{98F8B7C2-EE6C-4DE3-43A9-9A36B65F416F}"/>
          </ac:grpSpMkLst>
        </pc:grpChg>
        <pc:grpChg chg="mod topLvl">
          <ac:chgData name="Zheng Sun" userId="be17a8240fc13af6" providerId="LiveId" clId="{7080CA70-5D8A-4D9A-81BD-C5EF876A6924}" dt="2022-08-25T20:08:45.070" v="867" actId="165"/>
          <ac:grpSpMkLst>
            <pc:docMk/>
            <pc:sldMk cId="320314936" sldId="266"/>
            <ac:grpSpMk id="190" creationId="{938F708F-BC11-CD69-D102-24A2070ACF32}"/>
          </ac:grpSpMkLst>
        </pc:grpChg>
        <pc:grpChg chg="add del mod">
          <ac:chgData name="Zheng Sun" userId="be17a8240fc13af6" providerId="LiveId" clId="{7080CA70-5D8A-4D9A-81BD-C5EF876A6924}" dt="2022-08-25T19:42:48.632" v="139" actId="165"/>
          <ac:grpSpMkLst>
            <pc:docMk/>
            <pc:sldMk cId="320314936" sldId="266"/>
            <ac:grpSpMk id="199" creationId="{2C3A0AE4-6931-2ADB-9BE1-622DAEA7151A}"/>
          </ac:grpSpMkLst>
        </pc:grpChg>
        <pc:grpChg chg="mod topLvl">
          <ac:chgData name="Zheng Sun" userId="be17a8240fc13af6" providerId="LiveId" clId="{7080CA70-5D8A-4D9A-81BD-C5EF876A6924}" dt="2022-08-25T20:08:47.251" v="868" actId="165"/>
          <ac:grpSpMkLst>
            <pc:docMk/>
            <pc:sldMk cId="320314936" sldId="266"/>
            <ac:grpSpMk id="202" creationId="{92D1473F-6993-2B01-56B0-6095EB20BA6B}"/>
          </ac:grpSpMkLst>
        </pc:grpChg>
        <pc:grpChg chg="mod topLvl">
          <ac:chgData name="Zheng Sun" userId="be17a8240fc13af6" providerId="LiveId" clId="{7080CA70-5D8A-4D9A-81BD-C5EF876A6924}" dt="2022-08-25T20:08:47.251" v="868" actId="165"/>
          <ac:grpSpMkLst>
            <pc:docMk/>
            <pc:sldMk cId="320314936" sldId="266"/>
            <ac:grpSpMk id="206" creationId="{5C6E3E1E-4A2C-2E51-CE27-865FC8C4CB93}"/>
          </ac:grpSpMkLst>
        </pc:grpChg>
        <pc:grpChg chg="mod">
          <ac:chgData name="Zheng Sun" userId="be17a8240fc13af6" providerId="LiveId" clId="{7080CA70-5D8A-4D9A-81BD-C5EF876A6924}" dt="2022-08-25T20:08:47.251" v="868" actId="165"/>
          <ac:grpSpMkLst>
            <pc:docMk/>
            <pc:sldMk cId="320314936" sldId="266"/>
            <ac:grpSpMk id="214" creationId="{DC69AFF6-BD6A-DFB5-4EF6-E622BD6EA1F2}"/>
          </ac:grpSpMkLst>
        </pc:grpChg>
        <pc:grpChg chg="mod">
          <ac:chgData name="Zheng Sun" userId="be17a8240fc13af6" providerId="LiveId" clId="{7080CA70-5D8A-4D9A-81BD-C5EF876A6924}" dt="2022-08-25T20:08:47.251" v="868" actId="165"/>
          <ac:grpSpMkLst>
            <pc:docMk/>
            <pc:sldMk cId="320314936" sldId="266"/>
            <ac:grpSpMk id="215" creationId="{AF80102D-669B-C435-9436-BF2773459319}"/>
          </ac:grpSpMkLst>
        </pc:grpChg>
        <pc:grpChg chg="add del mod">
          <ac:chgData name="Zheng Sun" userId="be17a8240fc13af6" providerId="LiveId" clId="{7080CA70-5D8A-4D9A-81BD-C5EF876A6924}" dt="2022-08-25T19:47:04.140" v="247" actId="165"/>
          <ac:grpSpMkLst>
            <pc:docMk/>
            <pc:sldMk cId="320314936" sldId="266"/>
            <ac:grpSpMk id="245" creationId="{B6CF6DC7-2DD3-9CF1-6B93-01F728DD64D2}"/>
          </ac:grpSpMkLst>
        </pc:grpChg>
        <pc:grpChg chg="add del mod topLvl">
          <ac:chgData name="Zheng Sun" userId="be17a8240fc13af6" providerId="LiveId" clId="{7080CA70-5D8A-4D9A-81BD-C5EF876A6924}" dt="2022-08-25T19:47:09.448" v="250" actId="165"/>
          <ac:grpSpMkLst>
            <pc:docMk/>
            <pc:sldMk cId="320314936" sldId="266"/>
            <ac:grpSpMk id="247" creationId="{CE93C79D-AA72-3C57-3DDE-020C3F40ADE6}"/>
          </ac:grpSpMkLst>
        </pc:grpChg>
        <pc:grpChg chg="del mod topLvl">
          <ac:chgData name="Zheng Sun" userId="be17a8240fc13af6" providerId="LiveId" clId="{7080CA70-5D8A-4D9A-81BD-C5EF876A6924}" dt="2022-08-25T19:49:10.266" v="276" actId="165"/>
          <ac:grpSpMkLst>
            <pc:docMk/>
            <pc:sldMk cId="320314936" sldId="266"/>
            <ac:grpSpMk id="296" creationId="{D8C155CB-FD66-D6D6-978B-777FA7FC4940}"/>
          </ac:grpSpMkLst>
        </pc:grpChg>
        <pc:grpChg chg="mod topLvl">
          <ac:chgData name="Zheng Sun" userId="be17a8240fc13af6" providerId="LiveId" clId="{7080CA70-5D8A-4D9A-81BD-C5EF876A6924}" dt="2022-08-25T20:08:49.656" v="869" actId="165"/>
          <ac:grpSpMkLst>
            <pc:docMk/>
            <pc:sldMk cId="320314936" sldId="266"/>
            <ac:grpSpMk id="304" creationId="{6E75A634-0A1C-D140-8BE9-34070648D895}"/>
          </ac:grpSpMkLst>
        </pc:grpChg>
        <pc:grpChg chg="add mod topLvl">
          <ac:chgData name="Zheng Sun" userId="be17a8240fc13af6" providerId="LiveId" clId="{7080CA70-5D8A-4D9A-81BD-C5EF876A6924}" dt="2022-08-25T20:08:49.656" v="869" actId="165"/>
          <ac:grpSpMkLst>
            <pc:docMk/>
            <pc:sldMk cId="320314936" sldId="266"/>
            <ac:grpSpMk id="309" creationId="{629FAE36-1DE1-48A3-D9AE-CD4F0FD80DE6}"/>
          </ac:grpSpMkLst>
        </pc:grpChg>
        <pc:grpChg chg="add mod topLvl">
          <ac:chgData name="Zheng Sun" userId="be17a8240fc13af6" providerId="LiveId" clId="{7080CA70-5D8A-4D9A-81BD-C5EF876A6924}" dt="2022-08-25T20:08:49.656" v="869" actId="165"/>
          <ac:grpSpMkLst>
            <pc:docMk/>
            <pc:sldMk cId="320314936" sldId="266"/>
            <ac:grpSpMk id="311" creationId="{DEC73FF6-F54A-6F52-0FCB-1BC453CAD296}"/>
          </ac:grpSpMkLst>
        </pc:grpChg>
        <pc:grpChg chg="add del mod">
          <ac:chgData name="Zheng Sun" userId="be17a8240fc13af6" providerId="LiveId" clId="{7080CA70-5D8A-4D9A-81BD-C5EF876A6924}" dt="2022-08-25T20:08:47.251" v="868" actId="165"/>
          <ac:grpSpMkLst>
            <pc:docMk/>
            <pc:sldMk cId="320314936" sldId="266"/>
            <ac:grpSpMk id="325" creationId="{DB8132AF-1537-61E9-BDFE-33FF3CC0D24E}"/>
          </ac:grpSpMkLst>
        </pc:grpChg>
        <pc:grpChg chg="add del mod">
          <ac:chgData name="Zheng Sun" userId="be17a8240fc13af6" providerId="LiveId" clId="{7080CA70-5D8A-4D9A-81BD-C5EF876A6924}" dt="2022-08-25T20:08:45.070" v="867" actId="165"/>
          <ac:grpSpMkLst>
            <pc:docMk/>
            <pc:sldMk cId="320314936" sldId="266"/>
            <ac:grpSpMk id="326" creationId="{41388EC1-AE06-A4C3-258E-3F184BB874E7}"/>
          </ac:grpSpMkLst>
        </pc:grpChg>
        <pc:grpChg chg="add del mod">
          <ac:chgData name="Zheng Sun" userId="be17a8240fc13af6" providerId="LiveId" clId="{7080CA70-5D8A-4D9A-81BD-C5EF876A6924}" dt="2022-08-25T20:08:49.656" v="869" actId="165"/>
          <ac:grpSpMkLst>
            <pc:docMk/>
            <pc:sldMk cId="320314936" sldId="266"/>
            <ac:grpSpMk id="327" creationId="{1CC4DB47-5FCA-48A9-EA66-46867120C632}"/>
          </ac:grpSpMkLst>
        </pc:grpChg>
        <pc:grpChg chg="add del mod">
          <ac:chgData name="Zheng Sun" userId="be17a8240fc13af6" providerId="LiveId" clId="{7080CA70-5D8A-4D9A-81BD-C5EF876A6924}" dt="2022-08-25T20:09:06.803" v="871" actId="165"/>
          <ac:grpSpMkLst>
            <pc:docMk/>
            <pc:sldMk cId="320314936" sldId="266"/>
            <ac:grpSpMk id="328" creationId="{AA982521-BA08-07EF-8025-1FD104DC2940}"/>
          </ac:grpSpMkLst>
        </pc:grpChg>
        <pc:grpChg chg="mod topLvl">
          <ac:chgData name="Zheng Sun" userId="be17a8240fc13af6" providerId="LiveId" clId="{7080CA70-5D8A-4D9A-81BD-C5EF876A6924}" dt="2022-09-03T04:13:34.502" v="2280" actId="1037"/>
          <ac:grpSpMkLst>
            <pc:docMk/>
            <pc:sldMk cId="320314936" sldId="266"/>
            <ac:grpSpMk id="333" creationId="{C0867048-C824-9950-B414-90F9AC2332DF}"/>
          </ac:grpSpMkLst>
        </pc:grpChg>
        <pc:grpChg chg="add del mod">
          <ac:chgData name="Zheng Sun" userId="be17a8240fc13af6" providerId="LiveId" clId="{7080CA70-5D8A-4D9A-81BD-C5EF876A6924}" dt="2022-08-25T20:27:16.230" v="1077" actId="165"/>
          <ac:grpSpMkLst>
            <pc:docMk/>
            <pc:sldMk cId="320314936" sldId="266"/>
            <ac:grpSpMk id="350" creationId="{1A6D443B-E80B-7EE4-3E27-C233704B1095}"/>
          </ac:grpSpMkLst>
        </pc:grpChg>
        <pc:grpChg chg="add del mod">
          <ac:chgData name="Zheng Sun" userId="be17a8240fc13af6" providerId="LiveId" clId="{7080CA70-5D8A-4D9A-81BD-C5EF876A6924}" dt="2022-08-26T00:00:52.542" v="1192" actId="478"/>
          <ac:grpSpMkLst>
            <pc:docMk/>
            <pc:sldMk cId="320314936" sldId="266"/>
            <ac:grpSpMk id="353" creationId="{27F84D24-81D4-99B2-8B3F-2D793A282B8E}"/>
          </ac:grpSpMkLst>
        </pc:grpChg>
        <pc:grpChg chg="add del mod">
          <ac:chgData name="Zheng Sun" userId="be17a8240fc13af6" providerId="LiveId" clId="{7080CA70-5D8A-4D9A-81BD-C5EF876A6924}" dt="2022-08-26T00:21:37.774" v="1287" actId="478"/>
          <ac:grpSpMkLst>
            <pc:docMk/>
            <pc:sldMk cId="320314936" sldId="266"/>
            <ac:grpSpMk id="354" creationId="{C1BCC0C9-00AA-6967-4A34-D8AE2813A48C}"/>
          </ac:grpSpMkLst>
        </pc:grpChg>
        <pc:picChg chg="mod">
          <ac:chgData name="Zheng Sun" userId="be17a8240fc13af6" providerId="LiveId" clId="{7080CA70-5D8A-4D9A-81BD-C5EF876A6924}" dt="2022-08-25T19:34:53.207" v="28"/>
          <ac:picMkLst>
            <pc:docMk/>
            <pc:sldMk cId="320314936" sldId="266"/>
            <ac:picMk id="26" creationId="{8D4C923E-9E9F-2795-846B-B9D1BC6E2B6F}"/>
          </ac:picMkLst>
        </pc:picChg>
        <pc:picChg chg="add mod">
          <ac:chgData name="Zheng Sun" userId="be17a8240fc13af6" providerId="LiveId" clId="{7080CA70-5D8A-4D9A-81BD-C5EF876A6924}" dt="2022-08-25T20:21:10.792" v="1036" actId="1076"/>
          <ac:picMkLst>
            <pc:docMk/>
            <pc:sldMk cId="320314936" sldId="266"/>
            <ac:picMk id="351" creationId="{0B7AECFD-F410-AF6D-6882-F6605E147802}"/>
          </ac:picMkLst>
        </pc:picChg>
        <pc:picChg chg="mod">
          <ac:chgData name="Zheng Sun" userId="be17a8240fc13af6" providerId="LiveId" clId="{7080CA70-5D8A-4D9A-81BD-C5EF876A6924}" dt="2022-08-26T00:04:48.825" v="1218" actId="1076"/>
          <ac:picMkLst>
            <pc:docMk/>
            <pc:sldMk cId="320314936" sldId="266"/>
            <ac:picMk id="355" creationId="{7FFE9ED4-B5CC-0DB3-821E-E5D78556DF03}"/>
          </ac:picMkLst>
        </pc:picChg>
        <pc:picChg chg="mod">
          <ac:chgData name="Zheng Sun" userId="be17a8240fc13af6" providerId="LiveId" clId="{7080CA70-5D8A-4D9A-81BD-C5EF876A6924}" dt="2022-08-26T00:04:48.825" v="1218" actId="1076"/>
          <ac:picMkLst>
            <pc:docMk/>
            <pc:sldMk cId="320314936" sldId="266"/>
            <ac:picMk id="356" creationId="{ECEC5C0A-1B4C-2B24-6E3A-65AA67E38DC8}"/>
          </ac:picMkLst>
        </pc:picChg>
        <pc:picChg chg="add mod">
          <ac:chgData name="Zheng Sun" userId="be17a8240fc13af6" providerId="LiveId" clId="{7080CA70-5D8A-4D9A-81BD-C5EF876A6924}" dt="2022-08-25T20:30:03.232" v="1164" actId="1076"/>
          <ac:picMkLst>
            <pc:docMk/>
            <pc:sldMk cId="320314936" sldId="266"/>
            <ac:picMk id="1026" creationId="{B3C9CA80-1BA9-0201-8765-ADDD1624CBCC}"/>
          </ac:picMkLst>
        </pc:picChg>
        <pc:picChg chg="add mod">
          <ac:chgData name="Zheng Sun" userId="be17a8240fc13af6" providerId="LiveId" clId="{7080CA70-5D8A-4D9A-81BD-C5EF876A6924}" dt="2022-08-25T20:30:03.232" v="1164" actId="1076"/>
          <ac:picMkLst>
            <pc:docMk/>
            <pc:sldMk cId="320314936" sldId="266"/>
            <ac:picMk id="1028" creationId="{27EDB814-4CCD-ABD8-EC44-7F959F69095C}"/>
          </ac:picMkLst>
        </pc:pic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98" creationId="{E117DF53-4668-DB80-5682-65C00DC1980B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99" creationId="{1B7D209D-22BC-E244-AE46-5FC2B4756C02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0" creationId="{6D1C1A92-5F99-1D0B-D9B3-E5D7A8A59595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1" creationId="{EFD1B125-6EB5-65A3-95A8-CF75E6D01F5C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2" creationId="{D304EE1C-BF5F-52C0-C07C-422AA8FEFA06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3" creationId="{EB2FC3B3-4206-076E-B946-E98C7E248C2F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4" creationId="{CDDFECFF-F814-C477-BCE0-8E79A7924298}"/>
          </ac:cxnSpMkLst>
        </pc:cxnChg>
        <pc:cxnChg chg="mod">
          <ac:chgData name="Zheng Sun" userId="be17a8240fc13af6" providerId="LiveId" clId="{7080CA70-5D8A-4D9A-81BD-C5EF876A6924}" dt="2022-08-25T19:37:38.876" v="77"/>
          <ac:cxnSpMkLst>
            <pc:docMk/>
            <pc:sldMk cId="320314936" sldId="266"/>
            <ac:cxnSpMk id="105" creationId="{72C2FBE2-A687-5152-31C2-1CABF9D1995A}"/>
          </ac:cxnSpMkLst>
        </pc:cxnChg>
        <pc:cxnChg chg="del mod topLvl">
          <ac:chgData name="Zheng Sun" userId="be17a8240fc13af6" providerId="LiveId" clId="{7080CA70-5D8A-4D9A-81BD-C5EF876A6924}" dt="2022-08-25T19:40:12.867" v="101" actId="478"/>
          <ac:cxnSpMkLst>
            <pc:docMk/>
            <pc:sldMk cId="320314936" sldId="266"/>
            <ac:cxnSpMk id="184" creationId="{2F588727-FE5C-2811-2BFD-C7C01E8F02EC}"/>
          </ac:cxnSpMkLst>
        </pc:cxnChg>
        <pc:cxnChg chg="del mod topLvl">
          <ac:chgData name="Zheng Sun" userId="be17a8240fc13af6" providerId="LiveId" clId="{7080CA70-5D8A-4D9A-81BD-C5EF876A6924}" dt="2022-08-25T19:42:53.864" v="141" actId="478"/>
          <ac:cxnSpMkLst>
            <pc:docMk/>
            <pc:sldMk cId="320314936" sldId="266"/>
            <ac:cxnSpMk id="207" creationId="{24DA745B-7B95-3D41-E6A2-F5C2CFC7E9ED}"/>
          </ac:cxnSpMkLst>
        </pc:cxnChg>
        <pc:cxnChg chg="del mod topLvl">
          <ac:chgData name="Zheng Sun" userId="be17a8240fc13af6" providerId="LiveId" clId="{7080CA70-5D8A-4D9A-81BD-C5EF876A6924}" dt="2022-08-25T19:48:35.243" v="267" actId="478"/>
          <ac:cxnSpMkLst>
            <pc:docMk/>
            <pc:sldMk cId="320314936" sldId="266"/>
            <ac:cxnSpMk id="299" creationId="{D859CDE9-1876-F518-19FC-7D78827B57E3}"/>
          </ac:cxnSpMkLst>
        </pc:cxnChg>
      </pc:sldChg>
      <pc:sldChg chg="addSp delSp modSp new mod">
        <pc:chgData name="Zheng Sun" userId="be17a8240fc13af6" providerId="LiveId" clId="{7080CA70-5D8A-4D9A-81BD-C5EF876A6924}" dt="2022-09-07T20:06:15.196" v="2634" actId="20577"/>
        <pc:sldMkLst>
          <pc:docMk/>
          <pc:sldMk cId="1784274286" sldId="267"/>
        </pc:sldMkLst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" creationId="{A298324F-4A1D-F983-594A-4201990A5048}"/>
          </ac:spMkLst>
        </pc:spChg>
        <pc:spChg chg="del">
          <ac:chgData name="Zheng Sun" userId="be17a8240fc13af6" providerId="LiveId" clId="{7080CA70-5D8A-4D9A-81BD-C5EF876A6924}" dt="2022-09-03T02:01:12.689" v="1508" actId="478"/>
          <ac:spMkLst>
            <pc:docMk/>
            <pc:sldMk cId="1784274286" sldId="267"/>
            <ac:spMk id="2" creationId="{DF4C0FF0-8F30-BEFF-F41E-BE9CB9CACFA5}"/>
          </ac:spMkLst>
        </pc:spChg>
        <pc:spChg chg="del">
          <ac:chgData name="Zheng Sun" userId="be17a8240fc13af6" providerId="LiveId" clId="{7080CA70-5D8A-4D9A-81BD-C5EF876A6924}" dt="2022-09-03T02:01:12.689" v="1508" actId="478"/>
          <ac:spMkLst>
            <pc:docMk/>
            <pc:sldMk cId="1784274286" sldId="267"/>
            <ac:spMk id="3" creationId="{04010C35-EBFC-05FB-6161-FBD1D81AE139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4" creationId="{161E88B7-F656-5D29-7433-7A55C95A353A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" creationId="{5AFD18B2-0F52-549D-0A24-263937D34715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" creationId="{24FC21E6-C98B-45A0-D42F-3ED94B3E6FE1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" creationId="{D33FB360-0643-B6C8-90C8-8B7531FD9544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" creationId="{64820CE6-CF57-5B72-2622-202B9FA7DF9B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" creationId="{45216768-3AD8-35C6-A914-B9341B8DB613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" creationId="{9945371B-A9E1-F145-583C-2D8EB7630B7C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1" creationId="{3D0AFC91-A89D-944E-FBB2-149219C84BF6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2" creationId="{F25EA569-B860-4B46-0A72-B393A98A3182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3" creationId="{56B12F88-C9F9-8282-45BF-7D98F856F06D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" creationId="{F8BB6FE5-7D0F-5D9D-08AA-360197B916B6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" creationId="{5C3224B3-D6B1-E499-8581-282A81EE7E0C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" creationId="{8DBC6993-B8B6-9456-9489-ECD0DA702EE5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" creationId="{00A7666D-2C63-6C15-1A12-9D8432EA58D1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" creationId="{91DF2674-52CC-B2EB-E4FF-17653A26BF96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9" creationId="{8DB2F34E-D201-7025-5E73-B543AB4264D2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0" creationId="{95B29EAA-05C6-7DE5-5613-912F0EBBD2CF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" creationId="{56E43C65-448C-6A3B-A934-A324D1BE2173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" creationId="{3450752C-DCBB-5F4B-26C0-CF3DE85A1594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3" creationId="{81D6232F-9D96-E452-07F6-735B3CD4918A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4" creationId="{11B3A531-CD04-8136-6948-BF4F7EF378F8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5" creationId="{3CF7DF12-0BB9-55B3-8E52-25D6CA4AEC36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6" creationId="{2B8EDD94-20DC-65A9-5DEF-23D54EBBCD4D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7" creationId="{8FD00F11-A229-DF52-D27E-B0807B9C95C2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8" creationId="{C0DC0289-11AD-2D90-BF6C-555B6BFB65D4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9" creationId="{DDF565D2-D816-814F-C04B-BA78388C15CB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0" creationId="{5A11840B-FD63-9DBF-AD47-92BCC6B572F1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1" creationId="{66D32AFF-E1B8-5514-DD01-B0632BF7F9DC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2" creationId="{E8CFF248-4723-F21D-9839-7EF34A9F938F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3" creationId="{E1831842-C7EF-CD47-1113-C6265CF9F244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4" creationId="{4E7D923B-906C-02C8-5A55-80A19EEE8015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5" creationId="{E27B52AE-738E-AEE0-5196-9B07A4D12F02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6" creationId="{0CAF3125-62DA-39F3-BE38-162B74797194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7" creationId="{2B556442-9D9F-4A94-4000-8F626025CF5C}"/>
          </ac:spMkLst>
        </pc:spChg>
        <pc:spChg chg="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8" creationId="{CD4B6006-B728-8BDD-10F2-EBFE75D9942B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0" creationId="{0EDE4326-04F4-460D-C596-040CF6617B76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1" creationId="{85FFBB29-E025-2905-CA0B-47BE5D6AC81D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2" creationId="{D83AD586-575E-64F4-9F06-5D70E750EF84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3" creationId="{91129B6B-D4FB-9C2E-E23B-A434F620A0C1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4" creationId="{6ABBE058-8871-EC92-BF41-0C281B38E0CA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5" creationId="{8D9B017E-8C45-7514-5503-3B77E220F26C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6" creationId="{A2F59AF0-5FAC-3DAF-B198-56AE755A186C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7" creationId="{AADDC219-9BA0-99A7-D9B3-AA030F3B2A4D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8" creationId="{92EBEDEB-F25E-1D01-FF81-27B2F0811A22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49" creationId="{B744B909-1F4B-BF4E-4499-8B3BD8531F54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0" creationId="{B209FC56-F249-4B07-F80A-7004691F4E6F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1" creationId="{AE19D1B2-A9F4-083E-5BD3-08E11332E74D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2" creationId="{AAA06363-7972-536D-95F3-4B48B306BCBA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3" creationId="{8F369712-DA15-495C-4536-6675A4614417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4" creationId="{CDB3C648-8D4D-4F9F-1EB3-D3EE5D85B9BA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5" creationId="{98EC12A5-811E-0325-A025-8B0EC2C9B03F}"/>
          </ac:spMkLst>
        </pc:spChg>
        <pc:spChg chg="mod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6" creationId="{3294FA00-A295-3C34-9EEB-E569CEF3F3D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7" creationId="{47BE4CD2-CF3A-966C-8044-AC5D58C1A0D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58" creationId="{F1BACEF0-8007-4C78-E664-37502DA0297D}"/>
          </ac:spMkLst>
        </pc:spChg>
        <pc:spChg chg="add mod topLvl">
          <ac:chgData name="Zheng Sun" userId="be17a8240fc13af6" providerId="LiveId" clId="{7080CA70-5D8A-4D9A-81BD-C5EF876A6924}" dt="2022-09-07T20:06:15.196" v="2634" actId="20577"/>
          <ac:spMkLst>
            <pc:docMk/>
            <pc:sldMk cId="1784274286" sldId="267"/>
            <ac:spMk id="59" creationId="{0AAF57F5-E7D6-12E2-1333-0B86C9E5C01E}"/>
          </ac:spMkLst>
        </pc:spChg>
        <pc:spChg chg="add del mod">
          <ac:chgData name="Zheng Sun" userId="be17a8240fc13af6" providerId="LiveId" clId="{7080CA70-5D8A-4D9A-81BD-C5EF876A6924}" dt="2022-09-03T02:20:06.824" v="1606" actId="478"/>
          <ac:spMkLst>
            <pc:docMk/>
            <pc:sldMk cId="1784274286" sldId="267"/>
            <ac:spMk id="59" creationId="{868511DC-8B01-D760-B979-C226D400D42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0" creationId="{656DBFF8-7729-A475-BD08-5077A9FE089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1" creationId="{09ABB56D-1406-FBF0-9E42-71FA2DC0975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2" creationId="{056C6B6D-D3A7-51D8-7409-D83EA48D4D3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3" creationId="{AD8E3B13-A26A-6F3E-031D-C57797CD9C1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4" creationId="{1D6172D9-4EBF-1756-0D4A-3D121A3484B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5" creationId="{D75D3D83-9DE9-2B72-B658-13DE423D73E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6" creationId="{7B91B3C7-BFD0-9C7A-5EAA-ECFC6D22857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7" creationId="{A454761E-5429-58F2-77FD-CB0A5614378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8" creationId="{634FD868-99F5-7BDF-777F-6C013C95BDA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69" creationId="{0F80E018-4016-0001-A112-3BFA2F94C75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0" creationId="{1CA79A8C-A31A-48C7-195F-1C7A1760105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1" creationId="{6E4DBE29-1D2E-6008-E6B1-28D57B7EF07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2" creationId="{AE3463B7-2EA3-0F02-D3E7-A9B74F0AC9B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3" creationId="{BA939D54-53EF-DE36-4A89-308712A63F8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4" creationId="{643398E4-F32E-007D-CF03-C11E2154CB5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5" creationId="{136B3269-1328-B317-BF69-3EEBC4338DC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6" creationId="{AA17D11B-BD99-BED3-D238-1BD3249D581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7" creationId="{AB1B781F-DFBC-E861-1E41-557C3798AFB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8" creationId="{D18CEDD6-0EBB-E5FC-7B64-EB38935F9F5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79" creationId="{A9C7C02E-999F-C3EB-833D-E33F8DDA7AC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0" creationId="{F1072A94-DC6D-AC44-0537-5DBEC8967F2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1" creationId="{141223BE-6DF3-7C76-8BC3-1AFE729DFC1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2" creationId="{22CFE360-EFF7-8A81-591F-94DD41F5177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3" creationId="{B4125CC0-D352-4265-54FE-25C232B3626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4" creationId="{9CD503F7-0052-4137-793D-01B0D376062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5" creationId="{65757BA2-3AA2-D2A6-D847-84E0E6C4D4A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6" creationId="{3C3F118A-5BA1-50AE-DE92-7ADB06C61EF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7" creationId="{0025CD9B-DB78-00A5-4882-8B991FBAC90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8" creationId="{57BF7649-A8A6-F178-D9F0-385628DB55E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89" creationId="{845339C6-C06F-DA7E-EBCF-EF0A4EC99355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0" creationId="{C69BA6DC-4AED-A6EF-76FB-FC65BD3BF16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1" creationId="{CF27F1BD-EDAA-2B24-44DD-CAC41E020405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2" creationId="{FF8C6D48-EA39-9298-B6AE-06140CEC126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3" creationId="{F49F7789-9255-F0B2-B627-3AD76A57E43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4" creationId="{8A5CAB3B-C49C-C9AB-B684-50CF84AAED5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5" creationId="{333CB779-3A13-400B-5EA4-C34E2266D625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6" creationId="{D9726606-1CF2-4614-68E9-34F106C59D3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7" creationId="{71986773-4BC5-1AD5-7376-83E0935C102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8" creationId="{08CDC679-06A3-8A6C-9C34-56E75B5A20F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99" creationId="{23A4831F-D37C-DA5E-AD96-B4612EF854F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0" creationId="{DE692F90-8F47-4132-DF1A-35320F8EE91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1" creationId="{47ED4D96-B215-CAB1-2157-AAAB3AB71D5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2" creationId="{103AAACC-A619-192C-E3A7-421E8016779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3" creationId="{8C3C84B7-BFF6-DD05-FD3B-E1F2C716E24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4" creationId="{B80DF4B3-3680-7CC6-7EE4-343FE2AF085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5" creationId="{48323BCA-7108-20AE-03A5-179FF65574C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6" creationId="{68D8EBE3-EFAF-8429-61B2-9C0D869BD3F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7" creationId="{3510224E-D891-986D-1DB9-791A764BFAB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8" creationId="{CC0FABE2-27C8-9FEE-23EA-5289A281772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09" creationId="{1087F132-15EE-6AF7-59DB-75A89FB0268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10" creationId="{4D68B17B-879A-1F56-EAE0-0B5B0B1B2841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2" creationId="{4F83C6BE-F571-8F33-3D9A-3D9E9004FDF7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3" creationId="{D8350B76-BC67-B3BC-A1CA-EB17A5CCD0DD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4" creationId="{70DCDD95-DEC2-6D41-910E-0FD40BF7C5A8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5" creationId="{E6E84117-82BB-3A5D-5433-84EDAD8A7353}"/>
          </ac:spMkLst>
        </pc:spChg>
        <pc:spChg chg="add mod">
          <ac:chgData name="Zheng Sun" userId="be17a8240fc13af6" providerId="LiveId" clId="{7080CA70-5D8A-4D9A-81BD-C5EF876A6924}" dt="2022-09-07T19:57:17.526" v="2515" actId="20577"/>
          <ac:spMkLst>
            <pc:docMk/>
            <pc:sldMk cId="1784274286" sldId="267"/>
            <ac:spMk id="116" creationId="{875E2394-FEB4-EF62-063C-0E541373FF86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6" creationId="{C77F2EBA-856A-8F95-64EB-BDCA0BB8086F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7" creationId="{6F301026-9DB2-02B0-52B3-09520CEF0A40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8" creationId="{E7257333-62CE-4924-8B71-A770E673FF55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19" creationId="{C43C0A0E-CDEA-646F-A5A7-A069516BF4F4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0" creationId="{0E4E64D5-F573-0BA7-2E32-58FC5B566123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1" creationId="{A23E012C-4436-6F7C-20B4-6B659B3F6872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2" creationId="{1793EF9D-C896-E4C0-EC32-D484ED29A8F7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3" creationId="{2C08C1F6-3310-52D2-C0B7-40C0ED73FA35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4" creationId="{D72B2A3F-193C-71E3-D675-F2CFBC058A58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5" creationId="{1C6BD7B9-1A51-158F-A7B2-22419C90DA50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6" creationId="{69F1CF1A-7D11-2CD6-8E6B-F763D95B1745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7" creationId="{C8D2D70A-549D-7687-8948-70C28528AEB1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8" creationId="{1534651E-C121-F573-1147-1774EFA3A682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29" creationId="{E48DA3A2-D0E1-E712-0EA1-28F893CD4C5D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0" creationId="{CFF730C9-6449-C441-4136-9829E96AAAF0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1" creationId="{1E036D57-0060-5A6B-4835-CFF85223303F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2" creationId="{19C487D3-40C2-07AB-1BBC-72218FD53F11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3" creationId="{28705BD4-73E2-A5E3-FA18-15078857F7B4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4" creationId="{5B37B755-B766-EE3E-98A1-E5D0AFE8E89F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5" creationId="{1EA0C26C-D237-4B84-A0D2-D6F5EF7695E0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6" creationId="{7A0D8CA8-3DA8-CE2C-ABE8-B8C54AFE2525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7" creationId="{51BBA9FB-7C88-D556-AEAD-B45086CCE693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8" creationId="{DC696BA0-C846-8876-4B58-68A58B9BEA81}"/>
          </ac:spMkLst>
        </pc:spChg>
        <pc:spChg chg="mod">
          <ac:chgData name="Zheng Sun" userId="be17a8240fc13af6" providerId="LiveId" clId="{7080CA70-5D8A-4D9A-81BD-C5EF876A6924}" dt="2022-09-03T02:18:03.707" v="1588"/>
          <ac:spMkLst>
            <pc:docMk/>
            <pc:sldMk cId="1784274286" sldId="267"/>
            <ac:spMk id="139" creationId="{FC964A7E-E179-EB9D-5BA0-CA5BAB3F8D5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0" creationId="{B2F58CAF-9DA4-09BD-A33E-2C762AA791E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1" creationId="{CD6AA4D4-8A02-9BA8-7672-4B8010519C94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42" creationId="{186EB3B6-C837-5290-C03C-465C44A0AD7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3" creationId="{3A7F12C1-F595-8C41-06A8-7DE11AC3421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4" creationId="{B2C1B2F6-CF89-0D41-3FBB-F6D28017A18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5" creationId="{1ED994A0-17FF-2DB0-2084-CC274A7917C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6" creationId="{E7971600-8AB5-C8EE-02FC-84524DE6E58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7" creationId="{401DE5BF-8947-51E8-1AC7-8CFD92ED24D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8" creationId="{25B360CE-287C-7214-40A8-8D134DF98FB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49" creationId="{0496762D-7C4D-345E-62AB-7D39D88484E9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150" creationId="{9A32796A-5C95-BF81-1EA6-FB51CC7C4C6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1" creationId="{7741BB96-9314-6271-C169-6B5324BABDC1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52" creationId="{A154C43C-8608-7DEE-3AAF-A44BA0A9D97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3" creationId="{1CFA410F-F9E5-5076-E369-A7E11E10839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4" creationId="{A06735D3-FF27-62C7-3BEE-34DBB94DC6C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5" creationId="{9E99E1BF-DE0B-E101-73CD-A334CA2DC5A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6" creationId="{08B41C7C-BA81-56D1-30E4-705257FE96B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7" creationId="{3AE6F90D-1854-97C4-B329-45A7EA1BB8E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8" creationId="{753D6968-424E-D809-E894-4E0C459752E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59" creationId="{5C52081F-326B-5D65-F60A-C99F55EDB5FF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160" creationId="{4D397D69-F27B-D141-FA3A-F7BB29E485B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1" creationId="{7C7742F7-A426-66AC-76CB-50E441591E1D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62" creationId="{36729BEF-C879-7C22-92F6-0C6287907CC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3" creationId="{3C42BECA-730F-39F8-3AA1-534B6FE2DAC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4" creationId="{FA48B00F-AA68-1933-3759-F03F33A2AED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5" creationId="{7A4006B2-66C1-B61E-68F7-BA12FB367E1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6" creationId="{5148694C-0510-E7B4-FC68-C8446866395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7" creationId="{13C2B1E5-2D5A-AC19-7B49-7651C123C0B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8" creationId="{C285C487-47AB-8C99-9A76-9B36D57C550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69" creationId="{C40F813C-7D5F-5F74-151F-FE96E9F82077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170" creationId="{492899D6-3361-E4F8-B0CC-B54C03E68D4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1" creationId="{1AFD7046-740A-0950-8E60-ABD12C9EB024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72" creationId="{6E28D503-F8FD-8E6C-B8E8-90C6BD39487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3" creationId="{8D011ABC-D149-D9AD-DE4F-615CCD27A0E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4" creationId="{B9635369-959D-0640-DB39-CD9461B59D21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5" creationId="{5EA90A31-B846-D7AC-68F2-53ED8362460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6" creationId="{5DFAA569-D044-32DB-B426-D875576E7F17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7" creationId="{26011819-A045-6AA6-6CC8-5C5E76122AE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8" creationId="{367B3DE1-D271-22D2-413C-5E1CB94B0798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79" creationId="{DC32ECF7-07BC-01E7-24C9-D40CE6581C56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180" creationId="{D0D7AE49-159D-CF57-795B-4B45F6AD701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1" creationId="{26704CAE-1844-58E2-F30F-4FEEC5075EB1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82" creationId="{454C3792-EBEA-DE8A-65B1-902B5DE3801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3" creationId="{BB5891CB-D0A4-2F17-A469-D4E27805837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4" creationId="{1FC06B79-EF5D-ED9A-269B-E75F01977D5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5" creationId="{2BB93F9E-B8D3-797E-7018-D8F6ADE5791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6" creationId="{4708934C-938C-87BA-3779-3E4960A4348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7" creationId="{63B353BB-9759-A50A-AF30-F20770855D94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8" creationId="{50AEA256-7404-116D-619D-959AA48F46D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89" creationId="{6E68A8ED-F99F-FF10-8B42-D24CEBF256E1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190" creationId="{B7700E53-56E6-C04D-E0A0-E1566EF3DFA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91" creationId="{D97CC08A-BF18-98CC-826C-F3A115913422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192" creationId="{F49F90E5-205B-E8CD-314F-143C25EDE9D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93" creationId="{4256F9B7-41AE-2323-EA84-61B26B4C3CC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94" creationId="{C6591C40-D8D8-E313-92A0-222DEA2CC4B6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195" creationId="{C59F4FEB-CE80-96AE-9D58-4469053664D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196" creationId="{83820AC8-3F91-CBC6-4AEB-A8E447987305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197" creationId="{6CE82004-B18D-41BD-BF1F-E34AA022D457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198" creationId="{1AEF69AD-AA0E-A2A8-AC25-4A3A77AA4F5B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199" creationId="{7DA43ABB-BB25-1EA9-F36F-8E3DC50903D6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200" creationId="{ED6B94C2-41CD-F0A9-013F-5F9248F7E875}"/>
          </ac:spMkLst>
        </pc:spChg>
        <pc:spChg chg="add del mod">
          <ac:chgData name="Zheng Sun" userId="be17a8240fc13af6" providerId="LiveId" clId="{7080CA70-5D8A-4D9A-81BD-C5EF876A6924}" dt="2022-09-03T02:24:05.117" v="1640" actId="478"/>
          <ac:spMkLst>
            <pc:docMk/>
            <pc:sldMk cId="1784274286" sldId="267"/>
            <ac:spMk id="201" creationId="{A0702F4A-969A-E26E-664D-DFE65E768DD8}"/>
          </ac:spMkLst>
        </pc:spChg>
        <pc:spChg chg="add del mod">
          <ac:chgData name="Zheng Sun" userId="be17a8240fc13af6" providerId="LiveId" clId="{7080CA70-5D8A-4D9A-81BD-C5EF876A6924}" dt="2022-09-03T02:23:41.799" v="1637" actId="478"/>
          <ac:spMkLst>
            <pc:docMk/>
            <pc:sldMk cId="1784274286" sldId="267"/>
            <ac:spMk id="202" creationId="{A2125C9A-B2C5-1D51-AAA3-9DB2C7A6362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03" creationId="{552AFEF1-F2E8-7E2A-EDE6-6FBD8C9A78C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04" creationId="{206301DB-5136-D21E-53EC-E746B7DF5DB2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205" creationId="{F5406064-FC29-0FC0-C27B-874D76559406}"/>
          </ac:spMkLst>
        </pc:spChg>
        <pc:spChg chg="add del mod">
          <ac:chgData name="Zheng Sun" userId="be17a8240fc13af6" providerId="LiveId" clId="{7080CA70-5D8A-4D9A-81BD-C5EF876A6924}" dt="2022-09-03T02:24:05.117" v="1640" actId="478"/>
          <ac:spMkLst>
            <pc:docMk/>
            <pc:sldMk cId="1784274286" sldId="267"/>
            <ac:spMk id="206" creationId="{E55BAA5C-B9DD-CBB8-FAC7-643CFF59BA56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207" creationId="{98E2E444-5C53-C6FB-DB14-0FB9FE832521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208" creationId="{5F604697-16BA-B8FF-44B3-32DD105E2233}"/>
          </ac:spMkLst>
        </pc:spChg>
        <pc:spChg chg="add del mod">
          <ac:chgData name="Zheng Sun" userId="be17a8240fc13af6" providerId="LiveId" clId="{7080CA70-5D8A-4D9A-81BD-C5EF876A6924}" dt="2022-09-03T02:24:00.427" v="1639" actId="478"/>
          <ac:spMkLst>
            <pc:docMk/>
            <pc:sldMk cId="1784274286" sldId="267"/>
            <ac:spMk id="209" creationId="{94906EA1-6377-4253-E3CC-821E286AAD0D}"/>
          </ac:spMkLst>
        </pc:spChg>
        <pc:spChg chg="add del mod">
          <ac:chgData name="Zheng Sun" userId="be17a8240fc13af6" providerId="LiveId" clId="{7080CA70-5D8A-4D9A-81BD-C5EF876A6924}" dt="2022-09-03T02:23:56.976" v="1638" actId="478"/>
          <ac:spMkLst>
            <pc:docMk/>
            <pc:sldMk cId="1784274286" sldId="267"/>
            <ac:spMk id="210" creationId="{8E44E164-359C-B1A4-820D-4AAAD69EB9A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1" creationId="{C0D4E011-5725-D3D9-21C7-25939FBBE06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2" creationId="{E2A41452-B7FF-6CC6-C77F-8827D78EA22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4" creationId="{164D74D8-73EE-4F84-AA07-7335AB0ECEEF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5" creationId="{E98AFB9A-E814-2425-9850-0352B35EB55E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6" creationId="{034C7618-DF3C-4C49-1A95-594D1F0330F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7" creationId="{053F55C1-2910-3D4C-650E-F611485A351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8" creationId="{B672DF81-3E15-B521-73F2-6A64ED4C0396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19" creationId="{A2D4153E-27A0-FA52-0D76-DB51CA3F8E2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0" creationId="{5C2CBDFE-1221-CDC0-BE02-90969EC6179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1" creationId="{5BED1CCD-53B8-8E59-9AF5-9EB7E87DA08D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2" creationId="{01A772DF-636D-7E95-98C2-AAD188B1468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3" creationId="{45FC010A-A861-BE11-F07B-E4ECF1B6B55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4" creationId="{E7F01C65-3B7C-2C92-2FBE-162FF1CBDF6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25" creationId="{5CDCDB82-323D-B512-6A99-9B1B8A9B589F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26" creationId="{F58511C1-7DF0-60C1-B366-A0C342F1779E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27" creationId="{EFBAE5F3-BD18-B203-71B5-BCC8C46B8B59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28" creationId="{BA7051C6-6B53-7A1E-5B1D-06891A4D0220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29" creationId="{85BCF522-1D05-E2C4-9B2C-AF8C4F1AA847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0" creationId="{2C6F8E99-E8EB-A02E-F63E-030B47C132CB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1" creationId="{F1AF4012-4182-5145-76BC-ACBDA38DCCAB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2" creationId="{043C8E5C-4D28-351D-82A6-E69DAA51FB49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3" creationId="{FDC36C9A-005C-88CB-D02B-CE5DE58326CB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4" creationId="{B9F8A4CD-A54D-A5C3-1AD7-E5B3F8D96FDF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5" creationId="{6D165825-3D2D-6D04-51B0-36B3400AA4BB}"/>
          </ac:spMkLst>
        </pc:spChg>
        <pc:spChg chg="add del mod">
          <ac:chgData name="Zheng Sun" userId="be17a8240fc13af6" providerId="LiveId" clId="{7080CA70-5D8A-4D9A-81BD-C5EF876A6924}" dt="2022-09-03T02:40:43.599" v="1772" actId="478"/>
          <ac:spMkLst>
            <pc:docMk/>
            <pc:sldMk cId="1784274286" sldId="267"/>
            <ac:spMk id="236" creationId="{686F97A3-5C6A-54E8-8195-38450A4D8BC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38" creationId="{50C780A7-07A2-FD5B-D7F8-58B5D0ED7488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265" creationId="{142645CF-2C34-DC50-FEBA-B8382741558F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267" creationId="{68CAFBA0-EE4E-894A-22A8-62240C3C5690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268" creationId="{ED48B932-21D9-16A8-EFD1-5E9E5D7EE586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270" creationId="{585F93FB-922E-16F8-59C3-DF4F0552242C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71" creationId="{EC19402D-81A7-9A30-148C-37C731C0A50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72" creationId="{E0813490-5590-8156-4810-4C52AF7C0BE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73" creationId="{45070C24-8614-9043-F2A8-343DFCDFAE0B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274" creationId="{A340AEE3-91F1-329B-A7B0-ABF5E62CD3A3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275" creationId="{F8872A24-98A3-0C42-1857-3895A84DF9B8}"/>
          </ac:spMkLst>
        </pc:spChg>
        <pc:spChg chg="add del mod">
          <ac:chgData name="Zheng Sun" userId="be17a8240fc13af6" providerId="LiveId" clId="{7080CA70-5D8A-4D9A-81BD-C5EF876A6924}" dt="2022-09-06T17:34:50.854" v="2380" actId="478"/>
          <ac:spMkLst>
            <pc:docMk/>
            <pc:sldMk cId="1784274286" sldId="267"/>
            <ac:spMk id="322" creationId="{66E79977-A841-2466-8F09-74A2D42364A0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27" creationId="{B7545A8B-41DF-F717-C5F5-D080940724B9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28" creationId="{68A68778-34A4-4260-1373-9FF9074DB135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29" creationId="{DD69100A-2220-222C-F646-49535EE63F3A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30" creationId="{C4BC495E-6B06-9B06-A5B5-ED76C5AB0F5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31" creationId="{B222DD09-3B08-2A59-0F91-A0D4E4E62832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32" creationId="{7A8D61C5-E72C-8B87-2A59-75BD9E499E6B}"/>
          </ac:spMkLst>
        </pc:spChg>
        <pc:spChg chg="add del mod">
          <ac:chgData name="Zheng Sun" userId="be17a8240fc13af6" providerId="LiveId" clId="{7080CA70-5D8A-4D9A-81BD-C5EF876A6924}" dt="2022-09-07T19:41:19.315" v="2402" actId="478"/>
          <ac:spMkLst>
            <pc:docMk/>
            <pc:sldMk cId="1784274286" sldId="267"/>
            <ac:spMk id="333" creationId="{ECE2DA00-BFF3-C57C-4E75-15A6AF5D0D33}"/>
          </ac:spMkLst>
        </pc:spChg>
        <pc:spChg chg="add mod topLvl">
          <ac:chgData name="Zheng Sun" userId="be17a8240fc13af6" providerId="LiveId" clId="{7080CA70-5D8A-4D9A-81BD-C5EF876A6924}" dt="2022-09-07T20:03:19.792" v="2562" actId="165"/>
          <ac:spMkLst>
            <pc:docMk/>
            <pc:sldMk cId="1784274286" sldId="267"/>
            <ac:spMk id="334" creationId="{79B407C5-C8B3-6C43-6649-413B7E9FEE1E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35" creationId="{0236B535-2CFE-EA5E-2158-1ACF08C88A14}"/>
          </ac:spMkLst>
        </pc:spChg>
        <pc:spChg chg="mod topLvl">
          <ac:chgData name="Zheng Sun" userId="be17a8240fc13af6" providerId="LiveId" clId="{7080CA70-5D8A-4D9A-81BD-C5EF876A6924}" dt="2022-09-07T20:05:51.631" v="2631" actId="165"/>
          <ac:spMkLst>
            <pc:docMk/>
            <pc:sldMk cId="1784274286" sldId="267"/>
            <ac:spMk id="337" creationId="{599FFE24-60FA-C525-AB78-7472889BAEC9}"/>
          </ac:spMkLst>
        </pc:spChg>
        <pc:spChg chg="mod topLvl">
          <ac:chgData name="Zheng Sun" userId="be17a8240fc13af6" providerId="LiveId" clId="{7080CA70-5D8A-4D9A-81BD-C5EF876A6924}" dt="2022-09-07T20:06:01.700" v="2632" actId="408"/>
          <ac:spMkLst>
            <pc:docMk/>
            <pc:sldMk cId="1784274286" sldId="267"/>
            <ac:spMk id="338" creationId="{DDB61889-7D3B-7A9A-54C1-EEAA989AE903}"/>
          </ac:spMkLst>
        </pc:spChg>
        <pc:spChg chg="mod topLvl">
          <ac:chgData name="Zheng Sun" userId="be17a8240fc13af6" providerId="LiveId" clId="{7080CA70-5D8A-4D9A-81BD-C5EF876A6924}" dt="2022-09-07T20:06:01.700" v="2632" actId="408"/>
          <ac:spMkLst>
            <pc:docMk/>
            <pc:sldMk cId="1784274286" sldId="267"/>
            <ac:spMk id="339" creationId="{39BE75A9-764E-036D-3D0E-E550140D985C}"/>
          </ac:spMkLst>
        </pc:spChg>
        <pc:spChg chg="mod topLvl">
          <ac:chgData name="Zheng Sun" userId="be17a8240fc13af6" providerId="LiveId" clId="{7080CA70-5D8A-4D9A-81BD-C5EF876A6924}" dt="2022-09-07T20:06:01.700" v="2632" actId="408"/>
          <ac:spMkLst>
            <pc:docMk/>
            <pc:sldMk cId="1784274286" sldId="267"/>
            <ac:spMk id="340" creationId="{B454C86D-D5EE-C199-D102-F2A6219BDCC5}"/>
          </ac:spMkLst>
        </pc:spChg>
        <pc:spChg chg="mod topLvl">
          <ac:chgData name="Zheng Sun" userId="be17a8240fc13af6" providerId="LiveId" clId="{7080CA70-5D8A-4D9A-81BD-C5EF876A6924}" dt="2022-09-07T20:05:51.631" v="2631" actId="165"/>
          <ac:spMkLst>
            <pc:docMk/>
            <pc:sldMk cId="1784274286" sldId="267"/>
            <ac:spMk id="341" creationId="{DB6EA424-5011-F069-0695-721DBADD32A5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42" creationId="{09E6273D-5093-D3B2-2F99-99DE2D0C15EA}"/>
          </ac:spMkLst>
        </pc:spChg>
        <pc:spChg chg="del mod">
          <ac:chgData name="Zheng Sun" userId="be17a8240fc13af6" providerId="LiveId" clId="{7080CA70-5D8A-4D9A-81BD-C5EF876A6924}" dt="2022-09-03T04:11:11.237" v="2229" actId="478"/>
          <ac:spMkLst>
            <pc:docMk/>
            <pc:sldMk cId="1784274286" sldId="267"/>
            <ac:spMk id="344" creationId="{CABFF00D-908D-0EC3-AA30-3D9C8D40AFB4}"/>
          </ac:spMkLst>
        </pc:spChg>
        <pc:spChg chg="del mod topLvl">
          <ac:chgData name="Zheng Sun" userId="be17a8240fc13af6" providerId="LiveId" clId="{7080CA70-5D8A-4D9A-81BD-C5EF876A6924}" dt="2022-09-03T04:11:14.493" v="2230" actId="478"/>
          <ac:spMkLst>
            <pc:docMk/>
            <pc:sldMk cId="1784274286" sldId="267"/>
            <ac:spMk id="345" creationId="{EF3CB3C6-9C47-44DF-CD5A-91F24EEABE4B}"/>
          </ac:spMkLst>
        </pc:spChg>
        <pc:spChg chg="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46" creationId="{E91E10A9-5F3C-F136-0693-7B80276ADDB3}"/>
          </ac:spMkLst>
        </pc:spChg>
        <pc:spChg chg="del mod">
          <ac:chgData name="Zheng Sun" userId="be17a8240fc13af6" providerId="LiveId" clId="{7080CA70-5D8A-4D9A-81BD-C5EF876A6924}" dt="2022-09-03T04:11:06.454" v="2227" actId="478"/>
          <ac:spMkLst>
            <pc:docMk/>
            <pc:sldMk cId="1784274286" sldId="267"/>
            <ac:spMk id="347" creationId="{EEA1F318-768F-0DD9-D2CA-2BE36B62CF9B}"/>
          </ac:spMkLst>
        </pc:spChg>
        <pc:spChg chg="del mod">
          <ac:chgData name="Zheng Sun" userId="be17a8240fc13af6" providerId="LiveId" clId="{7080CA70-5D8A-4D9A-81BD-C5EF876A6924}" dt="2022-09-03T04:11:08.271" v="2228" actId="478"/>
          <ac:spMkLst>
            <pc:docMk/>
            <pc:sldMk cId="1784274286" sldId="267"/>
            <ac:spMk id="348" creationId="{E6B066FD-0D65-259D-340C-98CD0F8DF051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49" creationId="{E66B7BF5-0672-1575-BA87-56586849707F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50" creationId="{98CF9F6A-161E-D8F0-9F83-D3B530916ED2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51" creationId="{A8B1F8A0-7C4C-3F6C-68F9-4E128BDCB0DD}"/>
          </ac:spMkLst>
        </pc:spChg>
        <pc:spChg chg="add mod topLvl">
          <ac:chgData name="Zheng Sun" userId="be17a8240fc13af6" providerId="LiveId" clId="{7080CA70-5D8A-4D9A-81BD-C5EF876A6924}" dt="2022-09-07T20:05:47.198" v="2630" actId="165"/>
          <ac:spMkLst>
            <pc:docMk/>
            <pc:sldMk cId="1784274286" sldId="267"/>
            <ac:spMk id="352" creationId="{B4D4307D-341F-7ED4-7B87-E19AD69C8494}"/>
          </ac:spMkLst>
        </pc:spChg>
        <pc:grpChg chg="add del mod">
          <ac:chgData name="Zheng Sun" userId="be17a8240fc13af6" providerId="LiveId" clId="{7080CA70-5D8A-4D9A-81BD-C5EF876A6924}" dt="2022-09-07T19:41:23.193" v="2403" actId="165"/>
          <ac:grpSpMkLst>
            <pc:docMk/>
            <pc:sldMk cId="1784274286" sldId="267"/>
            <ac:grpSpMk id="3" creationId="{04421BD1-1D42-0E75-3CC0-A9EE5B926747}"/>
          </ac:grpSpMkLst>
        </pc:grpChg>
        <pc:grpChg chg="add del mod">
          <ac:chgData name="Zheng Sun" userId="be17a8240fc13af6" providerId="LiveId" clId="{7080CA70-5D8A-4D9A-81BD-C5EF876A6924}" dt="2022-09-03T02:10:15.863" v="1518" actId="165"/>
          <ac:grpSpMkLst>
            <pc:docMk/>
            <pc:sldMk cId="1784274286" sldId="267"/>
            <ac:grpSpMk id="4" creationId="{52D0B690-3A2A-1451-1849-272F0C3B8496}"/>
          </ac:grpSpMkLst>
        </pc:grpChg>
        <pc:grpChg chg="add mod topLvl">
          <ac:chgData name="Zheng Sun" userId="be17a8240fc13af6" providerId="LiveId" clId="{7080CA70-5D8A-4D9A-81BD-C5EF876A6924}" dt="2022-09-07T20:03:19.792" v="2562" actId="165"/>
          <ac:grpSpMkLst>
            <pc:docMk/>
            <pc:sldMk cId="1784274286" sldId="267"/>
            <ac:grpSpMk id="39" creationId="{4778DCDB-FC15-1605-5B11-D5A33AFF177F}"/>
          </ac:grpSpMkLst>
        </pc:grpChg>
        <pc:grpChg chg="add del mod topLvl">
          <ac:chgData name="Zheng Sun" userId="be17a8240fc13af6" providerId="LiveId" clId="{7080CA70-5D8A-4D9A-81BD-C5EF876A6924}" dt="2022-09-07T20:03:24.223" v="2563" actId="165"/>
          <ac:grpSpMkLst>
            <pc:docMk/>
            <pc:sldMk cId="1784274286" sldId="267"/>
            <ac:grpSpMk id="111" creationId="{189EA937-E1DE-360C-19D8-31BE7EA20214}"/>
          </ac:grpSpMkLst>
        </pc:grpChg>
        <pc:grpChg chg="add del mod">
          <ac:chgData name="Zheng Sun" userId="be17a8240fc13af6" providerId="LiveId" clId="{7080CA70-5D8A-4D9A-81BD-C5EF876A6924}" dt="2022-09-03T02:18:08.331" v="1589" actId="478"/>
          <ac:grpSpMkLst>
            <pc:docMk/>
            <pc:sldMk cId="1784274286" sldId="267"/>
            <ac:grpSpMk id="111" creationId="{A1D2EA63-9CDD-9A41-2A9D-3C630C88D0E6}"/>
          </ac:grpSpMkLst>
        </pc:grpChg>
        <pc:grpChg chg="add mod">
          <ac:chgData name="Zheng Sun" userId="be17a8240fc13af6" providerId="LiveId" clId="{7080CA70-5D8A-4D9A-81BD-C5EF876A6924}" dt="2022-09-07T19:46:21.227" v="2483" actId="164"/>
          <ac:grpSpMkLst>
            <pc:docMk/>
            <pc:sldMk cId="1784274286" sldId="267"/>
            <ac:grpSpMk id="114" creationId="{7F706A7F-9877-0FBC-9BBE-4D7EA7E86D25}"/>
          </ac:grpSpMkLst>
        </pc:grpChg>
        <pc:grpChg chg="add del mod">
          <ac:chgData name="Zheng Sun" userId="be17a8240fc13af6" providerId="LiveId" clId="{7080CA70-5D8A-4D9A-81BD-C5EF876A6924}" dt="2022-09-07T20:03:19.792" v="2562" actId="165"/>
          <ac:grpSpMkLst>
            <pc:docMk/>
            <pc:sldMk cId="1784274286" sldId="267"/>
            <ac:grpSpMk id="115" creationId="{1F900650-E050-039A-E541-636F2E9CF15A}"/>
          </ac:grpSpMkLst>
        </pc:grpChg>
        <pc:grpChg chg="add del mod">
          <ac:chgData name="Zheng Sun" userId="be17a8240fc13af6" providerId="LiveId" clId="{7080CA70-5D8A-4D9A-81BD-C5EF876A6924}" dt="2022-09-07T20:05:47.198" v="2630" actId="165"/>
          <ac:grpSpMkLst>
            <pc:docMk/>
            <pc:sldMk cId="1784274286" sldId="267"/>
            <ac:grpSpMk id="123" creationId="{5F978B43-D6F5-0E9D-A15F-4E5035524508}"/>
          </ac:grpSpMkLst>
        </pc:grpChg>
        <pc:grpChg chg="add del mod topLvl">
          <ac:chgData name="Zheng Sun" userId="be17a8240fc13af6" providerId="LiveId" clId="{7080CA70-5D8A-4D9A-81BD-C5EF876A6924}" dt="2022-09-07T20:05:51.631" v="2631" actId="165"/>
          <ac:grpSpMkLst>
            <pc:docMk/>
            <pc:sldMk cId="1784274286" sldId="267"/>
            <ac:grpSpMk id="336" creationId="{39A62952-5BB1-1889-EA0E-CFCAE64FDE10}"/>
          </ac:grpSpMkLst>
        </pc:grpChg>
        <pc:grpChg chg="add del mod">
          <ac:chgData name="Zheng Sun" userId="be17a8240fc13af6" providerId="LiveId" clId="{7080CA70-5D8A-4D9A-81BD-C5EF876A6924}" dt="2022-09-03T04:11:14.493" v="2230" actId="478"/>
          <ac:grpSpMkLst>
            <pc:docMk/>
            <pc:sldMk cId="1784274286" sldId="267"/>
            <ac:grpSpMk id="343" creationId="{A5486D21-FDA2-B3C7-4693-3443633C08CD}"/>
          </ac:grpSpMkLst>
        </pc:grpChg>
        <pc:grpChg chg="add del mod">
          <ac:chgData name="Zheng Sun" userId="be17a8240fc13af6" providerId="LiveId" clId="{7080CA70-5D8A-4D9A-81BD-C5EF876A6924}" dt="2022-09-07T19:41:53.575" v="2407" actId="165"/>
          <ac:grpSpMkLst>
            <pc:docMk/>
            <pc:sldMk cId="1784274286" sldId="267"/>
            <ac:grpSpMk id="353" creationId="{2C0F4F7E-083E-149A-CC8A-46B490EF4BB8}"/>
          </ac:grpSpMkLst>
        </pc:grpChg>
        <pc:cxnChg chg="add del mod">
          <ac:chgData name="Zheng Sun" userId="be17a8240fc13af6" providerId="LiveId" clId="{7080CA70-5D8A-4D9A-81BD-C5EF876A6924}" dt="2022-09-07T19:46:04.240" v="2479" actId="478"/>
          <ac:cxnSpMkLst>
            <pc:docMk/>
            <pc:sldMk cId="1784274286" sldId="267"/>
            <ac:cxnSpMk id="113" creationId="{D33AB457-DFD9-8D3F-7231-C501DBB69556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40" creationId="{FFD03728-F46F-A15C-3313-823F25E9EE38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42" creationId="{8534B206-3800-17DC-AF5C-6CE3A6632033}"/>
          </ac:cxnSpMkLst>
        </pc:cxnChg>
        <pc:cxnChg chg="add del mod">
          <ac:chgData name="Zheng Sun" userId="be17a8240fc13af6" providerId="LiveId" clId="{7080CA70-5D8A-4D9A-81BD-C5EF876A6924}" dt="2022-09-03T02:41:32.427" v="1782" actId="11529"/>
          <ac:cxnSpMkLst>
            <pc:docMk/>
            <pc:sldMk cId="1784274286" sldId="267"/>
            <ac:cxnSpMk id="244" creationId="{B6F7B2DE-E4BB-6CCA-22E1-543F22C159E2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46" creationId="{B0BE341D-79FE-A495-2D05-B756286D55B0}"/>
          </ac:cxnSpMkLst>
        </pc:cxnChg>
        <pc:cxnChg chg="add del mod">
          <ac:chgData name="Zheng Sun" userId="be17a8240fc13af6" providerId="LiveId" clId="{7080CA70-5D8A-4D9A-81BD-C5EF876A6924}" dt="2022-09-03T02:41:46.931" v="1785" actId="11529"/>
          <ac:cxnSpMkLst>
            <pc:docMk/>
            <pc:sldMk cId="1784274286" sldId="267"/>
            <ac:cxnSpMk id="248" creationId="{EA1D82CF-F89B-F1AA-39ED-DFE2E9BC341B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50" creationId="{BC34A25A-E6AA-7C1E-7322-0AF43EF9FC99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52" creationId="{C0646B03-F9F0-B64B-0BE3-84B8FC33D846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54" creationId="{D000275C-FAF7-627B-3B45-6D3E72AB3461}"/>
          </ac:cxnSpMkLst>
        </pc:cxnChg>
        <pc:cxnChg chg="add del mod">
          <ac:chgData name="Zheng Sun" userId="be17a8240fc13af6" providerId="LiveId" clId="{7080CA70-5D8A-4D9A-81BD-C5EF876A6924}" dt="2022-09-03T02:42:18.518" v="1790" actId="11529"/>
          <ac:cxnSpMkLst>
            <pc:docMk/>
            <pc:sldMk cId="1784274286" sldId="267"/>
            <ac:cxnSpMk id="256" creationId="{3343179B-156E-5C8D-B6F0-E44D48BC3A71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58" creationId="{CA1C5431-CACA-381B-A922-43CD7F862D3D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60" creationId="{FB7AEB7C-EA61-24FE-BB3C-ADF0A857C1A7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62" creationId="{FE595E18-D344-9A85-781E-E187B6F507AE}"/>
          </ac:cxnSpMkLst>
        </pc:cxnChg>
        <pc:cxnChg chg="add mod topLvl">
          <ac:chgData name="Zheng Sun" userId="be17a8240fc13af6" providerId="LiveId" clId="{7080CA70-5D8A-4D9A-81BD-C5EF876A6924}" dt="2022-09-07T20:03:19.792" v="2562" actId="165"/>
          <ac:cxnSpMkLst>
            <pc:docMk/>
            <pc:sldMk cId="1784274286" sldId="267"/>
            <ac:cxnSpMk id="264" creationId="{EED4B126-5E7D-C00A-33E2-523462CF4B60}"/>
          </ac:cxnSpMkLst>
        </pc:cxnChg>
        <pc:cxnChg chg="add del mod">
          <ac:chgData name="Zheng Sun" userId="be17a8240fc13af6" providerId="LiveId" clId="{7080CA70-5D8A-4D9A-81BD-C5EF876A6924}" dt="2022-09-03T02:54:39.730" v="1962" actId="478"/>
          <ac:cxnSpMkLst>
            <pc:docMk/>
            <pc:sldMk cId="1784274286" sldId="267"/>
            <ac:cxnSpMk id="277" creationId="{3FB2D59C-D242-A6E0-98AA-FE00FBC71D0C}"/>
          </ac:cxnSpMkLst>
        </pc:cxnChg>
        <pc:cxnChg chg="add del mod">
          <ac:chgData name="Zheng Sun" userId="be17a8240fc13af6" providerId="LiveId" clId="{7080CA70-5D8A-4D9A-81BD-C5EF876A6924}" dt="2022-09-03T02:56:53.031" v="1983" actId="478"/>
          <ac:cxnSpMkLst>
            <pc:docMk/>
            <pc:sldMk cId="1784274286" sldId="267"/>
            <ac:cxnSpMk id="319" creationId="{1B162A28-653F-46AF-7351-15FD1E140C37}"/>
          </ac:cxnSpMkLst>
        </pc:cxnChg>
        <pc:cxnChg chg="add del mod">
          <ac:chgData name="Zheng Sun" userId="be17a8240fc13af6" providerId="LiveId" clId="{7080CA70-5D8A-4D9A-81BD-C5EF876A6924}" dt="2022-09-06T17:34:50.854" v="2380" actId="478"/>
          <ac:cxnSpMkLst>
            <pc:docMk/>
            <pc:sldMk cId="1784274286" sldId="267"/>
            <ac:cxnSpMk id="324" creationId="{5E42270F-B376-89BC-5414-D3067F316A0A}"/>
          </ac:cxnSpMkLst>
        </pc:cxnChg>
        <pc:cxnChg chg="add del mod">
          <ac:chgData name="Zheng Sun" userId="be17a8240fc13af6" providerId="LiveId" clId="{7080CA70-5D8A-4D9A-81BD-C5EF876A6924}" dt="2022-09-06T17:34:50.854" v="2380" actId="478"/>
          <ac:cxnSpMkLst>
            <pc:docMk/>
            <pc:sldMk cId="1784274286" sldId="267"/>
            <ac:cxnSpMk id="326" creationId="{D20E9242-52BD-E257-4731-B3EEA35F3459}"/>
          </ac:cxnSpMkLst>
        </pc:cxnChg>
      </pc:sldChg>
      <pc:sldChg chg="addSp delSp modSp add del mod">
        <pc:chgData name="Zheng Sun" userId="be17a8240fc13af6" providerId="LiveId" clId="{7080CA70-5D8A-4D9A-81BD-C5EF876A6924}" dt="2022-09-07T19:56:40.939" v="2487" actId="47"/>
        <pc:sldMkLst>
          <pc:docMk/>
          <pc:sldMk cId="208665334" sldId="268"/>
        </pc:sldMkLst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" creationId="{350AC425-4C72-AA7A-FAA4-A69543CC6C4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" creationId="{45EC36A4-C26F-FB0F-6D88-E722924CCC5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" creationId="{5FCB8AD5-AEB3-46E6-E736-9515C4D14DD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" creationId="{38AC1AD8-3EAF-9E57-CDE8-07FFE8ED518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69" creationId="{7E38935B-B8A9-5686-6101-46BE624B419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71" creationId="{8E8BFABA-DD7C-B07B-8033-621811399BC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147" creationId="{D0C4EE57-42FC-E351-38B7-4E44D8BA48A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148" creationId="{152885AB-9BFF-313D-5C6C-182640D4B5B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180" creationId="{93FAD1B6-400F-5C02-BC8F-E81C8962414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184" creationId="{9B8BE6B0-F984-2097-BA97-933845E59B1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199" creationId="{7371A12B-D9AF-9F49-05B4-26CB0DFFD3C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00" creationId="{931A38F8-CC6A-984C-765C-B2131ECB8AA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07" creationId="{AEB85158-F3D4-8085-B311-A2C642ACFEF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45" creationId="{E778C79A-7649-2596-33BC-701B130BECC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47" creationId="{1F588F85-8EFE-E288-5716-9CFF7BA92FE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96" creationId="{12061E05-F71B-5767-E005-22BDCF0BB66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97" creationId="{1B92BD4D-CD6E-B570-634A-AC0099EF1DC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98" creationId="{7230BF18-5524-6C8F-24B7-B6F0159F4BE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299" creationId="{7438881A-16E8-11A4-0F6C-A553AAB6394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16" creationId="{5DD4927B-B9FC-3CE5-6808-539B1DCD67C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24" creationId="{B978AA10-6506-1784-98C3-589B032F767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25" creationId="{D63C8985-EB26-CE9C-6DB3-E7C537079B8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26" creationId="{646E354C-4042-AFFA-3720-AC71878BFA2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27" creationId="{A0C8351F-5654-72F2-7FAC-5FAC203C045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28" creationId="{9757D373-357E-A081-B9DC-1739E2C0E48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0" creationId="{63CBD240-6F01-A8C3-43B1-03CCFDF0DAC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2" creationId="{884A836F-C1E5-B1AE-4F51-14EE2210DD9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3" creationId="{07B79714-4AB5-8B61-C042-8B547E8F189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4" creationId="{510B5A11-4FA2-8A98-7099-ECD14A12305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5" creationId="{CFE083AB-E4FF-07CD-8F93-FC1ECD0BC20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56" creationId="{1DDA2DF3-C1DE-884B-D4C3-509232735C2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64" creationId="{00F286BC-A864-7E71-4C5F-12C4BA5F600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65" creationId="{0D477763-4FF7-0B80-6DB0-A7CDF1E9CAF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66" creationId="{AF8CAEBB-CD3F-8495-A471-B43FD545D0F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68" creationId="{8D33E608-728A-CBE9-AD07-7D3980B21A0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69" creationId="{7DBF5CAF-9B35-A564-F011-64212709013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0" creationId="{437BD775-DB4A-5F2F-9E8C-C1E8053B808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1" creationId="{58CF4674-5614-202A-48C2-5FA4E4E037C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2" creationId="{E1B2BA8F-7048-870F-8A4F-5552D8FBEA0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3" creationId="{0B15A1EE-BD9B-9157-85AF-528A7C9F725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4" creationId="{B7AD7C0B-76B1-FB4E-18BB-67C92626269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5" creationId="{5177A351-2359-4A5D-AF01-88414B049B9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6" creationId="{FAC44269-FDA4-641F-AAC1-BA01E811AC3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7" creationId="{1EF07B4D-0C0D-B2CA-BFA5-BFE84EFB262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8" creationId="{25EB8364-83B0-469C-0635-3F902C862EC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79" creationId="{DDB1F772-A6A1-DBC8-CA0C-050B05EC709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0" creationId="{8FD08281-E2F2-9694-BCEC-0E48234BC1F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1" creationId="{2A94C924-8E4C-5248-2C8A-5A27532E5CB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2" creationId="{9BC3EA5B-D05F-47B0-A4B9-FC5D9DB765B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3" creationId="{5EA76A5D-1515-25F8-6C8C-26B6CAC6FC7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4" creationId="{46823E18-32A4-14FC-111F-BA4055B3C52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5" creationId="{529377EF-813C-5E08-EC8E-D9FD7047765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6" creationId="{218488B4-5B9D-D527-88ED-F94831D5C70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7" creationId="{10B531BD-D823-8D3A-56E3-D8E8E28277F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8" creationId="{E7DC220E-01D1-BBBB-6C63-B893A354788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89" creationId="{FDD0BAD3-0259-DE9C-33EA-D63187AF1C3B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0" creationId="{FF5920EC-404D-7997-CC52-BDAE39AA477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1" creationId="{9D8705D5-2B8D-9903-9FCC-1406DCB2052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2" creationId="{E0B55D86-4635-EC6F-ABCF-7F336AE1485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3" creationId="{78E716C8-D92F-A2D3-283D-F81CDC8F6A3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4" creationId="{96D91F31-AED3-C913-8150-9C3FE5A5DC8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5" creationId="{8AC2B5C2-8416-A28A-4836-EC34E04FFF1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6" creationId="{83B12686-B6D6-1AB5-21AF-0E67404F8F6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7" creationId="{D9556801-0DCA-9820-B50E-C10F21CC2C9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8" creationId="{D6D082F6-5EF0-4B3D-B3AE-8142C31B41A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399" creationId="{36D552AB-B570-9744-0567-4E7ECB41079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0" creationId="{F9767DC8-B43B-AFD7-B7D1-071DFE6D3FF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1" creationId="{5BED0FE1-E923-D35B-DA14-9759D23C089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2" creationId="{CBE9FF67-DAAB-4A46-4304-239292C0B07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3" creationId="{3723C6DB-C95E-A110-DE27-61FDB2F52FB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4" creationId="{E287B472-032E-5893-6BA9-16035E0944D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5" creationId="{3DD6D3B4-2E75-47EB-34E3-020C9575442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6" creationId="{567EC491-C2AC-FCFC-0851-D7E2C636C28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7" creationId="{1B031547-4117-749A-287A-3DFA890BA59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8" creationId="{3F4E9710-601B-005C-C994-9F60429630B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09" creationId="{E1783D4D-6A39-D49D-C886-665FA2F40B3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0" creationId="{F84BA11D-3AAE-CCA3-6954-7C1A07A0D78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1" creationId="{3FDC8397-FB87-F715-0265-80BD4A7332E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2" creationId="{C4A4D3C6-FA2B-5D6E-5950-BB07FEF0557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3" creationId="{4AA8AB75-60B4-D55D-5696-9D1301F6AF9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4" creationId="{A21D30EC-EB3E-F3F5-363F-1014995F82D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5" creationId="{D2C55A04-8CF8-BE85-73BA-8D89E058988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6" creationId="{086A0BFE-F042-0128-DA57-DB0909C0C62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7" creationId="{429030FE-F34B-B307-2661-F0A634F309B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8" creationId="{E7E081AA-A35A-F09B-F1DE-DBDECF21221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19" creationId="{511BDBC3-6DF6-49B0-C07D-2456891FBCB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0" creationId="{12BC1F63-CAA2-98D0-37C7-37A2451E0CB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1" creationId="{C5491147-DC52-8221-03A2-CE3CC1E2731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2" creationId="{558156C1-D425-0DC3-45EA-0155C0DFF3F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3" creationId="{33C499AE-268C-25E6-1809-9F06FCE34A2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4" creationId="{90ABB87B-5B56-232A-2833-8D6B48390F4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5" creationId="{5928B9A0-D189-0270-3A8B-6BB7740A9E2A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6" creationId="{BDCA5EBA-B5F9-A6A7-4FD8-7F854D8FDE3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7" creationId="{4356A50E-4346-CE03-7123-CC9C96F6A32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8" creationId="{41D31FF7-685E-6957-6960-4A291C376A6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29" creationId="{01F07215-1D90-890D-B2A3-0953C1C6D0F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0" creationId="{E53A3C7B-B004-F223-2879-AA0FE82CFB5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1" creationId="{230AE609-B78B-F1CE-5690-EBCD29DF8AE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2" creationId="{ECE6821C-227C-0DCC-4141-9D43F303A82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3" creationId="{F1983AF6-AD92-65E4-51AC-41C3AE00F20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4" creationId="{DBAC59CC-F153-27F9-6B65-423F70B0062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5" creationId="{F1C1B041-D6DE-D24B-8CDC-A552BDCA5E0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6" creationId="{3C702474-CE0F-3E90-2D6A-706BEF48065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7" creationId="{1C941329-37A7-5454-DA56-9CA3A1638EA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8" creationId="{8EA8BA60-6334-6230-C943-2FA636367F2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39" creationId="{3046BE02-6F60-8639-9EBD-99C6D9FEE9D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0" creationId="{BE33D0A5-F665-FEA4-DE87-AB516DB7B70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1" creationId="{471EF8E2-7431-8F53-C03E-4D0FBE72C5F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2" creationId="{73F5043A-15EE-BB84-AFDF-4F9E81A9156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3" creationId="{DC7410A6-07E2-6863-0FAC-DAED3B2C3A6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4" creationId="{A8D6C748-8169-657F-3DD5-414E440BAA3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5" creationId="{9775AF56-4A83-B025-1D46-114B74E0417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6" creationId="{FA7FBA97-EDAA-A423-775B-99E6223B7C1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7" creationId="{712A360A-FF5A-9363-AC2C-5B28A5E5C55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8" creationId="{814F532E-439C-4CBF-8C82-C7E105C03C7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49" creationId="{3F051241-39FA-C56C-D064-F43EA0DD8DD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0" creationId="{008BA0AC-7801-3D85-23C8-FCC8107AF7E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1" creationId="{4FE6D8A1-3FCD-69A5-3936-3E8EB91215E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2" creationId="{F08C354E-775C-57E9-B0A0-82416BB0E9D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3" creationId="{D2C20E28-819D-07A7-1E68-A6F8D0CAD45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4" creationId="{DFF1AAD4-7691-5753-02EF-59FD12EE80C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5" creationId="{FDB7ED09-A39C-CA7B-ACC3-948A45C5DD3B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6" creationId="{6C1FDD5B-C5FE-9284-3F2E-484366F2964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7" creationId="{A341F751-6101-ACBA-392B-7DDC3944CD5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8" creationId="{C3480ED2-9318-96E3-A597-3ACD27F3839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59" creationId="{099A77B2-3C7C-BE9B-02D7-F9DCD535EA9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0" creationId="{542C141C-8311-DC34-0481-B568CC64DF5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1" creationId="{7C301094-D0A3-E8F4-89BB-219F28C3EFC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2" creationId="{2480AC99-2A40-599C-0478-1C463315D62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3" creationId="{F3B14238-37D8-4BB3-8FC5-C086E700FFAB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4" creationId="{4E0C1E3E-80C5-69D9-894D-0B877EC15B9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5" creationId="{EEF9A9FF-B86D-ACAB-FE14-7EDD36A6288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6" creationId="{F4FED796-2565-0171-2E2B-99068EE44D4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7" creationId="{62A797FF-0623-6E6E-1798-76D6E074827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8" creationId="{1ACE7250-1F35-1006-5380-34CD5E6A4D8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69" creationId="{063F02EB-B946-F6D0-E438-CC1D963A44F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0" creationId="{7C10562E-2592-EE63-E68D-D71D2589D9D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1" creationId="{55A8A70E-6725-6B20-2CA9-5A919F13D2F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2" creationId="{8B85EC15-02FE-7C73-E97C-FDF0AC77E633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3" creationId="{11B877BD-92CB-2BBE-6DB4-9D4FC346826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4" creationId="{2197D3F4-679A-6256-9718-62A80C7F8B8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5" creationId="{679C6AB9-BDC3-D68E-40FF-CF7B688AE2B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6" creationId="{C902FF25-E47F-6FBC-A16E-F54AFA43663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7" creationId="{3A1C47D7-BB50-645E-6B39-4DB55F4FB79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8" creationId="{9CFDA7D9-C345-6888-CFB2-230DAF4285F2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79" creationId="{4BC6DEF9-0DAE-A3D7-B8EF-79FD734747DE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80" creationId="{2858F15C-BCFC-CBBD-4268-05DA07FCEAB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1" creationId="{4ABD9C82-B099-1953-BD76-22A99BF11D1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2" creationId="{0F7A1499-A7C0-AA46-ACD5-BC8DC6C2ECC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3" creationId="{49B4368F-78D7-B62A-E5BA-F621BDDAF9B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4" creationId="{38B1DE2B-EC2E-2042-F898-363E22498FA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5" creationId="{873A0BA1-115F-E331-5122-71E948FE496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6" creationId="{8929FA82-243C-0374-EA84-DAB102A242C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7" creationId="{4336F7F3-4334-04F4-8F8B-436AE697A22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8" creationId="{0AF34489-2B0E-5538-B2CA-392EDCD36A67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499" creationId="{621A4882-E8B8-606D-8F52-A04C7A09441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0" creationId="{A4E2D1D2-BD04-7B0D-E091-A14C36B8A6C1}"/>
          </ac:spMkLst>
        </pc:spChg>
        <pc:spChg chg="del mod">
          <ac:chgData name="Zheng Sun" userId="be17a8240fc13af6" providerId="LiveId" clId="{7080CA70-5D8A-4D9A-81BD-C5EF876A6924}" dt="2022-09-06T17:37:18.909" v="2393" actId="478"/>
          <ac:spMkLst>
            <pc:docMk/>
            <pc:sldMk cId="208665334" sldId="268"/>
            <ac:spMk id="501" creationId="{C2D9036E-BDB9-9AE3-39F3-5952ED5157CA}"/>
          </ac:spMkLst>
        </pc:spChg>
        <pc:spChg chg="mod">
          <ac:chgData name="Zheng Sun" userId="be17a8240fc13af6" providerId="LiveId" clId="{7080CA70-5D8A-4D9A-81BD-C5EF876A6924}" dt="2022-09-06T17:37:40.519" v="2397" actId="1076"/>
          <ac:spMkLst>
            <pc:docMk/>
            <pc:sldMk cId="208665334" sldId="268"/>
            <ac:spMk id="502" creationId="{DB16BB97-B496-44B3-E384-95E560267496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3" creationId="{8113717B-9CC2-9D92-75A7-AEFA85F1B8C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4" creationId="{3A96F88C-5758-B0D3-B058-B8296B7F3C6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5" creationId="{C65451CD-7B4E-8EDD-D521-5914DD37D5B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6" creationId="{4104F590-E77B-A733-66ED-5CCFBF651B1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7" creationId="{47CCFD25-E795-0EE2-A07E-AFE3AA075FA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8" creationId="{ECCE5109-AD77-AFB7-F2F0-32A52EFCE305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09" creationId="{1A73E663-5F44-8506-F492-F5D79C735919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0" creationId="{FF20A89A-0735-A401-1E4D-BAF58CE83B88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1" creationId="{2116E8F0-3A68-15A7-DF14-476DDD413BF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2" creationId="{AFAC16A9-1BDC-8DDD-8798-375E6826141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3" creationId="{9474352A-13C5-1AEC-5ACA-10EC0124B690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4" creationId="{BAD5E28A-85A4-544B-FD1E-74BE847EC7FB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5" creationId="{47261D5E-45A1-6FD2-DB83-D0BE182D6D1C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6" creationId="{8C1C4F8D-082A-DC32-C74B-D48820E5EDA1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7" creationId="{FC8F0458-D2F2-D537-3B26-744D5C76514F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8" creationId="{F8C6008B-2B3B-E06B-EB95-AFE815C9ED94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19" creationId="{9EF9AB0F-17E7-EECE-AF5B-A0BAD6B0113D}"/>
          </ac:spMkLst>
        </pc:spChg>
        <pc:spChg chg="mod">
          <ac:chgData name="Zheng Sun" userId="be17a8240fc13af6" providerId="LiveId" clId="{7080CA70-5D8A-4D9A-81BD-C5EF876A6924}" dt="2022-09-06T17:35:40.474" v="2385"/>
          <ac:spMkLst>
            <pc:docMk/>
            <pc:sldMk cId="208665334" sldId="268"/>
            <ac:spMk id="520" creationId="{B2AE3ED7-EFB5-CABC-58BE-C01565EDEB1A}"/>
          </ac:spMkLst>
        </pc:spChg>
        <pc:spChg chg="add del mod ord">
          <ac:chgData name="Zheng Sun" userId="be17a8240fc13af6" providerId="LiveId" clId="{7080CA70-5D8A-4D9A-81BD-C5EF876A6924}" dt="2022-09-06T17:38:06.923" v="2398" actId="478"/>
          <ac:spMkLst>
            <pc:docMk/>
            <pc:sldMk cId="208665334" sldId="268"/>
            <ac:spMk id="521" creationId="{B9E93BCB-AE34-37B9-C003-3F63F5CA765C}"/>
          </ac:spMkLst>
        </pc:spChg>
        <pc:grpChg chg="add del mod">
          <ac:chgData name="Zheng Sun" userId="be17a8240fc13af6" providerId="LiveId" clId="{7080CA70-5D8A-4D9A-81BD-C5EF876A6924}" dt="2022-09-06T17:38:06.923" v="2398" actId="478"/>
          <ac:grpSpMkLst>
            <pc:docMk/>
            <pc:sldMk cId="208665334" sldId="268"/>
            <ac:grpSpMk id="2" creationId="{9048AC1C-BA4B-0FDB-8B39-43526BE50427}"/>
          </ac:grpSpMkLst>
        </pc:grpChg>
        <pc:grpChg chg="mod">
          <ac:chgData name="Zheng Sun" userId="be17a8240fc13af6" providerId="LiveId" clId="{7080CA70-5D8A-4D9A-81BD-C5EF876A6924}" dt="2022-09-06T17:35:40.474" v="2385"/>
          <ac:grpSpMkLst>
            <pc:docMk/>
            <pc:sldMk cId="208665334" sldId="268"/>
            <ac:grpSpMk id="367" creationId="{CA13588F-573F-C936-D8DD-4AC9C8F0192E}"/>
          </ac:grpSpMkLst>
        </pc:grp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1" creationId="{B1A61413-66D9-1721-2C12-2B41D6AFB1BC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2" creationId="{1D493A1E-4A95-1CF4-AED1-6DBF639D7C90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3" creationId="{8E5AD4E4-C56D-A191-F9A4-DD1E2F884027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4" creationId="{2FC9B060-AAC5-6451-B17B-C58DB8059CE0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5" creationId="{16BF526C-98AD-EAAE-B489-51E72D9DD0F7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6" creationId="{662BFEDE-7CB0-6510-2AC2-5EB9370D4B64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7" creationId="{A8B9A3DF-D751-05C9-DE8D-519A80571372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8" creationId="{0122B7B0-E741-F66D-EB94-436F677D0F9D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89" creationId="{96A9F2AF-A45E-C0B9-4391-0479EFA78882}"/>
          </ac:cxnSpMkLst>
        </pc:cxnChg>
        <pc:cxnChg chg="mod">
          <ac:chgData name="Zheng Sun" userId="be17a8240fc13af6" providerId="LiveId" clId="{7080CA70-5D8A-4D9A-81BD-C5EF876A6924}" dt="2022-09-06T17:38:06.923" v="2398" actId="478"/>
          <ac:cxnSpMkLst>
            <pc:docMk/>
            <pc:sldMk cId="208665334" sldId="268"/>
            <ac:cxnSpMk id="490" creationId="{DACEEC13-47E7-0925-B8F1-2C389BA2E9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F4A3B6-A4F2-BAD1-5FEF-C95E83CC4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455A1F7-C776-507F-01F4-924BB1298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10FFA6-9DD5-3905-BA2F-0BB0E5B7E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C4EA0-E392-2F6F-11D6-FAAADEC5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B54ECC-325D-7CDB-EBC2-B3A4BD520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7354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0B6FE5-E3F8-B58F-9213-477F953B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453986-4EC3-941F-69EA-B7E9ECBBB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11926F-EFCE-AFF9-C2A4-314D254F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708520-F104-3762-0129-291E07F5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71F00-89F8-B3AB-9C61-27FD72528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537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A7E1041-BD9E-F921-BE40-0E5218CB04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7471DF-0D7B-7DAC-DB64-685E5A7C2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18DB0D-A1DA-DAF1-6138-77D40293D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360DE3-299D-AA8B-CE6D-39BFA9CF7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CF560-0D13-3142-CA46-BAB9F7958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319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7956F-06DD-6B01-8B9D-19BEC6E3C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A86EA7-D9A8-777D-097E-74BC7E22B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5463C-6B04-488E-FD0E-D8CA4F38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2AD4AC-9801-BCC7-4DF2-7FFDF0F11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A25D8-7B9A-7D82-AF7D-C62AAE43C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96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AB67E-E273-9C33-FEB0-51FA5A09F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C30AA2-EF89-3D1C-BF28-9FA4BD28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1644D-25EC-8291-0706-793F5A01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28800-6F45-04F4-B027-D7C109FF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BA083A-4805-7686-90C8-9B95D8F6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139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53013-4B19-4AB1-FAA4-114FA1171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894F3-4B07-595E-2136-44E920A5A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F52E97D-9E79-6D22-D1F4-91BD5D066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CDD7F5-3D38-3333-5BF1-075FC8E0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5C5EFA-4148-E459-A108-948BABF0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168D44-8D63-36EB-DFC6-EA9A2580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191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D5FE6E-8484-B48E-52E3-AA07156ED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1FAD22-C080-AA39-FF44-D982760F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2C39C4E-7CCD-4FA4-48BB-5B4AED6B0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F9FA245-EA88-93B5-BD07-71A5CAA2F6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B96E83A-16F3-835D-7E2C-14BAE7AC12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75FBE7-ED75-0D28-05CA-8ED15A43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03C268F-263A-581D-CF53-DEE4B97E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DC0E80A-D924-771D-427D-57A0152A6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34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9D3DB-71DF-54DD-21A8-AD7C6DA88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615104-B1BA-A11F-2D04-AC916D6DA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5AD70EE-B98F-5496-8400-6C2A41D5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1A80F-A8B1-126C-03C4-B3C724226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65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81AA3E-6356-B991-AAC3-B853E12A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DD2DAE0-D664-EC56-5103-3B103EB8D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0CB5EA-F282-4CEF-E412-490657D2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8770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D018D-4C6E-28E3-22A5-026DD9EA1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E2D54D-B400-3A1B-668A-374EBA23C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7BE525-E89A-0304-1F7C-10C104DF3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A83CBC-E633-DE55-50DB-F37DED701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3EC12D-71AA-CA2B-F116-59117B48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441E23-12CB-327F-BA32-CE9363F5F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90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9336C-DDF1-5A0B-5D8A-47B146C51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58153B-C4BB-B101-55E3-64E8639C4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EC3DCE-EADE-B0C8-37E9-0B125EBA6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3F1BB9-B965-179D-4EF4-7DF2FC682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6C439F-C9DA-5AC5-B1A4-F770E85B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AE7342-B59C-8CE7-BA24-4743CE6B3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30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51026D1-A27B-21CE-CF92-0AADA374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D121AE-86A9-4552-A852-1DF0365E3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04EB58-A0BE-4A68-5114-7A50B686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4A30B-FEF9-425A-86D1-5589A4F1ABCC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98D42E-74BC-8AD9-0F60-36177B9E5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11667-8140-F80F-5E0D-9C8D29C2DE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92235-2EF0-4853-B165-8533459A97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8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矩形: 圆角 450">
            <a:extLst>
              <a:ext uri="{FF2B5EF4-FFF2-40B4-BE49-F238E27FC236}">
                <a16:creationId xmlns:a16="http://schemas.microsoft.com/office/drawing/2014/main" id="{3D970173-7A13-CB2A-354B-B1BCD8F7ADA0}"/>
              </a:ext>
            </a:extLst>
          </p:cNvPr>
          <p:cNvSpPr/>
          <p:nvPr/>
        </p:nvSpPr>
        <p:spPr>
          <a:xfrm>
            <a:off x="2810544" y="5536989"/>
            <a:ext cx="6868245" cy="584578"/>
          </a:xfrm>
          <a:prstGeom prst="roundRect">
            <a:avLst>
              <a:gd name="adj" fmla="val 5235"/>
            </a:avLst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矩形: 圆角 450">
            <a:extLst>
              <a:ext uri="{FF2B5EF4-FFF2-40B4-BE49-F238E27FC236}">
                <a16:creationId xmlns:a16="http://schemas.microsoft.com/office/drawing/2014/main" id="{D9035AC6-B67D-31E8-A8CE-88F3AD5FD34A}"/>
              </a:ext>
            </a:extLst>
          </p:cNvPr>
          <p:cNvSpPr/>
          <p:nvPr/>
        </p:nvSpPr>
        <p:spPr>
          <a:xfrm>
            <a:off x="102539" y="3662497"/>
            <a:ext cx="3184248" cy="1334688"/>
          </a:xfrm>
          <a:prstGeom prst="roundRect">
            <a:avLst>
              <a:gd name="adj" fmla="val 5235"/>
            </a:avLst>
          </a:prstGeom>
          <a:solidFill>
            <a:srgbClr val="FFF5F0">
              <a:alpha val="52000"/>
            </a:srgb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2" name="矩形: 圆角 450">
            <a:extLst>
              <a:ext uri="{FF2B5EF4-FFF2-40B4-BE49-F238E27FC236}">
                <a16:creationId xmlns:a16="http://schemas.microsoft.com/office/drawing/2014/main" id="{142184E4-BE09-1FD8-84B1-4D9D8A2CB780}"/>
              </a:ext>
            </a:extLst>
          </p:cNvPr>
          <p:cNvSpPr/>
          <p:nvPr/>
        </p:nvSpPr>
        <p:spPr>
          <a:xfrm>
            <a:off x="9174195" y="3665161"/>
            <a:ext cx="2954888" cy="1334688"/>
          </a:xfrm>
          <a:prstGeom prst="roundRect">
            <a:avLst>
              <a:gd name="adj" fmla="val 5235"/>
            </a:avLst>
          </a:prstGeom>
          <a:solidFill>
            <a:srgbClr val="F8FCFF">
              <a:alpha val="52000"/>
            </a:srgb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1" name="矩形: 圆角 450">
            <a:extLst>
              <a:ext uri="{FF2B5EF4-FFF2-40B4-BE49-F238E27FC236}">
                <a16:creationId xmlns:a16="http://schemas.microsoft.com/office/drawing/2014/main" id="{7F37EA8B-869E-2A6D-98AB-A6228EECAA65}"/>
              </a:ext>
            </a:extLst>
          </p:cNvPr>
          <p:cNvSpPr/>
          <p:nvPr/>
        </p:nvSpPr>
        <p:spPr>
          <a:xfrm>
            <a:off x="6623384" y="3660839"/>
            <a:ext cx="1726971" cy="1334688"/>
          </a:xfrm>
          <a:prstGeom prst="roundRect">
            <a:avLst>
              <a:gd name="adj" fmla="val 5235"/>
            </a:avLst>
          </a:prstGeom>
          <a:solidFill>
            <a:srgbClr val="FFF5F0">
              <a:alpha val="52000"/>
            </a:srgb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0" name="矩形: 圆角 450">
            <a:extLst>
              <a:ext uri="{FF2B5EF4-FFF2-40B4-BE49-F238E27FC236}">
                <a16:creationId xmlns:a16="http://schemas.microsoft.com/office/drawing/2014/main" id="{B36BDA05-0987-F48A-F3B2-8EF108FA9FD3}"/>
              </a:ext>
            </a:extLst>
          </p:cNvPr>
          <p:cNvSpPr/>
          <p:nvPr/>
        </p:nvSpPr>
        <p:spPr>
          <a:xfrm>
            <a:off x="4085202" y="3658752"/>
            <a:ext cx="1747576" cy="1334688"/>
          </a:xfrm>
          <a:prstGeom prst="roundRect">
            <a:avLst>
              <a:gd name="adj" fmla="val 5235"/>
            </a:avLst>
          </a:prstGeom>
          <a:solidFill>
            <a:srgbClr val="FFF5F0">
              <a:alpha val="52000"/>
            </a:srgb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: 圆角 148">
            <a:extLst>
              <a:ext uri="{FF2B5EF4-FFF2-40B4-BE49-F238E27FC236}">
                <a16:creationId xmlns:a16="http://schemas.microsoft.com/office/drawing/2014/main" id="{9E0B8F90-6AF7-B3E1-8ED3-A4E02F569B22}"/>
              </a:ext>
            </a:extLst>
          </p:cNvPr>
          <p:cNvSpPr/>
          <p:nvPr/>
        </p:nvSpPr>
        <p:spPr>
          <a:xfrm rot="5400000">
            <a:off x="2192227" y="1211542"/>
            <a:ext cx="3004110" cy="1767476"/>
          </a:xfrm>
          <a:prstGeom prst="roundRect">
            <a:avLst>
              <a:gd name="adj" fmla="val 5235"/>
            </a:avLst>
          </a:prstGeom>
          <a:solidFill>
            <a:srgbClr val="F7FDF5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2" name="矩形: 圆角 241">
            <a:extLst>
              <a:ext uri="{FF2B5EF4-FFF2-40B4-BE49-F238E27FC236}">
                <a16:creationId xmlns:a16="http://schemas.microsoft.com/office/drawing/2014/main" id="{A3AD161E-09BB-2E84-6D7F-67F1C986A238}"/>
              </a:ext>
            </a:extLst>
          </p:cNvPr>
          <p:cNvSpPr/>
          <p:nvPr/>
        </p:nvSpPr>
        <p:spPr>
          <a:xfrm rot="5400000">
            <a:off x="4744943" y="1210145"/>
            <a:ext cx="3004110" cy="1762422"/>
          </a:xfrm>
          <a:prstGeom prst="roundRect">
            <a:avLst>
              <a:gd name="adj" fmla="val 5235"/>
            </a:avLst>
          </a:prstGeom>
          <a:solidFill>
            <a:srgbClr val="F7FDF5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0" name="矩形: 圆角 309">
            <a:extLst>
              <a:ext uri="{FF2B5EF4-FFF2-40B4-BE49-F238E27FC236}">
                <a16:creationId xmlns:a16="http://schemas.microsoft.com/office/drawing/2014/main" id="{7756145A-6872-3F90-F64E-2B3D0EC71FEE}"/>
              </a:ext>
            </a:extLst>
          </p:cNvPr>
          <p:cNvSpPr/>
          <p:nvPr/>
        </p:nvSpPr>
        <p:spPr>
          <a:xfrm rot="5400000">
            <a:off x="7295523" y="1210145"/>
            <a:ext cx="3004110" cy="1762422"/>
          </a:xfrm>
          <a:prstGeom prst="roundRect">
            <a:avLst>
              <a:gd name="adj" fmla="val 5235"/>
            </a:avLst>
          </a:prstGeom>
          <a:solidFill>
            <a:srgbClr val="F7FDF5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8991975-5270-8215-E15B-343657AA9AA1}"/>
              </a:ext>
            </a:extLst>
          </p:cNvPr>
          <p:cNvSpPr txBox="1"/>
          <p:nvPr/>
        </p:nvSpPr>
        <p:spPr>
          <a:xfrm>
            <a:off x="120320" y="4781741"/>
            <a:ext cx="1483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Input WMS sequencing data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9A8759E-5C28-5D85-9E0F-ECC114193ABC}"/>
              </a:ext>
            </a:extLst>
          </p:cNvPr>
          <p:cNvGrpSpPr/>
          <p:nvPr/>
        </p:nvGrpSpPr>
        <p:grpSpPr>
          <a:xfrm>
            <a:off x="1944922" y="3865125"/>
            <a:ext cx="1283701" cy="833617"/>
            <a:chOff x="3609317" y="2407467"/>
            <a:chExt cx="1421003" cy="914400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F465025A-CA5D-3CB7-2569-3769942051BE}"/>
                </a:ext>
              </a:extLst>
            </p:cNvPr>
            <p:cNvSpPr/>
            <p:nvPr/>
          </p:nvSpPr>
          <p:spPr>
            <a:xfrm>
              <a:off x="3959545" y="240746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33FA39F-4274-2BF4-BB9B-672B3700E262}"/>
                </a:ext>
              </a:extLst>
            </p:cNvPr>
            <p:cNvSpPr/>
            <p:nvPr/>
          </p:nvSpPr>
          <p:spPr>
            <a:xfrm>
              <a:off x="3877828" y="2610823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2397D52-327E-82D4-132D-C1FCFD00F70B}"/>
                </a:ext>
              </a:extLst>
            </p:cNvPr>
            <p:cNvSpPr/>
            <p:nvPr/>
          </p:nvSpPr>
          <p:spPr>
            <a:xfrm>
              <a:off x="3792678" y="2814179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248ABC-DD59-1E1F-320A-AAE71CBC5DE8}"/>
                </a:ext>
              </a:extLst>
            </p:cNvPr>
            <p:cNvSpPr/>
            <p:nvPr/>
          </p:nvSpPr>
          <p:spPr>
            <a:xfrm>
              <a:off x="3707742" y="3017535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537681CD-F775-DC51-DBFC-57D97D33B9FD}"/>
                </a:ext>
              </a:extLst>
            </p:cNvPr>
            <p:cNvSpPr/>
            <p:nvPr/>
          </p:nvSpPr>
          <p:spPr>
            <a:xfrm>
              <a:off x="3609317" y="3220891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2B6892-8C16-8BDB-E9BF-2B1CF8E2A0F3}"/>
                </a:ext>
              </a:extLst>
            </p:cNvPr>
            <p:cNvSpPr/>
            <p:nvPr/>
          </p:nvSpPr>
          <p:spPr>
            <a:xfrm>
              <a:off x="4573120" y="240746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33092CB7-7530-7882-C7CE-89DC69179825}"/>
                </a:ext>
              </a:extLst>
            </p:cNvPr>
            <p:cNvSpPr/>
            <p:nvPr/>
          </p:nvSpPr>
          <p:spPr>
            <a:xfrm>
              <a:off x="4492166" y="2610823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58E5196-BB0D-0294-47C5-491DBDAC14C1}"/>
                </a:ext>
              </a:extLst>
            </p:cNvPr>
            <p:cNvSpPr/>
            <p:nvPr/>
          </p:nvSpPr>
          <p:spPr>
            <a:xfrm>
              <a:off x="4221479" y="3218875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6826936-AD59-0E84-CC8A-772A6267CB0C}"/>
                </a:ext>
              </a:extLst>
            </p:cNvPr>
            <p:cNvSpPr/>
            <p:nvPr/>
          </p:nvSpPr>
          <p:spPr>
            <a:xfrm>
              <a:off x="4406450" y="2814179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721FE8E-5EB1-449B-0645-60194C1071E8}"/>
                </a:ext>
              </a:extLst>
            </p:cNvPr>
            <p:cNvSpPr/>
            <p:nvPr/>
          </p:nvSpPr>
          <p:spPr>
            <a:xfrm>
              <a:off x="4323115" y="301652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F888CEC-A9AD-59E2-F8D3-D4E0C0682A7E}"/>
                </a:ext>
              </a:extLst>
            </p:cNvPr>
            <p:cNvSpPr/>
            <p:nvPr/>
          </p:nvSpPr>
          <p:spPr>
            <a:xfrm>
              <a:off x="4074883" y="2407467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6388C2D-8C05-033B-2451-6A77E535FA3F}"/>
                </a:ext>
              </a:extLst>
            </p:cNvPr>
            <p:cNvSpPr/>
            <p:nvPr/>
          </p:nvSpPr>
          <p:spPr>
            <a:xfrm>
              <a:off x="4593847" y="2407467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B615C39-42E7-DDA7-CD1C-F62D94C0F645}"/>
                </a:ext>
              </a:extLst>
            </p:cNvPr>
            <p:cNvSpPr/>
            <p:nvPr/>
          </p:nvSpPr>
          <p:spPr>
            <a:xfrm>
              <a:off x="4119578" y="2610823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005A026-8F43-3385-8B31-703D6A8720B2}"/>
                </a:ext>
              </a:extLst>
            </p:cNvPr>
            <p:cNvSpPr/>
            <p:nvPr/>
          </p:nvSpPr>
          <p:spPr>
            <a:xfrm>
              <a:off x="4471512" y="2814179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DA0763-A508-29C3-3DCB-DE7A2CA645CE}"/>
                </a:ext>
              </a:extLst>
            </p:cNvPr>
            <p:cNvSpPr/>
            <p:nvPr/>
          </p:nvSpPr>
          <p:spPr>
            <a:xfrm>
              <a:off x="3832563" y="2814179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F5C44B4-2BE0-7781-E8D5-E5163882701C}"/>
                </a:ext>
              </a:extLst>
            </p:cNvPr>
            <p:cNvSpPr/>
            <p:nvPr/>
          </p:nvSpPr>
          <p:spPr>
            <a:xfrm>
              <a:off x="4354579" y="3016527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F540E16-DF84-5C75-C119-9956ABACBBFF}"/>
                </a:ext>
              </a:extLst>
            </p:cNvPr>
            <p:cNvSpPr/>
            <p:nvPr/>
          </p:nvSpPr>
          <p:spPr>
            <a:xfrm>
              <a:off x="3810004" y="3218875"/>
              <a:ext cx="190999" cy="100976"/>
            </a:xfrm>
            <a:prstGeom prst="rect">
              <a:avLst/>
            </a:prstGeom>
            <a:solidFill>
              <a:srgbClr val="66C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225AD1DD-308E-1461-0207-FC278366EC67}"/>
              </a:ext>
            </a:extLst>
          </p:cNvPr>
          <p:cNvSpPr txBox="1"/>
          <p:nvPr/>
        </p:nvSpPr>
        <p:spPr>
          <a:xfrm>
            <a:off x="1920085" y="4781741"/>
            <a:ext cx="1298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Insilco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extracted 2b tags</a:t>
            </a:r>
          </a:p>
        </p:txBody>
      </p:sp>
      <p:grpSp>
        <p:nvGrpSpPr>
          <p:cNvPr id="24" name="Group 491">
            <a:extLst>
              <a:ext uri="{FF2B5EF4-FFF2-40B4-BE49-F238E27FC236}">
                <a16:creationId xmlns:a16="http://schemas.microsoft.com/office/drawing/2014/main" id="{B607420E-32A6-F7B2-6A8B-FDFB5334FDA9}"/>
              </a:ext>
            </a:extLst>
          </p:cNvPr>
          <p:cNvGrpSpPr/>
          <p:nvPr/>
        </p:nvGrpSpPr>
        <p:grpSpPr>
          <a:xfrm>
            <a:off x="271853" y="3729592"/>
            <a:ext cx="1307082" cy="969150"/>
            <a:chOff x="-1776528" y="3555253"/>
            <a:chExt cx="1307082" cy="96915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0964603D-28A1-34B2-F6CA-966D8AE3564B}"/>
                </a:ext>
              </a:extLst>
            </p:cNvPr>
            <p:cNvGrpSpPr/>
            <p:nvPr/>
          </p:nvGrpSpPr>
          <p:grpSpPr>
            <a:xfrm>
              <a:off x="-1753147" y="3690786"/>
              <a:ext cx="1283701" cy="833617"/>
              <a:chOff x="1238863" y="2274258"/>
              <a:chExt cx="1421003" cy="914400"/>
            </a:xfrm>
          </p:grpSpPr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6680F26F-0F43-701E-711C-625D323C4C2C}"/>
                  </a:ext>
                </a:extLst>
              </p:cNvPr>
              <p:cNvSpPr/>
              <p:nvPr/>
            </p:nvSpPr>
            <p:spPr>
              <a:xfrm>
                <a:off x="1589091" y="2274258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8" name="矩形 27">
                <a:extLst>
                  <a:ext uri="{FF2B5EF4-FFF2-40B4-BE49-F238E27FC236}">
                    <a16:creationId xmlns:a16="http://schemas.microsoft.com/office/drawing/2014/main" id="{8E6FD75B-C11A-905E-D138-4C85F0F27EC1}"/>
                  </a:ext>
                </a:extLst>
              </p:cNvPr>
              <p:cNvSpPr/>
              <p:nvPr/>
            </p:nvSpPr>
            <p:spPr>
              <a:xfrm>
                <a:off x="1507374" y="2477614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DB021636-5AF8-3616-0AB0-DD1BB1E103FC}"/>
                  </a:ext>
                </a:extLst>
              </p:cNvPr>
              <p:cNvSpPr/>
              <p:nvPr/>
            </p:nvSpPr>
            <p:spPr>
              <a:xfrm>
                <a:off x="1422224" y="2680970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5A2012DE-AC08-C88C-E39C-0079C4BE2CE0}"/>
                  </a:ext>
                </a:extLst>
              </p:cNvPr>
              <p:cNvSpPr/>
              <p:nvPr/>
            </p:nvSpPr>
            <p:spPr>
              <a:xfrm>
                <a:off x="1337288" y="2884326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4D10AF5F-EAF2-114A-1BA8-4203DC504C6F}"/>
                  </a:ext>
                </a:extLst>
              </p:cNvPr>
              <p:cNvSpPr/>
              <p:nvPr/>
            </p:nvSpPr>
            <p:spPr>
              <a:xfrm>
                <a:off x="1238863" y="3087682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AAE25FE4-B89D-964D-1D32-EA9DE3C69197}"/>
                  </a:ext>
                </a:extLst>
              </p:cNvPr>
              <p:cNvSpPr/>
              <p:nvPr/>
            </p:nvSpPr>
            <p:spPr>
              <a:xfrm>
                <a:off x="2202666" y="2274258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6672E2EE-AE72-7890-2E9B-50E4273766DE}"/>
                  </a:ext>
                </a:extLst>
              </p:cNvPr>
              <p:cNvSpPr/>
              <p:nvPr/>
            </p:nvSpPr>
            <p:spPr>
              <a:xfrm>
                <a:off x="2121712" y="2477614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7099EAEB-F8EF-3023-39D8-C1E64E7DAE26}"/>
                  </a:ext>
                </a:extLst>
              </p:cNvPr>
              <p:cNvSpPr/>
              <p:nvPr/>
            </p:nvSpPr>
            <p:spPr>
              <a:xfrm>
                <a:off x="1851025" y="3085666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832BEC07-68CA-AEB0-F16C-ECC9CFB85515}"/>
                  </a:ext>
                </a:extLst>
              </p:cNvPr>
              <p:cNvSpPr/>
              <p:nvPr/>
            </p:nvSpPr>
            <p:spPr>
              <a:xfrm>
                <a:off x="2035996" y="2680970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3F8F8698-0418-42BA-4B0C-B2193F6C419F}"/>
                  </a:ext>
                </a:extLst>
              </p:cNvPr>
              <p:cNvSpPr/>
              <p:nvPr/>
            </p:nvSpPr>
            <p:spPr>
              <a:xfrm>
                <a:off x="1952661" y="2883318"/>
                <a:ext cx="457200" cy="100976"/>
              </a:xfrm>
              <a:prstGeom prst="rect">
                <a:avLst/>
              </a:prstGeom>
              <a:solidFill>
                <a:srgbClr val="CBD6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D4C923E-9E9F-2795-846B-B9D1BC6E2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5455" b="92182" l="9888" r="89888">
                          <a14:foregroundMark x1="12584" y1="14909" x2="87865" y2="13818"/>
                          <a14:foregroundMark x1="13933" y1="11273" x2="76629" y2="11273"/>
                          <a14:foregroundMark x1="26966" y1="5455" x2="76629" y2="10182"/>
                          <a14:foregroundMark x1="21798" y1="33455" x2="25618" y2="80000"/>
                          <a14:foregroundMark x1="56404" y1="30727" x2="48539" y2="66182"/>
                          <a14:foregroundMark x1="53258" y1="26000" x2="51236" y2="60364"/>
                          <a14:foregroundMark x1="51910" y1="20182" x2="47865" y2="63091"/>
                          <a14:foregroundMark x1="21124" y1="89455" x2="63596" y2="90545"/>
                          <a14:foregroundMark x1="11910" y1="9091" x2="11910" y2="22364"/>
                          <a14:foregroundMark x1="19101" y1="22909" x2="20449" y2="85818"/>
                          <a14:foregroundMark x1="45393" y1="24545" x2="51236" y2="66727"/>
                          <a14:foregroundMark x1="53258" y1="26545" x2="53933" y2="70545"/>
                          <a14:foregroundMark x1="60449" y1="27636" x2="57079" y2="57818"/>
                          <a14:foregroundMark x1="45393" y1="40909" x2="46742" y2="49273"/>
                          <a14:foregroundMark x1="88539" y1="8545" x2="85843" y2="22909"/>
                          <a14:foregroundMark x1="56404" y1="38182" x2="54382" y2="62545"/>
                          <a14:foregroundMark x1="29663" y1="92182" x2="70787" y2="92182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-1776528" y="3555253"/>
              <a:ext cx="388275" cy="479891"/>
            </a:xfrm>
            <a:prstGeom prst="rect">
              <a:avLst/>
            </a:prstGeom>
          </p:spPr>
        </p:pic>
      </p:grpSp>
      <p:sp>
        <p:nvSpPr>
          <p:cNvPr id="39" name="文本框 38">
            <a:extLst>
              <a:ext uri="{FF2B5EF4-FFF2-40B4-BE49-F238E27FC236}">
                <a16:creationId xmlns:a16="http://schemas.microsoft.com/office/drawing/2014/main" id="{323B3775-9692-CE8F-5C0A-AFF203DC6413}"/>
              </a:ext>
            </a:extLst>
          </p:cNvPr>
          <p:cNvSpPr txBox="1"/>
          <p:nvPr/>
        </p:nvSpPr>
        <p:spPr>
          <a:xfrm>
            <a:off x="4109324" y="4781741"/>
            <a:ext cx="1656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800" baseline="30000" dirty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 round profiling result</a:t>
            </a:r>
          </a:p>
        </p:txBody>
      </p:sp>
      <p:grpSp>
        <p:nvGrpSpPr>
          <p:cNvPr id="40" name="Group 451">
            <a:extLst>
              <a:ext uri="{FF2B5EF4-FFF2-40B4-BE49-F238E27FC236}">
                <a16:creationId xmlns:a16="http://schemas.microsoft.com/office/drawing/2014/main" id="{37972FB7-81E6-CB6B-8C9D-DC257A004C9E}"/>
              </a:ext>
            </a:extLst>
          </p:cNvPr>
          <p:cNvGrpSpPr/>
          <p:nvPr/>
        </p:nvGrpSpPr>
        <p:grpSpPr>
          <a:xfrm>
            <a:off x="4291671" y="3797120"/>
            <a:ext cx="1310151" cy="960599"/>
            <a:chOff x="4316611" y="1797710"/>
            <a:chExt cx="1310151" cy="960599"/>
          </a:xfrm>
        </p:grpSpPr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8FF15EA-F8C7-44E0-762F-097DBBC9BF8B}"/>
                </a:ext>
              </a:extLst>
            </p:cNvPr>
            <p:cNvSpPr txBox="1"/>
            <p:nvPr/>
          </p:nvSpPr>
          <p:spPr>
            <a:xfrm>
              <a:off x="4316611" y="1797710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A6CF1715-ECF2-2467-CD7D-A4E5DF22CD17}"/>
                </a:ext>
              </a:extLst>
            </p:cNvPr>
            <p:cNvSpPr txBox="1"/>
            <p:nvPr/>
          </p:nvSpPr>
          <p:spPr>
            <a:xfrm>
              <a:off x="4316611" y="1983999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C51EE239-A92D-39B5-4A93-4CF6AEAF2EB9}"/>
                </a:ext>
              </a:extLst>
            </p:cNvPr>
            <p:cNvSpPr txBox="1"/>
            <p:nvPr/>
          </p:nvSpPr>
          <p:spPr>
            <a:xfrm>
              <a:off x="4316611" y="2170287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3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BDF6745-9B82-CB20-2C36-E53D545C81D1}"/>
                </a:ext>
              </a:extLst>
            </p:cNvPr>
            <p:cNvSpPr txBox="1"/>
            <p:nvPr/>
          </p:nvSpPr>
          <p:spPr>
            <a:xfrm>
              <a:off x="4316611" y="2356576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3BAC0AB0-732B-BE1B-521E-A13BA03B752F}"/>
                </a:ext>
              </a:extLst>
            </p:cNvPr>
            <p:cNvSpPr txBox="1"/>
            <p:nvPr/>
          </p:nvSpPr>
          <p:spPr>
            <a:xfrm>
              <a:off x="4316611" y="2542865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C31D7698-F371-6BCC-2918-2E2F4D2F893D}"/>
                </a:ext>
              </a:extLst>
            </p:cNvPr>
            <p:cNvSpPr/>
            <p:nvPr/>
          </p:nvSpPr>
          <p:spPr>
            <a:xfrm>
              <a:off x="5068875" y="2051629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5ED0DE6-F08E-C215-274D-DB03CFCE2FA8}"/>
                </a:ext>
              </a:extLst>
            </p:cNvPr>
            <p:cNvSpPr/>
            <p:nvPr/>
          </p:nvSpPr>
          <p:spPr>
            <a:xfrm>
              <a:off x="5196918" y="2081346"/>
              <a:ext cx="45719" cy="61837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8B2F5E94-EAB7-E915-9979-E87D68776BEA}"/>
                </a:ext>
              </a:extLst>
            </p:cNvPr>
            <p:cNvSpPr/>
            <p:nvPr/>
          </p:nvSpPr>
          <p:spPr>
            <a:xfrm>
              <a:off x="5453002" y="2051629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4E4054F-1373-FA3E-1253-EF21A2AAC70C}"/>
                </a:ext>
              </a:extLst>
            </p:cNvPr>
            <p:cNvSpPr/>
            <p:nvPr/>
          </p:nvSpPr>
          <p:spPr>
            <a:xfrm>
              <a:off x="5068876" y="1865738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F7087C0-CB8C-EA65-ACBA-B079D7DE0E85}"/>
                </a:ext>
              </a:extLst>
            </p:cNvPr>
            <p:cNvSpPr/>
            <p:nvPr/>
          </p:nvSpPr>
          <p:spPr>
            <a:xfrm>
              <a:off x="5196918" y="1865738"/>
              <a:ext cx="42955" cy="92055"/>
            </a:xfrm>
            <a:prstGeom prst="rect">
              <a:avLst/>
            </a:prstGeom>
            <a:solidFill>
              <a:srgbClr val="FD8D62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80CA6181-28A7-191F-667D-DF407399EE99}"/>
                </a:ext>
              </a:extLst>
            </p:cNvPr>
            <p:cNvSpPr/>
            <p:nvPr/>
          </p:nvSpPr>
          <p:spPr>
            <a:xfrm>
              <a:off x="5324960" y="1906216"/>
              <a:ext cx="45719" cy="51577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D4A86436-F4FF-8C01-4A7B-8EF85AC580D8}"/>
                </a:ext>
              </a:extLst>
            </p:cNvPr>
            <p:cNvSpPr/>
            <p:nvPr/>
          </p:nvSpPr>
          <p:spPr>
            <a:xfrm>
              <a:off x="5453002" y="1912074"/>
              <a:ext cx="45719" cy="45719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B6B9A87-59FD-8E68-1578-456E977C75CB}"/>
                </a:ext>
              </a:extLst>
            </p:cNvPr>
            <p:cNvSpPr/>
            <p:nvPr/>
          </p:nvSpPr>
          <p:spPr>
            <a:xfrm>
              <a:off x="5068877" y="2422411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781223CA-E830-4854-688C-810286010265}"/>
                </a:ext>
              </a:extLst>
            </p:cNvPr>
            <p:cNvSpPr/>
            <p:nvPr/>
          </p:nvSpPr>
          <p:spPr>
            <a:xfrm>
              <a:off x="5196918" y="2468747"/>
              <a:ext cx="45719" cy="45719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2EDC113-C459-4BAA-AF3C-A82B347E8892}"/>
                </a:ext>
              </a:extLst>
            </p:cNvPr>
            <p:cNvSpPr/>
            <p:nvPr/>
          </p:nvSpPr>
          <p:spPr>
            <a:xfrm>
              <a:off x="5324960" y="2462889"/>
              <a:ext cx="45719" cy="51577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F19905C5-1612-CB38-2189-25EF54C661FB}"/>
                </a:ext>
              </a:extLst>
            </p:cNvPr>
            <p:cNvSpPr/>
            <p:nvPr/>
          </p:nvSpPr>
          <p:spPr>
            <a:xfrm>
              <a:off x="5453002" y="2422411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374EF6E3-4768-268F-B4C7-CBEC75C5CC69}"/>
                </a:ext>
              </a:extLst>
            </p:cNvPr>
            <p:cNvSpPr/>
            <p:nvPr/>
          </p:nvSpPr>
          <p:spPr>
            <a:xfrm>
              <a:off x="5581043" y="2422411"/>
              <a:ext cx="42955" cy="92055"/>
            </a:xfrm>
            <a:prstGeom prst="rect">
              <a:avLst/>
            </a:prstGeom>
            <a:solidFill>
              <a:srgbClr val="A6D854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6713F913-77B5-0207-7F58-215AD943E4CC}"/>
                </a:ext>
              </a:extLst>
            </p:cNvPr>
            <p:cNvSpPr/>
            <p:nvPr/>
          </p:nvSpPr>
          <p:spPr>
            <a:xfrm>
              <a:off x="5068876" y="2236519"/>
              <a:ext cx="42955" cy="92055"/>
            </a:xfrm>
            <a:prstGeom prst="rect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E806959-B384-BD64-DFE4-8771D5D9D2CF}"/>
                </a:ext>
              </a:extLst>
            </p:cNvPr>
            <p:cNvSpPr/>
            <p:nvPr/>
          </p:nvSpPr>
          <p:spPr>
            <a:xfrm>
              <a:off x="5196918" y="2236519"/>
              <a:ext cx="42955" cy="92055"/>
            </a:xfrm>
            <a:prstGeom prst="rect">
              <a:avLst/>
            </a:prstGeom>
            <a:solidFill>
              <a:srgbClr val="E78AC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00996D7-4C78-BD72-60D9-0EBF06E11B0E}"/>
                </a:ext>
              </a:extLst>
            </p:cNvPr>
            <p:cNvSpPr/>
            <p:nvPr/>
          </p:nvSpPr>
          <p:spPr>
            <a:xfrm>
              <a:off x="5324960" y="2236519"/>
              <a:ext cx="42955" cy="92055"/>
            </a:xfrm>
            <a:prstGeom prst="rect">
              <a:avLst/>
            </a:prstGeom>
            <a:solidFill>
              <a:srgbClr val="E78AC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99B446F0-1887-3F85-0A22-2C5BC26D0DC8}"/>
                </a:ext>
              </a:extLst>
            </p:cNvPr>
            <p:cNvSpPr/>
            <p:nvPr/>
          </p:nvSpPr>
          <p:spPr>
            <a:xfrm>
              <a:off x="5453002" y="2236519"/>
              <a:ext cx="42955" cy="92055"/>
            </a:xfrm>
            <a:prstGeom prst="rect">
              <a:avLst/>
            </a:prstGeom>
            <a:solidFill>
              <a:srgbClr val="E78AC3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004B58C7-A83E-B55A-D0B4-2E8CC6BE4B72}"/>
                </a:ext>
              </a:extLst>
            </p:cNvPr>
            <p:cNvSpPr/>
            <p:nvPr/>
          </p:nvSpPr>
          <p:spPr>
            <a:xfrm>
              <a:off x="5581043" y="2282854"/>
              <a:ext cx="45719" cy="45719"/>
            </a:xfrm>
            <a:prstGeom prst="rect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E44AC009-3BCD-6BDB-2E44-C01E55F48856}"/>
                </a:ext>
              </a:extLst>
            </p:cNvPr>
            <p:cNvSpPr/>
            <p:nvPr/>
          </p:nvSpPr>
          <p:spPr>
            <a:xfrm>
              <a:off x="5068876" y="2607300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9611DA2D-8BFA-97C9-8186-9BBAC16DDB59}"/>
                </a:ext>
              </a:extLst>
            </p:cNvPr>
            <p:cNvSpPr/>
            <p:nvPr/>
          </p:nvSpPr>
          <p:spPr>
            <a:xfrm>
              <a:off x="5196918" y="2607300"/>
              <a:ext cx="42955" cy="92055"/>
            </a:xfrm>
            <a:prstGeom prst="rect">
              <a:avLst/>
            </a:prstGeom>
            <a:solidFill>
              <a:srgbClr val="FFD92F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D3985681-50F2-EFF7-6661-DB6B706E13EE}"/>
                </a:ext>
              </a:extLst>
            </p:cNvPr>
            <p:cNvSpPr/>
            <p:nvPr/>
          </p:nvSpPr>
          <p:spPr>
            <a:xfrm>
              <a:off x="5324960" y="2653636"/>
              <a:ext cx="45719" cy="45719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566438EA-E651-EE72-84A7-072FAC1F805C}"/>
                </a:ext>
              </a:extLst>
            </p:cNvPr>
            <p:cNvSpPr/>
            <p:nvPr/>
          </p:nvSpPr>
          <p:spPr>
            <a:xfrm>
              <a:off x="5453001" y="2607300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46C46946-D596-3F65-67BD-F97C7C19D555}"/>
                </a:ext>
              </a:extLst>
            </p:cNvPr>
            <p:cNvSpPr/>
            <p:nvPr/>
          </p:nvSpPr>
          <p:spPr>
            <a:xfrm>
              <a:off x="5324960" y="2051628"/>
              <a:ext cx="42955" cy="92055"/>
            </a:xfrm>
            <a:prstGeom prst="rect">
              <a:avLst/>
            </a:prstGeom>
            <a:solidFill>
              <a:srgbClr val="8DA0CB">
                <a:alpha val="1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5A78DB5-2568-9C1A-4DF5-DC51096F7764}"/>
              </a:ext>
            </a:extLst>
          </p:cNvPr>
          <p:cNvSpPr/>
          <p:nvPr/>
        </p:nvSpPr>
        <p:spPr>
          <a:xfrm>
            <a:off x="3288477" y="4205230"/>
            <a:ext cx="787910" cy="137160"/>
          </a:xfrm>
          <a:prstGeom prst="rightArrow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id="{ABE7ABA7-1815-7D2E-EFD1-D79A2B57F469}"/>
              </a:ext>
            </a:extLst>
          </p:cNvPr>
          <p:cNvGrpSpPr/>
          <p:nvPr/>
        </p:nvGrpSpPr>
        <p:grpSpPr>
          <a:xfrm>
            <a:off x="6910928" y="3802582"/>
            <a:ext cx="1071344" cy="960599"/>
            <a:chOff x="6566794" y="2840570"/>
            <a:chExt cx="1071344" cy="960599"/>
          </a:xfrm>
        </p:grpSpPr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4FF8A016-A7B9-6B91-D587-A9FE5E148D65}"/>
                </a:ext>
              </a:extLst>
            </p:cNvPr>
            <p:cNvSpPr txBox="1"/>
            <p:nvPr/>
          </p:nvSpPr>
          <p:spPr>
            <a:xfrm>
              <a:off x="6566794" y="2840570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FB218B5B-3E2E-F58B-4417-73964ED78A91}"/>
                </a:ext>
              </a:extLst>
            </p:cNvPr>
            <p:cNvSpPr txBox="1"/>
            <p:nvPr/>
          </p:nvSpPr>
          <p:spPr>
            <a:xfrm>
              <a:off x="6566794" y="3026859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50D82A08-E5E5-8076-A54C-B92528437699}"/>
                </a:ext>
              </a:extLst>
            </p:cNvPr>
            <p:cNvSpPr txBox="1"/>
            <p:nvPr/>
          </p:nvSpPr>
          <p:spPr>
            <a:xfrm>
              <a:off x="6566794" y="3213147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3</a:t>
              </a:r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A3DF6B29-A0D9-8628-4A4E-FA16E6096A9E}"/>
                </a:ext>
              </a:extLst>
            </p:cNvPr>
            <p:cNvSpPr txBox="1"/>
            <p:nvPr/>
          </p:nvSpPr>
          <p:spPr>
            <a:xfrm>
              <a:off x="6566794" y="3399436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248570E5-B090-3220-5F8D-DDD2A76FBC10}"/>
                </a:ext>
              </a:extLst>
            </p:cNvPr>
            <p:cNvSpPr txBox="1"/>
            <p:nvPr/>
          </p:nvSpPr>
          <p:spPr>
            <a:xfrm>
              <a:off x="6566794" y="3585725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7" name="乘号 76">
              <a:extLst>
                <a:ext uri="{FF2B5EF4-FFF2-40B4-BE49-F238E27FC236}">
                  <a16:creationId xmlns:a16="http://schemas.microsoft.com/office/drawing/2014/main" id="{2401E2DE-500D-4A0E-55A7-BAF5F19B4E46}"/>
                </a:ext>
              </a:extLst>
            </p:cNvPr>
            <p:cNvSpPr/>
            <p:nvPr/>
          </p:nvSpPr>
          <p:spPr>
            <a:xfrm>
              <a:off x="7474879" y="3243003"/>
              <a:ext cx="163259" cy="164755"/>
            </a:xfrm>
            <a:prstGeom prst="mathMultiply">
              <a:avLst/>
            </a:prstGeom>
            <a:solidFill>
              <a:srgbClr val="DB47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08842AB-D54F-3FA0-D21D-AA854E6B51EF}"/>
                </a:ext>
              </a:extLst>
            </p:cNvPr>
            <p:cNvSpPr/>
            <p:nvPr/>
          </p:nvSpPr>
          <p:spPr>
            <a:xfrm>
              <a:off x="7503006" y="2898810"/>
              <a:ext cx="107006" cy="107986"/>
            </a:xfrm>
            <a:prstGeom prst="ellipse">
              <a:avLst/>
            </a:prstGeom>
            <a:solidFill>
              <a:srgbClr val="51A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1FFDEAC9-3625-E635-F595-8326F546252A}"/>
                </a:ext>
              </a:extLst>
            </p:cNvPr>
            <p:cNvSpPr/>
            <p:nvPr/>
          </p:nvSpPr>
          <p:spPr>
            <a:xfrm>
              <a:off x="7503006" y="3085099"/>
              <a:ext cx="107006" cy="107986"/>
            </a:xfrm>
            <a:prstGeom prst="ellipse">
              <a:avLst/>
            </a:prstGeom>
            <a:solidFill>
              <a:srgbClr val="51A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DB9C797-B5D5-2857-81DB-9835DE64064B}"/>
                </a:ext>
              </a:extLst>
            </p:cNvPr>
            <p:cNvSpPr/>
            <p:nvPr/>
          </p:nvSpPr>
          <p:spPr>
            <a:xfrm>
              <a:off x="7503006" y="3457676"/>
              <a:ext cx="107006" cy="107986"/>
            </a:xfrm>
            <a:prstGeom prst="ellipse">
              <a:avLst/>
            </a:prstGeom>
            <a:solidFill>
              <a:srgbClr val="51A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15EADD55-B1C7-EFAE-0575-F41F232522A1}"/>
                </a:ext>
              </a:extLst>
            </p:cNvPr>
            <p:cNvSpPr/>
            <p:nvPr/>
          </p:nvSpPr>
          <p:spPr>
            <a:xfrm>
              <a:off x="7503006" y="3643964"/>
              <a:ext cx="107006" cy="107986"/>
            </a:xfrm>
            <a:prstGeom prst="ellipse">
              <a:avLst/>
            </a:prstGeom>
            <a:solidFill>
              <a:srgbClr val="51AA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93CFC76B-C5D8-EAB2-C4E3-6C48AD3DBF95}"/>
              </a:ext>
            </a:extLst>
          </p:cNvPr>
          <p:cNvSpPr txBox="1"/>
          <p:nvPr/>
        </p:nvSpPr>
        <p:spPr>
          <a:xfrm>
            <a:off x="6786279" y="4781741"/>
            <a:ext cx="1435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identification result</a:t>
            </a:r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BD28AD7-062A-09BF-BE42-6D2C86452081}"/>
              </a:ext>
            </a:extLst>
          </p:cNvPr>
          <p:cNvGrpSpPr/>
          <p:nvPr/>
        </p:nvGrpSpPr>
        <p:grpSpPr>
          <a:xfrm>
            <a:off x="10953629" y="3885662"/>
            <a:ext cx="1041291" cy="781140"/>
            <a:chOff x="12149528" y="3650958"/>
            <a:chExt cx="1041291" cy="781140"/>
          </a:xfrm>
        </p:grpSpPr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BD1F8F19-8EAE-718C-AB14-3C9CAE3B6153}"/>
                </a:ext>
              </a:extLst>
            </p:cNvPr>
            <p:cNvSpPr/>
            <p:nvPr/>
          </p:nvSpPr>
          <p:spPr>
            <a:xfrm>
              <a:off x="12825780" y="3905643"/>
              <a:ext cx="365039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5494765A-3348-CC91-0E2C-919437D452F6}"/>
                </a:ext>
              </a:extLst>
            </p:cNvPr>
            <p:cNvSpPr/>
            <p:nvPr/>
          </p:nvSpPr>
          <p:spPr>
            <a:xfrm>
              <a:off x="12825781" y="3719752"/>
              <a:ext cx="172846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F7DBFA8-D7C2-8EA7-9E8B-EFF198D2D231}"/>
                </a:ext>
              </a:extLst>
            </p:cNvPr>
            <p:cNvSpPr/>
            <p:nvPr/>
          </p:nvSpPr>
          <p:spPr>
            <a:xfrm>
              <a:off x="12825782" y="4096965"/>
              <a:ext cx="202038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432C44CE-03D6-7D74-C9EC-EB33DAF72B7B}"/>
                </a:ext>
              </a:extLst>
            </p:cNvPr>
            <p:cNvSpPr/>
            <p:nvPr/>
          </p:nvSpPr>
          <p:spPr>
            <a:xfrm>
              <a:off x="12825781" y="4269154"/>
              <a:ext cx="278028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C477A02C-FE0C-BF86-783B-B12E32D0A1B8}"/>
                </a:ext>
              </a:extLst>
            </p:cNvPr>
            <p:cNvSpPr txBox="1"/>
            <p:nvPr/>
          </p:nvSpPr>
          <p:spPr>
            <a:xfrm>
              <a:off x="12149528" y="3650958"/>
              <a:ext cx="6495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9F0B23C-3656-F1D4-DEF8-D8DD25793B53}"/>
                </a:ext>
              </a:extLst>
            </p:cNvPr>
            <p:cNvSpPr txBox="1"/>
            <p:nvPr/>
          </p:nvSpPr>
          <p:spPr>
            <a:xfrm>
              <a:off x="12149528" y="3837247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494FDE6A-EBDD-2098-69B9-86D504815D79}"/>
                </a:ext>
              </a:extLst>
            </p:cNvPr>
            <p:cNvSpPr txBox="1"/>
            <p:nvPr/>
          </p:nvSpPr>
          <p:spPr>
            <a:xfrm>
              <a:off x="12149528" y="4030364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03774F37-1849-69B0-8030-54C379F56786}"/>
                </a:ext>
              </a:extLst>
            </p:cNvPr>
            <p:cNvSpPr txBox="1"/>
            <p:nvPr/>
          </p:nvSpPr>
          <p:spPr>
            <a:xfrm>
              <a:off x="12149528" y="4216654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63D3C718-1DDC-FE5C-A994-95B29F618147}"/>
              </a:ext>
            </a:extLst>
          </p:cNvPr>
          <p:cNvGrpSpPr/>
          <p:nvPr/>
        </p:nvGrpSpPr>
        <p:grpSpPr>
          <a:xfrm>
            <a:off x="9266592" y="3885662"/>
            <a:ext cx="1312796" cy="781140"/>
            <a:chOff x="10158463" y="3712606"/>
            <a:chExt cx="1312796" cy="781140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E8FC522E-6E93-8319-7933-989DF7437790}"/>
                </a:ext>
              </a:extLst>
            </p:cNvPr>
            <p:cNvSpPr txBox="1"/>
            <p:nvPr/>
          </p:nvSpPr>
          <p:spPr>
            <a:xfrm>
              <a:off x="10158463" y="3712606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97441F01-A1C7-EFC4-3E67-6BC27B0AC4E7}"/>
                </a:ext>
              </a:extLst>
            </p:cNvPr>
            <p:cNvSpPr txBox="1"/>
            <p:nvPr/>
          </p:nvSpPr>
          <p:spPr>
            <a:xfrm>
              <a:off x="10158463" y="3898894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781D4E53-E402-36F4-5778-CC36E0CA8BC3}"/>
                </a:ext>
              </a:extLst>
            </p:cNvPr>
            <p:cNvSpPr txBox="1"/>
            <p:nvPr/>
          </p:nvSpPr>
          <p:spPr>
            <a:xfrm>
              <a:off x="10158463" y="4092012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151A30C6-5E25-A00C-F71A-344C38F2DE8D}"/>
                </a:ext>
              </a:extLst>
            </p:cNvPr>
            <p:cNvSpPr txBox="1"/>
            <p:nvPr/>
          </p:nvSpPr>
          <p:spPr>
            <a:xfrm>
              <a:off x="10158463" y="4278302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8" name="直接连接符 97">
              <a:extLst>
                <a:ext uri="{FF2B5EF4-FFF2-40B4-BE49-F238E27FC236}">
                  <a16:creationId xmlns:a16="http://schemas.microsoft.com/office/drawing/2014/main" id="{E117DF53-4668-DB80-5682-65C00DC1980B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8" y="3741045"/>
              <a:ext cx="0" cy="13857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9" name="直接连接符 98">
              <a:extLst>
                <a:ext uri="{FF2B5EF4-FFF2-40B4-BE49-F238E27FC236}">
                  <a16:creationId xmlns:a16="http://schemas.microsoft.com/office/drawing/2014/main" id="{1B7D209D-22BC-E244-AE46-5FC2B4756C02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179" y="3879442"/>
              <a:ext cx="640080" cy="179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0" name="直接连接符 99">
              <a:extLst>
                <a:ext uri="{FF2B5EF4-FFF2-40B4-BE49-F238E27FC236}">
                  <a16:creationId xmlns:a16="http://schemas.microsoft.com/office/drawing/2014/main" id="{6D1C1A92-5F99-1D0B-D9B3-E5D7A8A59595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179" y="4064834"/>
              <a:ext cx="64008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1" name="直接连接符 100">
              <a:extLst>
                <a:ext uri="{FF2B5EF4-FFF2-40B4-BE49-F238E27FC236}">
                  <a16:creationId xmlns:a16="http://schemas.microsoft.com/office/drawing/2014/main" id="{EFD1B125-6EB5-65A3-95A8-CF75E6D01F5C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8" y="3925631"/>
              <a:ext cx="0" cy="13857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D304EE1C-BF5F-52C0-C07C-422AA8FEFA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179" y="4245969"/>
              <a:ext cx="64008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3" name="直接连接符 102">
              <a:extLst>
                <a:ext uri="{FF2B5EF4-FFF2-40B4-BE49-F238E27FC236}">
                  <a16:creationId xmlns:a16="http://schemas.microsoft.com/office/drawing/2014/main" id="{EB2FC3B3-4206-076E-B946-E98C7E248C2F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8" y="4107393"/>
              <a:ext cx="0" cy="13857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CDDFECFF-F814-C477-BCE0-8E79A7924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831179" y="4432403"/>
              <a:ext cx="64008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72C2FBE2-A687-5152-31C2-1CABF9D1995A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8" y="4295998"/>
              <a:ext cx="0" cy="138576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77AA528D-5D9D-ADE0-11CA-38A67F89F533}"/>
                </a:ext>
              </a:extLst>
            </p:cNvPr>
            <p:cNvSpPr/>
            <p:nvPr/>
          </p:nvSpPr>
          <p:spPr>
            <a:xfrm>
              <a:off x="10836663" y="3735444"/>
              <a:ext cx="45719" cy="137160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09B248BC-79F2-E19F-A92B-6C746C1C7B96}"/>
                </a:ext>
              </a:extLst>
            </p:cNvPr>
            <p:cNvSpPr/>
            <p:nvPr/>
          </p:nvSpPr>
          <p:spPr>
            <a:xfrm>
              <a:off x="10948879" y="3799452"/>
              <a:ext cx="42955" cy="73152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F33C22F3-2C2E-9B1F-3378-C9054194463A}"/>
                </a:ext>
              </a:extLst>
            </p:cNvPr>
            <p:cNvSpPr/>
            <p:nvPr/>
          </p:nvSpPr>
          <p:spPr>
            <a:xfrm>
              <a:off x="11061095" y="3817740"/>
              <a:ext cx="42955" cy="54864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588CB4AF-A507-CDD2-0697-B3F625A8AA6E}"/>
                </a:ext>
              </a:extLst>
            </p:cNvPr>
            <p:cNvSpPr/>
            <p:nvPr/>
          </p:nvSpPr>
          <p:spPr>
            <a:xfrm>
              <a:off x="11173311" y="3790308"/>
              <a:ext cx="42955" cy="82296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2C3ED3DF-D2AF-7500-F4E2-14F9A0E21715}"/>
                </a:ext>
              </a:extLst>
            </p:cNvPr>
            <p:cNvSpPr/>
            <p:nvPr/>
          </p:nvSpPr>
          <p:spPr>
            <a:xfrm>
              <a:off x="11285527" y="3799452"/>
              <a:ext cx="42955" cy="73152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8DF87D3-C5AC-FDB1-1D43-5054DF31DBB5}"/>
                </a:ext>
              </a:extLst>
            </p:cNvPr>
            <p:cNvSpPr/>
            <p:nvPr/>
          </p:nvSpPr>
          <p:spPr>
            <a:xfrm>
              <a:off x="10892771" y="3780549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A56EF5B6-D6F8-270F-BA1F-B2C495F44D75}"/>
                </a:ext>
              </a:extLst>
            </p:cNvPr>
            <p:cNvSpPr/>
            <p:nvPr/>
          </p:nvSpPr>
          <p:spPr>
            <a:xfrm>
              <a:off x="11004987" y="3799452"/>
              <a:ext cx="42955" cy="73152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B6393DE1-D403-AED6-2D44-3DC5AD950AE2}"/>
                </a:ext>
              </a:extLst>
            </p:cNvPr>
            <p:cNvSpPr/>
            <p:nvPr/>
          </p:nvSpPr>
          <p:spPr>
            <a:xfrm>
              <a:off x="11117203" y="3826884"/>
              <a:ext cx="42955" cy="45720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D574711F-4A29-DE0A-0218-0D7EBA939A91}"/>
                </a:ext>
              </a:extLst>
            </p:cNvPr>
            <p:cNvSpPr/>
            <p:nvPr/>
          </p:nvSpPr>
          <p:spPr>
            <a:xfrm>
              <a:off x="11229419" y="3762876"/>
              <a:ext cx="42955" cy="109728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8B46087-F160-5D9E-9AF1-CB83E8332183}"/>
                </a:ext>
              </a:extLst>
            </p:cNvPr>
            <p:cNvSpPr/>
            <p:nvPr/>
          </p:nvSpPr>
          <p:spPr>
            <a:xfrm>
              <a:off x="10836815" y="3963455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4CC0B42E-388D-6A22-29AA-69431FC6B2D8}"/>
                </a:ext>
              </a:extLst>
            </p:cNvPr>
            <p:cNvSpPr/>
            <p:nvPr/>
          </p:nvSpPr>
          <p:spPr>
            <a:xfrm>
              <a:off x="10945651" y="3963455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7A38C5FA-C305-B486-7754-90351C92ABAD}"/>
                </a:ext>
              </a:extLst>
            </p:cNvPr>
            <p:cNvSpPr/>
            <p:nvPr/>
          </p:nvSpPr>
          <p:spPr>
            <a:xfrm>
              <a:off x="11163323" y="3918351"/>
              <a:ext cx="42955" cy="137160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F7F7C282-B042-A69E-AFAF-9BAEB152D138}"/>
                </a:ext>
              </a:extLst>
            </p:cNvPr>
            <p:cNvSpPr/>
            <p:nvPr/>
          </p:nvSpPr>
          <p:spPr>
            <a:xfrm>
              <a:off x="11054487" y="3982359"/>
              <a:ext cx="42955" cy="73152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FD237C7B-F72A-7ABA-7284-8650B52EFD14}"/>
                </a:ext>
              </a:extLst>
            </p:cNvPr>
            <p:cNvSpPr/>
            <p:nvPr/>
          </p:nvSpPr>
          <p:spPr>
            <a:xfrm>
              <a:off x="11272159" y="3963455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06B84651-FDC5-709F-0CC0-168D3788F0AB}"/>
                </a:ext>
              </a:extLst>
            </p:cNvPr>
            <p:cNvSpPr/>
            <p:nvPr/>
          </p:nvSpPr>
          <p:spPr>
            <a:xfrm>
              <a:off x="11380995" y="3963456"/>
              <a:ext cx="42955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197F1AA0-F6D6-8397-72E0-D2CEA9871ABC}"/>
                </a:ext>
              </a:extLst>
            </p:cNvPr>
            <p:cNvSpPr/>
            <p:nvPr/>
          </p:nvSpPr>
          <p:spPr>
            <a:xfrm>
              <a:off x="10891233" y="3945783"/>
              <a:ext cx="42955" cy="109728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0898E870-76E1-3DF9-E037-8E528AFAD24B}"/>
                </a:ext>
              </a:extLst>
            </p:cNvPr>
            <p:cNvSpPr/>
            <p:nvPr/>
          </p:nvSpPr>
          <p:spPr>
            <a:xfrm>
              <a:off x="11000069" y="3936639"/>
              <a:ext cx="42955" cy="118872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33AC2DA2-B75E-6C84-5FCC-B88D4D368787}"/>
                </a:ext>
              </a:extLst>
            </p:cNvPr>
            <p:cNvSpPr/>
            <p:nvPr/>
          </p:nvSpPr>
          <p:spPr>
            <a:xfrm>
              <a:off x="11217741" y="3973215"/>
              <a:ext cx="42955" cy="8229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FB285A6-49AB-03B9-2F82-39EC08893704}"/>
                </a:ext>
              </a:extLst>
            </p:cNvPr>
            <p:cNvSpPr/>
            <p:nvPr/>
          </p:nvSpPr>
          <p:spPr>
            <a:xfrm>
              <a:off x="11108905" y="3963456"/>
              <a:ext cx="42955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24039418-7A9B-C1F1-62F2-E7BCEEADFFE8}"/>
                </a:ext>
              </a:extLst>
            </p:cNvPr>
            <p:cNvSpPr/>
            <p:nvPr/>
          </p:nvSpPr>
          <p:spPr>
            <a:xfrm>
              <a:off x="11326577" y="4000647"/>
              <a:ext cx="42955" cy="54864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7D661BD4-A3FC-88D4-D411-0E81F1265FFC}"/>
                </a:ext>
              </a:extLst>
            </p:cNvPr>
            <p:cNvSpPr/>
            <p:nvPr/>
          </p:nvSpPr>
          <p:spPr>
            <a:xfrm>
              <a:off x="10838304" y="4129098"/>
              <a:ext cx="42955" cy="109728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4EB3DE60-57E1-DD0B-5F37-E044A72DC681}"/>
                </a:ext>
              </a:extLst>
            </p:cNvPr>
            <p:cNvSpPr/>
            <p:nvPr/>
          </p:nvSpPr>
          <p:spPr>
            <a:xfrm>
              <a:off x="10950520" y="4193106"/>
              <a:ext cx="42955" cy="45720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D13EFEAE-8093-F31A-2C3C-18C8C95BC525}"/>
                </a:ext>
              </a:extLst>
            </p:cNvPr>
            <p:cNvSpPr/>
            <p:nvPr/>
          </p:nvSpPr>
          <p:spPr>
            <a:xfrm>
              <a:off x="11062736" y="4165674"/>
              <a:ext cx="42955" cy="73152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872E2755-7DD5-C9CE-ABBC-AB47F9DBA619}"/>
                </a:ext>
              </a:extLst>
            </p:cNvPr>
            <p:cNvSpPr/>
            <p:nvPr/>
          </p:nvSpPr>
          <p:spPr>
            <a:xfrm>
              <a:off x="11174952" y="4193106"/>
              <a:ext cx="42955" cy="45720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CD32C8E4-7FE0-12C1-4BDD-87AFF008B8A2}"/>
                </a:ext>
              </a:extLst>
            </p:cNvPr>
            <p:cNvSpPr/>
            <p:nvPr/>
          </p:nvSpPr>
          <p:spPr>
            <a:xfrm>
              <a:off x="11287168" y="4165674"/>
              <a:ext cx="42955" cy="73152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97DE2D7D-C9C0-1E4C-5E56-DF68E7DD1DBA}"/>
                </a:ext>
              </a:extLst>
            </p:cNvPr>
            <p:cNvSpPr/>
            <p:nvPr/>
          </p:nvSpPr>
          <p:spPr>
            <a:xfrm>
              <a:off x="10894412" y="4183962"/>
              <a:ext cx="42955" cy="54864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E19F822-955B-284B-F133-32ADFEFC31A0}"/>
                </a:ext>
              </a:extLst>
            </p:cNvPr>
            <p:cNvSpPr/>
            <p:nvPr/>
          </p:nvSpPr>
          <p:spPr>
            <a:xfrm>
              <a:off x="11006628" y="4174818"/>
              <a:ext cx="42955" cy="64008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998432C9-82C8-65C0-C45E-5332C7ED2C04}"/>
                </a:ext>
              </a:extLst>
            </p:cNvPr>
            <p:cNvSpPr/>
            <p:nvPr/>
          </p:nvSpPr>
          <p:spPr>
            <a:xfrm>
              <a:off x="11118844" y="4156530"/>
              <a:ext cx="42955" cy="82296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9AA7F0A0-21AD-7A61-25F2-7B9231B84806}"/>
                </a:ext>
              </a:extLst>
            </p:cNvPr>
            <p:cNvSpPr/>
            <p:nvPr/>
          </p:nvSpPr>
          <p:spPr>
            <a:xfrm>
              <a:off x="11231060" y="4174818"/>
              <a:ext cx="42955" cy="64008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1DB5F9D5-B66F-15BC-32F3-98E1676AC7EE}"/>
                </a:ext>
              </a:extLst>
            </p:cNvPr>
            <p:cNvSpPr/>
            <p:nvPr/>
          </p:nvSpPr>
          <p:spPr>
            <a:xfrm>
              <a:off x="11343277" y="4146771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B79CE78A-E52A-BF10-1A0C-C8154B04DE62}"/>
                </a:ext>
              </a:extLst>
            </p:cNvPr>
            <p:cNvSpPr/>
            <p:nvPr/>
          </p:nvSpPr>
          <p:spPr>
            <a:xfrm>
              <a:off x="10838494" y="4381491"/>
              <a:ext cx="42955" cy="45720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7BE41FE5-F304-9EE8-7D23-B8879EE2345C}"/>
                </a:ext>
              </a:extLst>
            </p:cNvPr>
            <p:cNvSpPr/>
            <p:nvPr/>
          </p:nvSpPr>
          <p:spPr>
            <a:xfrm>
              <a:off x="10947330" y="4354059"/>
              <a:ext cx="42955" cy="73152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587DF5C-F4FD-9F21-37EC-12D44ABCDC9A}"/>
                </a:ext>
              </a:extLst>
            </p:cNvPr>
            <p:cNvSpPr/>
            <p:nvPr/>
          </p:nvSpPr>
          <p:spPr>
            <a:xfrm>
              <a:off x="11056166" y="4381491"/>
              <a:ext cx="42955" cy="45720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09CDC8E3-5EC1-01D8-D23B-77B5DA904AB7}"/>
                </a:ext>
              </a:extLst>
            </p:cNvPr>
            <p:cNvSpPr/>
            <p:nvPr/>
          </p:nvSpPr>
          <p:spPr>
            <a:xfrm>
              <a:off x="11165002" y="4335156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41D1A755-5753-01B5-3CAB-3CD3DDC46865}"/>
                </a:ext>
              </a:extLst>
            </p:cNvPr>
            <p:cNvSpPr/>
            <p:nvPr/>
          </p:nvSpPr>
          <p:spPr>
            <a:xfrm>
              <a:off x="11273838" y="4335156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DF60952D-47CF-9535-EDCC-DCEA68A29FD0}"/>
                </a:ext>
              </a:extLst>
            </p:cNvPr>
            <p:cNvSpPr/>
            <p:nvPr/>
          </p:nvSpPr>
          <p:spPr>
            <a:xfrm>
              <a:off x="11382674" y="4335156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EB6E1288-3369-0665-6793-B98E5206E24A}"/>
                </a:ext>
              </a:extLst>
            </p:cNvPr>
            <p:cNvSpPr/>
            <p:nvPr/>
          </p:nvSpPr>
          <p:spPr>
            <a:xfrm>
              <a:off x="10892912" y="4399779"/>
              <a:ext cx="42955" cy="27432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06195E69-C29C-FD84-3F8B-B08DCCDB3491}"/>
                </a:ext>
              </a:extLst>
            </p:cNvPr>
            <p:cNvSpPr/>
            <p:nvPr/>
          </p:nvSpPr>
          <p:spPr>
            <a:xfrm>
              <a:off x="11001748" y="4335156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36788CD3-E1D2-7791-EAB3-9A63EF5C82C3}"/>
                </a:ext>
              </a:extLst>
            </p:cNvPr>
            <p:cNvSpPr/>
            <p:nvPr/>
          </p:nvSpPr>
          <p:spPr>
            <a:xfrm>
              <a:off x="11110584" y="4317483"/>
              <a:ext cx="42955" cy="109728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3DC7E5A4-CAD5-FD5D-CD3C-68B6DA00A0B0}"/>
                </a:ext>
              </a:extLst>
            </p:cNvPr>
            <p:cNvSpPr/>
            <p:nvPr/>
          </p:nvSpPr>
          <p:spPr>
            <a:xfrm>
              <a:off x="11219420" y="4372347"/>
              <a:ext cx="42955" cy="54864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104EB223-F379-B5EC-51EA-954E228754E4}"/>
                </a:ext>
              </a:extLst>
            </p:cNvPr>
            <p:cNvSpPr/>
            <p:nvPr/>
          </p:nvSpPr>
          <p:spPr>
            <a:xfrm>
              <a:off x="11328256" y="4317483"/>
              <a:ext cx="42955" cy="109728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0" name="圆柱体 149">
            <a:extLst>
              <a:ext uri="{FF2B5EF4-FFF2-40B4-BE49-F238E27FC236}">
                <a16:creationId xmlns:a16="http://schemas.microsoft.com/office/drawing/2014/main" id="{5D087686-1F47-7B84-6DC4-131FB76B02D5}"/>
              </a:ext>
            </a:extLst>
          </p:cNvPr>
          <p:cNvSpPr/>
          <p:nvPr/>
        </p:nvSpPr>
        <p:spPr>
          <a:xfrm>
            <a:off x="3031931" y="2162913"/>
            <a:ext cx="1338198" cy="1112185"/>
          </a:xfrm>
          <a:prstGeom prst="can">
            <a:avLst>
              <a:gd name="adj" fmla="val 13249"/>
            </a:avLst>
          </a:prstGeom>
          <a:solidFill>
            <a:srgbClr val="D9D9D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35459A3-FFF2-8431-69B9-EC95F2CB8766}"/>
              </a:ext>
            </a:extLst>
          </p:cNvPr>
          <p:cNvSpPr/>
          <p:nvPr/>
        </p:nvSpPr>
        <p:spPr>
          <a:xfrm>
            <a:off x="3703722" y="2542006"/>
            <a:ext cx="42955" cy="92056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063255C0-26CB-21AE-1049-2040CC9265BE}"/>
              </a:ext>
            </a:extLst>
          </p:cNvPr>
          <p:cNvSpPr/>
          <p:nvPr/>
        </p:nvSpPr>
        <p:spPr>
          <a:xfrm>
            <a:off x="3831765" y="2541504"/>
            <a:ext cx="42955" cy="92056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63855A1D-068D-A14B-05D6-EB2CBCDF3996}"/>
              </a:ext>
            </a:extLst>
          </p:cNvPr>
          <p:cNvSpPr/>
          <p:nvPr/>
        </p:nvSpPr>
        <p:spPr>
          <a:xfrm>
            <a:off x="4087849" y="2542006"/>
            <a:ext cx="42955" cy="92056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D32C41BD-1D42-478F-43DF-4E5C10609E36}"/>
              </a:ext>
            </a:extLst>
          </p:cNvPr>
          <p:cNvSpPr/>
          <p:nvPr/>
        </p:nvSpPr>
        <p:spPr>
          <a:xfrm>
            <a:off x="3703723" y="2356114"/>
            <a:ext cx="42955" cy="92055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7AB0FE5D-AEDF-677D-ACCA-7529A6DD5FE5}"/>
              </a:ext>
            </a:extLst>
          </p:cNvPr>
          <p:cNvSpPr/>
          <p:nvPr/>
        </p:nvSpPr>
        <p:spPr>
          <a:xfrm>
            <a:off x="3831765" y="2356114"/>
            <a:ext cx="42955" cy="92055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F0F0A5A9-0A96-F697-CAE2-7AB550FC1CBA}"/>
              </a:ext>
            </a:extLst>
          </p:cNvPr>
          <p:cNvSpPr/>
          <p:nvPr/>
        </p:nvSpPr>
        <p:spPr>
          <a:xfrm>
            <a:off x="3959807" y="2356114"/>
            <a:ext cx="42955" cy="92055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48685AC-F430-1759-82CD-124DC121BD48}"/>
              </a:ext>
            </a:extLst>
          </p:cNvPr>
          <p:cNvSpPr/>
          <p:nvPr/>
        </p:nvSpPr>
        <p:spPr>
          <a:xfrm>
            <a:off x="4087849" y="2356114"/>
            <a:ext cx="42955" cy="92055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C946329A-23A5-6E5B-45B7-5C927CBC576A}"/>
              </a:ext>
            </a:extLst>
          </p:cNvPr>
          <p:cNvSpPr/>
          <p:nvPr/>
        </p:nvSpPr>
        <p:spPr>
          <a:xfrm>
            <a:off x="3703724" y="2912787"/>
            <a:ext cx="42955" cy="92055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B587E2C1-D461-202E-99A7-A4CCA0C5AB26}"/>
              </a:ext>
            </a:extLst>
          </p:cNvPr>
          <p:cNvSpPr/>
          <p:nvPr/>
        </p:nvSpPr>
        <p:spPr>
          <a:xfrm>
            <a:off x="3831765" y="2912787"/>
            <a:ext cx="42955" cy="92055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DA59F6A3-4AE2-8225-4948-3807F4029D1E}"/>
              </a:ext>
            </a:extLst>
          </p:cNvPr>
          <p:cNvSpPr/>
          <p:nvPr/>
        </p:nvSpPr>
        <p:spPr>
          <a:xfrm>
            <a:off x="3959807" y="2912787"/>
            <a:ext cx="42955" cy="92055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E297F92E-7EA2-B327-7349-28265F2E90E0}"/>
              </a:ext>
            </a:extLst>
          </p:cNvPr>
          <p:cNvSpPr/>
          <p:nvPr/>
        </p:nvSpPr>
        <p:spPr>
          <a:xfrm>
            <a:off x="4087849" y="2912787"/>
            <a:ext cx="42955" cy="92055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BCBDC60C-7876-E93E-8AB8-8D982866CDA5}"/>
              </a:ext>
            </a:extLst>
          </p:cNvPr>
          <p:cNvSpPr/>
          <p:nvPr/>
        </p:nvSpPr>
        <p:spPr>
          <a:xfrm>
            <a:off x="4215890" y="2912787"/>
            <a:ext cx="42955" cy="92055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5C1B8626-8DF4-30A3-B607-B822C06C0A91}"/>
              </a:ext>
            </a:extLst>
          </p:cNvPr>
          <p:cNvSpPr/>
          <p:nvPr/>
        </p:nvSpPr>
        <p:spPr>
          <a:xfrm>
            <a:off x="3703723" y="2726895"/>
            <a:ext cx="42955" cy="92055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A80325CD-D05B-5C0A-21D4-6DBC12D77661}"/>
              </a:ext>
            </a:extLst>
          </p:cNvPr>
          <p:cNvSpPr/>
          <p:nvPr/>
        </p:nvSpPr>
        <p:spPr>
          <a:xfrm>
            <a:off x="3831765" y="2726895"/>
            <a:ext cx="42955" cy="92055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4DD9F897-67D5-276B-6F15-C39705F2F830}"/>
              </a:ext>
            </a:extLst>
          </p:cNvPr>
          <p:cNvSpPr/>
          <p:nvPr/>
        </p:nvSpPr>
        <p:spPr>
          <a:xfrm>
            <a:off x="3959807" y="2726895"/>
            <a:ext cx="42955" cy="92055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2F691CB9-15A9-A915-D95F-4064D4F148A0}"/>
              </a:ext>
            </a:extLst>
          </p:cNvPr>
          <p:cNvSpPr/>
          <p:nvPr/>
        </p:nvSpPr>
        <p:spPr>
          <a:xfrm>
            <a:off x="4087849" y="2726895"/>
            <a:ext cx="42955" cy="92055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A9004412-478C-4795-D8FE-CED8B73F1B15}"/>
              </a:ext>
            </a:extLst>
          </p:cNvPr>
          <p:cNvSpPr/>
          <p:nvPr/>
        </p:nvSpPr>
        <p:spPr>
          <a:xfrm>
            <a:off x="4215890" y="2726894"/>
            <a:ext cx="42955" cy="92055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E3ED61E6-23D2-83DD-6247-1C68B60E523F}"/>
              </a:ext>
            </a:extLst>
          </p:cNvPr>
          <p:cNvSpPr/>
          <p:nvPr/>
        </p:nvSpPr>
        <p:spPr>
          <a:xfrm>
            <a:off x="3703723" y="3097676"/>
            <a:ext cx="42955" cy="92055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24FF4BCF-5726-F569-55F5-AFD3A75000A9}"/>
              </a:ext>
            </a:extLst>
          </p:cNvPr>
          <p:cNvSpPr/>
          <p:nvPr/>
        </p:nvSpPr>
        <p:spPr>
          <a:xfrm>
            <a:off x="3831765" y="3097676"/>
            <a:ext cx="42955" cy="92055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0" name="矩形 169">
            <a:extLst>
              <a:ext uri="{FF2B5EF4-FFF2-40B4-BE49-F238E27FC236}">
                <a16:creationId xmlns:a16="http://schemas.microsoft.com/office/drawing/2014/main" id="{2823416E-A9A2-BDC9-FAD7-14523D0EBA01}"/>
              </a:ext>
            </a:extLst>
          </p:cNvPr>
          <p:cNvSpPr/>
          <p:nvPr/>
        </p:nvSpPr>
        <p:spPr>
          <a:xfrm>
            <a:off x="3959807" y="3097676"/>
            <a:ext cx="42955" cy="92055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2B201A5D-2587-401F-A2FD-C513104E23E0}"/>
              </a:ext>
            </a:extLst>
          </p:cNvPr>
          <p:cNvSpPr/>
          <p:nvPr/>
        </p:nvSpPr>
        <p:spPr>
          <a:xfrm>
            <a:off x="4087848" y="3097676"/>
            <a:ext cx="42955" cy="92055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2" name="矩形 171">
            <a:extLst>
              <a:ext uri="{FF2B5EF4-FFF2-40B4-BE49-F238E27FC236}">
                <a16:creationId xmlns:a16="http://schemas.microsoft.com/office/drawing/2014/main" id="{76CAEAB3-E82E-0953-3C11-A7F0CC7839C5}"/>
              </a:ext>
            </a:extLst>
          </p:cNvPr>
          <p:cNvSpPr/>
          <p:nvPr/>
        </p:nvSpPr>
        <p:spPr>
          <a:xfrm>
            <a:off x="3959807" y="2542004"/>
            <a:ext cx="42955" cy="92055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0802DFD0-7D5D-5A87-F3CF-5536D9B32050}"/>
              </a:ext>
            </a:extLst>
          </p:cNvPr>
          <p:cNvSpPr txBox="1"/>
          <p:nvPr/>
        </p:nvSpPr>
        <p:spPr>
          <a:xfrm>
            <a:off x="3033733" y="2286314"/>
            <a:ext cx="6383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1</a:t>
            </a: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45E41828-521E-16BF-75FF-C65B93C8CBC8}"/>
              </a:ext>
            </a:extLst>
          </p:cNvPr>
          <p:cNvSpPr txBox="1"/>
          <p:nvPr/>
        </p:nvSpPr>
        <p:spPr>
          <a:xfrm>
            <a:off x="3033733" y="2472602"/>
            <a:ext cx="685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2</a:t>
            </a: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AB58ECE-E09D-4F73-D075-FBD70732FB25}"/>
              </a:ext>
            </a:extLst>
          </p:cNvPr>
          <p:cNvSpPr txBox="1"/>
          <p:nvPr/>
        </p:nvSpPr>
        <p:spPr>
          <a:xfrm>
            <a:off x="3033733" y="2658891"/>
            <a:ext cx="693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3</a:t>
            </a: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BF0C3840-1EC5-08EC-895A-681AEE373F0B}"/>
              </a:ext>
            </a:extLst>
          </p:cNvPr>
          <p:cNvSpPr txBox="1"/>
          <p:nvPr/>
        </p:nvSpPr>
        <p:spPr>
          <a:xfrm>
            <a:off x="3033733" y="2845179"/>
            <a:ext cx="69350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4</a:t>
            </a: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A25A43BE-A3FB-CDB5-33A4-DBB624BC2FE8}"/>
              </a:ext>
            </a:extLst>
          </p:cNvPr>
          <p:cNvSpPr txBox="1"/>
          <p:nvPr/>
        </p:nvSpPr>
        <p:spPr>
          <a:xfrm>
            <a:off x="3033733" y="3031469"/>
            <a:ext cx="685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50FFFC1F-E09F-BD5D-C047-0C5FC08010E6}"/>
              </a:ext>
            </a:extLst>
          </p:cNvPr>
          <p:cNvSpPr txBox="1"/>
          <p:nvPr/>
        </p:nvSpPr>
        <p:spPr>
          <a:xfrm>
            <a:off x="3087529" y="3258781"/>
            <a:ext cx="12474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Preconstructed unique </a:t>
            </a:r>
          </a:p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2b tag database</a:t>
            </a: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F08C19A5-83F8-6B34-8A5B-24AC2D3F65B6}"/>
              </a:ext>
            </a:extLst>
          </p:cNvPr>
          <p:cNvSpPr txBox="1"/>
          <p:nvPr/>
        </p:nvSpPr>
        <p:spPr>
          <a:xfrm>
            <a:off x="3210160" y="1592103"/>
            <a:ext cx="10486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Microbial genomes</a:t>
            </a:r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57D12644-02F4-3043-16CC-E428DBE5F64D}"/>
              </a:ext>
            </a:extLst>
          </p:cNvPr>
          <p:cNvSpPr txBox="1"/>
          <p:nvPr/>
        </p:nvSpPr>
        <p:spPr>
          <a:xfrm>
            <a:off x="3041991" y="683935"/>
            <a:ext cx="64953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1</a:t>
            </a:r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A62DE64E-B652-8495-2C35-FBB4F1BA4045}"/>
              </a:ext>
            </a:extLst>
          </p:cNvPr>
          <p:cNvSpPr txBox="1"/>
          <p:nvPr/>
        </p:nvSpPr>
        <p:spPr>
          <a:xfrm>
            <a:off x="3041991" y="870224"/>
            <a:ext cx="68524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2</a:t>
            </a:r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56767578-9C05-9C1C-8958-42113FD54F58}"/>
              </a:ext>
            </a:extLst>
          </p:cNvPr>
          <p:cNvSpPr txBox="1"/>
          <p:nvPr/>
        </p:nvSpPr>
        <p:spPr>
          <a:xfrm>
            <a:off x="3041991" y="1056512"/>
            <a:ext cx="7458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3</a:t>
            </a:r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38D58C4-5FFB-4B3B-D832-F609A05B88F9}"/>
              </a:ext>
            </a:extLst>
          </p:cNvPr>
          <p:cNvSpPr txBox="1"/>
          <p:nvPr/>
        </p:nvSpPr>
        <p:spPr>
          <a:xfrm>
            <a:off x="3041991" y="1242801"/>
            <a:ext cx="7458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4</a:t>
            </a: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FB914610-8B19-0781-C303-03292DF599C8}"/>
              </a:ext>
            </a:extLst>
          </p:cNvPr>
          <p:cNvSpPr txBox="1"/>
          <p:nvPr/>
        </p:nvSpPr>
        <p:spPr>
          <a:xfrm>
            <a:off x="3041991" y="1429090"/>
            <a:ext cx="9626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N</a:t>
            </a:r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938F708F-BC11-CD69-D102-24A2070ACF32}"/>
              </a:ext>
            </a:extLst>
          </p:cNvPr>
          <p:cNvGrpSpPr/>
          <p:nvPr/>
        </p:nvGrpSpPr>
        <p:grpSpPr>
          <a:xfrm>
            <a:off x="3696608" y="753735"/>
            <a:ext cx="673522" cy="833189"/>
            <a:chOff x="988038" y="403571"/>
            <a:chExt cx="1371600" cy="913930"/>
          </a:xfrm>
        </p:grpSpPr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F08740F-F135-6535-2497-35F238026DCA}"/>
                </a:ext>
              </a:extLst>
            </p:cNvPr>
            <p:cNvSpPr/>
            <p:nvPr/>
          </p:nvSpPr>
          <p:spPr>
            <a:xfrm>
              <a:off x="988038" y="403571"/>
              <a:ext cx="1371600" cy="10097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rgbClr val="E6C494"/>
                </a:gs>
                <a:gs pos="85000">
                  <a:srgbClr val="E6C49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9F680BEF-C1C3-5E8E-6D29-690D18DCE3DA}"/>
                </a:ext>
              </a:extLst>
            </p:cNvPr>
            <p:cNvSpPr/>
            <p:nvPr/>
          </p:nvSpPr>
          <p:spPr>
            <a:xfrm>
              <a:off x="988038" y="606927"/>
              <a:ext cx="1188720" cy="10097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rgbClr val="E6C494"/>
                </a:gs>
                <a:gs pos="85000">
                  <a:srgbClr val="E6C49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CFCA18-2D13-B619-2E47-239B2C9A52E7}"/>
                </a:ext>
              </a:extLst>
            </p:cNvPr>
            <p:cNvSpPr/>
            <p:nvPr/>
          </p:nvSpPr>
          <p:spPr>
            <a:xfrm>
              <a:off x="988038" y="810283"/>
              <a:ext cx="1280160" cy="100976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rgbClr val="E6C494"/>
                </a:gs>
                <a:gs pos="85000">
                  <a:srgbClr val="E6C49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4745CDC-D35E-0977-7EC4-089CF90572C2}"/>
                </a:ext>
              </a:extLst>
            </p:cNvPr>
            <p:cNvSpPr/>
            <p:nvPr/>
          </p:nvSpPr>
          <p:spPr>
            <a:xfrm>
              <a:off x="988038" y="1013639"/>
              <a:ext cx="1118126" cy="95583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rgbClr val="E6C494"/>
                </a:gs>
                <a:gs pos="85000">
                  <a:srgbClr val="E6C49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1FED38A9-F9C9-E1DC-9869-4C83C7AA9E16}"/>
                </a:ext>
              </a:extLst>
            </p:cNvPr>
            <p:cNvSpPr/>
            <p:nvPr/>
          </p:nvSpPr>
          <p:spPr>
            <a:xfrm>
              <a:off x="988038" y="1216996"/>
              <a:ext cx="1100186" cy="100505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17000">
                  <a:srgbClr val="E6C494"/>
                </a:gs>
                <a:gs pos="85000">
                  <a:srgbClr val="E6C494"/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1" name="文本框 190">
            <a:extLst>
              <a:ext uri="{FF2B5EF4-FFF2-40B4-BE49-F238E27FC236}">
                <a16:creationId xmlns:a16="http://schemas.microsoft.com/office/drawing/2014/main" id="{18B29F6D-ABB6-031F-9535-032D72D43B05}"/>
              </a:ext>
            </a:extLst>
          </p:cNvPr>
          <p:cNvSpPr txBox="1"/>
          <p:nvPr/>
        </p:nvSpPr>
        <p:spPr>
          <a:xfrm>
            <a:off x="3216584" y="1311484"/>
            <a:ext cx="2872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75C7D252-CF99-2469-D91B-2437FF6CF7E8}"/>
              </a:ext>
            </a:extLst>
          </p:cNvPr>
          <p:cNvSpPr txBox="1"/>
          <p:nvPr/>
        </p:nvSpPr>
        <p:spPr>
          <a:xfrm>
            <a:off x="3750893" y="1722929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/>
              <a:t>Insilco</a:t>
            </a:r>
          </a:p>
          <a:p>
            <a:r>
              <a:rPr lang="en-US" altLang="zh-CN" dirty="0"/>
              <a:t>digestion &amp;</a:t>
            </a:r>
          </a:p>
          <a:p>
            <a:r>
              <a:rPr lang="en-US" altLang="zh-CN" dirty="0"/>
              <a:t>comparison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96372E3C-758B-7C61-AC8B-FB5F2968D2F3}"/>
              </a:ext>
            </a:extLst>
          </p:cNvPr>
          <p:cNvSpPr txBox="1"/>
          <p:nvPr/>
        </p:nvSpPr>
        <p:spPr>
          <a:xfrm>
            <a:off x="2815197" y="593223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919FA1F-CE81-D380-2680-08730052AD42}"/>
              </a:ext>
            </a:extLst>
          </p:cNvPr>
          <p:cNvSpPr txBox="1"/>
          <p:nvPr/>
        </p:nvSpPr>
        <p:spPr>
          <a:xfrm>
            <a:off x="3223716" y="2918779"/>
            <a:ext cx="28725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97" name="箭头: 右 196">
            <a:extLst>
              <a:ext uri="{FF2B5EF4-FFF2-40B4-BE49-F238E27FC236}">
                <a16:creationId xmlns:a16="http://schemas.microsoft.com/office/drawing/2014/main" id="{AEC71D3E-E81C-8796-5270-D0BFB0C2D422}"/>
              </a:ext>
            </a:extLst>
          </p:cNvPr>
          <p:cNvSpPr/>
          <p:nvPr/>
        </p:nvSpPr>
        <p:spPr>
          <a:xfrm rot="5400000">
            <a:off x="3552309" y="1923458"/>
            <a:ext cx="298264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8" name="箭头: 右 197">
            <a:extLst>
              <a:ext uri="{FF2B5EF4-FFF2-40B4-BE49-F238E27FC236}">
                <a16:creationId xmlns:a16="http://schemas.microsoft.com/office/drawing/2014/main" id="{82F9E950-CE8A-3330-F8FA-6E7DA5EF626B}"/>
              </a:ext>
            </a:extLst>
          </p:cNvPr>
          <p:cNvSpPr/>
          <p:nvPr/>
        </p:nvSpPr>
        <p:spPr>
          <a:xfrm rot="5400000">
            <a:off x="3400790" y="3850154"/>
            <a:ext cx="601302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3" name="箭头: 右 242">
            <a:extLst>
              <a:ext uri="{FF2B5EF4-FFF2-40B4-BE49-F238E27FC236}">
                <a16:creationId xmlns:a16="http://schemas.microsoft.com/office/drawing/2014/main" id="{2EAF7E88-945D-7DF4-A827-D39CEE4DB0A7}"/>
              </a:ext>
            </a:extLst>
          </p:cNvPr>
          <p:cNvSpPr/>
          <p:nvPr/>
        </p:nvSpPr>
        <p:spPr>
          <a:xfrm>
            <a:off x="5841783" y="4199981"/>
            <a:ext cx="787910" cy="137160"/>
          </a:xfrm>
          <a:prstGeom prst="rightArrow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1" name="文本框 200">
            <a:extLst>
              <a:ext uri="{FF2B5EF4-FFF2-40B4-BE49-F238E27FC236}">
                <a16:creationId xmlns:a16="http://schemas.microsoft.com/office/drawing/2014/main" id="{F412D19E-FF8E-1D39-95B9-82CFA3ACE324}"/>
              </a:ext>
            </a:extLst>
          </p:cNvPr>
          <p:cNvSpPr txBox="1"/>
          <p:nvPr/>
        </p:nvSpPr>
        <p:spPr>
          <a:xfrm>
            <a:off x="5516354" y="3258781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Pretrained false positive and </a:t>
            </a:r>
          </a:p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true positive classifier</a:t>
            </a:r>
          </a:p>
        </p:txBody>
      </p: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2D1473F-6993-2B01-56B0-6095EB20BA6B}"/>
              </a:ext>
            </a:extLst>
          </p:cNvPr>
          <p:cNvGrpSpPr/>
          <p:nvPr/>
        </p:nvGrpSpPr>
        <p:grpSpPr>
          <a:xfrm>
            <a:off x="5596560" y="2161066"/>
            <a:ext cx="1239701" cy="1170832"/>
            <a:chOff x="3287039" y="3140027"/>
            <a:chExt cx="1239701" cy="1170832"/>
          </a:xfrm>
        </p:grpSpPr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A28F7BCB-7ED0-3119-4477-9D722C333D29}"/>
                </a:ext>
              </a:extLst>
            </p:cNvPr>
            <p:cNvSpPr txBox="1"/>
            <p:nvPr/>
          </p:nvSpPr>
          <p:spPr>
            <a:xfrm rot="16200000">
              <a:off x="3265559" y="3660109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67BE42A5-D522-B1EB-F3D1-82173E1E4120}"/>
                </a:ext>
              </a:extLst>
            </p:cNvPr>
            <p:cNvSpPr txBox="1"/>
            <p:nvPr/>
          </p:nvSpPr>
          <p:spPr>
            <a:xfrm>
              <a:off x="3713499" y="4095415"/>
              <a:ext cx="25840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76F47538-B6BB-2F3E-8D76-3667E33EA34E}"/>
                </a:ext>
              </a:extLst>
            </p:cNvPr>
            <p:cNvSpPr txBox="1"/>
            <p:nvPr/>
          </p:nvSpPr>
          <p:spPr>
            <a:xfrm rot="18900000">
              <a:off x="4268335" y="3935423"/>
              <a:ext cx="25840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800" i="1" dirty="0">
                  <a:latin typeface="Arial" panose="020B0604020202020204" pitchFamily="34" charset="0"/>
                  <a:cs typeface="Arial" panose="020B0604020202020204" pitchFamily="34" charset="0"/>
                </a:rPr>
                <a:t>R</a:t>
              </a:r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DC69AFF6-BD6A-DFB5-4EF6-E622BD6EA1F2}"/>
                </a:ext>
              </a:extLst>
            </p:cNvPr>
            <p:cNvGrpSpPr/>
            <p:nvPr/>
          </p:nvGrpSpPr>
          <p:grpSpPr>
            <a:xfrm>
              <a:off x="3729566" y="3190182"/>
              <a:ext cx="549952" cy="997660"/>
              <a:chOff x="9966969" y="4903083"/>
              <a:chExt cx="403806" cy="637491"/>
            </a:xfrm>
          </p:grpSpPr>
          <p:sp>
            <p:nvSpPr>
              <p:cNvPr id="218" name="椭圆 217">
                <a:extLst>
                  <a:ext uri="{FF2B5EF4-FFF2-40B4-BE49-F238E27FC236}">
                    <a16:creationId xmlns:a16="http://schemas.microsoft.com/office/drawing/2014/main" id="{CBCB293A-3E3A-8D08-8DD0-ED82D1BB516E}"/>
                  </a:ext>
                </a:extLst>
              </p:cNvPr>
              <p:cNvSpPr/>
              <p:nvPr/>
            </p:nvSpPr>
            <p:spPr>
              <a:xfrm>
                <a:off x="10227382" y="5121216"/>
                <a:ext cx="41302" cy="41680"/>
              </a:xfrm>
              <a:prstGeom prst="ellipse">
                <a:avLst/>
              </a:prstGeom>
              <a:solidFill>
                <a:srgbClr val="FEEEA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9" name="乘号 218">
                <a:extLst>
                  <a:ext uri="{FF2B5EF4-FFF2-40B4-BE49-F238E27FC236}">
                    <a16:creationId xmlns:a16="http://schemas.microsoft.com/office/drawing/2014/main" id="{82E69015-E0D5-F9AE-D1FA-0AE65E14FCA3}"/>
                  </a:ext>
                </a:extLst>
              </p:cNvPr>
              <p:cNvSpPr/>
              <p:nvPr/>
            </p:nvSpPr>
            <p:spPr>
              <a:xfrm>
                <a:off x="10172532" y="5196118"/>
                <a:ext cx="71706" cy="72363"/>
              </a:xfrm>
              <a:prstGeom prst="mathMultiply">
                <a:avLst/>
              </a:prstGeom>
              <a:solidFill>
                <a:srgbClr val="FDDC8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0" name="乘号 219">
                <a:extLst>
                  <a:ext uri="{FF2B5EF4-FFF2-40B4-BE49-F238E27FC236}">
                    <a16:creationId xmlns:a16="http://schemas.microsoft.com/office/drawing/2014/main" id="{C7709C34-FACC-01F4-5EDE-D452B2C2A576}"/>
                  </a:ext>
                </a:extLst>
              </p:cNvPr>
              <p:cNvSpPr/>
              <p:nvPr/>
            </p:nvSpPr>
            <p:spPr>
              <a:xfrm>
                <a:off x="10299069" y="5310962"/>
                <a:ext cx="71706" cy="72363"/>
              </a:xfrm>
              <a:prstGeom prst="mathMultiply">
                <a:avLst/>
              </a:prstGeom>
              <a:solidFill>
                <a:srgbClr val="FDAF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1" name="乘号 220">
                <a:extLst>
                  <a:ext uri="{FF2B5EF4-FFF2-40B4-BE49-F238E27FC236}">
                    <a16:creationId xmlns:a16="http://schemas.microsoft.com/office/drawing/2014/main" id="{ADB1BDC7-811E-2941-907E-0B901F09EE24}"/>
                  </a:ext>
                </a:extLst>
              </p:cNvPr>
              <p:cNvSpPr/>
              <p:nvPr/>
            </p:nvSpPr>
            <p:spPr>
              <a:xfrm>
                <a:off x="10260053" y="5232299"/>
                <a:ext cx="71706" cy="72363"/>
              </a:xfrm>
              <a:prstGeom prst="mathMultiply">
                <a:avLst/>
              </a:prstGeom>
              <a:solidFill>
                <a:srgbClr val="FFD3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2" name="乘号 221">
                <a:extLst>
                  <a:ext uri="{FF2B5EF4-FFF2-40B4-BE49-F238E27FC236}">
                    <a16:creationId xmlns:a16="http://schemas.microsoft.com/office/drawing/2014/main" id="{C756D181-14ED-CE73-6793-EEF9AACED5EA}"/>
                  </a:ext>
                </a:extLst>
              </p:cNvPr>
              <p:cNvSpPr/>
              <p:nvPr/>
            </p:nvSpPr>
            <p:spPr>
              <a:xfrm>
                <a:off x="10178015" y="5263205"/>
                <a:ext cx="71706" cy="72363"/>
              </a:xfrm>
              <a:prstGeom prst="mathMultiply">
                <a:avLst/>
              </a:prstGeom>
              <a:solidFill>
                <a:srgbClr val="FDBA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3" name="乘号 222">
                <a:extLst>
                  <a:ext uri="{FF2B5EF4-FFF2-40B4-BE49-F238E27FC236}">
                    <a16:creationId xmlns:a16="http://schemas.microsoft.com/office/drawing/2014/main" id="{53CE44E8-17F9-71A8-71A6-66429AF3D635}"/>
                  </a:ext>
                </a:extLst>
              </p:cNvPr>
              <p:cNvSpPr/>
              <p:nvPr/>
            </p:nvSpPr>
            <p:spPr>
              <a:xfrm>
                <a:off x="10217579" y="5316898"/>
                <a:ext cx="71706" cy="72363"/>
              </a:xfrm>
              <a:prstGeom prst="mathMultiply">
                <a:avLst/>
              </a:prstGeom>
              <a:solidFill>
                <a:srgbClr val="FDAF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4" name="乘号 223">
                <a:extLst>
                  <a:ext uri="{FF2B5EF4-FFF2-40B4-BE49-F238E27FC236}">
                    <a16:creationId xmlns:a16="http://schemas.microsoft.com/office/drawing/2014/main" id="{769153A8-80AB-97E5-87FE-F80168C2CF48}"/>
                  </a:ext>
                </a:extLst>
              </p:cNvPr>
              <p:cNvSpPr/>
              <p:nvPr/>
            </p:nvSpPr>
            <p:spPr>
              <a:xfrm>
                <a:off x="10127514" y="5321608"/>
                <a:ext cx="71706" cy="72363"/>
              </a:xfrm>
              <a:prstGeom prst="mathMultiply">
                <a:avLst/>
              </a:prstGeom>
              <a:solidFill>
                <a:srgbClr val="FDAF6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5" name="乘号 224">
                <a:extLst>
                  <a:ext uri="{FF2B5EF4-FFF2-40B4-BE49-F238E27FC236}">
                    <a16:creationId xmlns:a16="http://schemas.microsoft.com/office/drawing/2014/main" id="{9313B3C3-D6A3-069C-9CB6-FE5DF659AC67}"/>
                  </a:ext>
                </a:extLst>
              </p:cNvPr>
              <p:cNvSpPr/>
              <p:nvPr/>
            </p:nvSpPr>
            <p:spPr>
              <a:xfrm>
                <a:off x="10217579" y="5388391"/>
                <a:ext cx="71706" cy="72363"/>
              </a:xfrm>
              <a:prstGeom prst="mathMultiply">
                <a:avLst/>
              </a:prstGeom>
              <a:solidFill>
                <a:srgbClr val="EE6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6" name="乘号 225">
                <a:extLst>
                  <a:ext uri="{FF2B5EF4-FFF2-40B4-BE49-F238E27FC236}">
                    <a16:creationId xmlns:a16="http://schemas.microsoft.com/office/drawing/2014/main" id="{E064294B-820A-8151-DA9F-1526693DD593}"/>
                  </a:ext>
                </a:extLst>
              </p:cNvPr>
              <p:cNvSpPr/>
              <p:nvPr/>
            </p:nvSpPr>
            <p:spPr>
              <a:xfrm>
                <a:off x="10131230" y="5404971"/>
                <a:ext cx="71706" cy="72363"/>
              </a:xfrm>
              <a:prstGeom prst="mathMultiply">
                <a:avLst/>
              </a:prstGeom>
              <a:solidFill>
                <a:srgbClr val="EE644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7" name="乘号 226">
                <a:extLst>
                  <a:ext uri="{FF2B5EF4-FFF2-40B4-BE49-F238E27FC236}">
                    <a16:creationId xmlns:a16="http://schemas.microsoft.com/office/drawing/2014/main" id="{1521921B-1F08-7597-3051-AA7CF5302597}"/>
                  </a:ext>
                </a:extLst>
              </p:cNvPr>
              <p:cNvSpPr/>
              <p:nvPr/>
            </p:nvSpPr>
            <p:spPr>
              <a:xfrm>
                <a:off x="10181726" y="5468211"/>
                <a:ext cx="71706" cy="72363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8" name="乘号 227">
                <a:extLst>
                  <a:ext uri="{FF2B5EF4-FFF2-40B4-BE49-F238E27FC236}">
                    <a16:creationId xmlns:a16="http://schemas.microsoft.com/office/drawing/2014/main" id="{20BFD6EE-8770-B902-1E04-76726C146545}"/>
                  </a:ext>
                </a:extLst>
              </p:cNvPr>
              <p:cNvSpPr/>
              <p:nvPr/>
            </p:nvSpPr>
            <p:spPr>
              <a:xfrm>
                <a:off x="10266893" y="5360550"/>
                <a:ext cx="71706" cy="72363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9" name="乘号 228">
                <a:extLst>
                  <a:ext uri="{FF2B5EF4-FFF2-40B4-BE49-F238E27FC236}">
                    <a16:creationId xmlns:a16="http://schemas.microsoft.com/office/drawing/2014/main" id="{7C553040-BA87-B515-3621-86907F182CCE}"/>
                  </a:ext>
                </a:extLst>
              </p:cNvPr>
              <p:cNvSpPr/>
              <p:nvPr/>
            </p:nvSpPr>
            <p:spPr>
              <a:xfrm>
                <a:off x="10063556" y="5462422"/>
                <a:ext cx="71706" cy="72363"/>
              </a:xfrm>
              <a:prstGeom prst="mathMultiply">
                <a:avLst/>
              </a:pr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0" name="椭圆 229">
                <a:extLst>
                  <a:ext uri="{FF2B5EF4-FFF2-40B4-BE49-F238E27FC236}">
                    <a16:creationId xmlns:a16="http://schemas.microsoft.com/office/drawing/2014/main" id="{6ED190FC-C71C-C6F5-B65B-569456AC218E}"/>
                  </a:ext>
                </a:extLst>
              </p:cNvPr>
              <p:cNvSpPr/>
              <p:nvPr/>
            </p:nvSpPr>
            <p:spPr>
              <a:xfrm>
                <a:off x="10115104" y="4910437"/>
                <a:ext cx="41302" cy="41680"/>
              </a:xfrm>
              <a:prstGeom prst="ellipse">
                <a:avLst/>
              </a:prstGeom>
              <a:solidFill>
                <a:srgbClr val="429AB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1" name="椭圆 230">
                <a:extLst>
                  <a:ext uri="{FF2B5EF4-FFF2-40B4-BE49-F238E27FC236}">
                    <a16:creationId xmlns:a16="http://schemas.microsoft.com/office/drawing/2014/main" id="{B905C878-D90B-5977-082A-1BBAD6EBCF78}"/>
                  </a:ext>
                </a:extLst>
              </p:cNvPr>
              <p:cNvSpPr/>
              <p:nvPr/>
            </p:nvSpPr>
            <p:spPr>
              <a:xfrm>
                <a:off x="10172566" y="4957536"/>
                <a:ext cx="41302" cy="41680"/>
              </a:xfrm>
              <a:prstGeom prst="ellipse">
                <a:avLst/>
              </a:prstGeom>
              <a:solidFill>
                <a:srgbClr val="98D5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2" name="椭圆 231">
                <a:extLst>
                  <a:ext uri="{FF2B5EF4-FFF2-40B4-BE49-F238E27FC236}">
                    <a16:creationId xmlns:a16="http://schemas.microsoft.com/office/drawing/2014/main" id="{6944348B-8E3E-AFB9-990D-1A0311F19D0B}"/>
                  </a:ext>
                </a:extLst>
              </p:cNvPr>
              <p:cNvSpPr/>
              <p:nvPr/>
            </p:nvSpPr>
            <p:spPr>
              <a:xfrm>
                <a:off x="10144040" y="5032438"/>
                <a:ext cx="41302" cy="41680"/>
              </a:xfrm>
              <a:prstGeom prst="ellipse">
                <a:avLst/>
              </a:prstGeom>
              <a:solidFill>
                <a:srgbClr val="CAE99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3" name="椭圆 232">
                <a:extLst>
                  <a:ext uri="{FF2B5EF4-FFF2-40B4-BE49-F238E27FC236}">
                    <a16:creationId xmlns:a16="http://schemas.microsoft.com/office/drawing/2014/main" id="{15E86AD3-DB13-11DB-D8B3-684668C2E42B}"/>
                  </a:ext>
                </a:extLst>
              </p:cNvPr>
              <p:cNvSpPr/>
              <p:nvPr/>
            </p:nvSpPr>
            <p:spPr>
              <a:xfrm>
                <a:off x="10022043" y="4951646"/>
                <a:ext cx="41302" cy="41680"/>
              </a:xfrm>
              <a:prstGeom prst="ellipse">
                <a:avLst/>
              </a:prstGeom>
              <a:solidFill>
                <a:srgbClr val="4C66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4" name="椭圆 233">
                <a:extLst>
                  <a:ext uri="{FF2B5EF4-FFF2-40B4-BE49-F238E27FC236}">
                    <a16:creationId xmlns:a16="http://schemas.microsoft.com/office/drawing/2014/main" id="{E5956064-77FE-0746-4007-8F80ED80190B}"/>
                  </a:ext>
                </a:extLst>
              </p:cNvPr>
              <p:cNvSpPr/>
              <p:nvPr/>
            </p:nvSpPr>
            <p:spPr>
              <a:xfrm>
                <a:off x="10110579" y="4993326"/>
                <a:ext cx="41302" cy="41680"/>
              </a:xfrm>
              <a:prstGeom prst="ellipse">
                <a:avLst/>
              </a:prstGeom>
              <a:solidFill>
                <a:srgbClr val="75C8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5" name="椭圆 234">
                <a:extLst>
                  <a:ext uri="{FF2B5EF4-FFF2-40B4-BE49-F238E27FC236}">
                    <a16:creationId xmlns:a16="http://schemas.microsoft.com/office/drawing/2014/main" id="{8B3BD090-7C5E-62E9-991E-E0D7EB084220}"/>
                  </a:ext>
                </a:extLst>
              </p:cNvPr>
              <p:cNvSpPr/>
              <p:nvPr/>
            </p:nvSpPr>
            <p:spPr>
              <a:xfrm>
                <a:off x="10199222" y="5022435"/>
                <a:ext cx="41302" cy="41680"/>
              </a:xfrm>
              <a:prstGeom prst="ellipse">
                <a:avLst/>
              </a:prstGeom>
              <a:solidFill>
                <a:srgbClr val="D6EE9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6" name="椭圆 235">
                <a:extLst>
                  <a:ext uri="{FF2B5EF4-FFF2-40B4-BE49-F238E27FC236}">
                    <a16:creationId xmlns:a16="http://schemas.microsoft.com/office/drawing/2014/main" id="{B21F3119-7D3E-D156-B53F-F35963B3AD36}"/>
                  </a:ext>
                </a:extLst>
              </p:cNvPr>
              <p:cNvSpPr/>
              <p:nvPr/>
            </p:nvSpPr>
            <p:spPr>
              <a:xfrm>
                <a:off x="10048928" y="4903083"/>
                <a:ext cx="41302" cy="41680"/>
              </a:xfrm>
              <a:prstGeom prst="ellipse">
                <a:avLst/>
              </a:prstGeom>
              <a:solidFill>
                <a:srgbClr val="3682B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7" name="椭圆 236">
                <a:extLst>
                  <a:ext uri="{FF2B5EF4-FFF2-40B4-BE49-F238E27FC236}">
                    <a16:creationId xmlns:a16="http://schemas.microsoft.com/office/drawing/2014/main" id="{8C022362-929A-EF1D-B0ED-C28A20D77CFE}"/>
                  </a:ext>
                </a:extLst>
              </p:cNvPr>
              <p:cNvSpPr/>
              <p:nvPr/>
            </p:nvSpPr>
            <p:spPr>
              <a:xfrm>
                <a:off x="9966969" y="4951646"/>
                <a:ext cx="41302" cy="41680"/>
              </a:xfrm>
              <a:prstGeom prst="ellipse">
                <a:avLst/>
              </a:prstGeom>
              <a:solidFill>
                <a:srgbClr val="5E4FA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8" name="椭圆 237">
                <a:extLst>
                  <a:ext uri="{FF2B5EF4-FFF2-40B4-BE49-F238E27FC236}">
                    <a16:creationId xmlns:a16="http://schemas.microsoft.com/office/drawing/2014/main" id="{64FF8C4A-6756-B579-B2A5-823A58DFFC3C}"/>
                  </a:ext>
                </a:extLst>
              </p:cNvPr>
              <p:cNvSpPr/>
              <p:nvPr/>
            </p:nvSpPr>
            <p:spPr>
              <a:xfrm>
                <a:off x="10055504" y="4993326"/>
                <a:ext cx="41302" cy="41680"/>
              </a:xfrm>
              <a:prstGeom prst="ellipse">
                <a:avLst/>
              </a:prstGeom>
              <a:solidFill>
                <a:srgbClr val="52AB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9" name="椭圆 238">
                <a:extLst>
                  <a:ext uri="{FF2B5EF4-FFF2-40B4-BE49-F238E27FC236}">
                    <a16:creationId xmlns:a16="http://schemas.microsoft.com/office/drawing/2014/main" id="{82C8CE0D-5808-F5AB-9243-E5C803BD632E}"/>
                  </a:ext>
                </a:extLst>
              </p:cNvPr>
              <p:cNvSpPr/>
              <p:nvPr/>
            </p:nvSpPr>
            <p:spPr>
              <a:xfrm>
                <a:off x="10078327" y="4951645"/>
                <a:ext cx="41302" cy="41680"/>
              </a:xfrm>
              <a:prstGeom prst="ellipse">
                <a:avLst/>
              </a:prstGeom>
              <a:solidFill>
                <a:srgbClr val="48A1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40" name="椭圆 239">
                <a:extLst>
                  <a:ext uri="{FF2B5EF4-FFF2-40B4-BE49-F238E27FC236}">
                    <a16:creationId xmlns:a16="http://schemas.microsoft.com/office/drawing/2014/main" id="{9F819BBC-8FA5-C9CB-8E77-3DCEE373EDDD}"/>
                  </a:ext>
                </a:extLst>
              </p:cNvPr>
              <p:cNvSpPr/>
              <p:nvPr/>
            </p:nvSpPr>
            <p:spPr>
              <a:xfrm>
                <a:off x="10187934" y="5079537"/>
                <a:ext cx="41302" cy="41680"/>
              </a:xfrm>
              <a:prstGeom prst="ellipse">
                <a:avLst/>
              </a:prstGeom>
              <a:solidFill>
                <a:srgbClr val="F6FB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AF80102D-669B-C435-9436-BF2773459319}"/>
                </a:ext>
              </a:extLst>
            </p:cNvPr>
            <p:cNvGrpSpPr/>
            <p:nvPr/>
          </p:nvGrpSpPr>
          <p:grpSpPr>
            <a:xfrm>
              <a:off x="3474498" y="3140027"/>
              <a:ext cx="981459" cy="990454"/>
              <a:chOff x="4018599" y="3648864"/>
              <a:chExt cx="1005883" cy="1015102"/>
            </a:xfrm>
          </p:grpSpPr>
          <p:sp>
            <p:nvSpPr>
              <p:cNvPr id="216" name="立方体 215">
                <a:extLst>
                  <a:ext uri="{FF2B5EF4-FFF2-40B4-BE49-F238E27FC236}">
                    <a16:creationId xmlns:a16="http://schemas.microsoft.com/office/drawing/2014/main" id="{1CD56C4B-DD53-561C-CCCD-E92E4685CAD7}"/>
                  </a:ext>
                </a:extLst>
              </p:cNvPr>
              <p:cNvSpPr/>
              <p:nvPr/>
            </p:nvSpPr>
            <p:spPr>
              <a:xfrm rot="10800000">
                <a:off x="4018599" y="3648865"/>
                <a:ext cx="1005883" cy="1015101"/>
              </a:xfrm>
              <a:prstGeom prst="cube">
                <a:avLst/>
              </a:prstGeom>
              <a:noFill/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17" name="立方体 216">
                <a:extLst>
                  <a:ext uri="{FF2B5EF4-FFF2-40B4-BE49-F238E27FC236}">
                    <a16:creationId xmlns:a16="http://schemas.microsoft.com/office/drawing/2014/main" id="{7A3A4D1F-C554-C931-5259-4DDF6A59CE5C}"/>
                  </a:ext>
                </a:extLst>
              </p:cNvPr>
              <p:cNvSpPr/>
              <p:nvPr/>
            </p:nvSpPr>
            <p:spPr>
              <a:xfrm>
                <a:off x="4018599" y="3648864"/>
                <a:ext cx="1005883" cy="1015101"/>
              </a:xfrm>
              <a:prstGeom prst="cube">
                <a:avLst/>
              </a:prstGeom>
              <a:noFill/>
              <a:ln w="12700">
                <a:solidFill>
                  <a:srgbClr val="D1D1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03" name="文本框 202">
            <a:extLst>
              <a:ext uri="{FF2B5EF4-FFF2-40B4-BE49-F238E27FC236}">
                <a16:creationId xmlns:a16="http://schemas.microsoft.com/office/drawing/2014/main" id="{368A85A5-8534-D178-7D19-EA4A3C097410}"/>
              </a:ext>
            </a:extLst>
          </p:cNvPr>
          <p:cNvSpPr txBox="1"/>
          <p:nvPr/>
        </p:nvSpPr>
        <p:spPr>
          <a:xfrm>
            <a:off x="5390207" y="589194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圆柱体 203">
            <a:extLst>
              <a:ext uri="{FF2B5EF4-FFF2-40B4-BE49-F238E27FC236}">
                <a16:creationId xmlns:a16="http://schemas.microsoft.com/office/drawing/2014/main" id="{8074C5DD-CEF6-CEA8-6C41-80F8115E9901}"/>
              </a:ext>
            </a:extLst>
          </p:cNvPr>
          <p:cNvSpPr/>
          <p:nvPr/>
        </p:nvSpPr>
        <p:spPr>
          <a:xfrm>
            <a:off x="5623314" y="678192"/>
            <a:ext cx="1335218" cy="1099629"/>
          </a:xfrm>
          <a:prstGeom prst="can">
            <a:avLst>
              <a:gd name="adj" fmla="val 15326"/>
            </a:avLst>
          </a:prstGeom>
          <a:solidFill>
            <a:srgbClr val="ECE8F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CAMI2</a:t>
            </a:r>
          </a:p>
          <a:p>
            <a:pPr algn="ctr"/>
            <a:endParaRPr lang="en-US" altLang="zh-CN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Marine, Plant-associated, and Strain madness simulation datasets</a:t>
            </a:r>
          </a:p>
          <a:p>
            <a:pPr algn="ctr"/>
            <a:r>
              <a:rPr lang="en-US" altLang="zh-CN" sz="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N=131</a:t>
            </a:r>
          </a:p>
        </p:txBody>
      </p:sp>
      <p:sp>
        <p:nvSpPr>
          <p:cNvPr id="205" name="文本框 204">
            <a:extLst>
              <a:ext uri="{FF2B5EF4-FFF2-40B4-BE49-F238E27FC236}">
                <a16:creationId xmlns:a16="http://schemas.microsoft.com/office/drawing/2014/main" id="{547B70A1-9C2E-55AD-736C-1606FE7F5D8A}"/>
              </a:ext>
            </a:extLst>
          </p:cNvPr>
          <p:cNvSpPr txBox="1"/>
          <p:nvPr/>
        </p:nvSpPr>
        <p:spPr>
          <a:xfrm>
            <a:off x="6274092" y="1830638"/>
            <a:ext cx="5565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Training</a:t>
            </a: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5C6E3E1E-4A2C-2E51-CE27-865FC8C4CB93}"/>
              </a:ext>
            </a:extLst>
          </p:cNvPr>
          <p:cNvGrpSpPr/>
          <p:nvPr/>
        </p:nvGrpSpPr>
        <p:grpSpPr>
          <a:xfrm>
            <a:off x="5635067" y="717184"/>
            <a:ext cx="535276" cy="330573"/>
            <a:chOff x="553749" y="2463986"/>
            <a:chExt cx="1164130" cy="718938"/>
          </a:xfrm>
        </p:grpSpPr>
        <p:sp>
          <p:nvSpPr>
            <p:cNvPr id="208" name="椭圆 207">
              <a:extLst>
                <a:ext uri="{FF2B5EF4-FFF2-40B4-BE49-F238E27FC236}">
                  <a16:creationId xmlns:a16="http://schemas.microsoft.com/office/drawing/2014/main" id="{DA3853AD-738A-9692-B977-5622376F13CD}"/>
                </a:ext>
              </a:extLst>
            </p:cNvPr>
            <p:cNvSpPr/>
            <p:nvPr/>
          </p:nvSpPr>
          <p:spPr>
            <a:xfrm>
              <a:off x="553749" y="2503846"/>
              <a:ext cx="678320" cy="678321"/>
            </a:xfrm>
            <a:prstGeom prst="ellipse">
              <a:avLst/>
            </a:prstGeom>
            <a:solidFill>
              <a:srgbClr val="00508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09" name="椭圆 208">
              <a:extLst>
                <a:ext uri="{FF2B5EF4-FFF2-40B4-BE49-F238E27FC236}">
                  <a16:creationId xmlns:a16="http://schemas.microsoft.com/office/drawing/2014/main" id="{6A333FF1-E997-D985-CF1B-9BDB5061ABC5}"/>
                </a:ext>
              </a:extLst>
            </p:cNvPr>
            <p:cNvSpPr/>
            <p:nvPr/>
          </p:nvSpPr>
          <p:spPr>
            <a:xfrm>
              <a:off x="1288456" y="2463986"/>
              <a:ext cx="429423" cy="429423"/>
            </a:xfrm>
            <a:prstGeom prst="ellipse">
              <a:avLst/>
            </a:prstGeom>
            <a:solidFill>
              <a:srgbClr val="CAE11A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10" name="椭圆 209">
              <a:extLst>
                <a:ext uri="{FF2B5EF4-FFF2-40B4-BE49-F238E27FC236}">
                  <a16:creationId xmlns:a16="http://schemas.microsoft.com/office/drawing/2014/main" id="{C21AF8C3-8E84-74A5-74F2-DA64D8DC2EBC}"/>
                </a:ext>
              </a:extLst>
            </p:cNvPr>
            <p:cNvSpPr/>
            <p:nvPr/>
          </p:nvSpPr>
          <p:spPr>
            <a:xfrm>
              <a:off x="1276605" y="2958454"/>
              <a:ext cx="224470" cy="224470"/>
            </a:xfrm>
            <a:prstGeom prst="ellipse">
              <a:avLst/>
            </a:prstGeom>
            <a:solidFill>
              <a:srgbClr val="61007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1" name="箭头: 右 240">
            <a:extLst>
              <a:ext uri="{FF2B5EF4-FFF2-40B4-BE49-F238E27FC236}">
                <a16:creationId xmlns:a16="http://schemas.microsoft.com/office/drawing/2014/main" id="{C68B0D53-722A-A49A-18D5-3C8650B598D6}"/>
              </a:ext>
            </a:extLst>
          </p:cNvPr>
          <p:cNvSpPr/>
          <p:nvPr/>
        </p:nvSpPr>
        <p:spPr>
          <a:xfrm rot="5400000">
            <a:off x="6086427" y="1923458"/>
            <a:ext cx="298264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4" name="箭头: 右 243">
            <a:extLst>
              <a:ext uri="{FF2B5EF4-FFF2-40B4-BE49-F238E27FC236}">
                <a16:creationId xmlns:a16="http://schemas.microsoft.com/office/drawing/2014/main" id="{CB5BB875-34E4-F4D4-F2DB-EF6F5D98FA99}"/>
              </a:ext>
            </a:extLst>
          </p:cNvPr>
          <p:cNvSpPr/>
          <p:nvPr/>
        </p:nvSpPr>
        <p:spPr>
          <a:xfrm rot="5400000">
            <a:off x="5934908" y="3852482"/>
            <a:ext cx="601302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6" name="文本框 245">
            <a:extLst>
              <a:ext uri="{FF2B5EF4-FFF2-40B4-BE49-F238E27FC236}">
                <a16:creationId xmlns:a16="http://schemas.microsoft.com/office/drawing/2014/main" id="{92EDACBC-3E82-246B-058F-5F0B7EE34562}"/>
              </a:ext>
            </a:extLst>
          </p:cNvPr>
          <p:cNvSpPr txBox="1"/>
          <p:nvPr/>
        </p:nvSpPr>
        <p:spPr>
          <a:xfrm>
            <a:off x="73116" y="363198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5" name="箭头: 直角上 314">
            <a:extLst>
              <a:ext uri="{FF2B5EF4-FFF2-40B4-BE49-F238E27FC236}">
                <a16:creationId xmlns:a16="http://schemas.microsoft.com/office/drawing/2014/main" id="{92B6FEC6-7E1E-5CB4-06D2-15F46EB44268}"/>
              </a:ext>
            </a:extLst>
          </p:cNvPr>
          <p:cNvSpPr/>
          <p:nvPr/>
        </p:nvSpPr>
        <p:spPr>
          <a:xfrm rot="16200000" flipV="1">
            <a:off x="6753569" y="2565181"/>
            <a:ext cx="1743890" cy="443252"/>
          </a:xfrm>
          <a:prstGeom prst="bentUpArrow">
            <a:avLst>
              <a:gd name="adj1" fmla="val 15500"/>
              <a:gd name="adj2" fmla="val 20250"/>
              <a:gd name="adj3" fmla="val 25000"/>
            </a:avLst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" name="箭头: 直角上 316">
            <a:extLst>
              <a:ext uri="{FF2B5EF4-FFF2-40B4-BE49-F238E27FC236}">
                <a16:creationId xmlns:a16="http://schemas.microsoft.com/office/drawing/2014/main" id="{23CADD24-45BD-5044-3AF6-58BD141DCE1F}"/>
              </a:ext>
            </a:extLst>
          </p:cNvPr>
          <p:cNvSpPr/>
          <p:nvPr/>
        </p:nvSpPr>
        <p:spPr>
          <a:xfrm rot="16200000" flipV="1">
            <a:off x="8232696" y="4348276"/>
            <a:ext cx="1104883" cy="786579"/>
          </a:xfrm>
          <a:prstGeom prst="bentUpArrow">
            <a:avLst>
              <a:gd name="adj1" fmla="val 8618"/>
              <a:gd name="adj2" fmla="val 11072"/>
              <a:gd name="adj3" fmla="val 12522"/>
            </a:avLst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8" name="文本框 75">
            <a:extLst>
              <a:ext uri="{FF2B5EF4-FFF2-40B4-BE49-F238E27FC236}">
                <a16:creationId xmlns:a16="http://schemas.microsoft.com/office/drawing/2014/main" id="{4B98412B-4107-7487-5283-6211FC787A9E}"/>
              </a:ext>
            </a:extLst>
          </p:cNvPr>
          <p:cNvSpPr txBox="1"/>
          <p:nvPr/>
        </p:nvSpPr>
        <p:spPr>
          <a:xfrm>
            <a:off x="8332771" y="1586924"/>
            <a:ext cx="10486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Microbial genomes</a:t>
            </a:r>
          </a:p>
        </p:txBody>
      </p:sp>
      <p:sp>
        <p:nvSpPr>
          <p:cNvPr id="276" name="文本框 275">
            <a:extLst>
              <a:ext uri="{FF2B5EF4-FFF2-40B4-BE49-F238E27FC236}">
                <a16:creationId xmlns:a16="http://schemas.microsoft.com/office/drawing/2014/main" id="{A73F8267-AE30-B714-F8D7-B6009940FA43}"/>
              </a:ext>
            </a:extLst>
          </p:cNvPr>
          <p:cNvSpPr txBox="1"/>
          <p:nvPr/>
        </p:nvSpPr>
        <p:spPr>
          <a:xfrm>
            <a:off x="8196686" y="3258781"/>
            <a:ext cx="1268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Sample-specific</a:t>
            </a:r>
          </a:p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unique 2b tag database</a:t>
            </a:r>
          </a:p>
        </p:txBody>
      </p:sp>
      <p:grpSp>
        <p:nvGrpSpPr>
          <p:cNvPr id="309" name="组合 308">
            <a:extLst>
              <a:ext uri="{FF2B5EF4-FFF2-40B4-BE49-F238E27FC236}">
                <a16:creationId xmlns:a16="http://schemas.microsoft.com/office/drawing/2014/main" id="{629FAE36-1DE1-48A3-D9AE-CD4F0FD80DE6}"/>
              </a:ext>
            </a:extLst>
          </p:cNvPr>
          <p:cNvGrpSpPr/>
          <p:nvPr/>
        </p:nvGrpSpPr>
        <p:grpSpPr>
          <a:xfrm>
            <a:off x="8137440" y="2184292"/>
            <a:ext cx="1335218" cy="1090806"/>
            <a:chOff x="8792860" y="1839271"/>
            <a:chExt cx="1335218" cy="1090806"/>
          </a:xfrm>
        </p:grpSpPr>
        <p:sp>
          <p:nvSpPr>
            <p:cNvPr id="249" name="圆柱体 248">
              <a:extLst>
                <a:ext uri="{FF2B5EF4-FFF2-40B4-BE49-F238E27FC236}">
                  <a16:creationId xmlns:a16="http://schemas.microsoft.com/office/drawing/2014/main" id="{42317D95-1A92-0B26-A7A8-31C1D6517804}"/>
                </a:ext>
              </a:extLst>
            </p:cNvPr>
            <p:cNvSpPr/>
            <p:nvPr/>
          </p:nvSpPr>
          <p:spPr>
            <a:xfrm>
              <a:off x="8792860" y="1839271"/>
              <a:ext cx="1335218" cy="1090806"/>
            </a:xfrm>
            <a:prstGeom prst="can">
              <a:avLst>
                <a:gd name="adj" fmla="val 15326"/>
              </a:avLst>
            </a:prstGeom>
            <a:solidFill>
              <a:srgbClr val="F1E2CC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CADA956B-316D-0659-6879-B809198EBA9B}"/>
                </a:ext>
              </a:extLst>
            </p:cNvPr>
            <p:cNvSpPr/>
            <p:nvPr/>
          </p:nvSpPr>
          <p:spPr>
            <a:xfrm>
              <a:off x="9446477" y="2336857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19893055-EBBA-80A1-7CAF-F8529BD8C4AF}"/>
                </a:ext>
              </a:extLst>
            </p:cNvPr>
            <p:cNvSpPr/>
            <p:nvPr/>
          </p:nvSpPr>
          <p:spPr>
            <a:xfrm>
              <a:off x="9555313" y="2336356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36EE568A-7885-D959-88D0-77160F9690FD}"/>
                </a:ext>
              </a:extLst>
            </p:cNvPr>
            <p:cNvSpPr/>
            <p:nvPr/>
          </p:nvSpPr>
          <p:spPr>
            <a:xfrm>
              <a:off x="9772985" y="2336857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69B1F0BF-E7DD-8992-6D2A-DB0C8BE3AE52}"/>
                </a:ext>
              </a:extLst>
            </p:cNvPr>
            <p:cNvSpPr/>
            <p:nvPr/>
          </p:nvSpPr>
          <p:spPr>
            <a:xfrm>
              <a:off x="9446477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AFEED332-EFAA-839C-3D66-0E7275CBCAC5}"/>
                </a:ext>
              </a:extLst>
            </p:cNvPr>
            <p:cNvSpPr/>
            <p:nvPr/>
          </p:nvSpPr>
          <p:spPr>
            <a:xfrm>
              <a:off x="9558693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276D5FD-30F1-CB16-993A-9EB3648C10E0}"/>
                </a:ext>
              </a:extLst>
            </p:cNvPr>
            <p:cNvSpPr/>
            <p:nvPr/>
          </p:nvSpPr>
          <p:spPr>
            <a:xfrm>
              <a:off x="9670909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FB64B9EC-225A-8033-C601-20EAF122399A}"/>
                </a:ext>
              </a:extLst>
            </p:cNvPr>
            <p:cNvSpPr/>
            <p:nvPr/>
          </p:nvSpPr>
          <p:spPr>
            <a:xfrm>
              <a:off x="9783125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9F852EF5-46A1-0293-9D1B-07BCE60223F7}"/>
                </a:ext>
              </a:extLst>
            </p:cNvPr>
            <p:cNvSpPr/>
            <p:nvPr/>
          </p:nvSpPr>
          <p:spPr>
            <a:xfrm>
              <a:off x="9446477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A86BCC-FDCA-39DA-4D0E-61EFD937C593}"/>
                </a:ext>
              </a:extLst>
            </p:cNvPr>
            <p:cNvSpPr/>
            <p:nvPr/>
          </p:nvSpPr>
          <p:spPr>
            <a:xfrm>
              <a:off x="9558693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79988DC1-B6E6-E4DB-7F48-A7703DE78E8B}"/>
                </a:ext>
              </a:extLst>
            </p:cNvPr>
            <p:cNvSpPr/>
            <p:nvPr/>
          </p:nvSpPr>
          <p:spPr>
            <a:xfrm>
              <a:off x="9670909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2BCA6B06-7146-FA40-A0FA-91CE5E7AD2CF}"/>
                </a:ext>
              </a:extLst>
            </p:cNvPr>
            <p:cNvSpPr/>
            <p:nvPr/>
          </p:nvSpPr>
          <p:spPr>
            <a:xfrm>
              <a:off x="9783125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E07C70BA-DAD0-AA96-5343-37CADD4EF018}"/>
                </a:ext>
              </a:extLst>
            </p:cNvPr>
            <p:cNvSpPr/>
            <p:nvPr/>
          </p:nvSpPr>
          <p:spPr>
            <a:xfrm>
              <a:off x="9446477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D030FEF9-1D8C-3812-1951-7747A4BD93D4}"/>
                </a:ext>
              </a:extLst>
            </p:cNvPr>
            <p:cNvSpPr/>
            <p:nvPr/>
          </p:nvSpPr>
          <p:spPr>
            <a:xfrm>
              <a:off x="9555313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681456EA-AA49-33B6-50DB-9A494EA699D0}"/>
                </a:ext>
              </a:extLst>
            </p:cNvPr>
            <p:cNvSpPr/>
            <p:nvPr/>
          </p:nvSpPr>
          <p:spPr>
            <a:xfrm>
              <a:off x="9664149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98592D4D-9A21-47C2-10F8-D02CB077531B}"/>
                </a:ext>
              </a:extLst>
            </p:cNvPr>
            <p:cNvSpPr/>
            <p:nvPr/>
          </p:nvSpPr>
          <p:spPr>
            <a:xfrm>
              <a:off x="9772985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14609A3A-7E5B-92F2-60FA-01A7C344EF46}"/>
                </a:ext>
              </a:extLst>
            </p:cNvPr>
            <p:cNvSpPr/>
            <p:nvPr/>
          </p:nvSpPr>
          <p:spPr>
            <a:xfrm>
              <a:off x="9664149" y="2336855"/>
              <a:ext cx="42955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6" name="文本框 265">
              <a:extLst>
                <a:ext uri="{FF2B5EF4-FFF2-40B4-BE49-F238E27FC236}">
                  <a16:creationId xmlns:a16="http://schemas.microsoft.com/office/drawing/2014/main" id="{B5AF0E29-5B81-6489-DB7E-C84E045E4BF1}"/>
                </a:ext>
              </a:extLst>
            </p:cNvPr>
            <p:cNvSpPr txBox="1"/>
            <p:nvPr/>
          </p:nvSpPr>
          <p:spPr>
            <a:xfrm>
              <a:off x="8827286" y="2081165"/>
              <a:ext cx="6383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C5295404-69D4-B506-FAFF-BDEB57FD4F20}"/>
                </a:ext>
              </a:extLst>
            </p:cNvPr>
            <p:cNvSpPr txBox="1"/>
            <p:nvPr/>
          </p:nvSpPr>
          <p:spPr>
            <a:xfrm>
              <a:off x="8827286" y="2267454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E0BB1D4E-620A-DAB0-7068-FA7D6A0ACFA9}"/>
                </a:ext>
              </a:extLst>
            </p:cNvPr>
            <p:cNvSpPr txBox="1"/>
            <p:nvPr/>
          </p:nvSpPr>
          <p:spPr>
            <a:xfrm>
              <a:off x="8827286" y="2460572"/>
              <a:ext cx="69350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269" name="文本框 268">
              <a:extLst>
                <a:ext uri="{FF2B5EF4-FFF2-40B4-BE49-F238E27FC236}">
                  <a16:creationId xmlns:a16="http://schemas.microsoft.com/office/drawing/2014/main" id="{2261B0EE-DAA6-9006-3EBB-C8E157C03841}"/>
                </a:ext>
              </a:extLst>
            </p:cNvPr>
            <p:cNvSpPr txBox="1"/>
            <p:nvPr/>
          </p:nvSpPr>
          <p:spPr>
            <a:xfrm>
              <a:off x="8827286" y="2646861"/>
              <a:ext cx="68524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A0C7F5D-E380-377A-B2D6-368FAB509DE5}"/>
                </a:ext>
              </a:extLst>
            </p:cNvPr>
            <p:cNvSpPr/>
            <p:nvPr/>
          </p:nvSpPr>
          <p:spPr>
            <a:xfrm>
              <a:off x="9881821" y="2336356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43048816-CECB-8D1D-0A0C-2EF72A7B4EB4}"/>
                </a:ext>
              </a:extLst>
            </p:cNvPr>
            <p:cNvSpPr/>
            <p:nvPr/>
          </p:nvSpPr>
          <p:spPr>
            <a:xfrm>
              <a:off x="9895341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C7687EC2-6BA2-476F-D94A-B9067174AB9A}"/>
                </a:ext>
              </a:extLst>
            </p:cNvPr>
            <p:cNvSpPr/>
            <p:nvPr/>
          </p:nvSpPr>
          <p:spPr>
            <a:xfrm>
              <a:off x="9895341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437F2707-49CF-390B-0620-AEC56C962C0F}"/>
                </a:ext>
              </a:extLst>
            </p:cNvPr>
            <p:cNvSpPr/>
            <p:nvPr/>
          </p:nvSpPr>
          <p:spPr>
            <a:xfrm>
              <a:off x="9881821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458E79C8-57F4-DFF7-EB00-665298207314}"/>
                </a:ext>
              </a:extLst>
            </p:cNvPr>
            <p:cNvSpPr/>
            <p:nvPr/>
          </p:nvSpPr>
          <p:spPr>
            <a:xfrm>
              <a:off x="9990657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A9116BDA-5E95-66C3-8E71-2542524D6BCA}"/>
                </a:ext>
              </a:extLst>
            </p:cNvPr>
            <p:cNvSpPr/>
            <p:nvPr/>
          </p:nvSpPr>
          <p:spPr>
            <a:xfrm>
              <a:off x="9990657" y="2336855"/>
              <a:ext cx="42955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84E3D8A8-BDEA-8DC0-DD96-BE5EFFB02BF7}"/>
                </a:ext>
              </a:extLst>
            </p:cNvPr>
            <p:cNvSpPr/>
            <p:nvPr/>
          </p:nvSpPr>
          <p:spPr>
            <a:xfrm>
              <a:off x="9500895" y="2336857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49056D30-DA63-2E58-ABE3-B8395B2B229E}"/>
                </a:ext>
              </a:extLst>
            </p:cNvPr>
            <p:cNvSpPr/>
            <p:nvPr/>
          </p:nvSpPr>
          <p:spPr>
            <a:xfrm>
              <a:off x="9609731" y="2336356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AA866A83-14B7-487F-A9EF-4FA6373AE965}"/>
                </a:ext>
              </a:extLst>
            </p:cNvPr>
            <p:cNvSpPr/>
            <p:nvPr/>
          </p:nvSpPr>
          <p:spPr>
            <a:xfrm>
              <a:off x="9827403" y="2336857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77151689-6482-2012-A4DC-CD2811814FCF}"/>
                </a:ext>
              </a:extLst>
            </p:cNvPr>
            <p:cNvSpPr/>
            <p:nvPr/>
          </p:nvSpPr>
          <p:spPr>
            <a:xfrm>
              <a:off x="9502585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7A1D713C-58E8-A68E-6A99-962C84EE3000}"/>
                </a:ext>
              </a:extLst>
            </p:cNvPr>
            <p:cNvSpPr/>
            <p:nvPr/>
          </p:nvSpPr>
          <p:spPr>
            <a:xfrm>
              <a:off x="9614801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9973D5B2-157C-0B9B-AFBA-B9E66CABE21F}"/>
                </a:ext>
              </a:extLst>
            </p:cNvPr>
            <p:cNvSpPr/>
            <p:nvPr/>
          </p:nvSpPr>
          <p:spPr>
            <a:xfrm>
              <a:off x="9727017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3" name="矩形 282">
              <a:extLst>
                <a:ext uri="{FF2B5EF4-FFF2-40B4-BE49-F238E27FC236}">
                  <a16:creationId xmlns:a16="http://schemas.microsoft.com/office/drawing/2014/main" id="{EC4B5D3D-B560-C97C-4A50-CBE416D727F4}"/>
                </a:ext>
              </a:extLst>
            </p:cNvPr>
            <p:cNvSpPr/>
            <p:nvPr/>
          </p:nvSpPr>
          <p:spPr>
            <a:xfrm>
              <a:off x="9839233" y="2150965"/>
              <a:ext cx="42955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28D46543-8495-5D39-2727-24E5732EC120}"/>
                </a:ext>
              </a:extLst>
            </p:cNvPr>
            <p:cNvSpPr/>
            <p:nvPr/>
          </p:nvSpPr>
          <p:spPr>
            <a:xfrm>
              <a:off x="9502585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7FB18B91-F123-799B-576D-320F9850AF03}"/>
                </a:ext>
              </a:extLst>
            </p:cNvPr>
            <p:cNvSpPr/>
            <p:nvPr/>
          </p:nvSpPr>
          <p:spPr>
            <a:xfrm>
              <a:off x="9614801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A2F73B34-D250-2527-EFF1-7D3EE56946B4}"/>
                </a:ext>
              </a:extLst>
            </p:cNvPr>
            <p:cNvSpPr/>
            <p:nvPr/>
          </p:nvSpPr>
          <p:spPr>
            <a:xfrm>
              <a:off x="9727017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D9677834-C4C5-C76C-668A-E2D4EA5C2084}"/>
                </a:ext>
              </a:extLst>
            </p:cNvPr>
            <p:cNvSpPr/>
            <p:nvPr/>
          </p:nvSpPr>
          <p:spPr>
            <a:xfrm>
              <a:off x="9839233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B415DC16-B581-6ABD-668D-65D65F48D431}"/>
                </a:ext>
              </a:extLst>
            </p:cNvPr>
            <p:cNvSpPr/>
            <p:nvPr/>
          </p:nvSpPr>
          <p:spPr>
            <a:xfrm>
              <a:off x="9500895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C7AA1DBE-5076-5F10-07B0-209AADAC1BBB}"/>
                </a:ext>
              </a:extLst>
            </p:cNvPr>
            <p:cNvSpPr/>
            <p:nvPr/>
          </p:nvSpPr>
          <p:spPr>
            <a:xfrm>
              <a:off x="9609731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22670912-3A8F-5556-FDC4-B49D3BD57DCA}"/>
                </a:ext>
              </a:extLst>
            </p:cNvPr>
            <p:cNvSpPr/>
            <p:nvPr/>
          </p:nvSpPr>
          <p:spPr>
            <a:xfrm>
              <a:off x="9718567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E2F1D622-1343-FD95-1850-5E4AB7D4EAD8}"/>
                </a:ext>
              </a:extLst>
            </p:cNvPr>
            <p:cNvSpPr/>
            <p:nvPr/>
          </p:nvSpPr>
          <p:spPr>
            <a:xfrm>
              <a:off x="9827403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FF2A1541-EF26-9941-8EBC-92D284981DAF}"/>
                </a:ext>
              </a:extLst>
            </p:cNvPr>
            <p:cNvSpPr/>
            <p:nvPr/>
          </p:nvSpPr>
          <p:spPr>
            <a:xfrm>
              <a:off x="9718567" y="2336855"/>
              <a:ext cx="42955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2DF2B7F4-F0DA-69EE-D071-84F88A8E170C}"/>
                </a:ext>
              </a:extLst>
            </p:cNvPr>
            <p:cNvSpPr/>
            <p:nvPr/>
          </p:nvSpPr>
          <p:spPr>
            <a:xfrm>
              <a:off x="9936239" y="2336356"/>
              <a:ext cx="42955" cy="92056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2FE02230-4425-1AA6-AE26-3998C90449CA}"/>
                </a:ext>
              </a:extLst>
            </p:cNvPr>
            <p:cNvSpPr/>
            <p:nvPr/>
          </p:nvSpPr>
          <p:spPr>
            <a:xfrm>
              <a:off x="9951450" y="2528179"/>
              <a:ext cx="42955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C1013571-7F56-92AF-62DC-D5223716BC02}"/>
                </a:ext>
              </a:extLst>
            </p:cNvPr>
            <p:cNvSpPr/>
            <p:nvPr/>
          </p:nvSpPr>
          <p:spPr>
            <a:xfrm>
              <a:off x="9936239" y="2700368"/>
              <a:ext cx="42955" cy="92055"/>
            </a:xfrm>
            <a:prstGeom prst="rect">
              <a:avLst/>
            </a:prstGeom>
            <a:solidFill>
              <a:srgbClr val="FFD9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DEC73FF6-F54A-6F52-0FCB-1BC453CAD296}"/>
              </a:ext>
            </a:extLst>
          </p:cNvPr>
          <p:cNvGrpSpPr/>
          <p:nvPr/>
        </p:nvGrpSpPr>
        <p:grpSpPr>
          <a:xfrm>
            <a:off x="8146888" y="780375"/>
            <a:ext cx="1301495" cy="774310"/>
            <a:chOff x="8201818" y="810455"/>
            <a:chExt cx="1301495" cy="774310"/>
          </a:xfrm>
        </p:grpSpPr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2A89BFBF-2499-5669-2E68-15E07FEDD99C}"/>
                </a:ext>
              </a:extLst>
            </p:cNvPr>
            <p:cNvSpPr txBox="1"/>
            <p:nvPr/>
          </p:nvSpPr>
          <p:spPr>
            <a:xfrm>
              <a:off x="8201818" y="810455"/>
              <a:ext cx="62519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1</a:t>
              </a: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9254500D-F0DF-0898-5848-3237DC7C0E01}"/>
                </a:ext>
              </a:extLst>
            </p:cNvPr>
            <p:cNvSpPr txBox="1"/>
            <p:nvPr/>
          </p:nvSpPr>
          <p:spPr>
            <a:xfrm>
              <a:off x="8201818" y="996744"/>
              <a:ext cx="65957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2</a:t>
              </a: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D6711B1A-3D38-0473-20E8-D44CDB9C1ACA}"/>
                </a:ext>
              </a:extLst>
            </p:cNvPr>
            <p:cNvSpPr txBox="1"/>
            <p:nvPr/>
          </p:nvSpPr>
          <p:spPr>
            <a:xfrm>
              <a:off x="8201818" y="1183032"/>
              <a:ext cx="7179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4</a:t>
              </a:r>
            </a:p>
          </p:txBody>
        </p: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59495C3-E661-C465-26F9-DFCED5A16E64}"/>
                </a:ext>
              </a:extLst>
            </p:cNvPr>
            <p:cNvSpPr txBox="1"/>
            <p:nvPr/>
          </p:nvSpPr>
          <p:spPr>
            <a:xfrm>
              <a:off x="8201818" y="1369321"/>
              <a:ext cx="717938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800" dirty="0">
                  <a:latin typeface="Arial" panose="020B0604020202020204" pitchFamily="34" charset="0"/>
                  <a:cs typeface="Arial" panose="020B0604020202020204" pitchFamily="34" charset="0"/>
                </a:rPr>
                <a:t>Species 5</a:t>
              </a:r>
            </a:p>
          </p:txBody>
        </p:sp>
        <p:grpSp>
          <p:nvGrpSpPr>
            <p:cNvPr id="304" name="组合 303">
              <a:extLst>
                <a:ext uri="{FF2B5EF4-FFF2-40B4-BE49-F238E27FC236}">
                  <a16:creationId xmlns:a16="http://schemas.microsoft.com/office/drawing/2014/main" id="{6E75A634-0A1C-D140-8BE9-34070648D895}"/>
                </a:ext>
              </a:extLst>
            </p:cNvPr>
            <p:cNvGrpSpPr/>
            <p:nvPr/>
          </p:nvGrpSpPr>
          <p:grpSpPr>
            <a:xfrm>
              <a:off x="8831905" y="880255"/>
              <a:ext cx="671408" cy="648227"/>
              <a:chOff x="988038" y="403571"/>
              <a:chExt cx="1371600" cy="711044"/>
            </a:xfrm>
          </p:grpSpPr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368F7AE4-A2E1-4B2D-26BF-59EB6F2AFEDE}"/>
                  </a:ext>
                </a:extLst>
              </p:cNvPr>
              <p:cNvSpPr/>
              <p:nvPr/>
            </p:nvSpPr>
            <p:spPr>
              <a:xfrm>
                <a:off x="988038" y="403571"/>
                <a:ext cx="1371600" cy="1009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7000">
                    <a:srgbClr val="E6C494"/>
                  </a:gs>
                  <a:gs pos="85000">
                    <a:srgbClr val="E6C494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6" name="矩形 305">
                <a:extLst>
                  <a:ext uri="{FF2B5EF4-FFF2-40B4-BE49-F238E27FC236}">
                    <a16:creationId xmlns:a16="http://schemas.microsoft.com/office/drawing/2014/main" id="{8367F2A5-6486-43CA-0DC7-5C17E98ABF0F}"/>
                  </a:ext>
                </a:extLst>
              </p:cNvPr>
              <p:cNvSpPr/>
              <p:nvPr/>
            </p:nvSpPr>
            <p:spPr>
              <a:xfrm>
                <a:off x="988038" y="606927"/>
                <a:ext cx="1188720" cy="1009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7000">
                    <a:srgbClr val="E6C494"/>
                  </a:gs>
                  <a:gs pos="85000">
                    <a:srgbClr val="E6C494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E3450C49-53F7-5FFB-5ABB-3C870FF8E0CE}"/>
                  </a:ext>
                </a:extLst>
              </p:cNvPr>
              <p:cNvSpPr/>
              <p:nvPr/>
            </p:nvSpPr>
            <p:spPr>
              <a:xfrm>
                <a:off x="988038" y="810283"/>
                <a:ext cx="946448" cy="1009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7000">
                    <a:srgbClr val="E6C494"/>
                  </a:gs>
                  <a:gs pos="85000">
                    <a:srgbClr val="E6C494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8" name="矩形 307">
                <a:extLst>
                  <a:ext uri="{FF2B5EF4-FFF2-40B4-BE49-F238E27FC236}">
                    <a16:creationId xmlns:a16="http://schemas.microsoft.com/office/drawing/2014/main" id="{CE64150C-10C4-7E96-DB34-DF2714B1A918}"/>
                  </a:ext>
                </a:extLst>
              </p:cNvPr>
              <p:cNvSpPr/>
              <p:nvPr/>
            </p:nvSpPr>
            <p:spPr>
              <a:xfrm>
                <a:off x="988038" y="1013639"/>
                <a:ext cx="841287" cy="10097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/>
                  </a:gs>
                  <a:gs pos="17000">
                    <a:srgbClr val="E6C494"/>
                  </a:gs>
                  <a:gs pos="85000">
                    <a:srgbClr val="E6C494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12" name="文本框 311">
            <a:extLst>
              <a:ext uri="{FF2B5EF4-FFF2-40B4-BE49-F238E27FC236}">
                <a16:creationId xmlns:a16="http://schemas.microsoft.com/office/drawing/2014/main" id="{F9A417F1-299E-981C-770E-2C62EB01BD6C}"/>
              </a:ext>
            </a:extLst>
          </p:cNvPr>
          <p:cNvSpPr txBox="1"/>
          <p:nvPr/>
        </p:nvSpPr>
        <p:spPr>
          <a:xfrm>
            <a:off x="8812228" y="1723390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i="1" dirty="0"/>
              <a:t>Insilco</a:t>
            </a:r>
          </a:p>
          <a:p>
            <a:r>
              <a:rPr lang="en-US" altLang="zh-CN" dirty="0"/>
              <a:t>digestion &amp;</a:t>
            </a:r>
          </a:p>
          <a:p>
            <a:r>
              <a:rPr lang="en-US" altLang="zh-CN" dirty="0"/>
              <a:t>comparison</a:t>
            </a:r>
          </a:p>
        </p:txBody>
      </p:sp>
      <p:sp>
        <p:nvSpPr>
          <p:cNvPr id="313" name="箭头: 右 312">
            <a:extLst>
              <a:ext uri="{FF2B5EF4-FFF2-40B4-BE49-F238E27FC236}">
                <a16:creationId xmlns:a16="http://schemas.microsoft.com/office/drawing/2014/main" id="{04304C79-3D0A-2EB4-DE0E-2FA1E59D3E65}"/>
              </a:ext>
            </a:extLst>
          </p:cNvPr>
          <p:cNvSpPr/>
          <p:nvPr/>
        </p:nvSpPr>
        <p:spPr>
          <a:xfrm rot="5400000">
            <a:off x="8632391" y="1923458"/>
            <a:ext cx="298264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文本框 313">
            <a:extLst>
              <a:ext uri="{FF2B5EF4-FFF2-40B4-BE49-F238E27FC236}">
                <a16:creationId xmlns:a16="http://schemas.microsoft.com/office/drawing/2014/main" id="{5D10F5B6-AB9D-4BD4-3195-72880AE05F85}"/>
              </a:ext>
            </a:extLst>
          </p:cNvPr>
          <p:cNvSpPr txBox="1"/>
          <p:nvPr/>
        </p:nvSpPr>
        <p:spPr>
          <a:xfrm>
            <a:off x="7915976" y="589194"/>
            <a:ext cx="235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8" name="箭头: 右 317">
            <a:extLst>
              <a:ext uri="{FF2B5EF4-FFF2-40B4-BE49-F238E27FC236}">
                <a16:creationId xmlns:a16="http://schemas.microsoft.com/office/drawing/2014/main" id="{8A1E1205-AE56-BC88-8A85-2149B8D859F8}"/>
              </a:ext>
            </a:extLst>
          </p:cNvPr>
          <p:cNvSpPr/>
          <p:nvPr/>
        </p:nvSpPr>
        <p:spPr>
          <a:xfrm rot="5400000">
            <a:off x="8480872" y="3851623"/>
            <a:ext cx="601302" cy="91440"/>
          </a:xfrm>
          <a:prstGeom prst="rightArrow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A2CAFC-5916-F90E-F7F3-FF23DB394132}"/>
              </a:ext>
            </a:extLst>
          </p:cNvPr>
          <p:cNvSpPr txBox="1"/>
          <p:nvPr/>
        </p:nvSpPr>
        <p:spPr>
          <a:xfrm>
            <a:off x="9182326" y="363198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0" name="文本框 319">
            <a:extLst>
              <a:ext uri="{FF2B5EF4-FFF2-40B4-BE49-F238E27FC236}">
                <a16:creationId xmlns:a16="http://schemas.microsoft.com/office/drawing/2014/main" id="{31FBD637-2FF6-CACD-1937-F2D44C94B074}"/>
              </a:ext>
            </a:extLst>
          </p:cNvPr>
          <p:cNvSpPr txBox="1"/>
          <p:nvPr/>
        </p:nvSpPr>
        <p:spPr>
          <a:xfrm>
            <a:off x="6594544" y="363198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1" name="文本框 320">
            <a:extLst>
              <a:ext uri="{FF2B5EF4-FFF2-40B4-BE49-F238E27FC236}">
                <a16:creationId xmlns:a16="http://schemas.microsoft.com/office/drawing/2014/main" id="{911DAF7E-3D07-7D81-1A52-ACD2C93C856A}"/>
              </a:ext>
            </a:extLst>
          </p:cNvPr>
          <p:cNvSpPr txBox="1"/>
          <p:nvPr/>
        </p:nvSpPr>
        <p:spPr>
          <a:xfrm>
            <a:off x="4065725" y="3631980"/>
            <a:ext cx="279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zh-CN" alt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2" name="文本框 321">
            <a:extLst>
              <a:ext uri="{FF2B5EF4-FFF2-40B4-BE49-F238E27FC236}">
                <a16:creationId xmlns:a16="http://schemas.microsoft.com/office/drawing/2014/main" id="{09D8F146-B25E-6492-1909-644EA696733C}"/>
              </a:ext>
            </a:extLst>
          </p:cNvPr>
          <p:cNvSpPr txBox="1"/>
          <p:nvPr/>
        </p:nvSpPr>
        <p:spPr>
          <a:xfrm>
            <a:off x="11011922" y="4781741"/>
            <a:ext cx="10775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Final profiling result</a:t>
            </a:r>
          </a:p>
        </p:txBody>
      </p:sp>
      <p:sp>
        <p:nvSpPr>
          <p:cNvPr id="323" name="文本框 322">
            <a:extLst>
              <a:ext uri="{FF2B5EF4-FFF2-40B4-BE49-F238E27FC236}">
                <a16:creationId xmlns:a16="http://schemas.microsoft.com/office/drawing/2014/main" id="{6F524567-6D6C-A29E-58B8-264D48F31E16}"/>
              </a:ext>
            </a:extLst>
          </p:cNvPr>
          <p:cNvSpPr txBox="1"/>
          <p:nvPr/>
        </p:nvSpPr>
        <p:spPr>
          <a:xfrm>
            <a:off x="9381590" y="4781741"/>
            <a:ext cx="12073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Abundance estimation</a:t>
            </a: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3B2CB44E-B0EB-AADD-F3F9-CBE49B9559DC}"/>
              </a:ext>
            </a:extLst>
          </p:cNvPr>
          <p:cNvSpPr/>
          <p:nvPr/>
        </p:nvSpPr>
        <p:spPr>
          <a:xfrm>
            <a:off x="3140334" y="5639641"/>
            <a:ext cx="205220" cy="9205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788F09A5-418A-BDB2-8ECF-7A366B9AE4F4}"/>
              </a:ext>
            </a:extLst>
          </p:cNvPr>
          <p:cNvSpPr/>
          <p:nvPr/>
        </p:nvSpPr>
        <p:spPr>
          <a:xfrm>
            <a:off x="3225786" y="5950243"/>
            <a:ext cx="39154" cy="92055"/>
          </a:xfrm>
          <a:prstGeom prst="rect">
            <a:avLst/>
          </a:prstGeom>
          <a:solidFill>
            <a:srgbClr val="66C3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BF5E144D-8775-D4A7-A3F8-C5A607CCA470}"/>
              </a:ext>
            </a:extLst>
          </p:cNvPr>
          <p:cNvSpPr txBox="1"/>
          <p:nvPr/>
        </p:nvSpPr>
        <p:spPr>
          <a:xfrm>
            <a:off x="8072323" y="5577946"/>
            <a:ext cx="1298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Species-specific 2b tags</a:t>
            </a:r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FB710B42-BBED-178D-01E9-27D5E8CC2856}"/>
              </a:ext>
            </a:extLst>
          </p:cNvPr>
          <p:cNvSpPr txBox="1"/>
          <p:nvPr/>
        </p:nvSpPr>
        <p:spPr>
          <a:xfrm>
            <a:off x="3325854" y="5577946"/>
            <a:ext cx="2544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Microbial genomes from GTDB and </a:t>
            </a:r>
            <a:r>
              <a:rPr lang="en-US" altLang="zh-CN" dirty="0" err="1"/>
              <a:t>EnsembleFungi</a:t>
            </a:r>
            <a:endParaRPr lang="en-US" altLang="zh-CN" dirty="0"/>
          </a:p>
        </p:txBody>
      </p:sp>
      <p:grpSp>
        <p:nvGrpSpPr>
          <p:cNvPr id="333" name="组合 332">
            <a:extLst>
              <a:ext uri="{FF2B5EF4-FFF2-40B4-BE49-F238E27FC236}">
                <a16:creationId xmlns:a16="http://schemas.microsoft.com/office/drawing/2014/main" id="{C0867048-C824-9950-B414-90F9AC2332DF}"/>
              </a:ext>
            </a:extLst>
          </p:cNvPr>
          <p:cNvGrpSpPr/>
          <p:nvPr/>
        </p:nvGrpSpPr>
        <p:grpSpPr>
          <a:xfrm>
            <a:off x="7693978" y="5639641"/>
            <a:ext cx="372150" cy="92055"/>
            <a:chOff x="891198" y="5691815"/>
            <a:chExt cx="372150" cy="92055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40B96C92-384C-BCFE-92BF-3D616D141C2E}"/>
                </a:ext>
              </a:extLst>
            </p:cNvPr>
            <p:cNvSpPr/>
            <p:nvPr/>
          </p:nvSpPr>
          <p:spPr>
            <a:xfrm>
              <a:off x="891198" y="5691815"/>
              <a:ext cx="39154" cy="92055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97C8F52-E6B6-3268-4ACA-C5A281EF8A35}"/>
                </a:ext>
              </a:extLst>
            </p:cNvPr>
            <p:cNvSpPr/>
            <p:nvPr/>
          </p:nvSpPr>
          <p:spPr>
            <a:xfrm>
              <a:off x="974663" y="5691815"/>
              <a:ext cx="39154" cy="92055"/>
            </a:xfrm>
            <a:prstGeom prst="rect">
              <a:avLst/>
            </a:prstGeom>
            <a:solidFill>
              <a:srgbClr val="8DA0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FA275CE6-F36F-0B6A-C71A-A03AFBA581AF}"/>
                </a:ext>
              </a:extLst>
            </p:cNvPr>
            <p:cNvSpPr/>
            <p:nvPr/>
          </p:nvSpPr>
          <p:spPr>
            <a:xfrm>
              <a:off x="1057840" y="5691815"/>
              <a:ext cx="39154" cy="92055"/>
            </a:xfrm>
            <a:prstGeom prst="rect">
              <a:avLst/>
            </a:prstGeom>
            <a:solidFill>
              <a:srgbClr val="E78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26D235E2-8142-3444-C47A-173BCA3285A6}"/>
                </a:ext>
              </a:extLst>
            </p:cNvPr>
            <p:cNvSpPr/>
            <p:nvPr/>
          </p:nvSpPr>
          <p:spPr>
            <a:xfrm>
              <a:off x="1141017" y="5691815"/>
              <a:ext cx="39154" cy="92055"/>
            </a:xfrm>
            <a:prstGeom prst="rect">
              <a:avLst/>
            </a:prstGeom>
            <a:solidFill>
              <a:srgbClr val="A6D8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2064CA-F869-C5EA-81C3-C8E58A1DE74F}"/>
                </a:ext>
              </a:extLst>
            </p:cNvPr>
            <p:cNvSpPr/>
            <p:nvPr/>
          </p:nvSpPr>
          <p:spPr>
            <a:xfrm>
              <a:off x="1224194" y="5691815"/>
              <a:ext cx="39154" cy="92055"/>
            </a:xfrm>
            <a:prstGeom prst="rect">
              <a:avLst/>
            </a:prstGeom>
            <a:solidFill>
              <a:srgbClr val="BD80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34" name="文本框 333">
            <a:extLst>
              <a:ext uri="{FF2B5EF4-FFF2-40B4-BE49-F238E27FC236}">
                <a16:creationId xmlns:a16="http://schemas.microsoft.com/office/drawing/2014/main" id="{90CADAF9-DBF4-66D1-B896-5D868BD6BE34}"/>
              </a:ext>
            </a:extLst>
          </p:cNvPr>
          <p:cNvSpPr txBox="1"/>
          <p:nvPr/>
        </p:nvSpPr>
        <p:spPr>
          <a:xfrm>
            <a:off x="3325854" y="5878802"/>
            <a:ext cx="12987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i="1" dirty="0">
                <a:latin typeface="Arial" panose="020B0604020202020204" pitchFamily="34" charset="0"/>
                <a:cs typeface="Arial" panose="020B0604020202020204" pitchFamily="34" charset="0"/>
              </a:rPr>
              <a:t>Insilco </a:t>
            </a:r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extracted 2b tags</a:t>
            </a:r>
          </a:p>
        </p:txBody>
      </p:sp>
      <p:sp>
        <p:nvSpPr>
          <p:cNvPr id="335" name="矩形 334">
            <a:extLst>
              <a:ext uri="{FF2B5EF4-FFF2-40B4-BE49-F238E27FC236}">
                <a16:creationId xmlns:a16="http://schemas.microsoft.com/office/drawing/2014/main" id="{D28A2B60-31F7-8F0E-5B1A-8839B0E35958}"/>
              </a:ext>
            </a:extLst>
          </p:cNvPr>
          <p:cNvSpPr/>
          <p:nvPr/>
        </p:nvSpPr>
        <p:spPr>
          <a:xfrm>
            <a:off x="6010344" y="5639641"/>
            <a:ext cx="205508" cy="92055"/>
          </a:xfrm>
          <a:prstGeom prst="rect">
            <a:avLst/>
          </a:prstGeom>
          <a:solidFill>
            <a:srgbClr val="CBD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6" name="文本框 335">
            <a:extLst>
              <a:ext uri="{FF2B5EF4-FFF2-40B4-BE49-F238E27FC236}">
                <a16:creationId xmlns:a16="http://schemas.microsoft.com/office/drawing/2014/main" id="{D2F7039F-8562-966E-FFB0-EB1D8B4E4505}"/>
              </a:ext>
            </a:extLst>
          </p:cNvPr>
          <p:cNvSpPr txBox="1"/>
          <p:nvPr/>
        </p:nvSpPr>
        <p:spPr>
          <a:xfrm>
            <a:off x="6221868" y="5577946"/>
            <a:ext cx="12795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WMS sequencing reads</a:t>
            </a:r>
          </a:p>
        </p:txBody>
      </p:sp>
      <p:sp>
        <p:nvSpPr>
          <p:cNvPr id="337" name="乘号 336">
            <a:extLst>
              <a:ext uri="{FF2B5EF4-FFF2-40B4-BE49-F238E27FC236}">
                <a16:creationId xmlns:a16="http://schemas.microsoft.com/office/drawing/2014/main" id="{776DF8C9-A443-0F9F-0707-6EAC08F072BA}"/>
              </a:ext>
            </a:extLst>
          </p:cNvPr>
          <p:cNvSpPr/>
          <p:nvPr/>
        </p:nvSpPr>
        <p:spPr>
          <a:xfrm>
            <a:off x="7470110" y="5907078"/>
            <a:ext cx="148815" cy="164755"/>
          </a:xfrm>
          <a:prstGeom prst="mathMultiply">
            <a:avLst/>
          </a:prstGeom>
          <a:solidFill>
            <a:srgbClr val="DB47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椭圆 337">
            <a:extLst>
              <a:ext uri="{FF2B5EF4-FFF2-40B4-BE49-F238E27FC236}">
                <a16:creationId xmlns:a16="http://schemas.microsoft.com/office/drawing/2014/main" id="{830167BF-E7A8-AB11-F94E-AB1A169AC216}"/>
              </a:ext>
            </a:extLst>
          </p:cNvPr>
          <p:cNvSpPr/>
          <p:nvPr/>
        </p:nvSpPr>
        <p:spPr>
          <a:xfrm>
            <a:off x="5171431" y="5937446"/>
            <a:ext cx="97539" cy="107986"/>
          </a:xfrm>
          <a:prstGeom prst="ellipse">
            <a:avLst/>
          </a:prstGeom>
          <a:solidFill>
            <a:srgbClr val="51AA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文本框 338">
            <a:extLst>
              <a:ext uri="{FF2B5EF4-FFF2-40B4-BE49-F238E27FC236}">
                <a16:creationId xmlns:a16="http://schemas.microsoft.com/office/drawing/2014/main" id="{CAA972DB-FFF5-B68C-F03D-C1F02238EDA5}"/>
              </a:ext>
            </a:extLst>
          </p:cNvPr>
          <p:cNvSpPr txBox="1"/>
          <p:nvPr/>
        </p:nvSpPr>
        <p:spPr>
          <a:xfrm>
            <a:off x="5264966" y="5877941"/>
            <a:ext cx="176843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identified as true positives</a:t>
            </a:r>
          </a:p>
        </p:txBody>
      </p:sp>
      <p:sp>
        <p:nvSpPr>
          <p:cNvPr id="340" name="文本框 339">
            <a:extLst>
              <a:ext uri="{FF2B5EF4-FFF2-40B4-BE49-F238E27FC236}">
                <a16:creationId xmlns:a16="http://schemas.microsoft.com/office/drawing/2014/main" id="{BF0C8FD8-4E87-7895-CC37-57A1096F9777}"/>
              </a:ext>
            </a:extLst>
          </p:cNvPr>
          <p:cNvSpPr txBox="1"/>
          <p:nvPr/>
        </p:nvSpPr>
        <p:spPr>
          <a:xfrm>
            <a:off x="7599071" y="5877941"/>
            <a:ext cx="18085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800" dirty="0">
                <a:latin typeface="Arial" panose="020B0604020202020204" pitchFamily="34" charset="0"/>
                <a:cs typeface="Arial" panose="020B0604020202020204" pitchFamily="34" charset="0"/>
              </a:rPr>
              <a:t>Species identified as false positives</a:t>
            </a:r>
          </a:p>
        </p:txBody>
      </p:sp>
      <p:sp>
        <p:nvSpPr>
          <p:cNvPr id="346" name="文本框 345">
            <a:extLst>
              <a:ext uri="{FF2B5EF4-FFF2-40B4-BE49-F238E27FC236}">
                <a16:creationId xmlns:a16="http://schemas.microsoft.com/office/drawing/2014/main" id="{9BC67566-63AF-D782-D5ED-3149E6B89810}"/>
              </a:ext>
            </a:extLst>
          </p:cNvPr>
          <p:cNvSpPr txBox="1"/>
          <p:nvPr/>
        </p:nvSpPr>
        <p:spPr>
          <a:xfrm>
            <a:off x="3257155" y="4319827"/>
            <a:ext cx="822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en-US" altLang="zh-CN" b="1" baseline="30000" dirty="0">
                <a:solidFill>
                  <a:srgbClr val="FF0000"/>
                </a:solidFill>
              </a:rPr>
              <a:t>st</a:t>
            </a:r>
            <a:r>
              <a:rPr lang="en-US" altLang="zh-CN" b="1" dirty="0">
                <a:solidFill>
                  <a:srgbClr val="FF0000"/>
                </a:solidFill>
              </a:rPr>
              <a:t> round reads alignment</a:t>
            </a:r>
          </a:p>
        </p:txBody>
      </p:sp>
      <p:sp>
        <p:nvSpPr>
          <p:cNvPr id="347" name="文本框 346">
            <a:extLst>
              <a:ext uri="{FF2B5EF4-FFF2-40B4-BE49-F238E27FC236}">
                <a16:creationId xmlns:a16="http://schemas.microsoft.com/office/drawing/2014/main" id="{715BFFFD-60E7-2527-A7EF-3981DDE289B3}"/>
              </a:ext>
            </a:extLst>
          </p:cNvPr>
          <p:cNvSpPr txBox="1"/>
          <p:nvPr/>
        </p:nvSpPr>
        <p:spPr>
          <a:xfrm>
            <a:off x="8486915" y="4319827"/>
            <a:ext cx="682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en-US" altLang="zh-CN" b="1" baseline="30000" dirty="0">
                <a:solidFill>
                  <a:srgbClr val="FF0000"/>
                </a:solidFill>
              </a:rPr>
              <a:t>nd</a:t>
            </a:r>
            <a:r>
              <a:rPr lang="en-US" altLang="zh-CN" b="1" dirty="0">
                <a:solidFill>
                  <a:srgbClr val="FF0000"/>
                </a:solidFill>
              </a:rPr>
              <a:t> round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reads 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alignment</a:t>
            </a:r>
          </a:p>
        </p:txBody>
      </p:sp>
      <p:sp>
        <p:nvSpPr>
          <p:cNvPr id="348" name="矩形 347">
            <a:extLst>
              <a:ext uri="{FF2B5EF4-FFF2-40B4-BE49-F238E27FC236}">
                <a16:creationId xmlns:a16="http://schemas.microsoft.com/office/drawing/2014/main" id="{652CCB38-5112-56E3-C607-7D59F056AD4B}"/>
              </a:ext>
            </a:extLst>
          </p:cNvPr>
          <p:cNvSpPr/>
          <p:nvPr/>
        </p:nvSpPr>
        <p:spPr>
          <a:xfrm>
            <a:off x="2516993" y="5225460"/>
            <a:ext cx="5874855" cy="68547"/>
          </a:xfrm>
          <a:prstGeom prst="rect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BBB93FC1-8B9F-9B22-2DDD-5F05E09E4F91}"/>
              </a:ext>
            </a:extLst>
          </p:cNvPr>
          <p:cNvSpPr/>
          <p:nvPr/>
        </p:nvSpPr>
        <p:spPr>
          <a:xfrm rot="5400000">
            <a:off x="2428840" y="5088002"/>
            <a:ext cx="237737" cy="61431"/>
          </a:xfrm>
          <a:prstGeom prst="rect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1" name="Picture 2" descr="Rcolorbrewer palettes">
            <a:extLst>
              <a:ext uri="{FF2B5EF4-FFF2-40B4-BE49-F238E27FC236}">
                <a16:creationId xmlns:a16="http://schemas.microsoft.com/office/drawing/2014/main" id="{0B7AECFD-F410-AF6D-6882-F6605E147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4630" y="-275725"/>
            <a:ext cx="2654715" cy="417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7" name="箭头: 右 356">
            <a:extLst>
              <a:ext uri="{FF2B5EF4-FFF2-40B4-BE49-F238E27FC236}">
                <a16:creationId xmlns:a16="http://schemas.microsoft.com/office/drawing/2014/main" id="{E850450F-A7FB-78DA-11F0-E01E0A6898A1}"/>
              </a:ext>
            </a:extLst>
          </p:cNvPr>
          <p:cNvSpPr/>
          <p:nvPr/>
        </p:nvSpPr>
        <p:spPr>
          <a:xfrm>
            <a:off x="1587221" y="4204188"/>
            <a:ext cx="435695" cy="137160"/>
          </a:xfrm>
          <a:prstGeom prst="rightArrow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箭头: 右 357">
            <a:extLst>
              <a:ext uri="{FF2B5EF4-FFF2-40B4-BE49-F238E27FC236}">
                <a16:creationId xmlns:a16="http://schemas.microsoft.com/office/drawing/2014/main" id="{90A441A5-AAFA-0E97-EFA0-1B2DCF0C56D5}"/>
              </a:ext>
            </a:extLst>
          </p:cNvPr>
          <p:cNvSpPr/>
          <p:nvPr/>
        </p:nvSpPr>
        <p:spPr>
          <a:xfrm>
            <a:off x="10667589" y="4195734"/>
            <a:ext cx="330937" cy="132216"/>
          </a:xfrm>
          <a:prstGeom prst="rightArrow">
            <a:avLst/>
          </a:prstGeom>
          <a:solidFill>
            <a:srgbClr val="BEBADA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BD1259-525B-5DA4-6A03-43DC4FD313D0}"/>
              </a:ext>
            </a:extLst>
          </p:cNvPr>
          <p:cNvSpPr txBox="1"/>
          <p:nvPr/>
        </p:nvSpPr>
        <p:spPr>
          <a:xfrm>
            <a:off x="204186" y="2485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2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1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64D74D8-73EE-4F84-AA07-7335AB0ECEEF}"/>
                  </a:ext>
                </a:extLst>
              </p:cNvPr>
              <p:cNvSpPr txBox="1"/>
              <p:nvPr/>
            </p:nvSpPr>
            <p:spPr>
              <a:xfrm>
                <a:off x="9075151" y="2311216"/>
                <a:ext cx="262889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solidFill>
                      <a:srgbClr val="0070C0"/>
                    </a:solidFill>
                    <a:effectLst/>
                    <a:latin typeface="Arial" panose="020B0604020202020204" pitchFamily="34" charset="0"/>
                    <a:ea typeface="等线" panose="02010600030101010101" pitchFamily="2" charset="-122"/>
                  </a:rPr>
                  <a:t>sequenced unique 2b tag </a:t>
                </a:r>
                <a:r>
                  <a:rPr lang="en-US" altLang="zh-CN" sz="1400" dirty="0">
                    <a:solidFill>
                      <a:srgbClr val="0070C0"/>
                    </a:solidFill>
                    <a:latin typeface="Arial" panose="020B0604020202020204" pitchFamily="34" charset="0"/>
                    <a:ea typeface="等线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14" name="文本框 213">
                <a:extLst>
                  <a:ext uri="{FF2B5EF4-FFF2-40B4-BE49-F238E27FC236}">
                    <a16:creationId xmlns:a16="http://schemas.microsoft.com/office/drawing/2014/main" id="{164D74D8-73EE-4F84-AA07-7335AB0EC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51" y="2311216"/>
                <a:ext cx="2628890" cy="307777"/>
              </a:xfrm>
              <a:prstGeom prst="rect">
                <a:avLst/>
              </a:prstGeom>
              <a:blipFill>
                <a:blip r:embed="rId2"/>
                <a:stretch>
                  <a:fillRect l="-696" t="-5882" b="-176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5CDCDB82-323D-B512-6A99-9B1B8A9B589F}"/>
                  </a:ext>
                </a:extLst>
              </p:cNvPr>
              <p:cNvSpPr txBox="1"/>
              <p:nvPr/>
            </p:nvSpPr>
            <p:spPr>
              <a:xfrm>
                <a:off x="9075151" y="3418065"/>
                <a:ext cx="190607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800">
                    <a:effectLst/>
                    <a:latin typeface="Arial" panose="020B0604020202020204" pitchFamily="34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unique 2b tag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70C0"/>
                    </a:solidFill>
                  </a:rPr>
                  <a:t>)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5CDCDB82-323D-B512-6A99-9B1B8A9B5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51" y="3418065"/>
                <a:ext cx="1906079" cy="307777"/>
              </a:xfrm>
              <a:prstGeom prst="rect">
                <a:avLst/>
              </a:prstGeom>
              <a:blipFill>
                <a:blip r:embed="rId3"/>
                <a:stretch>
                  <a:fillRect l="-962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5AFD18B2-0F52-549D-0A24-263937D34715}"/>
              </a:ext>
            </a:extLst>
          </p:cNvPr>
          <p:cNvSpPr/>
          <p:nvPr/>
        </p:nvSpPr>
        <p:spPr>
          <a:xfrm>
            <a:off x="3824812" y="4235369"/>
            <a:ext cx="6020951" cy="166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4FC21E6-C98B-45A0-D42F-3ED94B3E6FE1}"/>
              </a:ext>
            </a:extLst>
          </p:cNvPr>
          <p:cNvSpPr/>
          <p:nvPr/>
        </p:nvSpPr>
        <p:spPr>
          <a:xfrm flipH="1">
            <a:off x="4795898" y="4235378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33FB360-0643-B6C8-90C8-8B7531FD9544}"/>
              </a:ext>
            </a:extLst>
          </p:cNvPr>
          <p:cNvSpPr/>
          <p:nvPr/>
        </p:nvSpPr>
        <p:spPr>
          <a:xfrm flipH="1">
            <a:off x="5280286" y="4235378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4820CE6-CF57-5B72-2622-202B9FA7DF9B}"/>
              </a:ext>
            </a:extLst>
          </p:cNvPr>
          <p:cNvSpPr/>
          <p:nvPr/>
        </p:nvSpPr>
        <p:spPr>
          <a:xfrm flipH="1">
            <a:off x="5871675" y="4235376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216768-3AD8-35C6-A914-B9341B8DB613}"/>
              </a:ext>
            </a:extLst>
          </p:cNvPr>
          <p:cNvSpPr/>
          <p:nvPr/>
        </p:nvSpPr>
        <p:spPr>
          <a:xfrm flipH="1">
            <a:off x="6512132" y="4235378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45371B-A9E1-F145-583C-2D8EB7630B7C}"/>
              </a:ext>
            </a:extLst>
          </p:cNvPr>
          <p:cNvSpPr/>
          <p:nvPr/>
        </p:nvSpPr>
        <p:spPr>
          <a:xfrm flipH="1">
            <a:off x="8201046" y="4235378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D0AFC91-A89D-944E-FBB2-149219C84BF6}"/>
              </a:ext>
            </a:extLst>
          </p:cNvPr>
          <p:cNvSpPr/>
          <p:nvPr/>
        </p:nvSpPr>
        <p:spPr>
          <a:xfrm>
            <a:off x="3824812" y="3901816"/>
            <a:ext cx="5261360" cy="16286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25EA569-B860-4B46-0A72-B393A98A3182}"/>
              </a:ext>
            </a:extLst>
          </p:cNvPr>
          <p:cNvSpPr/>
          <p:nvPr/>
        </p:nvSpPr>
        <p:spPr>
          <a:xfrm flipH="1">
            <a:off x="4013222" y="390182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B12F88-C9F9-8282-45BF-7D98F856F06D}"/>
              </a:ext>
            </a:extLst>
          </p:cNvPr>
          <p:cNvSpPr/>
          <p:nvPr/>
        </p:nvSpPr>
        <p:spPr>
          <a:xfrm flipH="1">
            <a:off x="4782038" y="390182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BB6FE5-7D0F-5D9D-08AA-360197B916B6}"/>
              </a:ext>
            </a:extLst>
          </p:cNvPr>
          <p:cNvSpPr/>
          <p:nvPr/>
        </p:nvSpPr>
        <p:spPr>
          <a:xfrm flipH="1">
            <a:off x="5743054" y="390182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C3224B3-D6B1-E499-8581-282A81EE7E0C}"/>
              </a:ext>
            </a:extLst>
          </p:cNvPr>
          <p:cNvSpPr/>
          <p:nvPr/>
        </p:nvSpPr>
        <p:spPr>
          <a:xfrm flipH="1">
            <a:off x="6774303" y="3901824"/>
            <a:ext cx="79348" cy="158027"/>
          </a:xfrm>
          <a:prstGeom prst="rect">
            <a:avLst/>
          </a:prstGeom>
          <a:solidFill>
            <a:srgbClr val="FD8D62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DBC6993-B8B6-9456-9489-ECD0DA702EE5}"/>
              </a:ext>
            </a:extLst>
          </p:cNvPr>
          <p:cNvSpPr/>
          <p:nvPr/>
        </p:nvSpPr>
        <p:spPr>
          <a:xfrm flipH="1">
            <a:off x="7661396" y="390182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A7666D-2C63-6C15-1A12-9D8432EA58D1}"/>
              </a:ext>
            </a:extLst>
          </p:cNvPr>
          <p:cNvSpPr/>
          <p:nvPr/>
        </p:nvSpPr>
        <p:spPr>
          <a:xfrm flipH="1">
            <a:off x="8907020" y="390182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1DF2674-52CC-B2EB-E4FF-17653A26BF96}"/>
              </a:ext>
            </a:extLst>
          </p:cNvPr>
          <p:cNvSpPr/>
          <p:nvPr/>
        </p:nvSpPr>
        <p:spPr>
          <a:xfrm>
            <a:off x="3824812" y="4878884"/>
            <a:ext cx="6020951" cy="15627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8DB2F34E-D201-7025-5E73-B543AB4264D2}"/>
              </a:ext>
            </a:extLst>
          </p:cNvPr>
          <p:cNvSpPr/>
          <p:nvPr/>
        </p:nvSpPr>
        <p:spPr>
          <a:xfrm flipH="1">
            <a:off x="4226374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5B29EAA-05C6-7DE5-5613-912F0EBBD2CF}"/>
              </a:ext>
            </a:extLst>
          </p:cNvPr>
          <p:cNvSpPr/>
          <p:nvPr/>
        </p:nvSpPr>
        <p:spPr>
          <a:xfrm flipH="1">
            <a:off x="5198964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6E43C65-448C-6A3B-A934-A324D1BE2173}"/>
              </a:ext>
            </a:extLst>
          </p:cNvPr>
          <p:cNvSpPr/>
          <p:nvPr/>
        </p:nvSpPr>
        <p:spPr>
          <a:xfrm flipH="1">
            <a:off x="6153909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450752C-DCBB-5F4B-26C0-CF3DE85A1594}"/>
              </a:ext>
            </a:extLst>
          </p:cNvPr>
          <p:cNvSpPr/>
          <p:nvPr/>
        </p:nvSpPr>
        <p:spPr>
          <a:xfrm flipH="1">
            <a:off x="7130017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D6232F-9D96-E452-07F6-735B3CD4918A}"/>
              </a:ext>
            </a:extLst>
          </p:cNvPr>
          <p:cNvSpPr/>
          <p:nvPr/>
        </p:nvSpPr>
        <p:spPr>
          <a:xfrm flipH="1">
            <a:off x="7661396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B3A531-CD04-8136-6948-BF4F7EF378F8}"/>
              </a:ext>
            </a:extLst>
          </p:cNvPr>
          <p:cNvSpPr/>
          <p:nvPr/>
        </p:nvSpPr>
        <p:spPr>
          <a:xfrm flipH="1">
            <a:off x="9087514" y="4878893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CF7DF12-0BB9-55B3-8E52-25D6CA4AEC36}"/>
              </a:ext>
            </a:extLst>
          </p:cNvPr>
          <p:cNvSpPr/>
          <p:nvPr/>
        </p:nvSpPr>
        <p:spPr>
          <a:xfrm>
            <a:off x="3824812" y="4556256"/>
            <a:ext cx="6484099" cy="166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8EDD94-20DC-65A9-5DEF-23D54EBBCD4D}"/>
              </a:ext>
            </a:extLst>
          </p:cNvPr>
          <p:cNvSpPr/>
          <p:nvPr/>
        </p:nvSpPr>
        <p:spPr>
          <a:xfrm flipH="1">
            <a:off x="4626179" y="4556265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D00F11-A229-DF52-D27E-B0807B9C95C2}"/>
              </a:ext>
            </a:extLst>
          </p:cNvPr>
          <p:cNvSpPr/>
          <p:nvPr/>
        </p:nvSpPr>
        <p:spPr>
          <a:xfrm flipH="1">
            <a:off x="5054815" y="4556265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0DC0289-11AD-2D90-BF6C-555B6BFB65D4}"/>
              </a:ext>
            </a:extLst>
          </p:cNvPr>
          <p:cNvSpPr/>
          <p:nvPr/>
        </p:nvSpPr>
        <p:spPr>
          <a:xfrm flipH="1">
            <a:off x="5854430" y="4556265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DF565D2-D816-814F-C04B-BA78388C15CB}"/>
              </a:ext>
            </a:extLst>
          </p:cNvPr>
          <p:cNvSpPr/>
          <p:nvPr/>
        </p:nvSpPr>
        <p:spPr>
          <a:xfrm flipH="1">
            <a:off x="6881760" y="4556265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5A11840B-FD63-9DBF-AD47-92BCC6B572F1}"/>
              </a:ext>
            </a:extLst>
          </p:cNvPr>
          <p:cNvSpPr/>
          <p:nvPr/>
        </p:nvSpPr>
        <p:spPr>
          <a:xfrm flipH="1">
            <a:off x="7825257" y="4556263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6D32AFF-E1B8-5514-DD01-B0632BF7F9DC}"/>
              </a:ext>
            </a:extLst>
          </p:cNvPr>
          <p:cNvSpPr/>
          <p:nvPr/>
        </p:nvSpPr>
        <p:spPr>
          <a:xfrm flipH="1">
            <a:off x="8799214" y="455626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8CFF248-4723-F21D-9839-7EF34A9F938F}"/>
              </a:ext>
            </a:extLst>
          </p:cNvPr>
          <p:cNvSpPr/>
          <p:nvPr/>
        </p:nvSpPr>
        <p:spPr>
          <a:xfrm>
            <a:off x="3824812" y="5199771"/>
            <a:ext cx="6252523" cy="1665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1831842-C7EF-CD47-1113-C6265CF9F244}"/>
              </a:ext>
            </a:extLst>
          </p:cNvPr>
          <p:cNvSpPr/>
          <p:nvPr/>
        </p:nvSpPr>
        <p:spPr>
          <a:xfrm flipH="1">
            <a:off x="4320629" y="5199780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7D923B-906C-02C8-5A55-80A19EEE8015}"/>
              </a:ext>
            </a:extLst>
          </p:cNvPr>
          <p:cNvSpPr/>
          <p:nvPr/>
        </p:nvSpPr>
        <p:spPr>
          <a:xfrm flipH="1">
            <a:off x="5036461" y="5199780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E27B52AE-738E-AEE0-5196-9B07A4D12F02}"/>
              </a:ext>
            </a:extLst>
          </p:cNvPr>
          <p:cNvSpPr/>
          <p:nvPr/>
        </p:nvSpPr>
        <p:spPr>
          <a:xfrm flipH="1">
            <a:off x="6015831" y="5199780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0CAF3125-62DA-39F3-BE38-162B74797194}"/>
              </a:ext>
            </a:extLst>
          </p:cNvPr>
          <p:cNvSpPr/>
          <p:nvPr/>
        </p:nvSpPr>
        <p:spPr>
          <a:xfrm flipH="1">
            <a:off x="6881760" y="5199780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2B556442-9D9F-4A94-4000-8F626025CF5C}"/>
              </a:ext>
            </a:extLst>
          </p:cNvPr>
          <p:cNvSpPr/>
          <p:nvPr/>
        </p:nvSpPr>
        <p:spPr>
          <a:xfrm flipH="1">
            <a:off x="8345195" y="5199780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D4B6006-B728-8BDD-10F2-EBFE75D9942B}"/>
              </a:ext>
            </a:extLst>
          </p:cNvPr>
          <p:cNvSpPr/>
          <p:nvPr/>
        </p:nvSpPr>
        <p:spPr>
          <a:xfrm flipH="1">
            <a:off x="7345637" y="423537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778DCDB-FC15-1605-5B11-D5A33AFF177F}"/>
              </a:ext>
            </a:extLst>
          </p:cNvPr>
          <p:cNvGrpSpPr/>
          <p:nvPr/>
        </p:nvGrpSpPr>
        <p:grpSpPr>
          <a:xfrm>
            <a:off x="369710" y="1803902"/>
            <a:ext cx="2227948" cy="1446798"/>
            <a:chOff x="3609317" y="2407467"/>
            <a:chExt cx="1421003" cy="914400"/>
          </a:xfrm>
        </p:grpSpPr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0EDE4326-04F4-460D-C596-040CF6617B76}"/>
                </a:ext>
              </a:extLst>
            </p:cNvPr>
            <p:cNvSpPr/>
            <p:nvPr/>
          </p:nvSpPr>
          <p:spPr>
            <a:xfrm>
              <a:off x="3959545" y="240746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85FFBB29-E025-2905-CA0B-47BE5D6AC81D}"/>
                </a:ext>
              </a:extLst>
            </p:cNvPr>
            <p:cNvSpPr/>
            <p:nvPr/>
          </p:nvSpPr>
          <p:spPr>
            <a:xfrm>
              <a:off x="3877828" y="2610823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83AD586-575E-64F4-9F06-5D70E750EF84}"/>
                </a:ext>
              </a:extLst>
            </p:cNvPr>
            <p:cNvSpPr/>
            <p:nvPr/>
          </p:nvSpPr>
          <p:spPr>
            <a:xfrm>
              <a:off x="3792678" y="2814179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91129B6B-D4FB-9C2E-E23B-A434F620A0C1}"/>
                </a:ext>
              </a:extLst>
            </p:cNvPr>
            <p:cNvSpPr/>
            <p:nvPr/>
          </p:nvSpPr>
          <p:spPr>
            <a:xfrm>
              <a:off x="3707742" y="3017535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ABBE058-8871-EC92-BF41-0C281B38E0CA}"/>
                </a:ext>
              </a:extLst>
            </p:cNvPr>
            <p:cNvSpPr/>
            <p:nvPr/>
          </p:nvSpPr>
          <p:spPr>
            <a:xfrm>
              <a:off x="3609317" y="3220891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D9B017E-8C45-7514-5503-3B77E220F26C}"/>
                </a:ext>
              </a:extLst>
            </p:cNvPr>
            <p:cNvSpPr/>
            <p:nvPr/>
          </p:nvSpPr>
          <p:spPr>
            <a:xfrm>
              <a:off x="4573120" y="240746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2F59AF0-5FAC-3DAF-B198-56AE755A186C}"/>
                </a:ext>
              </a:extLst>
            </p:cNvPr>
            <p:cNvSpPr/>
            <p:nvPr/>
          </p:nvSpPr>
          <p:spPr>
            <a:xfrm>
              <a:off x="4492166" y="2610823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DDC219-9BA0-99A7-D9B3-AA030F3B2A4D}"/>
                </a:ext>
              </a:extLst>
            </p:cNvPr>
            <p:cNvSpPr/>
            <p:nvPr/>
          </p:nvSpPr>
          <p:spPr>
            <a:xfrm>
              <a:off x="4221479" y="3218875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92EBEDEB-F25E-1D01-FF81-27B2F0811A22}"/>
                </a:ext>
              </a:extLst>
            </p:cNvPr>
            <p:cNvSpPr/>
            <p:nvPr/>
          </p:nvSpPr>
          <p:spPr>
            <a:xfrm>
              <a:off x="4406450" y="2814179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B744B909-1F4B-BF4E-4499-8B3BD8531F54}"/>
                </a:ext>
              </a:extLst>
            </p:cNvPr>
            <p:cNvSpPr/>
            <p:nvPr/>
          </p:nvSpPr>
          <p:spPr>
            <a:xfrm>
              <a:off x="4323115" y="3016527"/>
              <a:ext cx="457200" cy="100976"/>
            </a:xfrm>
            <a:prstGeom prst="rect">
              <a:avLst/>
            </a:prstGeom>
            <a:solidFill>
              <a:srgbClr val="CBD6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B209FC56-F249-4B07-F80A-7004691F4E6F}"/>
                </a:ext>
              </a:extLst>
            </p:cNvPr>
            <p:cNvSpPr/>
            <p:nvPr/>
          </p:nvSpPr>
          <p:spPr>
            <a:xfrm>
              <a:off x="4074883" y="2407467"/>
              <a:ext cx="190999" cy="1009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AE19D1B2-A9F4-083E-5BD3-08E11332E74D}"/>
                </a:ext>
              </a:extLst>
            </p:cNvPr>
            <p:cNvSpPr/>
            <p:nvPr/>
          </p:nvSpPr>
          <p:spPr>
            <a:xfrm>
              <a:off x="4593847" y="2407467"/>
              <a:ext cx="190999" cy="1009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AA06363-7972-536D-95F3-4B48B306BCBA}"/>
                </a:ext>
              </a:extLst>
            </p:cNvPr>
            <p:cNvSpPr/>
            <p:nvPr/>
          </p:nvSpPr>
          <p:spPr>
            <a:xfrm>
              <a:off x="4119578" y="2610823"/>
              <a:ext cx="190999" cy="100976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8F369712-DA15-495C-4536-6675A4614417}"/>
                </a:ext>
              </a:extLst>
            </p:cNvPr>
            <p:cNvSpPr/>
            <p:nvPr/>
          </p:nvSpPr>
          <p:spPr>
            <a:xfrm>
              <a:off x="4471512" y="2814179"/>
              <a:ext cx="190999" cy="1009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CDB3C648-8D4D-4F9F-1EB3-D3EE5D85B9BA}"/>
                </a:ext>
              </a:extLst>
            </p:cNvPr>
            <p:cNvSpPr/>
            <p:nvPr/>
          </p:nvSpPr>
          <p:spPr>
            <a:xfrm>
              <a:off x="3832563" y="2814179"/>
              <a:ext cx="190999" cy="1009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98EC12A5-811E-0325-A025-8B0EC2C9B03F}"/>
                </a:ext>
              </a:extLst>
            </p:cNvPr>
            <p:cNvSpPr/>
            <p:nvPr/>
          </p:nvSpPr>
          <p:spPr>
            <a:xfrm>
              <a:off x="4354579" y="3016527"/>
              <a:ext cx="190999" cy="100976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3294FA00-A295-3C34-9EEB-E569CEF3F3D6}"/>
                </a:ext>
              </a:extLst>
            </p:cNvPr>
            <p:cNvSpPr/>
            <p:nvPr/>
          </p:nvSpPr>
          <p:spPr>
            <a:xfrm>
              <a:off x="3810004" y="3218875"/>
              <a:ext cx="190999" cy="100976"/>
            </a:xfrm>
            <a:prstGeom prst="rect">
              <a:avLst/>
            </a:prstGeom>
            <a:solidFill>
              <a:srgbClr val="FD8D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47BE4CD2-CF3A-966C-8044-AC5D58C1A0D8}"/>
              </a:ext>
            </a:extLst>
          </p:cNvPr>
          <p:cNvSpPr/>
          <p:nvPr/>
        </p:nvSpPr>
        <p:spPr>
          <a:xfrm flipH="1">
            <a:off x="6095936" y="4235376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1BACEF0-8007-4C78-E664-37502DA0297D}"/>
              </a:ext>
            </a:extLst>
          </p:cNvPr>
          <p:cNvSpPr/>
          <p:nvPr/>
        </p:nvSpPr>
        <p:spPr>
          <a:xfrm flipH="1">
            <a:off x="6398482" y="4235376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656DBFF8-7729-A475-BD08-5077A9FE089E}"/>
              </a:ext>
            </a:extLst>
          </p:cNvPr>
          <p:cNvSpPr/>
          <p:nvPr/>
        </p:nvSpPr>
        <p:spPr>
          <a:xfrm flipH="1">
            <a:off x="5296737" y="390182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09ABB56D-1406-FBF0-9E42-71FA2DC09758}"/>
              </a:ext>
            </a:extLst>
          </p:cNvPr>
          <p:cNvSpPr/>
          <p:nvPr/>
        </p:nvSpPr>
        <p:spPr>
          <a:xfrm flipH="1">
            <a:off x="6065553" y="390182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056C6B6D-D3A7-51D8-7409-D83EA48D4D3E}"/>
              </a:ext>
            </a:extLst>
          </p:cNvPr>
          <p:cNvSpPr/>
          <p:nvPr/>
        </p:nvSpPr>
        <p:spPr>
          <a:xfrm flipH="1">
            <a:off x="7026569" y="390182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AD8E3B13-A26A-6F3E-031D-C57797CD9C1C}"/>
              </a:ext>
            </a:extLst>
          </p:cNvPr>
          <p:cNvSpPr/>
          <p:nvPr/>
        </p:nvSpPr>
        <p:spPr>
          <a:xfrm flipH="1">
            <a:off x="5328036" y="4878891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D6172D9-4EBF-1756-0D4A-3D121A3484BB}"/>
              </a:ext>
            </a:extLst>
          </p:cNvPr>
          <p:cNvSpPr/>
          <p:nvPr/>
        </p:nvSpPr>
        <p:spPr>
          <a:xfrm flipH="1">
            <a:off x="6317160" y="4878891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75D3D83-9DE9-2B72-B658-13DE423D73E7}"/>
              </a:ext>
            </a:extLst>
          </p:cNvPr>
          <p:cNvSpPr/>
          <p:nvPr/>
        </p:nvSpPr>
        <p:spPr>
          <a:xfrm flipH="1">
            <a:off x="5727841" y="455626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B91B3C7-BFD0-9C7A-5EAA-ECFC6D22857F}"/>
              </a:ext>
            </a:extLst>
          </p:cNvPr>
          <p:cNvSpPr/>
          <p:nvPr/>
        </p:nvSpPr>
        <p:spPr>
          <a:xfrm flipH="1">
            <a:off x="6173011" y="4556263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A454761E-5429-58F2-77FD-CB0A56143784}"/>
              </a:ext>
            </a:extLst>
          </p:cNvPr>
          <p:cNvSpPr/>
          <p:nvPr/>
        </p:nvSpPr>
        <p:spPr>
          <a:xfrm flipH="1">
            <a:off x="7016709" y="455626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34FD868-99F5-7BDF-777F-6C013C95BDA7}"/>
              </a:ext>
            </a:extLst>
          </p:cNvPr>
          <p:cNvSpPr/>
          <p:nvPr/>
        </p:nvSpPr>
        <p:spPr>
          <a:xfrm flipH="1">
            <a:off x="5422292" y="5199778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F80E018-4016-0001-A112-3BFA2F94C750}"/>
              </a:ext>
            </a:extLst>
          </p:cNvPr>
          <p:cNvSpPr/>
          <p:nvPr/>
        </p:nvSpPr>
        <p:spPr>
          <a:xfrm flipH="1">
            <a:off x="6138124" y="5199778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1CA79A8C-A31A-48C7-195F-1C7A17601051}"/>
              </a:ext>
            </a:extLst>
          </p:cNvPr>
          <p:cNvSpPr/>
          <p:nvPr/>
        </p:nvSpPr>
        <p:spPr>
          <a:xfrm flipH="1">
            <a:off x="7134027" y="5199778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6E4DBE29-1D2E-6008-E6B1-28D57B7EF071}"/>
              </a:ext>
            </a:extLst>
          </p:cNvPr>
          <p:cNvSpPr/>
          <p:nvPr/>
        </p:nvSpPr>
        <p:spPr>
          <a:xfrm flipH="1">
            <a:off x="7828034" y="4235378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E3463B7-2EA3-0F02-D3E7-A9B74F0AC9BF}"/>
              </a:ext>
            </a:extLst>
          </p:cNvPr>
          <p:cNvSpPr/>
          <p:nvPr/>
        </p:nvSpPr>
        <p:spPr>
          <a:xfrm flipH="1">
            <a:off x="6401291" y="390182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BA939D54-53EF-DE36-4A89-308712A63F8D}"/>
              </a:ext>
            </a:extLst>
          </p:cNvPr>
          <p:cNvSpPr/>
          <p:nvPr/>
        </p:nvSpPr>
        <p:spPr>
          <a:xfrm flipH="1">
            <a:off x="7288384" y="390182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643398E4-F32E-007D-CF03-C11E2154CB53}"/>
              </a:ext>
            </a:extLst>
          </p:cNvPr>
          <p:cNvSpPr/>
          <p:nvPr/>
        </p:nvSpPr>
        <p:spPr>
          <a:xfrm flipH="1">
            <a:off x="8534009" y="390182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136B3269-1328-B317-BF69-3EEBC4338DC6}"/>
              </a:ext>
            </a:extLst>
          </p:cNvPr>
          <p:cNvSpPr/>
          <p:nvPr/>
        </p:nvSpPr>
        <p:spPr>
          <a:xfrm flipH="1">
            <a:off x="6757006" y="487889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AA17D11B-BD99-BED3-D238-1BD3249D5810}"/>
              </a:ext>
            </a:extLst>
          </p:cNvPr>
          <p:cNvSpPr/>
          <p:nvPr/>
        </p:nvSpPr>
        <p:spPr>
          <a:xfrm flipH="1">
            <a:off x="7395842" y="487889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AB1B781F-DFBC-E861-1E41-557C3798AFB6}"/>
              </a:ext>
            </a:extLst>
          </p:cNvPr>
          <p:cNvSpPr/>
          <p:nvPr/>
        </p:nvSpPr>
        <p:spPr>
          <a:xfrm flipH="1">
            <a:off x="8714503" y="487889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18CEDD6-0EBB-E5FC-7B64-EB38935F9F58}"/>
              </a:ext>
            </a:extLst>
          </p:cNvPr>
          <p:cNvSpPr/>
          <p:nvPr/>
        </p:nvSpPr>
        <p:spPr>
          <a:xfrm flipH="1">
            <a:off x="6508749" y="4556265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A9C7C02E-999F-C3EB-833D-E33F8DDA7AC6}"/>
              </a:ext>
            </a:extLst>
          </p:cNvPr>
          <p:cNvSpPr/>
          <p:nvPr/>
        </p:nvSpPr>
        <p:spPr>
          <a:xfrm flipH="1">
            <a:off x="7452246" y="455626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F1072A94-DC6D-AC44-0537-5DBEC8967F20}"/>
              </a:ext>
            </a:extLst>
          </p:cNvPr>
          <p:cNvSpPr/>
          <p:nvPr/>
        </p:nvSpPr>
        <p:spPr>
          <a:xfrm flipH="1">
            <a:off x="8426202" y="4556263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41223BE-6DF3-7C76-8BC3-1AFE729DFC10}"/>
              </a:ext>
            </a:extLst>
          </p:cNvPr>
          <p:cNvSpPr/>
          <p:nvPr/>
        </p:nvSpPr>
        <p:spPr>
          <a:xfrm flipH="1">
            <a:off x="6508749" y="5199780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22CFE360-EFF7-8A81-591F-94DD41F51774}"/>
              </a:ext>
            </a:extLst>
          </p:cNvPr>
          <p:cNvSpPr/>
          <p:nvPr/>
        </p:nvSpPr>
        <p:spPr>
          <a:xfrm flipH="1">
            <a:off x="7972184" y="5199780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4125CC0-D352-4265-54FE-25C232B36266}"/>
              </a:ext>
            </a:extLst>
          </p:cNvPr>
          <p:cNvSpPr/>
          <p:nvPr/>
        </p:nvSpPr>
        <p:spPr>
          <a:xfrm flipH="1">
            <a:off x="6967115" y="423537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9CD503F7-0052-4137-793D-01B0D3760628}"/>
              </a:ext>
            </a:extLst>
          </p:cNvPr>
          <p:cNvSpPr/>
          <p:nvPr/>
        </p:nvSpPr>
        <p:spPr>
          <a:xfrm flipH="1">
            <a:off x="6616859" y="423537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5757BA2-3AA2-D2A6-D847-84E0E6C4D4A9}"/>
              </a:ext>
            </a:extLst>
          </p:cNvPr>
          <p:cNvSpPr/>
          <p:nvPr/>
        </p:nvSpPr>
        <p:spPr>
          <a:xfrm flipH="1">
            <a:off x="6653558" y="3901823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3C3F118A-5BA1-50AE-DE92-7ADB06C61EF9}"/>
              </a:ext>
            </a:extLst>
          </p:cNvPr>
          <p:cNvSpPr/>
          <p:nvPr/>
        </p:nvSpPr>
        <p:spPr>
          <a:xfrm flipH="1">
            <a:off x="6599615" y="4556263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025CD9B-DB78-00A5-4882-8B991FBAC90D}"/>
              </a:ext>
            </a:extLst>
          </p:cNvPr>
          <p:cNvSpPr/>
          <p:nvPr/>
        </p:nvSpPr>
        <p:spPr>
          <a:xfrm flipH="1">
            <a:off x="6761015" y="5199778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7BF7649-A8A6-F178-D9F0-385628DB55ED}"/>
              </a:ext>
            </a:extLst>
          </p:cNvPr>
          <p:cNvSpPr/>
          <p:nvPr/>
        </p:nvSpPr>
        <p:spPr>
          <a:xfrm flipH="1">
            <a:off x="4274761" y="4235374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845339C6-C06F-DA7E-EBCF-EF0A4EC99355}"/>
              </a:ext>
            </a:extLst>
          </p:cNvPr>
          <p:cNvSpPr/>
          <p:nvPr/>
        </p:nvSpPr>
        <p:spPr>
          <a:xfrm flipH="1">
            <a:off x="4526106" y="3901821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C69BA6DC-4AED-A6EF-76FB-FC65BD3BF16C}"/>
              </a:ext>
            </a:extLst>
          </p:cNvPr>
          <p:cNvSpPr/>
          <p:nvPr/>
        </p:nvSpPr>
        <p:spPr>
          <a:xfrm flipH="1">
            <a:off x="4979377" y="4878889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CF27F1BD-EDAA-2B24-44DD-CAC41E020405}"/>
              </a:ext>
            </a:extLst>
          </p:cNvPr>
          <p:cNvSpPr/>
          <p:nvPr/>
        </p:nvSpPr>
        <p:spPr>
          <a:xfrm flipH="1">
            <a:off x="4872929" y="4556260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矩形 91">
            <a:extLst>
              <a:ext uri="{FF2B5EF4-FFF2-40B4-BE49-F238E27FC236}">
                <a16:creationId xmlns:a16="http://schemas.microsoft.com/office/drawing/2014/main" id="{FF8C6D48-EA39-9298-B6AE-06140CEC1262}"/>
              </a:ext>
            </a:extLst>
          </p:cNvPr>
          <p:cNvSpPr/>
          <p:nvPr/>
        </p:nvSpPr>
        <p:spPr>
          <a:xfrm flipH="1">
            <a:off x="4418910" y="5199777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F49F7789-9255-F0B2-B627-3AD76A57E432}"/>
              </a:ext>
            </a:extLst>
          </p:cNvPr>
          <p:cNvSpPr/>
          <p:nvPr/>
        </p:nvSpPr>
        <p:spPr>
          <a:xfrm flipH="1">
            <a:off x="4153095" y="3901821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8A5CAB3B-C49C-C9AB-B684-50CF84AAED5E}"/>
              </a:ext>
            </a:extLst>
          </p:cNvPr>
          <p:cNvSpPr/>
          <p:nvPr/>
        </p:nvSpPr>
        <p:spPr>
          <a:xfrm flipH="1">
            <a:off x="4788218" y="4878889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333CB779-3A13-400B-5EA4-C34E2266D625}"/>
              </a:ext>
            </a:extLst>
          </p:cNvPr>
          <p:cNvSpPr/>
          <p:nvPr/>
        </p:nvSpPr>
        <p:spPr>
          <a:xfrm flipH="1">
            <a:off x="4499918" y="4556260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D9726606-1CF2-4614-68E9-34F106C59D34}"/>
              </a:ext>
            </a:extLst>
          </p:cNvPr>
          <p:cNvSpPr/>
          <p:nvPr/>
        </p:nvSpPr>
        <p:spPr>
          <a:xfrm flipH="1">
            <a:off x="8808273" y="390182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1986773-4BC5-1AD5-7376-83E0935C102A}"/>
              </a:ext>
            </a:extLst>
          </p:cNvPr>
          <p:cNvSpPr/>
          <p:nvPr/>
        </p:nvSpPr>
        <p:spPr>
          <a:xfrm flipH="1">
            <a:off x="8169438" y="4878891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08CDC679-06A3-8A6C-9C34-56E75B5A20F8}"/>
              </a:ext>
            </a:extLst>
          </p:cNvPr>
          <p:cNvSpPr/>
          <p:nvPr/>
        </p:nvSpPr>
        <p:spPr>
          <a:xfrm flipH="1">
            <a:off x="8808273" y="4878891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23A4831F-D37C-DA5E-AD96-B4612EF854FC}"/>
              </a:ext>
            </a:extLst>
          </p:cNvPr>
          <p:cNvSpPr/>
          <p:nvPr/>
        </p:nvSpPr>
        <p:spPr>
          <a:xfrm flipH="1">
            <a:off x="8385057" y="4235372"/>
            <a:ext cx="79348" cy="158027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DE692F90-8F47-4132-DF1A-35320F8EE91C}"/>
              </a:ext>
            </a:extLst>
          </p:cNvPr>
          <p:cNvSpPr/>
          <p:nvPr/>
        </p:nvSpPr>
        <p:spPr>
          <a:xfrm flipH="1">
            <a:off x="8173447" y="3901821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47ED4D96-B215-CAB1-2157-AAAB3AB71D54}"/>
              </a:ext>
            </a:extLst>
          </p:cNvPr>
          <p:cNvSpPr/>
          <p:nvPr/>
        </p:nvSpPr>
        <p:spPr>
          <a:xfrm flipH="1">
            <a:off x="8173447" y="5199777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103AAACC-A619-192C-E3A7-421E80167799}"/>
              </a:ext>
            </a:extLst>
          </p:cNvPr>
          <p:cNvSpPr/>
          <p:nvPr/>
        </p:nvSpPr>
        <p:spPr>
          <a:xfrm flipH="1">
            <a:off x="8435262" y="390182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矩形 102">
            <a:extLst>
              <a:ext uri="{FF2B5EF4-FFF2-40B4-BE49-F238E27FC236}">
                <a16:creationId xmlns:a16="http://schemas.microsoft.com/office/drawing/2014/main" id="{8C3C84B7-BFF6-DD05-FD3B-E1F2C716E242}"/>
              </a:ext>
            </a:extLst>
          </p:cNvPr>
          <p:cNvSpPr/>
          <p:nvPr/>
        </p:nvSpPr>
        <p:spPr>
          <a:xfrm flipH="1">
            <a:off x="8435262" y="4878891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B80DF4B3-3680-7CC6-7EE4-343FE2AF0850}"/>
              </a:ext>
            </a:extLst>
          </p:cNvPr>
          <p:cNvSpPr/>
          <p:nvPr/>
        </p:nvSpPr>
        <p:spPr>
          <a:xfrm flipH="1">
            <a:off x="8599124" y="4556261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矩形 104">
            <a:extLst>
              <a:ext uri="{FF2B5EF4-FFF2-40B4-BE49-F238E27FC236}">
                <a16:creationId xmlns:a16="http://schemas.microsoft.com/office/drawing/2014/main" id="{48323BCA-7108-20AE-03A5-179FF65574C4}"/>
              </a:ext>
            </a:extLst>
          </p:cNvPr>
          <p:cNvSpPr/>
          <p:nvPr/>
        </p:nvSpPr>
        <p:spPr>
          <a:xfrm flipH="1">
            <a:off x="5537878" y="3901823"/>
            <a:ext cx="79348" cy="158027"/>
          </a:xfrm>
          <a:prstGeom prst="rect">
            <a:avLst/>
          </a:prstGeom>
          <a:solidFill>
            <a:srgbClr val="FD8D62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矩形 105">
            <a:extLst>
              <a:ext uri="{FF2B5EF4-FFF2-40B4-BE49-F238E27FC236}">
                <a16:creationId xmlns:a16="http://schemas.microsoft.com/office/drawing/2014/main" id="{68D8EBE3-EFAF-8429-61B2-9C0D869BD3FD}"/>
              </a:ext>
            </a:extLst>
          </p:cNvPr>
          <p:cNvSpPr/>
          <p:nvPr/>
        </p:nvSpPr>
        <p:spPr>
          <a:xfrm flipH="1">
            <a:off x="5569178" y="4878891"/>
            <a:ext cx="79348" cy="158027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3510224E-D891-986D-1DB9-791A764BFAB4}"/>
              </a:ext>
            </a:extLst>
          </p:cNvPr>
          <p:cNvSpPr/>
          <p:nvPr/>
        </p:nvSpPr>
        <p:spPr>
          <a:xfrm flipH="1">
            <a:off x="5663433" y="5199778"/>
            <a:ext cx="79348" cy="158027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C0FABE2-27C8-9FEE-23EA-5289A2817728}"/>
              </a:ext>
            </a:extLst>
          </p:cNvPr>
          <p:cNvSpPr/>
          <p:nvPr/>
        </p:nvSpPr>
        <p:spPr>
          <a:xfrm flipH="1">
            <a:off x="5617565" y="4235372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1087F132-15EE-6AF7-59DB-75A89FB0268B}"/>
              </a:ext>
            </a:extLst>
          </p:cNvPr>
          <p:cNvSpPr/>
          <p:nvPr/>
        </p:nvSpPr>
        <p:spPr>
          <a:xfrm flipH="1">
            <a:off x="5772735" y="5199775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4D68B17B-879A-1F56-EAE0-0B5B0B1B2841}"/>
              </a:ext>
            </a:extLst>
          </p:cNvPr>
          <p:cNvSpPr/>
          <p:nvPr/>
        </p:nvSpPr>
        <p:spPr>
          <a:xfrm flipH="1">
            <a:off x="6019056" y="4556258"/>
            <a:ext cx="79348" cy="158027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矩形 139">
            <a:extLst>
              <a:ext uri="{FF2B5EF4-FFF2-40B4-BE49-F238E27FC236}">
                <a16:creationId xmlns:a16="http://schemas.microsoft.com/office/drawing/2014/main" id="{B2F58CAF-9DA4-09BD-A33E-2C762AA791EB}"/>
              </a:ext>
            </a:extLst>
          </p:cNvPr>
          <p:cNvSpPr/>
          <p:nvPr/>
        </p:nvSpPr>
        <p:spPr>
          <a:xfrm flipH="1">
            <a:off x="5000672" y="3900082"/>
            <a:ext cx="79348" cy="15802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CD6AA4D4-8A02-9BA8-7672-4B8010519C94}"/>
              </a:ext>
            </a:extLst>
          </p:cNvPr>
          <p:cNvSpPr/>
          <p:nvPr/>
        </p:nvSpPr>
        <p:spPr>
          <a:xfrm flipH="1">
            <a:off x="4783791" y="317391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3" name="矩形 142">
            <a:extLst>
              <a:ext uri="{FF2B5EF4-FFF2-40B4-BE49-F238E27FC236}">
                <a16:creationId xmlns:a16="http://schemas.microsoft.com/office/drawing/2014/main" id="{3A7F12C1-F595-8C41-06A8-7DE11AC3421C}"/>
              </a:ext>
            </a:extLst>
          </p:cNvPr>
          <p:cNvSpPr/>
          <p:nvPr/>
        </p:nvSpPr>
        <p:spPr>
          <a:xfrm flipH="1">
            <a:off x="6067306" y="317390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矩形 143">
            <a:extLst>
              <a:ext uri="{FF2B5EF4-FFF2-40B4-BE49-F238E27FC236}">
                <a16:creationId xmlns:a16="http://schemas.microsoft.com/office/drawing/2014/main" id="{B2C1B2F6-CF89-0D41-3FBB-F6D28017A181}"/>
              </a:ext>
            </a:extLst>
          </p:cNvPr>
          <p:cNvSpPr/>
          <p:nvPr/>
        </p:nvSpPr>
        <p:spPr>
          <a:xfrm flipH="1">
            <a:off x="6403044" y="317391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1ED994A0-17FF-2DB0-2084-CC274A7917CA}"/>
              </a:ext>
            </a:extLst>
          </p:cNvPr>
          <p:cNvSpPr/>
          <p:nvPr/>
        </p:nvSpPr>
        <p:spPr>
          <a:xfrm flipH="1">
            <a:off x="7290137" y="317391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E7971600-8AB5-C8EE-02FC-84524DE6E58B}"/>
              </a:ext>
            </a:extLst>
          </p:cNvPr>
          <p:cNvSpPr/>
          <p:nvPr/>
        </p:nvSpPr>
        <p:spPr>
          <a:xfrm flipH="1">
            <a:off x="4154848" y="317390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401DE5BF-8947-51E8-1AC7-8CFD92ED24D1}"/>
              </a:ext>
            </a:extLst>
          </p:cNvPr>
          <p:cNvSpPr/>
          <p:nvPr/>
        </p:nvSpPr>
        <p:spPr>
          <a:xfrm flipH="1">
            <a:off x="8810026" y="317390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25B360CE-287C-7214-40A8-8D134DF98FB7}"/>
              </a:ext>
            </a:extLst>
          </p:cNvPr>
          <p:cNvSpPr/>
          <p:nvPr/>
        </p:nvSpPr>
        <p:spPr>
          <a:xfrm flipH="1">
            <a:off x="8175200" y="317390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496762D-7C4D-345E-62AB-7D39D88484E9}"/>
              </a:ext>
            </a:extLst>
          </p:cNvPr>
          <p:cNvSpPr/>
          <p:nvPr/>
        </p:nvSpPr>
        <p:spPr>
          <a:xfrm flipH="1">
            <a:off x="8437015" y="317390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7741BB96-9314-6271-C169-6B5324BABDC1}"/>
              </a:ext>
            </a:extLst>
          </p:cNvPr>
          <p:cNvSpPr/>
          <p:nvPr/>
        </p:nvSpPr>
        <p:spPr>
          <a:xfrm flipH="1">
            <a:off x="4782038" y="293203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1CFA410F-F9E5-5076-E369-A7E11E10839B}"/>
              </a:ext>
            </a:extLst>
          </p:cNvPr>
          <p:cNvSpPr/>
          <p:nvPr/>
        </p:nvSpPr>
        <p:spPr>
          <a:xfrm flipH="1">
            <a:off x="6065553" y="2932031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4" name="矩形 153">
            <a:extLst>
              <a:ext uri="{FF2B5EF4-FFF2-40B4-BE49-F238E27FC236}">
                <a16:creationId xmlns:a16="http://schemas.microsoft.com/office/drawing/2014/main" id="{A06735D3-FF27-62C7-3BEE-34DBB94DC6C9}"/>
              </a:ext>
            </a:extLst>
          </p:cNvPr>
          <p:cNvSpPr/>
          <p:nvPr/>
        </p:nvSpPr>
        <p:spPr>
          <a:xfrm flipH="1">
            <a:off x="6401291" y="293203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9E99E1BF-DE0B-E101-73CD-A334CA2DC5A2}"/>
              </a:ext>
            </a:extLst>
          </p:cNvPr>
          <p:cNvSpPr/>
          <p:nvPr/>
        </p:nvSpPr>
        <p:spPr>
          <a:xfrm flipH="1">
            <a:off x="7288384" y="2932033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08B41C7C-BA81-56D1-30E4-705257FE96BA}"/>
              </a:ext>
            </a:extLst>
          </p:cNvPr>
          <p:cNvSpPr/>
          <p:nvPr/>
        </p:nvSpPr>
        <p:spPr>
          <a:xfrm flipH="1">
            <a:off x="4153095" y="293203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3AE6F90D-1854-97C4-B329-45A7EA1BB8EE}"/>
              </a:ext>
            </a:extLst>
          </p:cNvPr>
          <p:cNvSpPr/>
          <p:nvPr/>
        </p:nvSpPr>
        <p:spPr>
          <a:xfrm flipH="1">
            <a:off x="8808273" y="2932031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753D6968-424E-D809-E894-4E0C459752E4}"/>
              </a:ext>
            </a:extLst>
          </p:cNvPr>
          <p:cNvSpPr/>
          <p:nvPr/>
        </p:nvSpPr>
        <p:spPr>
          <a:xfrm flipH="1">
            <a:off x="8173447" y="293203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5C52081F-326B-5D65-F60A-C99F55EDB5FF}"/>
              </a:ext>
            </a:extLst>
          </p:cNvPr>
          <p:cNvSpPr/>
          <p:nvPr/>
        </p:nvSpPr>
        <p:spPr>
          <a:xfrm flipH="1">
            <a:off x="8435262" y="2932031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C7742F7-A426-66AC-76CB-50E441591E1D}"/>
              </a:ext>
            </a:extLst>
          </p:cNvPr>
          <p:cNvSpPr/>
          <p:nvPr/>
        </p:nvSpPr>
        <p:spPr>
          <a:xfrm flipH="1">
            <a:off x="4782038" y="268856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3C42BECA-730F-39F8-3AA1-534B6FE2DAC4}"/>
              </a:ext>
            </a:extLst>
          </p:cNvPr>
          <p:cNvSpPr/>
          <p:nvPr/>
        </p:nvSpPr>
        <p:spPr>
          <a:xfrm flipH="1">
            <a:off x="6065553" y="268856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FA48B00F-AA68-1933-3759-F03F33A2AED9}"/>
              </a:ext>
            </a:extLst>
          </p:cNvPr>
          <p:cNvSpPr/>
          <p:nvPr/>
        </p:nvSpPr>
        <p:spPr>
          <a:xfrm flipH="1">
            <a:off x="6401291" y="268856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5" name="矩形 164">
            <a:extLst>
              <a:ext uri="{FF2B5EF4-FFF2-40B4-BE49-F238E27FC236}">
                <a16:creationId xmlns:a16="http://schemas.microsoft.com/office/drawing/2014/main" id="{7A4006B2-66C1-B61E-68F7-BA12FB367E18}"/>
              </a:ext>
            </a:extLst>
          </p:cNvPr>
          <p:cNvSpPr/>
          <p:nvPr/>
        </p:nvSpPr>
        <p:spPr>
          <a:xfrm flipH="1">
            <a:off x="7288384" y="268856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5148694C-0510-E7B4-FC68-C84468663957}"/>
              </a:ext>
            </a:extLst>
          </p:cNvPr>
          <p:cNvSpPr/>
          <p:nvPr/>
        </p:nvSpPr>
        <p:spPr>
          <a:xfrm flipH="1">
            <a:off x="4153095" y="2688562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" name="矩形 166">
            <a:extLst>
              <a:ext uri="{FF2B5EF4-FFF2-40B4-BE49-F238E27FC236}">
                <a16:creationId xmlns:a16="http://schemas.microsoft.com/office/drawing/2014/main" id="{13C2B1E5-2D5A-AC19-7B49-7651C123C0B4}"/>
              </a:ext>
            </a:extLst>
          </p:cNvPr>
          <p:cNvSpPr/>
          <p:nvPr/>
        </p:nvSpPr>
        <p:spPr>
          <a:xfrm flipH="1">
            <a:off x="8808273" y="268856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8" name="矩形 167">
            <a:extLst>
              <a:ext uri="{FF2B5EF4-FFF2-40B4-BE49-F238E27FC236}">
                <a16:creationId xmlns:a16="http://schemas.microsoft.com/office/drawing/2014/main" id="{C285C487-47AB-8C99-9A76-9B36D57C550F}"/>
              </a:ext>
            </a:extLst>
          </p:cNvPr>
          <p:cNvSpPr/>
          <p:nvPr/>
        </p:nvSpPr>
        <p:spPr>
          <a:xfrm flipH="1">
            <a:off x="8173447" y="2688562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9" name="矩形 168">
            <a:extLst>
              <a:ext uri="{FF2B5EF4-FFF2-40B4-BE49-F238E27FC236}">
                <a16:creationId xmlns:a16="http://schemas.microsoft.com/office/drawing/2014/main" id="{C40F813C-7D5F-5F74-151F-FE96E9F82077}"/>
              </a:ext>
            </a:extLst>
          </p:cNvPr>
          <p:cNvSpPr/>
          <p:nvPr/>
        </p:nvSpPr>
        <p:spPr>
          <a:xfrm flipH="1">
            <a:off x="8435262" y="268856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1" name="矩形 170">
            <a:extLst>
              <a:ext uri="{FF2B5EF4-FFF2-40B4-BE49-F238E27FC236}">
                <a16:creationId xmlns:a16="http://schemas.microsoft.com/office/drawing/2014/main" id="{1AFD7046-740A-0950-8E60-ABD12C9EB024}"/>
              </a:ext>
            </a:extLst>
          </p:cNvPr>
          <p:cNvSpPr/>
          <p:nvPr/>
        </p:nvSpPr>
        <p:spPr>
          <a:xfrm flipH="1">
            <a:off x="4782038" y="244669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3" name="矩形 172">
            <a:extLst>
              <a:ext uri="{FF2B5EF4-FFF2-40B4-BE49-F238E27FC236}">
                <a16:creationId xmlns:a16="http://schemas.microsoft.com/office/drawing/2014/main" id="{8D011ABC-D149-D9AD-DE4F-615CCD27A0EA}"/>
              </a:ext>
            </a:extLst>
          </p:cNvPr>
          <p:cNvSpPr/>
          <p:nvPr/>
        </p:nvSpPr>
        <p:spPr>
          <a:xfrm flipH="1">
            <a:off x="6065553" y="244668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B9635369-959D-0640-DB39-CD9461B59D21}"/>
              </a:ext>
            </a:extLst>
          </p:cNvPr>
          <p:cNvSpPr/>
          <p:nvPr/>
        </p:nvSpPr>
        <p:spPr>
          <a:xfrm flipH="1">
            <a:off x="6401291" y="244669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矩形 174">
            <a:extLst>
              <a:ext uri="{FF2B5EF4-FFF2-40B4-BE49-F238E27FC236}">
                <a16:creationId xmlns:a16="http://schemas.microsoft.com/office/drawing/2014/main" id="{5EA90A31-B846-D7AC-68F2-53ED83624607}"/>
              </a:ext>
            </a:extLst>
          </p:cNvPr>
          <p:cNvSpPr/>
          <p:nvPr/>
        </p:nvSpPr>
        <p:spPr>
          <a:xfrm flipH="1">
            <a:off x="7288384" y="2446690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矩形 175">
            <a:extLst>
              <a:ext uri="{FF2B5EF4-FFF2-40B4-BE49-F238E27FC236}">
                <a16:creationId xmlns:a16="http://schemas.microsoft.com/office/drawing/2014/main" id="{5DFAA569-D044-32DB-B426-D875576E7F17}"/>
              </a:ext>
            </a:extLst>
          </p:cNvPr>
          <p:cNvSpPr/>
          <p:nvPr/>
        </p:nvSpPr>
        <p:spPr>
          <a:xfrm flipH="1">
            <a:off x="4153095" y="244668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矩形 176">
            <a:extLst>
              <a:ext uri="{FF2B5EF4-FFF2-40B4-BE49-F238E27FC236}">
                <a16:creationId xmlns:a16="http://schemas.microsoft.com/office/drawing/2014/main" id="{26011819-A045-6AA6-6CC8-5C5E76122AE3}"/>
              </a:ext>
            </a:extLst>
          </p:cNvPr>
          <p:cNvSpPr/>
          <p:nvPr/>
        </p:nvSpPr>
        <p:spPr>
          <a:xfrm flipH="1">
            <a:off x="8808273" y="244668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367B3DE1-D271-22D2-413C-5E1CB94B0798}"/>
              </a:ext>
            </a:extLst>
          </p:cNvPr>
          <p:cNvSpPr/>
          <p:nvPr/>
        </p:nvSpPr>
        <p:spPr>
          <a:xfrm flipH="1">
            <a:off x="8173447" y="244668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DC32ECF7-07BC-01E7-24C9-D40CE6581C56}"/>
              </a:ext>
            </a:extLst>
          </p:cNvPr>
          <p:cNvSpPr/>
          <p:nvPr/>
        </p:nvSpPr>
        <p:spPr>
          <a:xfrm flipH="1">
            <a:off x="8435262" y="2446689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26704CAE-1844-58E2-F30F-4FEEC5075EB1}"/>
              </a:ext>
            </a:extLst>
          </p:cNvPr>
          <p:cNvSpPr/>
          <p:nvPr/>
        </p:nvSpPr>
        <p:spPr>
          <a:xfrm flipH="1">
            <a:off x="4782038" y="21972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矩形 182">
            <a:extLst>
              <a:ext uri="{FF2B5EF4-FFF2-40B4-BE49-F238E27FC236}">
                <a16:creationId xmlns:a16="http://schemas.microsoft.com/office/drawing/2014/main" id="{BB5891CB-D0A4-2F17-A469-D4E278058376}"/>
              </a:ext>
            </a:extLst>
          </p:cNvPr>
          <p:cNvSpPr/>
          <p:nvPr/>
        </p:nvSpPr>
        <p:spPr>
          <a:xfrm flipH="1">
            <a:off x="6065553" y="219727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1FC06B79-EF5D-ED9A-269B-E75F01977D5F}"/>
              </a:ext>
            </a:extLst>
          </p:cNvPr>
          <p:cNvSpPr/>
          <p:nvPr/>
        </p:nvSpPr>
        <p:spPr>
          <a:xfrm flipH="1">
            <a:off x="6401291" y="21972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5" name="矩形 184">
            <a:extLst>
              <a:ext uri="{FF2B5EF4-FFF2-40B4-BE49-F238E27FC236}">
                <a16:creationId xmlns:a16="http://schemas.microsoft.com/office/drawing/2014/main" id="{2BB93F9E-B8D3-797E-7018-D8F6ADE57910}"/>
              </a:ext>
            </a:extLst>
          </p:cNvPr>
          <p:cNvSpPr/>
          <p:nvPr/>
        </p:nvSpPr>
        <p:spPr>
          <a:xfrm flipH="1">
            <a:off x="7288384" y="21972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4708934C-938C-87BA-3779-3E4960A43482}"/>
              </a:ext>
            </a:extLst>
          </p:cNvPr>
          <p:cNvSpPr/>
          <p:nvPr/>
        </p:nvSpPr>
        <p:spPr>
          <a:xfrm flipH="1">
            <a:off x="4153095" y="219727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63B353BB-9759-A50A-AF30-F20770855D94}"/>
              </a:ext>
            </a:extLst>
          </p:cNvPr>
          <p:cNvSpPr/>
          <p:nvPr/>
        </p:nvSpPr>
        <p:spPr>
          <a:xfrm flipH="1">
            <a:off x="8808273" y="219727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50AEA256-7404-116D-619D-959AA48F46DE}"/>
              </a:ext>
            </a:extLst>
          </p:cNvPr>
          <p:cNvSpPr/>
          <p:nvPr/>
        </p:nvSpPr>
        <p:spPr>
          <a:xfrm flipH="1">
            <a:off x="8173447" y="219727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6E68A8ED-F99F-FF10-8B42-D24CEBF256E1}"/>
              </a:ext>
            </a:extLst>
          </p:cNvPr>
          <p:cNvSpPr/>
          <p:nvPr/>
        </p:nvSpPr>
        <p:spPr>
          <a:xfrm flipH="1">
            <a:off x="8435262" y="219727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D97CC08A-BF18-98CC-826C-F3A115913422}"/>
              </a:ext>
            </a:extLst>
          </p:cNvPr>
          <p:cNvSpPr/>
          <p:nvPr/>
        </p:nvSpPr>
        <p:spPr>
          <a:xfrm flipH="1">
            <a:off x="4782038" y="196646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" name="矩形 192">
            <a:extLst>
              <a:ext uri="{FF2B5EF4-FFF2-40B4-BE49-F238E27FC236}">
                <a16:creationId xmlns:a16="http://schemas.microsoft.com/office/drawing/2014/main" id="{4256F9B7-41AE-2323-EA84-61B26B4C3CCF}"/>
              </a:ext>
            </a:extLst>
          </p:cNvPr>
          <p:cNvSpPr/>
          <p:nvPr/>
        </p:nvSpPr>
        <p:spPr>
          <a:xfrm flipH="1">
            <a:off x="6065553" y="196646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" name="矩形 193">
            <a:extLst>
              <a:ext uri="{FF2B5EF4-FFF2-40B4-BE49-F238E27FC236}">
                <a16:creationId xmlns:a16="http://schemas.microsoft.com/office/drawing/2014/main" id="{C6591C40-D8D8-E313-92A0-222DEA2CC4B6}"/>
              </a:ext>
            </a:extLst>
          </p:cNvPr>
          <p:cNvSpPr/>
          <p:nvPr/>
        </p:nvSpPr>
        <p:spPr>
          <a:xfrm flipH="1">
            <a:off x="6401291" y="196646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6" name="矩形 195">
            <a:extLst>
              <a:ext uri="{FF2B5EF4-FFF2-40B4-BE49-F238E27FC236}">
                <a16:creationId xmlns:a16="http://schemas.microsoft.com/office/drawing/2014/main" id="{83820AC8-3F91-CBC6-4AEB-A8E447987305}"/>
              </a:ext>
            </a:extLst>
          </p:cNvPr>
          <p:cNvSpPr/>
          <p:nvPr/>
        </p:nvSpPr>
        <p:spPr>
          <a:xfrm flipH="1">
            <a:off x="4153095" y="1966464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矩形 202">
            <a:extLst>
              <a:ext uri="{FF2B5EF4-FFF2-40B4-BE49-F238E27FC236}">
                <a16:creationId xmlns:a16="http://schemas.microsoft.com/office/drawing/2014/main" id="{552AFEF1-F2E8-7E2A-EDE6-6FBD8C9A78CA}"/>
              </a:ext>
            </a:extLst>
          </p:cNvPr>
          <p:cNvSpPr/>
          <p:nvPr/>
        </p:nvSpPr>
        <p:spPr>
          <a:xfrm flipH="1">
            <a:off x="6065553" y="1715746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4" name="矩形 203">
            <a:extLst>
              <a:ext uri="{FF2B5EF4-FFF2-40B4-BE49-F238E27FC236}">
                <a16:creationId xmlns:a16="http://schemas.microsoft.com/office/drawing/2014/main" id="{206301DB-5136-D21E-53EC-E746B7DF5DB2}"/>
              </a:ext>
            </a:extLst>
          </p:cNvPr>
          <p:cNvSpPr/>
          <p:nvPr/>
        </p:nvSpPr>
        <p:spPr>
          <a:xfrm flipH="1">
            <a:off x="6401291" y="171574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1" name="矩形: 圆角 210">
            <a:extLst>
              <a:ext uri="{FF2B5EF4-FFF2-40B4-BE49-F238E27FC236}">
                <a16:creationId xmlns:a16="http://schemas.microsoft.com/office/drawing/2014/main" id="{C0D4E011-5725-D3D9-21C7-25939FBBE06F}"/>
              </a:ext>
            </a:extLst>
          </p:cNvPr>
          <p:cNvSpPr/>
          <p:nvPr/>
        </p:nvSpPr>
        <p:spPr>
          <a:xfrm>
            <a:off x="3899480" y="1668842"/>
            <a:ext cx="5188034" cy="1702164"/>
          </a:xfrm>
          <a:prstGeom prst="roundRect">
            <a:avLst>
              <a:gd name="adj" fmla="val 3920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212" name="矩形: 圆角 211">
            <a:extLst>
              <a:ext uri="{FF2B5EF4-FFF2-40B4-BE49-F238E27FC236}">
                <a16:creationId xmlns:a16="http://schemas.microsoft.com/office/drawing/2014/main" id="{E2A41452-B7FF-6CC6-C77F-8827D78EA22A}"/>
              </a:ext>
            </a:extLst>
          </p:cNvPr>
          <p:cNvSpPr/>
          <p:nvPr/>
        </p:nvSpPr>
        <p:spPr>
          <a:xfrm>
            <a:off x="3898140" y="3847758"/>
            <a:ext cx="5188034" cy="283560"/>
          </a:xfrm>
          <a:prstGeom prst="roundRect">
            <a:avLst>
              <a:gd name="adj" fmla="val 3920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215" name="矩形 214">
            <a:extLst>
              <a:ext uri="{FF2B5EF4-FFF2-40B4-BE49-F238E27FC236}">
                <a16:creationId xmlns:a16="http://schemas.microsoft.com/office/drawing/2014/main" id="{E98AFB9A-E814-2425-9850-0352B35EB55E}"/>
              </a:ext>
            </a:extLst>
          </p:cNvPr>
          <p:cNvSpPr/>
          <p:nvPr/>
        </p:nvSpPr>
        <p:spPr>
          <a:xfrm flipH="1">
            <a:off x="4782038" y="136037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矩形 215">
            <a:extLst>
              <a:ext uri="{FF2B5EF4-FFF2-40B4-BE49-F238E27FC236}">
                <a16:creationId xmlns:a16="http://schemas.microsoft.com/office/drawing/2014/main" id="{034C7618-DF3C-4C49-1A95-594D1F0330FA}"/>
              </a:ext>
            </a:extLst>
          </p:cNvPr>
          <p:cNvSpPr/>
          <p:nvPr/>
        </p:nvSpPr>
        <p:spPr>
          <a:xfrm flipH="1">
            <a:off x="6065553" y="13603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矩形 216">
            <a:extLst>
              <a:ext uri="{FF2B5EF4-FFF2-40B4-BE49-F238E27FC236}">
                <a16:creationId xmlns:a16="http://schemas.microsoft.com/office/drawing/2014/main" id="{053F55C1-2910-3D4C-650E-F611485A3519}"/>
              </a:ext>
            </a:extLst>
          </p:cNvPr>
          <p:cNvSpPr/>
          <p:nvPr/>
        </p:nvSpPr>
        <p:spPr>
          <a:xfrm flipH="1">
            <a:off x="6401291" y="136037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矩形 217">
            <a:extLst>
              <a:ext uri="{FF2B5EF4-FFF2-40B4-BE49-F238E27FC236}">
                <a16:creationId xmlns:a16="http://schemas.microsoft.com/office/drawing/2014/main" id="{B672DF81-3E15-B521-73F2-6A64ED4C0396}"/>
              </a:ext>
            </a:extLst>
          </p:cNvPr>
          <p:cNvSpPr/>
          <p:nvPr/>
        </p:nvSpPr>
        <p:spPr>
          <a:xfrm flipH="1">
            <a:off x="7288384" y="1360378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矩形 218">
            <a:extLst>
              <a:ext uri="{FF2B5EF4-FFF2-40B4-BE49-F238E27FC236}">
                <a16:creationId xmlns:a16="http://schemas.microsoft.com/office/drawing/2014/main" id="{A2D4153E-27A0-FA52-0D76-DB51CA3F8E2C}"/>
              </a:ext>
            </a:extLst>
          </p:cNvPr>
          <p:cNvSpPr/>
          <p:nvPr/>
        </p:nvSpPr>
        <p:spPr>
          <a:xfrm flipH="1">
            <a:off x="4153095" y="1360375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0" name="矩形 219">
            <a:extLst>
              <a:ext uri="{FF2B5EF4-FFF2-40B4-BE49-F238E27FC236}">
                <a16:creationId xmlns:a16="http://schemas.microsoft.com/office/drawing/2014/main" id="{5C2CBDFE-1221-CDC0-BE02-90969EC6179A}"/>
              </a:ext>
            </a:extLst>
          </p:cNvPr>
          <p:cNvSpPr/>
          <p:nvPr/>
        </p:nvSpPr>
        <p:spPr>
          <a:xfrm flipH="1">
            <a:off x="8808273" y="13603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1" name="矩形 220">
            <a:extLst>
              <a:ext uri="{FF2B5EF4-FFF2-40B4-BE49-F238E27FC236}">
                <a16:creationId xmlns:a16="http://schemas.microsoft.com/office/drawing/2014/main" id="{5BED1CCD-53B8-8E59-9AF5-9EB7E87DA08D}"/>
              </a:ext>
            </a:extLst>
          </p:cNvPr>
          <p:cNvSpPr/>
          <p:nvPr/>
        </p:nvSpPr>
        <p:spPr>
          <a:xfrm flipH="1">
            <a:off x="8173447" y="1360375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2" name="矩形 221">
            <a:extLst>
              <a:ext uri="{FF2B5EF4-FFF2-40B4-BE49-F238E27FC236}">
                <a16:creationId xmlns:a16="http://schemas.microsoft.com/office/drawing/2014/main" id="{01A772DF-636D-7E95-98C2-AAD188B14682}"/>
              </a:ext>
            </a:extLst>
          </p:cNvPr>
          <p:cNvSpPr/>
          <p:nvPr/>
        </p:nvSpPr>
        <p:spPr>
          <a:xfrm flipH="1">
            <a:off x="8435262" y="1360377"/>
            <a:ext cx="79348" cy="158027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3" name="矩形: 圆角 222">
            <a:extLst>
              <a:ext uri="{FF2B5EF4-FFF2-40B4-BE49-F238E27FC236}">
                <a16:creationId xmlns:a16="http://schemas.microsoft.com/office/drawing/2014/main" id="{45FC010A-A861-BE11-F07B-E4ECF1B6B55B}"/>
              </a:ext>
            </a:extLst>
          </p:cNvPr>
          <p:cNvSpPr/>
          <p:nvPr/>
        </p:nvSpPr>
        <p:spPr>
          <a:xfrm>
            <a:off x="3898140" y="1292589"/>
            <a:ext cx="5188034" cy="283560"/>
          </a:xfrm>
          <a:prstGeom prst="roundRect">
            <a:avLst>
              <a:gd name="adj" fmla="val 3920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E7F01C65-3B7C-2C92-2FBE-162FF1CBDF69}"/>
                  </a:ext>
                </a:extLst>
              </p:cNvPr>
              <p:cNvSpPr txBox="1"/>
              <p:nvPr/>
            </p:nvSpPr>
            <p:spPr>
              <a:xfrm>
                <a:off x="9075150" y="1128163"/>
                <a:ext cx="24291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800">
                    <a:effectLst/>
                    <a:latin typeface="Arial" panose="020B0604020202020204" pitchFamily="34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nonredundant sequenced</a:t>
                </a:r>
              </a:p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unique 2b tag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zh-CN" sz="1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E7F01C65-3B7C-2C92-2FBE-162FF1CBD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50" y="1128163"/>
                <a:ext cx="2429168" cy="523220"/>
              </a:xfrm>
              <a:prstGeom prst="rect">
                <a:avLst/>
              </a:prstGeom>
              <a:blipFill>
                <a:blip r:embed="rId4"/>
                <a:stretch>
                  <a:fillRect l="-754" t="-2326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50C780A7-07A2-FD5B-D7F8-58B5D0ED7488}"/>
                  </a:ext>
                </a:extLst>
              </p:cNvPr>
              <p:cNvSpPr txBox="1"/>
              <p:nvPr/>
            </p:nvSpPr>
            <p:spPr>
              <a:xfrm>
                <a:off x="9075150" y="3765555"/>
                <a:ext cx="296992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800">
                    <a:effectLst/>
                    <a:latin typeface="Arial" panose="020B0604020202020204" pitchFamily="34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theoretically existent 2b tags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0070C0"/>
                    </a:solidFill>
                  </a:rPr>
                  <a:t>)</a:t>
                </a:r>
                <a:r>
                  <a:rPr lang="zh-CN" altLang="zh-CN" sz="1400" dirty="0">
                    <a:solidFill>
                      <a:srgbClr val="0070C0"/>
                    </a:solidFill>
                  </a:rPr>
                  <a:t> </a:t>
                </a:r>
                <a:r>
                  <a:rPr lang="en-US" altLang="zh-CN" sz="1400" dirty="0">
                    <a:solidFill>
                      <a:srgbClr val="0070C0"/>
                    </a:solidFill>
                  </a:rPr>
                  <a:t> </a:t>
                </a:r>
                <a:endParaRPr lang="zh-CN" altLang="zh-CN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38" name="文本框 237">
                <a:extLst>
                  <a:ext uri="{FF2B5EF4-FFF2-40B4-BE49-F238E27FC236}">
                    <a16:creationId xmlns:a16="http://schemas.microsoft.com/office/drawing/2014/main" id="{50C780A7-07A2-FD5B-D7F8-58B5D0ED7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50" y="3765555"/>
                <a:ext cx="2969923" cy="307777"/>
              </a:xfrm>
              <a:prstGeom prst="rect">
                <a:avLst/>
              </a:prstGeom>
              <a:blipFill>
                <a:blip r:embed="rId5"/>
                <a:stretch>
                  <a:fillRect l="-616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0" name="连接符: 肘形 239">
            <a:extLst>
              <a:ext uri="{FF2B5EF4-FFF2-40B4-BE49-F238E27FC236}">
                <a16:creationId xmlns:a16="http://schemas.microsoft.com/office/drawing/2014/main" id="{FFD03728-F46F-A15C-3313-823F25E9EE38}"/>
              </a:ext>
            </a:extLst>
          </p:cNvPr>
          <p:cNvCxnSpPr>
            <a:cxnSpLocks/>
            <a:stCxn id="93" idx="0"/>
            <a:endCxn id="225" idx="1"/>
          </p:cNvCxnSpPr>
          <p:nvPr/>
        </p:nvCxnSpPr>
        <p:spPr>
          <a:xfrm rot="5400000" flipH="1" flipV="1">
            <a:off x="6469027" y="1295696"/>
            <a:ext cx="329867" cy="488238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连接符: 肘形 241">
            <a:extLst>
              <a:ext uri="{FF2B5EF4-FFF2-40B4-BE49-F238E27FC236}">
                <a16:creationId xmlns:a16="http://schemas.microsoft.com/office/drawing/2014/main" id="{8534B206-3800-17DC-AF5C-6CE3A6632033}"/>
              </a:ext>
            </a:extLst>
          </p:cNvPr>
          <p:cNvCxnSpPr>
            <a:cxnSpLocks/>
            <a:stCxn id="13" idx="0"/>
            <a:endCxn id="225" idx="1"/>
          </p:cNvCxnSpPr>
          <p:nvPr/>
        </p:nvCxnSpPr>
        <p:spPr>
          <a:xfrm rot="5400000" flipH="1" flipV="1">
            <a:off x="6783496" y="1610171"/>
            <a:ext cx="329870" cy="4253439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B0BE341D-79FE-A495-2D05-B756286D55B0}"/>
              </a:ext>
            </a:extLst>
          </p:cNvPr>
          <p:cNvCxnSpPr>
            <a:cxnSpLocks/>
            <a:stCxn id="105" idx="0"/>
            <a:endCxn id="225" idx="1"/>
          </p:cNvCxnSpPr>
          <p:nvPr/>
        </p:nvCxnSpPr>
        <p:spPr>
          <a:xfrm rot="5400000" flipH="1" flipV="1">
            <a:off x="7161417" y="1988090"/>
            <a:ext cx="329869" cy="3497598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连接符: 肘形 249">
            <a:extLst>
              <a:ext uri="{FF2B5EF4-FFF2-40B4-BE49-F238E27FC236}">
                <a16:creationId xmlns:a16="http://schemas.microsoft.com/office/drawing/2014/main" id="{BC34A25A-E6AA-7C1E-7322-0AF43EF9FC99}"/>
              </a:ext>
            </a:extLst>
          </p:cNvPr>
          <p:cNvCxnSpPr>
            <a:cxnSpLocks/>
            <a:stCxn id="61" idx="0"/>
            <a:endCxn id="225" idx="1"/>
          </p:cNvCxnSpPr>
          <p:nvPr/>
        </p:nvCxnSpPr>
        <p:spPr>
          <a:xfrm rot="5400000" flipH="1" flipV="1">
            <a:off x="7425255" y="2251927"/>
            <a:ext cx="329869" cy="2969923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连接符: 肘形 251">
            <a:extLst>
              <a:ext uri="{FF2B5EF4-FFF2-40B4-BE49-F238E27FC236}">
                <a16:creationId xmlns:a16="http://schemas.microsoft.com/office/drawing/2014/main" id="{C0646B03-F9F0-B64B-0BE3-84B8FC33D846}"/>
              </a:ext>
            </a:extLst>
          </p:cNvPr>
          <p:cNvCxnSpPr>
            <a:cxnSpLocks/>
            <a:stCxn id="72" idx="0"/>
            <a:endCxn id="225" idx="1"/>
          </p:cNvCxnSpPr>
          <p:nvPr/>
        </p:nvCxnSpPr>
        <p:spPr>
          <a:xfrm rot="5400000" flipH="1" flipV="1">
            <a:off x="7593124" y="2419797"/>
            <a:ext cx="329870" cy="2634187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连接符: 肘形 253">
            <a:extLst>
              <a:ext uri="{FF2B5EF4-FFF2-40B4-BE49-F238E27FC236}">
                <a16:creationId xmlns:a16="http://schemas.microsoft.com/office/drawing/2014/main" id="{D000275C-FAF7-627B-3B45-6D3E72AB3461}"/>
              </a:ext>
            </a:extLst>
          </p:cNvPr>
          <p:cNvCxnSpPr>
            <a:cxnSpLocks/>
            <a:stCxn id="15" idx="0"/>
            <a:endCxn id="225" idx="1"/>
          </p:cNvCxnSpPr>
          <p:nvPr/>
        </p:nvCxnSpPr>
        <p:spPr>
          <a:xfrm rot="5400000" flipH="1" flipV="1">
            <a:off x="7779629" y="2606302"/>
            <a:ext cx="329870" cy="226117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连接符: 肘形 257">
            <a:extLst>
              <a:ext uri="{FF2B5EF4-FFF2-40B4-BE49-F238E27FC236}">
                <a16:creationId xmlns:a16="http://schemas.microsoft.com/office/drawing/2014/main" id="{CA1C5431-CACA-381B-A922-43CD7F862D3D}"/>
              </a:ext>
            </a:extLst>
          </p:cNvPr>
          <p:cNvCxnSpPr>
            <a:cxnSpLocks/>
            <a:stCxn id="73" idx="0"/>
            <a:endCxn id="225" idx="1"/>
          </p:cNvCxnSpPr>
          <p:nvPr/>
        </p:nvCxnSpPr>
        <p:spPr>
          <a:xfrm rot="5400000" flipH="1" flipV="1">
            <a:off x="8036668" y="2863343"/>
            <a:ext cx="329870" cy="174709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连接符: 肘形 259">
            <a:extLst>
              <a:ext uri="{FF2B5EF4-FFF2-40B4-BE49-F238E27FC236}">
                <a16:creationId xmlns:a16="http://schemas.microsoft.com/office/drawing/2014/main" id="{FB7AEB7C-EA61-24FE-BB3C-ADF0A857C1A7}"/>
              </a:ext>
            </a:extLst>
          </p:cNvPr>
          <p:cNvCxnSpPr>
            <a:cxnSpLocks/>
            <a:stCxn id="100" idx="0"/>
            <a:endCxn id="225" idx="1"/>
          </p:cNvCxnSpPr>
          <p:nvPr/>
        </p:nvCxnSpPr>
        <p:spPr>
          <a:xfrm rot="5400000" flipH="1" flipV="1">
            <a:off x="8479203" y="3305872"/>
            <a:ext cx="329867" cy="862030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连接符: 肘形 261">
            <a:extLst>
              <a:ext uri="{FF2B5EF4-FFF2-40B4-BE49-F238E27FC236}">
                <a16:creationId xmlns:a16="http://schemas.microsoft.com/office/drawing/2014/main" id="{FE595E18-D344-9A85-781E-E187B6F507AE}"/>
              </a:ext>
            </a:extLst>
          </p:cNvPr>
          <p:cNvCxnSpPr>
            <a:cxnSpLocks/>
            <a:stCxn id="96" idx="0"/>
            <a:endCxn id="225" idx="1"/>
          </p:cNvCxnSpPr>
          <p:nvPr/>
        </p:nvCxnSpPr>
        <p:spPr>
          <a:xfrm rot="5400000" flipH="1" flipV="1">
            <a:off x="8796616" y="3623287"/>
            <a:ext cx="329869" cy="227205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连接符: 肘形 263">
            <a:extLst>
              <a:ext uri="{FF2B5EF4-FFF2-40B4-BE49-F238E27FC236}">
                <a16:creationId xmlns:a16="http://schemas.microsoft.com/office/drawing/2014/main" id="{EED4B126-5E7D-C00A-33E2-523462CF4B60}"/>
              </a:ext>
            </a:extLst>
          </p:cNvPr>
          <p:cNvCxnSpPr>
            <a:cxnSpLocks/>
            <a:stCxn id="102" idx="0"/>
            <a:endCxn id="225" idx="1"/>
          </p:cNvCxnSpPr>
          <p:nvPr/>
        </p:nvCxnSpPr>
        <p:spPr>
          <a:xfrm rot="5400000" flipH="1" flipV="1">
            <a:off x="8610108" y="3436783"/>
            <a:ext cx="329869" cy="600214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矩形: 圆角 270">
            <a:extLst>
              <a:ext uri="{FF2B5EF4-FFF2-40B4-BE49-F238E27FC236}">
                <a16:creationId xmlns:a16="http://schemas.microsoft.com/office/drawing/2014/main" id="{EC19402D-81A7-9A30-148C-37C731C0A502}"/>
              </a:ext>
            </a:extLst>
          </p:cNvPr>
          <p:cNvSpPr/>
          <p:nvPr/>
        </p:nvSpPr>
        <p:spPr>
          <a:xfrm>
            <a:off x="196344" y="1656631"/>
            <a:ext cx="2561354" cy="1702164"/>
          </a:xfrm>
          <a:prstGeom prst="roundRect">
            <a:avLst>
              <a:gd name="adj" fmla="val 3920"/>
            </a:avLst>
          </a:prstGeom>
          <a:noFill/>
          <a:ln w="63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E0813490-5590-8156-4810-4C52AF7C0BE3}"/>
                  </a:ext>
                </a:extLst>
              </p:cNvPr>
              <p:cNvSpPr txBox="1"/>
              <p:nvPr/>
            </p:nvSpPr>
            <p:spPr>
              <a:xfrm>
                <a:off x="386798" y="3319108"/>
                <a:ext cx="2214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>
                  <a:defRPr sz="800">
                    <a:effectLst/>
                    <a:latin typeface="Arial" panose="020B0604020202020204" pitchFamily="34" charset="0"/>
                    <a:ea typeface="等线" panose="02010600030101010101" pitchFamily="2" charset="-122"/>
                  </a:defRPr>
                </a:lvl1pPr>
              </a:lstStyle>
              <a:p>
                <a:r>
                  <a:rPr lang="en-US" altLang="zh-CN" sz="1400" dirty="0">
                    <a:solidFill>
                      <a:srgbClr val="0070C0"/>
                    </a:solidFill>
                  </a:rPr>
                  <a:t>Total reads number (</a:t>
                </a:r>
                <a14:m>
                  <m:oMath xmlns:m="http://schemas.openxmlformats.org/officeDocument/2006/math">
                    <m:r>
                      <a:rPr lang="en-US" altLang="zh-CN" sz="1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1400" dirty="0">
                    <a:solidFill>
                      <a:srgbClr val="0070C0"/>
                    </a:solidFill>
                  </a:rPr>
                  <a:t>)</a:t>
                </a:r>
                <a:endParaRPr lang="zh-CN" altLang="en-US" sz="1400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72" name="文本框 271">
                <a:extLst>
                  <a:ext uri="{FF2B5EF4-FFF2-40B4-BE49-F238E27FC236}">
                    <a16:creationId xmlns:a16="http://schemas.microsoft.com/office/drawing/2014/main" id="{E0813490-5590-8156-4810-4C52AF7C0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98" y="3319108"/>
                <a:ext cx="2214870" cy="307777"/>
              </a:xfrm>
              <a:prstGeom prst="rect">
                <a:avLst/>
              </a:prstGeom>
              <a:blipFill>
                <a:blip r:embed="rId6"/>
                <a:stretch>
                  <a:fillRect l="-824" t="-1961" b="-196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箭头: 右 272">
            <a:extLst>
              <a:ext uri="{FF2B5EF4-FFF2-40B4-BE49-F238E27FC236}">
                <a16:creationId xmlns:a16="http://schemas.microsoft.com/office/drawing/2014/main" id="{45070C24-8614-9043-F2A8-343DFCDFAE0B}"/>
              </a:ext>
            </a:extLst>
          </p:cNvPr>
          <p:cNvSpPr/>
          <p:nvPr/>
        </p:nvSpPr>
        <p:spPr>
          <a:xfrm>
            <a:off x="2902284" y="2407753"/>
            <a:ext cx="866138" cy="238446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/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A340AEE3-91F1-329B-A7B0-ABF5E62CD3A3}"/>
              </a:ext>
            </a:extLst>
          </p:cNvPr>
          <p:cNvSpPr txBox="1"/>
          <p:nvPr/>
        </p:nvSpPr>
        <p:spPr>
          <a:xfrm>
            <a:off x="2832757" y="2583647"/>
            <a:ext cx="1023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Mapping</a:t>
            </a:r>
          </a:p>
          <a:p>
            <a:pPr algn="ctr"/>
            <a:r>
              <a:rPr lang="en-US" altLang="zh-CN" sz="1400" dirty="0"/>
              <a:t>results</a:t>
            </a:r>
            <a:endParaRPr lang="zh-CN" altLang="en-US" sz="1400" dirty="0"/>
          </a:p>
        </p:txBody>
      </p:sp>
      <p:sp>
        <p:nvSpPr>
          <p:cNvPr id="327" name="文本框 326">
            <a:extLst>
              <a:ext uri="{FF2B5EF4-FFF2-40B4-BE49-F238E27FC236}">
                <a16:creationId xmlns:a16="http://schemas.microsoft.com/office/drawing/2014/main" id="{B7545A8B-41DF-F717-C5F5-D080940724B9}"/>
              </a:ext>
            </a:extLst>
          </p:cNvPr>
          <p:cNvSpPr txBox="1"/>
          <p:nvPr/>
        </p:nvSpPr>
        <p:spPr>
          <a:xfrm>
            <a:off x="280847" y="1240760"/>
            <a:ext cx="27258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Input WMS originated 2b tags</a:t>
            </a:r>
            <a:endParaRPr lang="zh-CN" altLang="en-US" sz="1400" dirty="0"/>
          </a:p>
        </p:txBody>
      </p:sp>
      <p:sp>
        <p:nvSpPr>
          <p:cNvPr id="328" name="文本框 327">
            <a:extLst>
              <a:ext uri="{FF2B5EF4-FFF2-40B4-BE49-F238E27FC236}">
                <a16:creationId xmlns:a16="http://schemas.microsoft.com/office/drawing/2014/main" id="{68A68778-34A4-4260-1373-9FF9074DB135}"/>
              </a:ext>
            </a:extLst>
          </p:cNvPr>
          <p:cNvSpPr txBox="1"/>
          <p:nvPr/>
        </p:nvSpPr>
        <p:spPr>
          <a:xfrm>
            <a:off x="2898883" y="3804780"/>
            <a:ext cx="1227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Species 1</a:t>
            </a:r>
            <a:endParaRPr lang="zh-CN" altLang="en-US" sz="1400" dirty="0"/>
          </a:p>
        </p:txBody>
      </p:sp>
      <p:sp>
        <p:nvSpPr>
          <p:cNvPr id="329" name="文本框 328">
            <a:extLst>
              <a:ext uri="{FF2B5EF4-FFF2-40B4-BE49-F238E27FC236}">
                <a16:creationId xmlns:a16="http://schemas.microsoft.com/office/drawing/2014/main" id="{DD69100A-2220-222C-F646-49535EE63F3A}"/>
              </a:ext>
            </a:extLst>
          </p:cNvPr>
          <p:cNvSpPr txBox="1"/>
          <p:nvPr/>
        </p:nvSpPr>
        <p:spPr>
          <a:xfrm>
            <a:off x="2898883" y="4126542"/>
            <a:ext cx="1227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Species 2</a:t>
            </a:r>
            <a:endParaRPr lang="zh-CN" altLang="en-US" sz="1400" dirty="0"/>
          </a:p>
        </p:txBody>
      </p:sp>
      <p:sp>
        <p:nvSpPr>
          <p:cNvPr id="330" name="文本框 329">
            <a:extLst>
              <a:ext uri="{FF2B5EF4-FFF2-40B4-BE49-F238E27FC236}">
                <a16:creationId xmlns:a16="http://schemas.microsoft.com/office/drawing/2014/main" id="{C4BC495E-6B06-9B06-A5B5-ED76C5AB0F53}"/>
              </a:ext>
            </a:extLst>
          </p:cNvPr>
          <p:cNvSpPr txBox="1"/>
          <p:nvPr/>
        </p:nvSpPr>
        <p:spPr>
          <a:xfrm>
            <a:off x="2898883" y="4448304"/>
            <a:ext cx="1227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Species 3</a:t>
            </a:r>
            <a:endParaRPr lang="zh-CN" altLang="en-US" sz="1400" dirty="0"/>
          </a:p>
        </p:txBody>
      </p:sp>
      <p:sp>
        <p:nvSpPr>
          <p:cNvPr id="331" name="文本框 330">
            <a:extLst>
              <a:ext uri="{FF2B5EF4-FFF2-40B4-BE49-F238E27FC236}">
                <a16:creationId xmlns:a16="http://schemas.microsoft.com/office/drawing/2014/main" id="{B222DD09-3B08-2A59-0F91-A0D4E4E62832}"/>
              </a:ext>
            </a:extLst>
          </p:cNvPr>
          <p:cNvSpPr txBox="1"/>
          <p:nvPr/>
        </p:nvSpPr>
        <p:spPr>
          <a:xfrm>
            <a:off x="2898883" y="4770066"/>
            <a:ext cx="1227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Species 4</a:t>
            </a:r>
            <a:endParaRPr lang="zh-CN" altLang="en-US" sz="1400" dirty="0"/>
          </a:p>
        </p:txBody>
      </p:sp>
      <p:sp>
        <p:nvSpPr>
          <p:cNvPr id="332" name="文本框 331">
            <a:extLst>
              <a:ext uri="{FF2B5EF4-FFF2-40B4-BE49-F238E27FC236}">
                <a16:creationId xmlns:a16="http://schemas.microsoft.com/office/drawing/2014/main" id="{7A8D61C5-E72C-8B87-2A59-75BD9E499E6B}"/>
              </a:ext>
            </a:extLst>
          </p:cNvPr>
          <p:cNvSpPr txBox="1"/>
          <p:nvPr/>
        </p:nvSpPr>
        <p:spPr>
          <a:xfrm>
            <a:off x="2898883" y="5091830"/>
            <a:ext cx="1227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Species N</a:t>
            </a:r>
            <a:endParaRPr lang="zh-CN" altLang="en-US" sz="1400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79B407C5-C8B3-6C43-6649-413B7E9FEE1E}"/>
              </a:ext>
            </a:extLst>
          </p:cNvPr>
          <p:cNvSpPr txBox="1"/>
          <p:nvPr/>
        </p:nvSpPr>
        <p:spPr>
          <a:xfrm>
            <a:off x="4354110" y="5422059"/>
            <a:ext cx="4272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pPr algn="ctr"/>
            <a:r>
              <a:rPr lang="en-US" altLang="zh-CN" sz="1400" dirty="0"/>
              <a:t>Preconstructed unique 2b database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298324F-4A1D-F983-594A-4201990A5048}"/>
              </a:ext>
            </a:extLst>
          </p:cNvPr>
          <p:cNvSpPr txBox="1"/>
          <p:nvPr/>
        </p:nvSpPr>
        <p:spPr>
          <a:xfrm rot="16200000">
            <a:off x="3588280" y="2352291"/>
            <a:ext cx="8198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800">
                <a:effectLst/>
                <a:latin typeface="Arial" panose="020B0604020202020204" pitchFamily="34" charset="0"/>
                <a:ea typeface="等线" panose="02010600030101010101" pitchFamily="2" charset="-122"/>
              </a:defRPr>
            </a:lvl1pPr>
          </a:lstStyle>
          <a:p>
            <a:r>
              <a:rPr lang="en-US" altLang="zh-CN" sz="1400" dirty="0"/>
              <a:t>Depth</a:t>
            </a:r>
            <a:endParaRPr lang="zh-CN" altLang="en-US" sz="1400" dirty="0"/>
          </a:p>
        </p:txBody>
      </p:sp>
      <p:sp>
        <p:nvSpPr>
          <p:cNvPr id="335" name="文本框 334">
            <a:extLst>
              <a:ext uri="{FF2B5EF4-FFF2-40B4-BE49-F238E27FC236}">
                <a16:creationId xmlns:a16="http://schemas.microsoft.com/office/drawing/2014/main" id="{0236B535-2CFE-EA5E-2158-1ACF08C88A14}"/>
              </a:ext>
            </a:extLst>
          </p:cNvPr>
          <p:cNvSpPr txBox="1"/>
          <p:nvPr/>
        </p:nvSpPr>
        <p:spPr>
          <a:xfrm>
            <a:off x="627900" y="4448304"/>
            <a:ext cx="21162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Species-specific 2b tags</a:t>
            </a:r>
          </a:p>
        </p:txBody>
      </p:sp>
      <p:sp>
        <p:nvSpPr>
          <p:cNvPr id="337" name="矩形 336">
            <a:extLst>
              <a:ext uri="{FF2B5EF4-FFF2-40B4-BE49-F238E27FC236}">
                <a16:creationId xmlns:a16="http://schemas.microsoft.com/office/drawing/2014/main" id="{599FFE24-60FA-C525-AB78-7472889BAEC9}"/>
              </a:ext>
            </a:extLst>
          </p:cNvPr>
          <p:cNvSpPr/>
          <p:nvPr/>
        </p:nvSpPr>
        <p:spPr>
          <a:xfrm>
            <a:off x="191960" y="4526571"/>
            <a:ext cx="67955" cy="159768"/>
          </a:xfrm>
          <a:prstGeom prst="rect">
            <a:avLst/>
          </a:prstGeom>
          <a:solidFill>
            <a:srgbClr val="FD8D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8" name="矩形 337">
            <a:extLst>
              <a:ext uri="{FF2B5EF4-FFF2-40B4-BE49-F238E27FC236}">
                <a16:creationId xmlns:a16="http://schemas.microsoft.com/office/drawing/2014/main" id="{DDB61889-7D3B-7A9A-54C1-EEAA989AE903}"/>
              </a:ext>
            </a:extLst>
          </p:cNvPr>
          <p:cNvSpPr/>
          <p:nvPr/>
        </p:nvSpPr>
        <p:spPr>
          <a:xfrm>
            <a:off x="268950" y="4526571"/>
            <a:ext cx="67955" cy="159768"/>
          </a:xfrm>
          <a:prstGeom prst="rect">
            <a:avLst/>
          </a:prstGeom>
          <a:solidFill>
            <a:srgbClr val="8DA0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9" name="矩形 338">
            <a:extLst>
              <a:ext uri="{FF2B5EF4-FFF2-40B4-BE49-F238E27FC236}">
                <a16:creationId xmlns:a16="http://schemas.microsoft.com/office/drawing/2014/main" id="{39BE75A9-764E-036D-3D0E-E550140D985C}"/>
              </a:ext>
            </a:extLst>
          </p:cNvPr>
          <p:cNvSpPr/>
          <p:nvPr/>
        </p:nvSpPr>
        <p:spPr>
          <a:xfrm>
            <a:off x="345940" y="4526571"/>
            <a:ext cx="67955" cy="159768"/>
          </a:xfrm>
          <a:prstGeom prst="rect">
            <a:avLst/>
          </a:prstGeom>
          <a:solidFill>
            <a:srgbClr val="E78A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0" name="矩形 339">
            <a:extLst>
              <a:ext uri="{FF2B5EF4-FFF2-40B4-BE49-F238E27FC236}">
                <a16:creationId xmlns:a16="http://schemas.microsoft.com/office/drawing/2014/main" id="{B454C86D-D5EE-C199-D102-F2A6219BDCC5}"/>
              </a:ext>
            </a:extLst>
          </p:cNvPr>
          <p:cNvSpPr/>
          <p:nvPr/>
        </p:nvSpPr>
        <p:spPr>
          <a:xfrm>
            <a:off x="422930" y="4526571"/>
            <a:ext cx="67955" cy="159768"/>
          </a:xfrm>
          <a:prstGeom prst="rect">
            <a:avLst/>
          </a:prstGeom>
          <a:solidFill>
            <a:srgbClr val="A6D8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1" name="矩形 340">
            <a:extLst>
              <a:ext uri="{FF2B5EF4-FFF2-40B4-BE49-F238E27FC236}">
                <a16:creationId xmlns:a16="http://schemas.microsoft.com/office/drawing/2014/main" id="{DB6EA424-5011-F069-0695-721DBADD32A5}"/>
              </a:ext>
            </a:extLst>
          </p:cNvPr>
          <p:cNvSpPr/>
          <p:nvPr/>
        </p:nvSpPr>
        <p:spPr>
          <a:xfrm>
            <a:off x="499919" y="4526571"/>
            <a:ext cx="67955" cy="159768"/>
          </a:xfrm>
          <a:prstGeom prst="rect">
            <a:avLst/>
          </a:prstGeom>
          <a:solidFill>
            <a:srgbClr val="BD80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" name="文本框 341">
            <a:extLst>
              <a:ext uri="{FF2B5EF4-FFF2-40B4-BE49-F238E27FC236}">
                <a16:creationId xmlns:a16="http://schemas.microsoft.com/office/drawing/2014/main" id="{09E6273D-5093-D3B2-2F99-99DE2D0C15EA}"/>
              </a:ext>
            </a:extLst>
          </p:cNvPr>
          <p:cNvSpPr txBox="1"/>
          <p:nvPr/>
        </p:nvSpPr>
        <p:spPr>
          <a:xfrm>
            <a:off x="627900" y="4770066"/>
            <a:ext cx="1667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Duplicated 2b tags</a:t>
            </a:r>
          </a:p>
        </p:txBody>
      </p:sp>
      <p:sp>
        <p:nvSpPr>
          <p:cNvPr id="346" name="矩形 345">
            <a:extLst>
              <a:ext uri="{FF2B5EF4-FFF2-40B4-BE49-F238E27FC236}">
                <a16:creationId xmlns:a16="http://schemas.microsoft.com/office/drawing/2014/main" id="{E91E10A9-5F3C-F136-0693-7B80276ADDB3}"/>
              </a:ext>
            </a:extLst>
          </p:cNvPr>
          <p:cNvSpPr/>
          <p:nvPr/>
        </p:nvSpPr>
        <p:spPr>
          <a:xfrm>
            <a:off x="332871" y="4840251"/>
            <a:ext cx="67954" cy="159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9" name="矩形 348">
            <a:extLst>
              <a:ext uri="{FF2B5EF4-FFF2-40B4-BE49-F238E27FC236}">
                <a16:creationId xmlns:a16="http://schemas.microsoft.com/office/drawing/2014/main" id="{E66B7BF5-0672-1575-BA87-56586849707F}"/>
              </a:ext>
            </a:extLst>
          </p:cNvPr>
          <p:cNvSpPr/>
          <p:nvPr/>
        </p:nvSpPr>
        <p:spPr>
          <a:xfrm>
            <a:off x="188762" y="3899211"/>
            <a:ext cx="356173" cy="15976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7000">
                <a:srgbClr val="E6C494"/>
              </a:gs>
              <a:gs pos="85000">
                <a:srgbClr val="E6C494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0" name="文本框 349">
            <a:extLst>
              <a:ext uri="{FF2B5EF4-FFF2-40B4-BE49-F238E27FC236}">
                <a16:creationId xmlns:a16="http://schemas.microsoft.com/office/drawing/2014/main" id="{98CF9F6A-161E-D8F0-9F83-D3B530916ED2}"/>
              </a:ext>
            </a:extLst>
          </p:cNvPr>
          <p:cNvSpPr txBox="1"/>
          <p:nvPr/>
        </p:nvSpPr>
        <p:spPr>
          <a:xfrm>
            <a:off x="627900" y="3804780"/>
            <a:ext cx="1686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Microbial genomes</a:t>
            </a:r>
          </a:p>
        </p:txBody>
      </p:sp>
      <p:sp>
        <p:nvSpPr>
          <p:cNvPr id="351" name="矩形 350">
            <a:extLst>
              <a:ext uri="{FF2B5EF4-FFF2-40B4-BE49-F238E27FC236}">
                <a16:creationId xmlns:a16="http://schemas.microsoft.com/office/drawing/2014/main" id="{A8B1F8A0-7C4C-3F6C-68F9-4E128BDCB0DD}"/>
              </a:ext>
            </a:extLst>
          </p:cNvPr>
          <p:cNvSpPr/>
          <p:nvPr/>
        </p:nvSpPr>
        <p:spPr>
          <a:xfrm>
            <a:off x="188512" y="4212891"/>
            <a:ext cx="356673" cy="159768"/>
          </a:xfrm>
          <a:prstGeom prst="rect">
            <a:avLst/>
          </a:prstGeom>
          <a:solidFill>
            <a:srgbClr val="CBD6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2" name="文本框 351">
            <a:extLst>
              <a:ext uri="{FF2B5EF4-FFF2-40B4-BE49-F238E27FC236}">
                <a16:creationId xmlns:a16="http://schemas.microsoft.com/office/drawing/2014/main" id="{B4D4307D-341F-7ED4-7B87-E19AD69C8494}"/>
              </a:ext>
            </a:extLst>
          </p:cNvPr>
          <p:cNvSpPr txBox="1"/>
          <p:nvPr/>
        </p:nvSpPr>
        <p:spPr>
          <a:xfrm>
            <a:off x="627900" y="4126542"/>
            <a:ext cx="20858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WMS sequencing reads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61E88B7-F656-5D29-7433-7A55C95A353A}"/>
              </a:ext>
            </a:extLst>
          </p:cNvPr>
          <p:cNvSpPr/>
          <p:nvPr/>
        </p:nvSpPr>
        <p:spPr>
          <a:xfrm flipH="1">
            <a:off x="327174" y="5153930"/>
            <a:ext cx="79348" cy="158027"/>
          </a:xfrm>
          <a:prstGeom prst="rect">
            <a:avLst/>
          </a:prstGeom>
          <a:solidFill>
            <a:srgbClr val="FD8D62"/>
          </a:solidFill>
          <a:ln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0AAF57F5-E7D6-12E2-1333-0B86C9E5C01E}"/>
              </a:ext>
            </a:extLst>
          </p:cNvPr>
          <p:cNvSpPr txBox="1"/>
          <p:nvPr/>
        </p:nvSpPr>
        <p:spPr>
          <a:xfrm>
            <a:off x="627900" y="5091829"/>
            <a:ext cx="2323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US" altLang="zh-CN" sz="1400">
                <a:latin typeface="Arial" panose="020B0604020202020204" pitchFamily="34" charset="0"/>
                <a:cs typeface="Arial" panose="020B0604020202020204" pitchFamily="34" charset="0"/>
              </a:rPr>
              <a:t>ndetected </a:t>
            </a:r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unique 2b tags</a:t>
            </a: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875E2394-FEB4-EF62-063C-0E541373FF86}"/>
              </a:ext>
            </a:extLst>
          </p:cNvPr>
          <p:cNvSpPr txBox="1"/>
          <p:nvPr/>
        </p:nvSpPr>
        <p:spPr>
          <a:xfrm>
            <a:off x="204186" y="248575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Figure S5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27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256</Words>
  <Application>Microsoft Office PowerPoint</Application>
  <PresentationFormat>宽屏</PresentationFormat>
  <Paragraphs>106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Sun</dc:creator>
  <cp:lastModifiedBy>Zheng Sun</cp:lastModifiedBy>
  <cp:revision>6</cp:revision>
  <dcterms:created xsi:type="dcterms:W3CDTF">2022-08-09T21:34:33Z</dcterms:created>
  <dcterms:modified xsi:type="dcterms:W3CDTF">2022-09-07T20:06:16Z</dcterms:modified>
</cp:coreProperties>
</file>