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59" r:id="rId5"/>
    <p:sldId id="256" r:id="rId6"/>
    <p:sldId id="257" r:id="rId7"/>
    <p:sldId id="260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0"/>
            <a:ext cx="115887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0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NlODI5MjM2MDM4ZTU4OWUzOWQ2NGQ1YWQwOTU4MT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李宏</cp:lastModifiedBy>
  <cp:revision>5</cp:revision>
  <dcterms:created xsi:type="dcterms:W3CDTF">2023-08-09T12:44:00Z</dcterms:created>
  <dcterms:modified xsi:type="dcterms:W3CDTF">2024-11-16T11:10:52Z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