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7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2011-5-14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2011-5-14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2011-5-14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2011-5-14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2011-5-14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2011-5-14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2011-5-14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2011-5-14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2011-5-14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2011-5-14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2011-5-14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2011-5-14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gdb&#20351;&#29992;&#25163;&#20876;.pdf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ftp://10.40.53.136/&#25991;&#26723;/&#25216;&#26415;&#25991;&#26723;/Linu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642918"/>
            <a:ext cx="9144000" cy="857256"/>
          </a:xfrm>
        </p:spPr>
        <p:txBody>
          <a:bodyPr>
            <a:normAutofit/>
          </a:bodyPr>
          <a:lstStyle/>
          <a:p>
            <a:r>
              <a:rPr altLang="zh-CN" sz="3200" dirty="0" smtClean="0"/>
              <a:t>Linux</a:t>
            </a:r>
            <a:r>
              <a:rPr lang="zh-CN" altLang="en-US" sz="3200" dirty="0" smtClean="0"/>
              <a:t>下怎么产生</a:t>
            </a:r>
            <a:r>
              <a:rPr altLang="zh-CN" sz="3200" dirty="0" smtClean="0"/>
              <a:t>core dump</a:t>
            </a:r>
            <a:r>
              <a:rPr lang="zh-CN" altLang="en-US" sz="3200" dirty="0" smtClean="0"/>
              <a:t>文件及使用</a:t>
            </a:r>
            <a:r>
              <a:rPr altLang="zh-CN" sz="3200" dirty="0" smtClean="0"/>
              <a:t>GDB</a:t>
            </a:r>
            <a:r>
              <a:rPr lang="zh-CN" altLang="en-US" sz="3200" dirty="0" smtClean="0"/>
              <a:t>调试</a:t>
            </a:r>
            <a:endParaRPr lang="zh-CN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1880234"/>
            <a:ext cx="87154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当我们的程序崩溃时，内核有可能把该程序当前内存映射到</a:t>
            </a:r>
            <a:r>
              <a:rPr lang="en-US" altLang="zh-CN" dirty="0" smtClean="0"/>
              <a:t>core</a:t>
            </a:r>
            <a:r>
              <a:rPr lang="zh-CN" altLang="en-US" dirty="0" smtClean="0"/>
              <a:t>文件里，方便程序员找到程序出现问题的地方。最常出现的，几乎所有</a:t>
            </a:r>
            <a:r>
              <a:rPr lang="en-US" altLang="zh-CN" dirty="0" smtClean="0"/>
              <a:t>C</a:t>
            </a:r>
            <a:r>
              <a:rPr lang="zh-CN" altLang="en-US" dirty="0" smtClean="0"/>
              <a:t>程序员都出现过的错误就是“段错误”了，也是最难查出问题原因的一个错误。下面我们就以下实例来分析</a:t>
            </a:r>
            <a:r>
              <a:rPr lang="en-US" altLang="zh-CN" dirty="0" smtClean="0"/>
              <a:t>core</a:t>
            </a:r>
            <a:r>
              <a:rPr lang="zh-CN" altLang="en-US" dirty="0" smtClean="0"/>
              <a:t>文件的产生以及我们如何用</a:t>
            </a:r>
            <a:r>
              <a:rPr lang="en-US" altLang="zh-CN" dirty="0" smtClean="0"/>
              <a:t>core</a:t>
            </a:r>
            <a:r>
              <a:rPr lang="zh-CN" altLang="en-US" dirty="0" smtClean="0"/>
              <a:t>文件来找出程序崩溃的地方。首先我们来理解一下什么是</a:t>
            </a:r>
            <a:r>
              <a:rPr lang="en-US" altLang="zh-CN" dirty="0" smtClean="0"/>
              <a:t>core</a:t>
            </a:r>
            <a:r>
              <a:rPr lang="zh-CN" altLang="en-US" dirty="0" smtClean="0"/>
              <a:t>文件以及怎么配置它的相关参数。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3894900"/>
            <a:ext cx="84296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FF00"/>
                </a:solidFill>
                <a:latin typeface="+mn-ea"/>
              </a:rPr>
              <a:t>什么是</a:t>
            </a:r>
            <a:r>
              <a:rPr lang="en-US" altLang="zh-CN" sz="2000" dirty="0" smtClean="0">
                <a:solidFill>
                  <a:srgbClr val="FFFF00"/>
                </a:solidFill>
                <a:latin typeface="+mn-ea"/>
              </a:rPr>
              <a:t>core</a:t>
            </a:r>
            <a:r>
              <a:rPr lang="zh-CN" altLang="en-US" sz="2000" dirty="0" smtClean="0">
                <a:solidFill>
                  <a:srgbClr val="FFFF00"/>
                </a:solidFill>
                <a:latin typeface="+mn-ea"/>
              </a:rPr>
              <a:t>文件</a:t>
            </a:r>
            <a:endParaRPr lang="en-US" altLang="zh-CN" sz="2000" dirty="0" smtClean="0">
              <a:solidFill>
                <a:srgbClr val="FFFF00"/>
              </a:solidFill>
              <a:latin typeface="+mn-ea"/>
            </a:endParaRPr>
          </a:p>
          <a:p>
            <a:endParaRPr lang="zh-CN" altLang="en-US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720" y="4648810"/>
            <a:ext cx="8429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当一个程序崩溃时，在进程当前工作目录的</a:t>
            </a:r>
            <a:r>
              <a:rPr lang="en-US" altLang="zh-CN" dirty="0" smtClean="0">
                <a:latin typeface="+mj-ea"/>
                <a:ea typeface="+mj-ea"/>
              </a:rPr>
              <a:t>core</a:t>
            </a:r>
            <a:r>
              <a:rPr lang="zh-CN" altLang="en-US" dirty="0" smtClean="0">
                <a:latin typeface="+mj-ea"/>
                <a:ea typeface="+mj-ea"/>
              </a:rPr>
              <a:t>文件里复制了该进程的存储镜像。</a:t>
            </a:r>
            <a:r>
              <a:rPr lang="en-US" altLang="zh-CN" dirty="0" smtClean="0">
                <a:latin typeface="+mj-ea"/>
                <a:ea typeface="+mj-ea"/>
              </a:rPr>
              <a:t>core</a:t>
            </a:r>
            <a:r>
              <a:rPr lang="zh-CN" altLang="en-US" dirty="0" smtClean="0">
                <a:latin typeface="+mj-ea"/>
                <a:ea typeface="+mj-ea"/>
              </a:rPr>
              <a:t>文件仅仅是一个内存映像（含有调试信息），主要用于调试。当程序受到以下信号时会产生</a:t>
            </a:r>
            <a:r>
              <a:rPr lang="en-US" altLang="zh-CN" dirty="0" smtClean="0">
                <a:latin typeface="+mj-ea"/>
                <a:ea typeface="+mj-ea"/>
              </a:rPr>
              <a:t>core</a:t>
            </a:r>
            <a:r>
              <a:rPr lang="zh-CN" altLang="en-US" dirty="0" smtClean="0">
                <a:latin typeface="+mj-ea"/>
                <a:ea typeface="+mj-ea"/>
              </a:rPr>
              <a:t>文件：</a:t>
            </a:r>
            <a:endParaRPr lang="zh-CN" altLang="en-US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7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357166"/>
            <a:ext cx="6085715" cy="35333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7158" y="4086059"/>
            <a:ext cx="8858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然后在</a:t>
            </a:r>
            <a:r>
              <a:rPr lang="en-US" altLang="zh-CN" dirty="0" smtClean="0"/>
              <a:t>GDB</a:t>
            </a:r>
            <a:r>
              <a:rPr lang="zh-CN" altLang="en-US" dirty="0" smtClean="0"/>
              <a:t>中输入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bt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ba</a:t>
            </a:r>
            <a:r>
              <a:rPr lang="zh-CN" altLang="en-US" dirty="0" smtClean="0"/>
              <a:t>命令：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" name="图片 6" descr="8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4500570"/>
            <a:ext cx="4495238" cy="371429"/>
          </a:xfrm>
          <a:prstGeom prst="rect">
            <a:avLst/>
          </a:prstGeom>
        </p:spPr>
      </p:pic>
      <p:sp>
        <p:nvSpPr>
          <p:cNvPr id="9" name="TextBox 8">
            <a:hlinkClick r:id="rId4" action="ppaction://hlinkfile"/>
          </p:cNvPr>
          <p:cNvSpPr txBox="1"/>
          <p:nvPr/>
        </p:nvSpPr>
        <p:spPr>
          <a:xfrm>
            <a:off x="428596" y="4929198"/>
            <a:ext cx="88583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在以上信息中，我们可以看到一些程序崩溃时的堆栈信息（当前函数调用之前所有被调用的函数列表，在这里我们只有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函数，若有多个函数，上面信息也会列出最近几个）。我们可以看到程序崩溃的时候调用了</a:t>
            </a:r>
            <a:r>
              <a:rPr lang="en-US" altLang="zh-CN" dirty="0" err="1" smtClean="0"/>
              <a:t>core_dump_test.c</a:t>
            </a:r>
            <a:r>
              <a:rPr lang="zh-CN" altLang="en-US" dirty="0" smtClean="0"/>
              <a:t>的第八行，即</a:t>
            </a:r>
            <a:r>
              <a:rPr lang="en-US" altLang="zh-CN" dirty="0" err="1" smtClean="0"/>
              <a:t>printf</a:t>
            </a:r>
            <a:r>
              <a:rPr lang="zh-CN" altLang="en-US" dirty="0" smtClean="0"/>
              <a:t>语句里面。我们也可以通过查看堆栈信息跟踪程序的运行，找出问题行。注意：编译的时候要加上选项</a:t>
            </a:r>
            <a:r>
              <a:rPr lang="en-US" altLang="zh-CN" dirty="0" smtClean="0"/>
              <a:t>-g </a:t>
            </a:r>
            <a:r>
              <a:rPr lang="zh-CN" altLang="en-US" dirty="0" smtClean="0"/>
              <a:t>也可以试试其他选项</a:t>
            </a:r>
            <a:r>
              <a:rPr lang="en-US" altLang="zh-CN" dirty="0" err="1" smtClean="0"/>
              <a:t>fram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，具体请参看</a:t>
            </a:r>
            <a:r>
              <a:rPr lang="en-US" altLang="zh-CN" dirty="0" smtClean="0"/>
              <a:t>ftp</a:t>
            </a:r>
            <a:r>
              <a:rPr lang="zh-CN" altLang="en-US" dirty="0" smtClean="0"/>
              <a:t>上有相应文档。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85728"/>
            <a:ext cx="88583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什么时候不产生</a:t>
            </a:r>
            <a:r>
              <a:rPr lang="en-US" altLang="zh-CN" dirty="0" smtClean="0"/>
              <a:t>core</a:t>
            </a:r>
            <a:r>
              <a:rPr lang="zh-CN" altLang="en-US" dirty="0" smtClean="0"/>
              <a:t>文件？</a:t>
            </a:r>
            <a:endParaRPr lang="en-US" altLang="zh-CN" dirty="0" smtClean="0"/>
          </a:p>
          <a:p>
            <a:r>
              <a:rPr lang="zh-CN" altLang="en-US" dirty="0" smtClean="0"/>
              <a:t>在以下条件下不产生</a:t>
            </a:r>
            <a:r>
              <a:rPr lang="en-US" altLang="zh-CN" dirty="0" smtClean="0"/>
              <a:t>core</a:t>
            </a:r>
            <a:r>
              <a:rPr lang="zh-CN" altLang="en-US" dirty="0" smtClean="0"/>
              <a:t>文件：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、进程是设置</a:t>
            </a:r>
            <a:r>
              <a:rPr lang="en-US" altLang="zh-CN" dirty="0" smtClean="0"/>
              <a:t>-</a:t>
            </a:r>
            <a:r>
              <a:rPr lang="zh-CN" altLang="en-US" dirty="0" smtClean="0"/>
              <a:t>用户</a:t>
            </a:r>
            <a:r>
              <a:rPr lang="en-US" altLang="zh-CN" dirty="0" smtClean="0"/>
              <a:t>-ID</a:t>
            </a:r>
            <a:r>
              <a:rPr lang="zh-CN" altLang="en-US" dirty="0" smtClean="0"/>
              <a:t>，且当前用户非程序文件的所有者。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、进程是设置</a:t>
            </a:r>
            <a:r>
              <a:rPr lang="en-US" altLang="zh-CN" dirty="0" smtClean="0"/>
              <a:t>-</a:t>
            </a:r>
            <a:r>
              <a:rPr lang="zh-CN" altLang="en-US" dirty="0" smtClean="0"/>
              <a:t>组</a:t>
            </a:r>
            <a:r>
              <a:rPr lang="en-US" altLang="zh-CN" dirty="0" smtClean="0"/>
              <a:t>-ID</a:t>
            </a:r>
            <a:r>
              <a:rPr lang="zh-CN" altLang="en-US" dirty="0" smtClean="0"/>
              <a:t>，且当前用户非程序文件的组所有者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、用户没有写当前工作目录的权限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、文件太大。</a:t>
            </a:r>
            <a:r>
              <a:rPr lang="en-US" altLang="zh-CN" dirty="0" smtClean="0"/>
              <a:t>core</a:t>
            </a:r>
            <a:r>
              <a:rPr lang="zh-CN" altLang="en-US" dirty="0" smtClean="0"/>
              <a:t>文件的许可权（若文件开始不存在）通常是用户读</a:t>
            </a:r>
            <a:r>
              <a:rPr lang="en-US" altLang="zh-CN" dirty="0" smtClean="0"/>
              <a:t>/</a:t>
            </a:r>
            <a:r>
              <a:rPr lang="zh-CN" altLang="en-US" dirty="0" smtClean="0"/>
              <a:t>写，组度和其他读。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7158" y="2571744"/>
            <a:ext cx="8715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最后请大家详细参看</a:t>
            </a:r>
            <a:r>
              <a:rPr lang="en-US" altLang="zh-CN" dirty="0" smtClean="0">
                <a:hlinkClick r:id="rId2"/>
              </a:rPr>
              <a:t>ftp://10.40.53.136/</a:t>
            </a:r>
            <a:r>
              <a:rPr lang="zh-CN" altLang="en-US" dirty="0" smtClean="0">
                <a:hlinkClick r:id="rId2"/>
              </a:rPr>
              <a:t>文档</a:t>
            </a:r>
            <a:r>
              <a:rPr lang="en-US" altLang="zh-CN" dirty="0" smtClean="0">
                <a:hlinkClick r:id="rId2"/>
              </a:rPr>
              <a:t>/</a:t>
            </a:r>
            <a:r>
              <a:rPr lang="zh-CN" altLang="en-US" dirty="0" smtClean="0">
                <a:hlinkClick r:id="rId2"/>
              </a:rPr>
              <a:t>技术文档</a:t>
            </a:r>
            <a:r>
              <a:rPr lang="en-US" altLang="zh-CN" dirty="0" smtClean="0">
                <a:hlinkClick r:id="rId2"/>
              </a:rPr>
              <a:t>/Linux</a:t>
            </a:r>
            <a:r>
              <a:rPr lang="zh-CN" altLang="en-US" dirty="0" smtClean="0"/>
              <a:t>下的</a:t>
            </a:r>
            <a:r>
              <a:rPr lang="en-US" altLang="zh-CN" dirty="0" err="1" smtClean="0"/>
              <a:t>gdb</a:t>
            </a:r>
            <a:r>
              <a:rPr lang="zh-CN" altLang="en-US" dirty="0" smtClean="0"/>
              <a:t>调试手册或</a:t>
            </a:r>
            <a:r>
              <a:rPr lang="en-US" altLang="zh-CN" dirty="0" err="1" smtClean="0"/>
              <a:t>gdb</a:t>
            </a:r>
            <a:r>
              <a:rPr lang="zh-CN" altLang="en-US" dirty="0" smtClean="0"/>
              <a:t>调试两个文档（两者内容一样，上传时不小心），在调试</a:t>
            </a:r>
            <a:r>
              <a:rPr lang="en-US" altLang="zh-CN" dirty="0" smtClean="0"/>
              <a:t>core</a:t>
            </a:r>
            <a:r>
              <a:rPr lang="zh-CN" altLang="en-US" dirty="0" smtClean="0"/>
              <a:t>文件时并不像以上我们调试那么简单，涉及到堆栈的跟踪，内存的跟踪，相关参数及操作太多，不便一一列出，请参看以上推荐文档，希望对您有帮助！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14348" y="214290"/>
          <a:ext cx="7143800" cy="537218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14446"/>
                <a:gridCol w="2143140"/>
                <a:gridCol w="1785950"/>
                <a:gridCol w="200026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j-ea"/>
                          <a:ea typeface="+mj-ea"/>
                        </a:rPr>
                        <a:t>信号名称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j-ea"/>
                          <a:ea typeface="+mj-ea"/>
                        </a:rPr>
                        <a:t>    说明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j-ea"/>
                          <a:ea typeface="+mj-ea"/>
                        </a:rPr>
                        <a:t>缺省动作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j-ea"/>
                          <a:ea typeface="+mj-ea"/>
                        </a:rPr>
                        <a:t>信号值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ea"/>
                          <a:ea typeface="+mj-ea"/>
                        </a:rPr>
                        <a:t>SIGABRT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异常终止</a:t>
                      </a:r>
                      <a:r>
                        <a:rPr kumimoji="0" lang="en-US" altLang="zh-CN" sz="16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(abort)</a:t>
                      </a:r>
                      <a:endParaRPr kumimoji="0" lang="zh-CN" altLang="en-US" sz="16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j-ea"/>
                          <a:ea typeface="+mj-ea"/>
                        </a:rPr>
                        <a:t>终止</a:t>
                      </a:r>
                      <a:r>
                        <a:rPr lang="en-US" altLang="zh-CN" dirty="0" smtClean="0">
                          <a:latin typeface="+mj-ea"/>
                          <a:ea typeface="+mj-ea"/>
                        </a:rPr>
                        <a:t>w/core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ea"/>
                          <a:ea typeface="+mj-ea"/>
                        </a:rPr>
                        <a:t>6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ea"/>
                          <a:ea typeface="+mj-ea"/>
                        </a:rPr>
                        <a:t>SIGBUS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硬件故障</a:t>
                      </a:r>
                      <a:endParaRPr kumimoji="0" lang="zh-CN" altLang="en-US" sz="16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+mj-ea"/>
                          <a:ea typeface="+mj-ea"/>
                        </a:rPr>
                        <a:t>终止</a:t>
                      </a:r>
                      <a:r>
                        <a:rPr lang="en-US" altLang="zh-CN" dirty="0" smtClean="0">
                          <a:latin typeface="+mj-ea"/>
                          <a:ea typeface="+mj-ea"/>
                        </a:rPr>
                        <a:t>w/core</a:t>
                      </a:r>
                      <a:endParaRPr lang="zh-CN" altLang="en-US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+mj-ea"/>
                          <a:ea typeface="+mj-ea"/>
                        </a:rPr>
                        <a:t>7</a:t>
                      </a:r>
                      <a:endParaRPr lang="zh-CN" altLang="en-US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ea"/>
                          <a:ea typeface="+mj-ea"/>
                        </a:rPr>
                        <a:t>SIGEMT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硬件故障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+mj-ea"/>
                          <a:ea typeface="+mj-ea"/>
                        </a:rPr>
                        <a:t>终止</a:t>
                      </a:r>
                      <a:r>
                        <a:rPr lang="en-US" altLang="zh-CN" dirty="0" smtClean="0">
                          <a:latin typeface="+mj-ea"/>
                          <a:ea typeface="+mj-ea"/>
                        </a:rPr>
                        <a:t>w/core</a:t>
                      </a:r>
                      <a:endParaRPr lang="zh-CN" altLang="en-US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+mj-ea"/>
                          <a:ea typeface="+mj-ea"/>
                        </a:rPr>
                        <a:t>-</a:t>
                      </a:r>
                      <a:endParaRPr lang="zh-CN" altLang="en-US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ea"/>
                          <a:ea typeface="+mj-ea"/>
                        </a:rPr>
                        <a:t>SIGFPE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算术异常</a:t>
                      </a:r>
                      <a:endParaRPr kumimoji="0" lang="zh-CN" altLang="en-US" sz="16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+mj-ea"/>
                          <a:ea typeface="+mj-ea"/>
                        </a:rPr>
                        <a:t>终止</a:t>
                      </a:r>
                      <a:r>
                        <a:rPr lang="en-US" altLang="zh-CN" dirty="0" smtClean="0">
                          <a:latin typeface="+mj-ea"/>
                          <a:ea typeface="+mj-ea"/>
                        </a:rPr>
                        <a:t>w/core</a:t>
                      </a:r>
                      <a:endParaRPr lang="zh-CN" altLang="en-US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+mj-ea"/>
                          <a:ea typeface="+mj-ea"/>
                        </a:rPr>
                        <a:t>8</a:t>
                      </a:r>
                      <a:endParaRPr lang="zh-CN" altLang="en-US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ea"/>
                          <a:ea typeface="+mj-ea"/>
                        </a:rPr>
                        <a:t>SIGILL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非法硬件指令</a:t>
                      </a:r>
                      <a:endParaRPr kumimoji="0" lang="zh-CN" altLang="en-US" sz="16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+mj-ea"/>
                          <a:ea typeface="+mj-ea"/>
                        </a:rPr>
                        <a:t>终止</a:t>
                      </a:r>
                      <a:r>
                        <a:rPr lang="en-US" altLang="zh-CN" dirty="0" smtClean="0">
                          <a:latin typeface="+mj-ea"/>
                          <a:ea typeface="+mj-ea"/>
                        </a:rPr>
                        <a:t>w/core</a:t>
                      </a:r>
                      <a:endParaRPr lang="zh-CN" altLang="en-US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+mj-ea"/>
                          <a:ea typeface="+mj-ea"/>
                        </a:rPr>
                        <a:t>4</a:t>
                      </a:r>
                      <a:endParaRPr lang="zh-CN" altLang="en-US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ea"/>
                          <a:ea typeface="+mj-ea"/>
                        </a:rPr>
                        <a:t>SIGIOT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硬件故障</a:t>
                      </a:r>
                      <a:endParaRPr kumimoji="0" lang="zh-CN" altLang="en-US" sz="16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+mj-ea"/>
                          <a:ea typeface="+mj-ea"/>
                        </a:rPr>
                        <a:t>终止</a:t>
                      </a:r>
                      <a:r>
                        <a:rPr lang="en-US" altLang="zh-CN" dirty="0" smtClean="0">
                          <a:latin typeface="+mj-ea"/>
                          <a:ea typeface="+mj-ea"/>
                        </a:rPr>
                        <a:t>w/core</a:t>
                      </a:r>
                      <a:endParaRPr lang="zh-CN" altLang="en-US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+mj-ea"/>
                          <a:ea typeface="+mj-ea"/>
                        </a:rPr>
                        <a:t>6</a:t>
                      </a:r>
                      <a:endParaRPr lang="zh-CN" altLang="en-US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0451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ea"/>
                          <a:ea typeface="+mj-ea"/>
                        </a:rPr>
                        <a:t>SIGQUIT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终端退出符</a:t>
                      </a:r>
                      <a:endParaRPr kumimoji="0" lang="zh-CN" altLang="en-US" sz="16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+mj-ea"/>
                          <a:ea typeface="+mj-ea"/>
                        </a:rPr>
                        <a:t>终止</a:t>
                      </a:r>
                      <a:r>
                        <a:rPr lang="en-US" altLang="zh-CN" dirty="0" smtClean="0">
                          <a:latin typeface="+mj-ea"/>
                          <a:ea typeface="+mj-ea"/>
                        </a:rPr>
                        <a:t>w/core</a:t>
                      </a:r>
                      <a:endParaRPr lang="zh-CN" altLang="en-US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+mj-ea"/>
                          <a:ea typeface="+mj-ea"/>
                        </a:rPr>
                        <a:t>3</a:t>
                      </a:r>
                      <a:endParaRPr lang="zh-CN" altLang="en-US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0451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ea"/>
                          <a:ea typeface="+mj-ea"/>
                        </a:rPr>
                        <a:t>SIGSEGV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无效存储访问</a:t>
                      </a:r>
                      <a:endParaRPr kumimoji="0" lang="zh-CN" altLang="en-US" sz="16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+mj-ea"/>
                          <a:ea typeface="+mj-ea"/>
                        </a:rPr>
                        <a:t>终止</a:t>
                      </a:r>
                      <a:r>
                        <a:rPr lang="en-US" altLang="zh-CN" dirty="0" smtClean="0">
                          <a:latin typeface="+mj-ea"/>
                          <a:ea typeface="+mj-ea"/>
                        </a:rPr>
                        <a:t>w/core</a:t>
                      </a:r>
                      <a:endParaRPr lang="zh-CN" altLang="en-US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+mj-ea"/>
                          <a:ea typeface="+mj-ea"/>
                        </a:rPr>
                        <a:t>11</a:t>
                      </a:r>
                      <a:endParaRPr lang="zh-CN" altLang="en-US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0451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ea"/>
                          <a:ea typeface="+mj-ea"/>
                        </a:rPr>
                        <a:t>SIGSYS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无效系统调用</a:t>
                      </a:r>
                      <a:endParaRPr kumimoji="0" lang="zh-CN" altLang="en-US" sz="16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+mj-ea"/>
                          <a:ea typeface="+mj-ea"/>
                        </a:rPr>
                        <a:t>终止</a:t>
                      </a:r>
                      <a:r>
                        <a:rPr lang="en-US" altLang="zh-CN" dirty="0" smtClean="0">
                          <a:latin typeface="+mj-ea"/>
                          <a:ea typeface="+mj-ea"/>
                        </a:rPr>
                        <a:t>w/core</a:t>
                      </a:r>
                      <a:endParaRPr lang="zh-CN" altLang="en-US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+mj-ea"/>
                          <a:ea typeface="+mj-ea"/>
                        </a:rPr>
                        <a:t>31</a:t>
                      </a:r>
                      <a:endParaRPr lang="zh-CN" altLang="en-US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0451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ea"/>
                          <a:ea typeface="+mj-ea"/>
                        </a:rPr>
                        <a:t>SIGTRAP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硬件故障</a:t>
                      </a:r>
                      <a:endParaRPr kumimoji="0" lang="zh-CN" altLang="en-US" sz="16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+mj-ea"/>
                          <a:ea typeface="+mj-ea"/>
                        </a:rPr>
                        <a:t>终止</a:t>
                      </a:r>
                      <a:r>
                        <a:rPr lang="en-US" altLang="zh-CN" dirty="0" smtClean="0">
                          <a:latin typeface="+mj-ea"/>
                          <a:ea typeface="+mj-ea"/>
                        </a:rPr>
                        <a:t>w/core</a:t>
                      </a:r>
                      <a:endParaRPr lang="zh-CN" altLang="en-US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+mj-ea"/>
                          <a:ea typeface="+mj-ea"/>
                        </a:rPr>
                        <a:t>5</a:t>
                      </a:r>
                      <a:endParaRPr lang="zh-CN" altLang="en-US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0451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ea"/>
                          <a:ea typeface="+mj-ea"/>
                        </a:rPr>
                        <a:t>SIGXCPU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超过</a:t>
                      </a:r>
                      <a:r>
                        <a:rPr kumimoji="0" lang="en-US" altLang="zh-CN" sz="16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CPU</a:t>
                      </a:r>
                      <a:r>
                        <a:rPr kumimoji="0" lang="zh-CN" altLang="en-US" sz="16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限制</a:t>
                      </a:r>
                      <a:endParaRPr kumimoji="0" lang="en-US" altLang="zh-CN" sz="1600" kern="1200" dirty="0" smtClean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(</a:t>
                      </a:r>
                      <a:r>
                        <a:rPr kumimoji="0" lang="en-US" altLang="zh-CN" sz="1600" kern="1200" dirty="0" err="1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setrlimit</a:t>
                      </a:r>
                      <a:r>
                        <a:rPr kumimoji="0" lang="en-US" altLang="zh-CN" sz="16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  <a:endParaRPr kumimoji="0" lang="zh-CN" altLang="en-US" sz="16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+mj-ea"/>
                          <a:ea typeface="+mj-ea"/>
                        </a:rPr>
                        <a:t>终止</a:t>
                      </a:r>
                      <a:r>
                        <a:rPr lang="en-US" altLang="zh-CN" dirty="0" smtClean="0">
                          <a:latin typeface="+mj-ea"/>
                          <a:ea typeface="+mj-ea"/>
                        </a:rPr>
                        <a:t>w/core</a:t>
                      </a:r>
                      <a:endParaRPr lang="zh-CN" altLang="en-US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+mj-ea"/>
                          <a:ea typeface="+mj-ea"/>
                        </a:rPr>
                        <a:t>24</a:t>
                      </a:r>
                      <a:endParaRPr lang="zh-CN" altLang="en-US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0451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ea"/>
                          <a:ea typeface="+mj-ea"/>
                        </a:rPr>
                        <a:t>SIGXFSZ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超过文件长度限制</a:t>
                      </a:r>
                      <a:endParaRPr kumimoji="0" lang="en-US" altLang="zh-CN" sz="1600" kern="1200" dirty="0" smtClean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(</a:t>
                      </a:r>
                      <a:r>
                        <a:rPr kumimoji="0" lang="en-US" altLang="zh-CN" sz="1600" kern="1200" dirty="0" err="1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setrlimit</a:t>
                      </a:r>
                      <a:r>
                        <a:rPr kumimoji="0" lang="en-US" altLang="zh-CN" sz="16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  <a:endParaRPr kumimoji="0" lang="zh-CN" altLang="en-US" sz="16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+mj-ea"/>
                          <a:ea typeface="+mj-ea"/>
                        </a:rPr>
                        <a:t>终止</a:t>
                      </a:r>
                      <a:r>
                        <a:rPr lang="en-US" altLang="zh-CN" dirty="0" smtClean="0">
                          <a:latin typeface="+mj-ea"/>
                          <a:ea typeface="+mj-ea"/>
                        </a:rPr>
                        <a:t>w/core</a:t>
                      </a:r>
                      <a:endParaRPr lang="zh-CN" altLang="en-US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+mj-ea"/>
                          <a:ea typeface="+mj-ea"/>
                        </a:rPr>
                        <a:t>25</a:t>
                      </a:r>
                      <a:endParaRPr lang="zh-CN" altLang="en-US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14348" y="428604"/>
          <a:ext cx="7072362" cy="5694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24000"/>
                <a:gridCol w="2262214"/>
                <a:gridCol w="2286016"/>
                <a:gridCol w="10001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j-ea"/>
                          <a:ea typeface="+mj-ea"/>
                        </a:rPr>
                        <a:t>SIGHUP</a:t>
                      </a:r>
                      <a:endParaRPr lang="zh-CN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+mj-ea"/>
                          <a:ea typeface="+mj-ea"/>
                        </a:rPr>
                        <a:t>在终端挂起信号，或控制进程结束</a:t>
                      </a:r>
                      <a:endParaRPr lang="zh-CN" altLang="en-US" sz="105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终止</a:t>
                      </a:r>
                      <a:r>
                        <a:rPr kumimoji="0" lang="en-US" altLang="zh-CN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w/core</a:t>
                      </a:r>
                      <a:endParaRPr kumimoji="0" lang="zh-CN" altLang="en-US" kern="1200" dirty="0" smtClean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ea"/>
                          <a:ea typeface="+mj-ea"/>
                        </a:rPr>
                        <a:t>1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altLang="zh-CN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SIGINT</a:t>
                      </a:r>
                      <a:endParaRPr kumimoji="0" lang="zh-CN" altLang="en-US" b="0" kern="1200" dirty="0" smtClean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zh-CN" altLang="en-US" sz="16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从键盘输入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终止</a:t>
                      </a:r>
                      <a:r>
                        <a:rPr kumimoji="0" lang="en-US" altLang="zh-CN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w/core</a:t>
                      </a:r>
                      <a:endParaRPr kumimoji="0" lang="zh-CN" altLang="en-US" kern="1200" dirty="0" smtClean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ea"/>
                          <a:ea typeface="+mj-ea"/>
                        </a:rPr>
                        <a:t>2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ea"/>
                          <a:ea typeface="+mj-ea"/>
                        </a:rPr>
                        <a:t>SIGKILL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j-ea"/>
                          <a:ea typeface="+mj-ea"/>
                        </a:rPr>
                        <a:t>杀死进程信号</a:t>
                      </a:r>
                      <a:endParaRPr lang="zh-CN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+mj-ea"/>
                          <a:ea typeface="+mj-ea"/>
                        </a:rPr>
                        <a:t>进程结束或信号不能捕获或信号被忽略</a:t>
                      </a:r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ea"/>
                          <a:ea typeface="+mj-ea"/>
                        </a:rPr>
                        <a:t>9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ea"/>
                          <a:ea typeface="+mj-ea"/>
                        </a:rPr>
                        <a:t>SIGUSER1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sz="16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用户自定义信号</a:t>
                      </a:r>
                      <a:r>
                        <a:rPr kumimoji="0" lang="en-US" altLang="zh-CN" sz="16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kumimoji="0" lang="zh-CN" altLang="en-US" sz="16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终止</a:t>
                      </a:r>
                      <a:r>
                        <a:rPr kumimoji="0" lang="en-US" altLang="zh-CN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w/core</a:t>
                      </a:r>
                      <a:endParaRPr kumimoji="0" lang="zh-CN" altLang="en-US" kern="1200" dirty="0" smtClean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ea"/>
                          <a:ea typeface="+mj-ea"/>
                        </a:rPr>
                        <a:t>10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+mj-ea"/>
                          <a:ea typeface="+mj-ea"/>
                        </a:rPr>
                        <a:t>SIGUSER2</a:t>
                      </a:r>
                      <a:endParaRPr lang="zh-CN" altLang="en-US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用户自定义信号</a:t>
                      </a:r>
                      <a:r>
                        <a:rPr kumimoji="0" lang="en-US" altLang="zh-CN" sz="16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0" lang="zh-CN" altLang="en-US" sz="1600" kern="1200" dirty="0" smtClean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终止</a:t>
                      </a:r>
                      <a:r>
                        <a:rPr kumimoji="0" lang="en-US" altLang="zh-CN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w/core</a:t>
                      </a:r>
                      <a:endParaRPr kumimoji="0" lang="zh-CN" altLang="en-US" kern="1200" dirty="0" smtClean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ea"/>
                          <a:ea typeface="+mj-ea"/>
                        </a:rPr>
                        <a:t>12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ea"/>
                          <a:ea typeface="+mj-ea"/>
                        </a:rPr>
                        <a:t>SIGPIPE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管道中止：写入无人读取的管道</a:t>
                      </a:r>
                      <a:endParaRPr kumimoji="0" lang="zh-CN" altLang="en-US" sz="16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终止</a:t>
                      </a:r>
                      <a:r>
                        <a:rPr kumimoji="0" lang="en-US" altLang="zh-CN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w/core</a:t>
                      </a:r>
                      <a:endParaRPr kumimoji="0" lang="zh-CN" altLang="en-US" kern="1200" dirty="0" smtClean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ea"/>
                          <a:ea typeface="+mj-ea"/>
                        </a:rPr>
                        <a:t>13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ea"/>
                          <a:ea typeface="+mj-ea"/>
                        </a:rPr>
                        <a:t>SIGALRM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来至</a:t>
                      </a:r>
                      <a:r>
                        <a:rPr kumimoji="0" lang="en-US" altLang="zh-CN" sz="16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alarm</a:t>
                      </a:r>
                      <a:r>
                        <a:rPr kumimoji="0" lang="zh-CN" altLang="en-US" sz="16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的超时信号</a:t>
                      </a:r>
                      <a:endParaRPr kumimoji="0" lang="zh-CN" altLang="en-US" sz="16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终止</a:t>
                      </a:r>
                      <a:r>
                        <a:rPr kumimoji="0" lang="en-US" altLang="zh-CN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w/core</a:t>
                      </a:r>
                      <a:endParaRPr kumimoji="0" lang="zh-CN" altLang="en-US" kern="1200" dirty="0" smtClean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ea"/>
                          <a:ea typeface="+mj-ea"/>
                        </a:rPr>
                        <a:t>14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ea"/>
                          <a:ea typeface="+mj-ea"/>
                        </a:rPr>
                        <a:t>SIGTERM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终止信号</a:t>
                      </a:r>
                      <a:endParaRPr kumimoji="0" lang="zh-CN" altLang="en-US" sz="16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终止</a:t>
                      </a:r>
                      <a:r>
                        <a:rPr kumimoji="0" lang="en-US" altLang="zh-CN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w/core</a:t>
                      </a:r>
                      <a:endParaRPr kumimoji="0" lang="zh-CN" altLang="en-US" kern="1200" dirty="0" smtClean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ea"/>
                          <a:ea typeface="+mj-ea"/>
                        </a:rPr>
                        <a:t>15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ea"/>
                          <a:ea typeface="+mj-ea"/>
                        </a:rPr>
                        <a:t>SIGSTKFLT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终止</a:t>
                      </a:r>
                      <a:r>
                        <a:rPr kumimoji="0" lang="en-US" altLang="zh-CN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w/core</a:t>
                      </a:r>
                      <a:endParaRPr kumimoji="0" lang="zh-CN" altLang="en-US" kern="1200" dirty="0" smtClean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ea"/>
                          <a:ea typeface="+mj-ea"/>
                        </a:rPr>
                        <a:t>16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ea"/>
                          <a:ea typeface="+mj-ea"/>
                        </a:rPr>
                        <a:t>SIGCHLD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子进程结束或停止</a:t>
                      </a:r>
                      <a:endParaRPr kumimoji="0" lang="zh-CN" altLang="en-US" sz="16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忽略信号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ea"/>
                          <a:ea typeface="+mj-ea"/>
                        </a:rPr>
                        <a:t>17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ea"/>
                          <a:ea typeface="+mj-ea"/>
                        </a:rPr>
                        <a:t>SIGCONT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继续停止的进程</a:t>
                      </a:r>
                      <a:endParaRPr kumimoji="0" lang="zh-CN" altLang="en-US" sz="16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kern="1200" dirty="0" smtClean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ea"/>
                          <a:ea typeface="+mj-ea"/>
                        </a:rPr>
                        <a:t>18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ea"/>
                          <a:ea typeface="+mj-ea"/>
                        </a:rPr>
                        <a:t>SIGSTOP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停止进程</a:t>
                      </a:r>
                      <a:endParaRPr kumimoji="0" lang="zh-CN" altLang="en-US" sz="16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停止进程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ea"/>
                          <a:ea typeface="+mj-ea"/>
                        </a:rPr>
                        <a:t>19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ea"/>
                          <a:ea typeface="+mj-ea"/>
                        </a:rPr>
                        <a:t>SIGTSTP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终端上发出的停止信号</a:t>
                      </a:r>
                      <a:endParaRPr kumimoji="0" lang="zh-CN" altLang="en-US" sz="16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停止进程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ea"/>
                          <a:ea typeface="+mj-ea"/>
                        </a:rPr>
                        <a:t>20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ea"/>
                          <a:ea typeface="+mj-ea"/>
                        </a:rPr>
                        <a:t>SIGTTIN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后台进程试图从控制终端输入</a:t>
                      </a:r>
                      <a:endParaRPr kumimoji="0" lang="zh-CN" altLang="en-US" sz="16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停止进程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ea"/>
                          <a:ea typeface="+mj-ea"/>
                        </a:rPr>
                        <a:t>21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71472" y="357166"/>
          <a:ext cx="7072362" cy="30124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24000"/>
                <a:gridCol w="2047900"/>
                <a:gridCol w="2071702"/>
                <a:gridCol w="14287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j-ea"/>
                          <a:ea typeface="+mj-ea"/>
                        </a:rPr>
                        <a:t>SIGTTOU</a:t>
                      </a:r>
                      <a:endParaRPr lang="zh-CN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sz="16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后台进程试图从控制终端输出</a:t>
                      </a:r>
                      <a:endParaRPr kumimoji="0" lang="zh-CN" altLang="en-US" sz="160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终止进程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j-ea"/>
                          <a:ea typeface="+mj-ea"/>
                        </a:rPr>
                        <a:t>22</a:t>
                      </a:r>
                      <a:endParaRPr lang="zh-CN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altLang="zh-CN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SIGURG</a:t>
                      </a:r>
                      <a:endParaRPr kumimoji="0" lang="zh-CN" altLang="en-US" b="0" kern="1200" dirty="0" smtClean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zh-CN" altLang="en-US" sz="16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套接口上出现</a:t>
                      </a:r>
                      <a:r>
                        <a:rPr kumimoji="0" lang="en-US" altLang="zh-CN" sz="16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urgent</a:t>
                      </a:r>
                      <a:r>
                        <a:rPr kumimoji="0" lang="zh-CN" altLang="en-US" sz="16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情况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忽略信号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ea"/>
                          <a:ea typeface="+mj-ea"/>
                        </a:rPr>
                        <a:t>23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ea"/>
                          <a:ea typeface="+mj-ea"/>
                        </a:rPr>
                        <a:t>SIGVTALRM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sz="16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虚拟超时时钟</a:t>
                      </a:r>
                      <a:endParaRPr kumimoji="0" lang="zh-CN" altLang="en-US" sz="16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+mj-ea"/>
                          <a:ea typeface="+mj-ea"/>
                        </a:rPr>
                        <a:t>结束进程</a:t>
                      </a:r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ea"/>
                          <a:ea typeface="+mj-ea"/>
                        </a:rPr>
                        <a:t>26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ea"/>
                          <a:ea typeface="+mj-ea"/>
                        </a:rPr>
                        <a:t>SIGPROF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sz="16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系统资源定时器超时</a:t>
                      </a:r>
                      <a:endParaRPr kumimoji="0" lang="zh-CN" altLang="en-US" sz="16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结束进程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ea"/>
                          <a:ea typeface="+mj-ea"/>
                        </a:rPr>
                        <a:t>27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+mj-ea"/>
                          <a:ea typeface="+mj-ea"/>
                        </a:rPr>
                        <a:t>SIGWINCH</a:t>
                      </a:r>
                      <a:endParaRPr lang="zh-CN" altLang="en-US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窗口大小调整信号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忽略信号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ea"/>
                          <a:ea typeface="+mj-ea"/>
                        </a:rPr>
                        <a:t>28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ea"/>
                          <a:ea typeface="+mj-ea"/>
                        </a:rPr>
                        <a:t>SIGIO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sz="16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IO</a:t>
                      </a:r>
                      <a:r>
                        <a:rPr kumimoji="0" lang="zh-CN" altLang="en-US" sz="16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有效信号</a:t>
                      </a:r>
                      <a:endParaRPr kumimoji="0" lang="zh-CN" altLang="en-US" sz="16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结束进程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ea"/>
                          <a:ea typeface="+mj-ea"/>
                        </a:rPr>
                        <a:t>29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ea"/>
                          <a:ea typeface="+mj-ea"/>
                        </a:rPr>
                        <a:t>SIGPWR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sz="16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电源无效</a:t>
                      </a:r>
                      <a:endParaRPr kumimoji="0" lang="zh-CN" altLang="en-US" sz="16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结束进程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ea"/>
                          <a:ea typeface="+mj-ea"/>
                        </a:rPr>
                        <a:t>30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8596" y="3286124"/>
            <a:ext cx="828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Ubuntu</a:t>
            </a:r>
            <a:r>
              <a:rPr lang="zh-CN" altLang="en-US" dirty="0" smtClean="0"/>
              <a:t>系统中输入命令</a:t>
            </a:r>
            <a:r>
              <a:rPr lang="en-US" altLang="zh-CN" dirty="0" smtClean="0"/>
              <a:t>kill –l </a:t>
            </a:r>
            <a:r>
              <a:rPr lang="zh-CN" altLang="en-US" dirty="0" smtClean="0"/>
              <a:t>可显示系统所支持的信号：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" name="图片 6" descr="1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3714752"/>
            <a:ext cx="6047619" cy="22380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7158" y="6143644"/>
            <a:ext cx="857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具体系统起所支持的信号不一样，详细的参考说明资料还没有找到。。。。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913702"/>
            <a:ext cx="87154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在系统缺省动作列中，“终止</a:t>
            </a:r>
            <a:r>
              <a:rPr lang="en-US" altLang="zh-CN" dirty="0" smtClean="0"/>
              <a:t>w/core</a:t>
            </a:r>
            <a:r>
              <a:rPr lang="zh-CN" altLang="en-US" dirty="0" smtClean="0"/>
              <a:t>”表示在进程当前工作目录的</a:t>
            </a:r>
            <a:r>
              <a:rPr lang="en-US" altLang="zh-CN" dirty="0" smtClean="0"/>
              <a:t>core</a:t>
            </a:r>
            <a:r>
              <a:rPr lang="zh-CN" altLang="en-US" dirty="0" smtClean="0"/>
              <a:t>文件里复制了该进程的存储图像。大多数调试程序都使用</a:t>
            </a:r>
            <a:r>
              <a:rPr lang="en-US" altLang="zh-CN" dirty="0" smtClean="0"/>
              <a:t>core</a:t>
            </a:r>
            <a:r>
              <a:rPr lang="zh-CN" altLang="en-US" dirty="0" smtClean="0"/>
              <a:t>文件以检查进程在终止时的状态。</a:t>
            </a:r>
            <a:endParaRPr lang="en-US" altLang="zh-CN" dirty="0" smtClean="0"/>
          </a:p>
          <a:p>
            <a:r>
              <a:rPr lang="zh-CN" altLang="en-US" dirty="0" smtClean="0"/>
              <a:t>表中“硬件故障”对应于实现定义的硬件故障。下面就详细地说明一些信号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SIGABRT 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abort</a:t>
            </a:r>
            <a:r>
              <a:rPr lang="zh-CN" altLang="en-US" dirty="0" smtClean="0"/>
              <a:t>函数时产生此信号，进程异常终止。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SIGBUS  </a:t>
            </a:r>
            <a:r>
              <a:rPr lang="zh-CN" altLang="en-US" dirty="0" smtClean="0"/>
              <a:t>实现定义的硬件故障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SIGEMT  </a:t>
            </a:r>
            <a:r>
              <a:rPr lang="zh-CN" altLang="en-US" dirty="0" smtClean="0"/>
              <a:t>实现定义的硬件故障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SIGFPE   </a:t>
            </a:r>
            <a:r>
              <a:rPr lang="zh-CN" altLang="en-US" dirty="0" smtClean="0"/>
              <a:t>算术异常，如除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，浮点溢出等。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SIGILL      </a:t>
            </a:r>
            <a:r>
              <a:rPr lang="zh-CN" altLang="en-US" dirty="0" smtClean="0"/>
              <a:t>进程已执行一条非法硬件指令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SIGIOT    </a:t>
            </a:r>
            <a:r>
              <a:rPr lang="zh-CN" altLang="en-US" dirty="0" smtClean="0"/>
              <a:t>实现定义的硬件故障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SIGQUIT  </a:t>
            </a:r>
            <a:r>
              <a:rPr lang="zh-CN" altLang="en-US" dirty="0" smtClean="0"/>
              <a:t>当用户在终端按退出键（</a:t>
            </a:r>
            <a:r>
              <a:rPr lang="en-US" altLang="zh-CN" dirty="0" smtClean="0"/>
              <a:t>ctrl-\</a:t>
            </a:r>
            <a:r>
              <a:rPr lang="zh-CN" altLang="en-US" dirty="0" smtClean="0"/>
              <a:t>）时，产生此信号，并送至前台进程组中的      </a:t>
            </a:r>
            <a:r>
              <a:rPr lang="en-US" altLang="zh-CN" dirty="0" smtClean="0"/>
              <a:t>	    </a:t>
            </a:r>
            <a:r>
              <a:rPr lang="zh-CN" altLang="en-US" dirty="0" smtClean="0"/>
              <a:t>所有进程，此信号不仅终止前台进程组，并产生一个</a:t>
            </a:r>
            <a:r>
              <a:rPr lang="en-US" altLang="zh-CN" dirty="0" smtClean="0"/>
              <a:t>core</a:t>
            </a:r>
            <a:r>
              <a:rPr lang="zh-CN" altLang="en-US" dirty="0" smtClean="0"/>
              <a:t>文件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SIGSEGV  </a:t>
            </a:r>
            <a:r>
              <a:rPr lang="zh-CN" altLang="en-US" dirty="0" smtClean="0"/>
              <a:t>进程进行了一次无效的存储访问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SIGSYS    </a:t>
            </a:r>
            <a:r>
              <a:rPr lang="zh-CN" altLang="en-US" dirty="0" smtClean="0"/>
              <a:t>一个无效的系统调用，由于某种未知原因，进程执行了一条系统调用命令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SIGTRAP  </a:t>
            </a:r>
            <a:r>
              <a:rPr lang="zh-CN" altLang="en-US" dirty="0" smtClean="0"/>
              <a:t>实现定义的硬件故障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SIGXCPU  </a:t>
            </a:r>
            <a:r>
              <a:rPr lang="zh-CN" altLang="en-US" dirty="0" smtClean="0"/>
              <a:t>进程超过了其软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时间限制，</a:t>
            </a:r>
            <a:r>
              <a:rPr lang="en-US" altLang="zh-CN" dirty="0" smtClean="0"/>
              <a:t>SVR4</a:t>
            </a:r>
            <a:r>
              <a:rPr lang="zh-CN" altLang="en-US" dirty="0" smtClean="0"/>
              <a:t>和</a:t>
            </a:r>
            <a:r>
              <a:rPr lang="en-US" altLang="zh-CN" dirty="0" smtClean="0"/>
              <a:t>4.3+BSD</a:t>
            </a:r>
            <a:r>
              <a:rPr lang="zh-CN" altLang="en-US" dirty="0" smtClean="0"/>
              <a:t>产生此信号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SIGXFSZ   </a:t>
            </a:r>
            <a:r>
              <a:rPr lang="zh-CN" altLang="en-US" dirty="0" smtClean="0"/>
              <a:t>进程超过了其软文件长度限制，</a:t>
            </a:r>
            <a:r>
              <a:rPr lang="en-US" altLang="zh-CN" dirty="0" smtClean="0"/>
              <a:t>SVR4</a:t>
            </a:r>
            <a:r>
              <a:rPr lang="zh-CN" altLang="en-US" dirty="0" smtClean="0"/>
              <a:t>和</a:t>
            </a:r>
            <a:r>
              <a:rPr lang="en-US" altLang="zh-CN" dirty="0" smtClean="0"/>
              <a:t>4.3+BSD</a:t>
            </a:r>
            <a:r>
              <a:rPr lang="zh-CN" altLang="en-US" dirty="0" smtClean="0"/>
              <a:t>产生此信号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528560"/>
            <a:ext cx="8501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FF00"/>
                </a:solidFill>
              </a:rPr>
              <a:t>配置</a:t>
            </a:r>
            <a:r>
              <a:rPr lang="en-US" altLang="zh-CN" sz="2000" dirty="0" smtClean="0">
                <a:solidFill>
                  <a:srgbClr val="FFFF00"/>
                </a:solidFill>
              </a:rPr>
              <a:t>core</a:t>
            </a:r>
            <a:r>
              <a:rPr lang="zh-CN" altLang="en-US" sz="2000" dirty="0" smtClean="0">
                <a:solidFill>
                  <a:srgbClr val="FFFF00"/>
                </a:solidFill>
              </a:rPr>
              <a:t>文件参数</a:t>
            </a:r>
            <a:endParaRPr lang="zh-CN" altLang="en-US" sz="2000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0" y="928670"/>
            <a:ext cx="85725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j-ea"/>
                <a:ea typeface="+mj-ea"/>
              </a:rPr>
              <a:t>1</a:t>
            </a:r>
            <a:r>
              <a:rPr lang="zh-CN" altLang="en-US" dirty="0" smtClean="0">
                <a:latin typeface="+mj-ea"/>
                <a:ea typeface="+mj-ea"/>
              </a:rPr>
              <a:t>、查看栈的大小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en-US" altLang="zh-CN" dirty="0" smtClean="0">
                <a:latin typeface="+mj-ea"/>
                <a:ea typeface="+mj-ea"/>
              </a:rPr>
              <a:t>   </a:t>
            </a:r>
            <a:r>
              <a:rPr lang="zh-CN" altLang="en-US" dirty="0" smtClean="0">
                <a:latin typeface="+mj-ea"/>
                <a:ea typeface="+mj-ea"/>
              </a:rPr>
              <a:t>我们可以使用</a:t>
            </a:r>
            <a:r>
              <a:rPr lang="en-US" altLang="zh-CN" dirty="0" err="1" smtClean="0">
                <a:latin typeface="+mj-ea"/>
                <a:ea typeface="+mj-ea"/>
              </a:rPr>
              <a:t>ulimit</a:t>
            </a:r>
            <a:r>
              <a:rPr lang="en-US" altLang="zh-CN" dirty="0" smtClean="0">
                <a:latin typeface="+mj-ea"/>
                <a:ea typeface="+mj-ea"/>
              </a:rPr>
              <a:t> –a</a:t>
            </a:r>
            <a:r>
              <a:rPr lang="zh-CN" altLang="en-US" dirty="0" smtClean="0">
                <a:latin typeface="+mj-ea"/>
                <a:ea typeface="+mj-ea"/>
              </a:rPr>
              <a:t>来查看栈的大小，</a:t>
            </a:r>
            <a:endParaRPr lang="en-US" altLang="zh-CN" dirty="0" smtClean="0">
              <a:latin typeface="+mj-ea"/>
              <a:ea typeface="+mj-ea"/>
            </a:endParaRPr>
          </a:p>
          <a:p>
            <a:endParaRPr lang="en-US" altLang="zh-CN" dirty="0" smtClean="0">
              <a:latin typeface="+mj-ea"/>
              <a:ea typeface="+mj-ea"/>
            </a:endParaRPr>
          </a:p>
          <a:p>
            <a:r>
              <a:rPr lang="en-US" altLang="zh-CN" dirty="0" smtClean="0">
                <a:latin typeface="+mj-ea"/>
                <a:ea typeface="+mj-ea"/>
              </a:rPr>
              <a:t>2</a:t>
            </a:r>
            <a:r>
              <a:rPr lang="zh-CN" altLang="en-US" dirty="0" smtClean="0">
                <a:latin typeface="+mj-ea"/>
                <a:ea typeface="+mj-ea"/>
              </a:rPr>
              <a:t>、</a:t>
            </a:r>
            <a:r>
              <a:rPr lang="en-US" altLang="zh-CN" dirty="0" smtClean="0">
                <a:latin typeface="+mj-ea"/>
                <a:ea typeface="+mj-ea"/>
              </a:rPr>
              <a:t>core</a:t>
            </a:r>
            <a:r>
              <a:rPr lang="zh-CN" altLang="en-US" dirty="0" smtClean="0">
                <a:latin typeface="+mj-ea"/>
                <a:ea typeface="+mj-ea"/>
              </a:rPr>
              <a:t>文件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en-US" altLang="zh-CN" dirty="0" smtClean="0">
                <a:latin typeface="+mj-ea"/>
                <a:ea typeface="+mj-ea"/>
              </a:rPr>
              <a:t>   *</a:t>
            </a:r>
            <a:r>
              <a:rPr lang="zh-CN" altLang="en-US" dirty="0" smtClean="0">
                <a:latin typeface="+mj-ea"/>
                <a:ea typeface="+mj-ea"/>
              </a:rPr>
              <a:t>开启或关闭</a:t>
            </a:r>
            <a:r>
              <a:rPr lang="en-US" altLang="zh-CN" dirty="0" smtClean="0">
                <a:latin typeface="+mj-ea"/>
                <a:ea typeface="+mj-ea"/>
              </a:rPr>
              <a:t>core</a:t>
            </a:r>
            <a:r>
              <a:rPr lang="zh-CN" altLang="en-US" dirty="0" smtClean="0">
                <a:latin typeface="+mj-ea"/>
                <a:ea typeface="+mj-ea"/>
              </a:rPr>
              <a:t>文件的生成 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en-US" altLang="zh-CN" dirty="0" smtClean="0">
                <a:latin typeface="+mj-ea"/>
                <a:ea typeface="+mj-ea"/>
              </a:rPr>
              <a:t>   </a:t>
            </a:r>
            <a:r>
              <a:rPr lang="en-US" altLang="zh-CN" dirty="0" err="1" smtClean="0">
                <a:latin typeface="+mj-ea"/>
                <a:ea typeface="+mj-ea"/>
              </a:rPr>
              <a:t>ulimit</a:t>
            </a:r>
            <a:r>
              <a:rPr lang="en-US" altLang="zh-CN" dirty="0" smtClean="0">
                <a:latin typeface="+mj-ea"/>
                <a:ea typeface="+mj-ea"/>
              </a:rPr>
              <a:t> –c  </a:t>
            </a:r>
            <a:r>
              <a:rPr lang="zh-CN" altLang="en-US" dirty="0" smtClean="0">
                <a:latin typeface="+mj-ea"/>
                <a:ea typeface="+mj-ea"/>
              </a:rPr>
              <a:t>可以查看是否打开此选项，</a:t>
            </a:r>
            <a:r>
              <a:rPr lang="en-US" altLang="zh-CN" dirty="0" smtClean="0">
                <a:latin typeface="+mj-ea"/>
                <a:ea typeface="+mj-ea"/>
              </a:rPr>
              <a:t>0</a:t>
            </a:r>
            <a:r>
              <a:rPr lang="zh-CN" altLang="en-US" dirty="0" smtClean="0">
                <a:latin typeface="+mj-ea"/>
                <a:ea typeface="+mj-ea"/>
              </a:rPr>
              <a:t>为关闭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en-US" altLang="zh-CN" dirty="0" smtClean="0">
                <a:latin typeface="+mj-ea"/>
                <a:ea typeface="+mj-ea"/>
              </a:rPr>
              <a:t>   </a:t>
            </a:r>
            <a:r>
              <a:rPr lang="en-US" altLang="zh-CN" dirty="0" err="1" smtClean="0">
                <a:latin typeface="+mj-ea"/>
                <a:ea typeface="+mj-ea"/>
              </a:rPr>
              <a:t>ulimit</a:t>
            </a:r>
            <a:r>
              <a:rPr lang="en-US" altLang="zh-CN" dirty="0" smtClean="0">
                <a:latin typeface="+mj-ea"/>
                <a:ea typeface="+mj-ea"/>
              </a:rPr>
              <a:t> –c 0 </a:t>
            </a:r>
            <a:r>
              <a:rPr lang="zh-CN" altLang="en-US" dirty="0" smtClean="0">
                <a:latin typeface="+mj-ea"/>
                <a:ea typeface="+mj-ea"/>
              </a:rPr>
              <a:t>可手动关闭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en-US" altLang="zh-CN" dirty="0" smtClean="0">
                <a:latin typeface="+mj-ea"/>
                <a:ea typeface="+mj-ea"/>
              </a:rPr>
              <a:t>   </a:t>
            </a:r>
            <a:r>
              <a:rPr lang="en-US" altLang="zh-CN" dirty="0" err="1" smtClean="0">
                <a:latin typeface="+mj-ea"/>
                <a:ea typeface="+mj-ea"/>
              </a:rPr>
              <a:t>ulimit</a:t>
            </a:r>
            <a:r>
              <a:rPr lang="en-US" altLang="zh-CN" dirty="0" smtClean="0">
                <a:latin typeface="+mj-ea"/>
                <a:ea typeface="+mj-ea"/>
              </a:rPr>
              <a:t> –c 1000 </a:t>
            </a:r>
            <a:r>
              <a:rPr lang="zh-CN" altLang="en-US" dirty="0" smtClean="0">
                <a:latin typeface="+mj-ea"/>
                <a:ea typeface="+mj-ea"/>
              </a:rPr>
              <a:t>设置</a:t>
            </a:r>
            <a:r>
              <a:rPr lang="en-US" altLang="zh-CN" dirty="0" smtClean="0">
                <a:latin typeface="+mj-ea"/>
                <a:ea typeface="+mj-ea"/>
              </a:rPr>
              <a:t>core</a:t>
            </a:r>
            <a:r>
              <a:rPr lang="zh-CN" altLang="en-US" dirty="0" smtClean="0">
                <a:latin typeface="+mj-ea"/>
                <a:ea typeface="+mj-ea"/>
              </a:rPr>
              <a:t>文件的大小最大为</a:t>
            </a:r>
            <a:r>
              <a:rPr lang="en-US" altLang="zh-CN" dirty="0" smtClean="0">
                <a:latin typeface="+mj-ea"/>
                <a:ea typeface="+mj-ea"/>
              </a:rPr>
              <a:t>1000k</a:t>
            </a:r>
          </a:p>
          <a:p>
            <a:r>
              <a:rPr lang="en-US" altLang="zh-CN" dirty="0" smtClean="0">
                <a:latin typeface="+mj-ea"/>
                <a:ea typeface="+mj-ea"/>
              </a:rPr>
              <a:t>   </a:t>
            </a:r>
            <a:r>
              <a:rPr lang="en-US" altLang="zh-CN" dirty="0" err="1" smtClean="0">
                <a:latin typeface="+mj-ea"/>
                <a:ea typeface="+mj-ea"/>
              </a:rPr>
              <a:t>ulimit</a:t>
            </a:r>
            <a:r>
              <a:rPr lang="en-US" altLang="zh-CN" dirty="0" smtClean="0">
                <a:latin typeface="+mj-ea"/>
                <a:ea typeface="+mj-ea"/>
              </a:rPr>
              <a:t> –c unlimited </a:t>
            </a:r>
            <a:r>
              <a:rPr lang="zh-CN" altLang="en-US" dirty="0" smtClean="0">
                <a:latin typeface="+mj-ea"/>
                <a:ea typeface="+mj-ea"/>
              </a:rPr>
              <a:t>设置</a:t>
            </a:r>
            <a:r>
              <a:rPr lang="en-US" altLang="zh-CN" dirty="0" smtClean="0">
                <a:latin typeface="+mj-ea"/>
                <a:ea typeface="+mj-ea"/>
              </a:rPr>
              <a:t>core</a:t>
            </a:r>
            <a:r>
              <a:rPr lang="zh-CN" altLang="en-US" dirty="0" smtClean="0">
                <a:latin typeface="+mj-ea"/>
                <a:ea typeface="+mj-ea"/>
              </a:rPr>
              <a:t>文件大小不受限制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有些系统默认是关闭生成</a:t>
            </a:r>
            <a:r>
              <a:rPr lang="en-US" altLang="zh-CN" dirty="0" smtClean="0">
                <a:latin typeface="+mj-ea"/>
                <a:ea typeface="+mj-ea"/>
              </a:rPr>
              <a:t>core</a:t>
            </a:r>
            <a:r>
              <a:rPr lang="zh-CN" altLang="en-US" dirty="0" smtClean="0">
                <a:latin typeface="+mj-ea"/>
                <a:ea typeface="+mj-ea"/>
              </a:rPr>
              <a:t>文件的，这些命令可以添加到</a:t>
            </a:r>
            <a:r>
              <a:rPr lang="en-US" altLang="zh-CN" dirty="0" smtClean="0">
                <a:latin typeface="+mj-ea"/>
                <a:ea typeface="+mj-ea"/>
              </a:rPr>
              <a:t>profile</a:t>
            </a:r>
            <a:r>
              <a:rPr lang="zh-CN" altLang="en-US" dirty="0" smtClean="0">
                <a:latin typeface="+mj-ea"/>
                <a:ea typeface="+mj-ea"/>
              </a:rPr>
              <a:t>里。</a:t>
            </a:r>
            <a:endParaRPr lang="en-US" altLang="zh-CN" dirty="0" smtClean="0">
              <a:latin typeface="+mj-ea"/>
              <a:ea typeface="+mj-ea"/>
            </a:endParaRPr>
          </a:p>
          <a:p>
            <a:endParaRPr lang="en-US" altLang="zh-CN" dirty="0" smtClean="0">
              <a:latin typeface="+mj-ea"/>
              <a:ea typeface="+mj-ea"/>
            </a:endParaRPr>
          </a:p>
          <a:p>
            <a:r>
              <a:rPr lang="en-US" altLang="zh-CN" dirty="0" smtClean="0">
                <a:latin typeface="+mj-ea"/>
                <a:ea typeface="+mj-ea"/>
              </a:rPr>
              <a:t>3</a:t>
            </a:r>
            <a:r>
              <a:rPr lang="zh-CN" altLang="en-US" dirty="0" smtClean="0">
                <a:latin typeface="+mj-ea"/>
                <a:ea typeface="+mj-ea"/>
              </a:rPr>
              <a:t>、设置</a:t>
            </a:r>
            <a:r>
              <a:rPr lang="en-US" altLang="zh-CN" dirty="0" smtClean="0">
                <a:latin typeface="+mj-ea"/>
                <a:ea typeface="+mj-ea"/>
              </a:rPr>
              <a:t>core dump</a:t>
            </a:r>
            <a:r>
              <a:rPr lang="zh-CN" altLang="en-US" dirty="0" smtClean="0">
                <a:latin typeface="+mj-ea"/>
                <a:ea typeface="+mj-ea"/>
              </a:rPr>
              <a:t>的核心存储目录和命名规则</a:t>
            </a:r>
            <a:endParaRPr lang="en-US" altLang="zh-CN" dirty="0" smtClean="0">
              <a:latin typeface="+mj-ea"/>
              <a:ea typeface="+mj-ea"/>
            </a:endParaRPr>
          </a:p>
          <a:p>
            <a:pPr algn="just"/>
            <a:r>
              <a:rPr lang="en-US" altLang="zh-CN" dirty="0" smtClean="0">
                <a:latin typeface="+mj-ea"/>
                <a:ea typeface="+mj-ea"/>
              </a:rPr>
              <a:t>   </a:t>
            </a:r>
            <a:r>
              <a:rPr lang="zh-CN" altLang="en-US" dirty="0" smtClean="0">
                <a:latin typeface="+mj-ea"/>
                <a:ea typeface="+mj-ea"/>
              </a:rPr>
              <a:t>在默认的情况下，一些系统的</a:t>
            </a:r>
            <a:r>
              <a:rPr lang="en-US" altLang="zh-CN" dirty="0" smtClean="0">
                <a:latin typeface="+mj-ea"/>
                <a:ea typeface="+mj-ea"/>
              </a:rPr>
              <a:t>core</a:t>
            </a:r>
            <a:r>
              <a:rPr lang="zh-CN" altLang="en-US" dirty="0" smtClean="0">
                <a:latin typeface="+mj-ea"/>
                <a:ea typeface="+mj-ea"/>
              </a:rPr>
              <a:t>文件时生成在你运行程序的目录下，或者程     </a:t>
            </a:r>
            <a:r>
              <a:rPr lang="en-US" altLang="zh-CN" dirty="0" smtClean="0">
                <a:latin typeface="+mj-ea"/>
                <a:ea typeface="+mj-ea"/>
              </a:rPr>
              <a:t>           </a:t>
            </a:r>
            <a:r>
              <a:rPr lang="zh-CN" altLang="en-US" dirty="0" smtClean="0">
                <a:latin typeface="+mj-ea"/>
                <a:ea typeface="+mj-ea"/>
              </a:rPr>
              <a:t>序中</a:t>
            </a:r>
            <a:r>
              <a:rPr lang="en-US" altLang="zh-CN" dirty="0" err="1" smtClean="0">
                <a:latin typeface="+mj-ea"/>
                <a:ea typeface="+mj-ea"/>
              </a:rPr>
              <a:t>chdir</a:t>
            </a:r>
            <a:r>
              <a:rPr lang="zh-CN" altLang="en-US" dirty="0" smtClean="0">
                <a:latin typeface="+mj-ea"/>
                <a:ea typeface="+mj-ea"/>
              </a:rPr>
              <a:t>后的那个目录，然后在</a:t>
            </a:r>
            <a:r>
              <a:rPr lang="en-US" altLang="zh-CN" dirty="0" smtClean="0">
                <a:latin typeface="+mj-ea"/>
                <a:ea typeface="+mj-ea"/>
              </a:rPr>
              <a:t>core</a:t>
            </a:r>
            <a:r>
              <a:rPr lang="zh-CN" altLang="en-US" dirty="0" smtClean="0">
                <a:latin typeface="+mj-ea"/>
                <a:ea typeface="+mj-ea"/>
              </a:rPr>
              <a:t>文件的后面加上一个</a:t>
            </a:r>
            <a:r>
              <a:rPr lang="en-US" altLang="zh-CN" dirty="0" smtClean="0">
                <a:latin typeface="+mj-ea"/>
                <a:ea typeface="+mj-ea"/>
              </a:rPr>
              <a:t>PID</a:t>
            </a:r>
            <a:r>
              <a:rPr lang="zh-CN" altLang="en-US" dirty="0" smtClean="0">
                <a:latin typeface="+mj-ea"/>
                <a:ea typeface="+mj-ea"/>
              </a:rPr>
              <a:t>，这样可能会很多目录下产生</a:t>
            </a:r>
            <a:r>
              <a:rPr lang="en-US" altLang="zh-CN" dirty="0" smtClean="0">
                <a:latin typeface="+mj-ea"/>
                <a:ea typeface="+mj-ea"/>
              </a:rPr>
              <a:t>core</a:t>
            </a:r>
            <a:r>
              <a:rPr lang="zh-CN" altLang="en-US" dirty="0" smtClean="0">
                <a:latin typeface="+mj-ea"/>
                <a:ea typeface="+mj-ea"/>
              </a:rPr>
              <a:t>文件，不便于管理。</a:t>
            </a:r>
            <a:r>
              <a:rPr lang="en-US" altLang="zh-CN" dirty="0" smtClean="0">
                <a:latin typeface="+mj-ea"/>
                <a:ea typeface="+mj-ea"/>
              </a:rPr>
              <a:t>core</a:t>
            </a:r>
            <a:r>
              <a:rPr lang="zh-CN" altLang="en-US" dirty="0" smtClean="0">
                <a:latin typeface="+mj-ea"/>
                <a:ea typeface="+mj-ea"/>
              </a:rPr>
              <a:t>文件的生成位置和文件名的命名是可以配置的。</a:t>
            </a:r>
            <a:endParaRPr lang="en-US" altLang="zh-CN" dirty="0" smtClean="0">
              <a:latin typeface="+mj-ea"/>
              <a:ea typeface="+mj-ea"/>
            </a:endParaRPr>
          </a:p>
          <a:p>
            <a:pPr algn="just"/>
            <a:r>
              <a:rPr lang="en-US" altLang="zh-CN" dirty="0" smtClean="0">
                <a:latin typeface="+mj-ea"/>
                <a:ea typeface="+mj-ea"/>
              </a:rPr>
              <a:t>/proc/sys/kernel/</a:t>
            </a:r>
            <a:r>
              <a:rPr lang="en-US" altLang="zh-CN" dirty="0" err="1" smtClean="0">
                <a:latin typeface="+mj-ea"/>
                <a:ea typeface="+mj-ea"/>
              </a:rPr>
              <a:t>core_uses_pid</a:t>
            </a:r>
            <a:r>
              <a:rPr lang="zh-CN" altLang="en-US" dirty="0" smtClean="0">
                <a:latin typeface="+mj-ea"/>
                <a:ea typeface="+mj-ea"/>
              </a:rPr>
              <a:t>可以控制产生的</a:t>
            </a:r>
            <a:r>
              <a:rPr lang="en-US" altLang="zh-CN" dirty="0" smtClean="0">
                <a:latin typeface="+mj-ea"/>
                <a:ea typeface="+mj-ea"/>
              </a:rPr>
              <a:t>core</a:t>
            </a:r>
            <a:r>
              <a:rPr lang="zh-CN" altLang="en-US" dirty="0" smtClean="0">
                <a:latin typeface="+mj-ea"/>
                <a:ea typeface="+mj-ea"/>
              </a:rPr>
              <a:t>文件的文件名中是否添加</a:t>
            </a:r>
            <a:r>
              <a:rPr lang="en-US" altLang="zh-CN" dirty="0" smtClean="0">
                <a:latin typeface="+mj-ea"/>
                <a:ea typeface="+mj-ea"/>
              </a:rPr>
              <a:t>PID</a:t>
            </a:r>
            <a:r>
              <a:rPr lang="zh-CN" altLang="en-US" dirty="0" smtClean="0">
                <a:latin typeface="+mj-ea"/>
                <a:ea typeface="+mj-ea"/>
              </a:rPr>
              <a:t>作为扩展，如添加则文件内容为</a:t>
            </a:r>
            <a:r>
              <a:rPr lang="en-US" altLang="zh-CN" dirty="0" smtClean="0">
                <a:latin typeface="+mj-ea"/>
                <a:ea typeface="+mj-ea"/>
              </a:rPr>
              <a:t>1</a:t>
            </a:r>
            <a:r>
              <a:rPr lang="zh-CN" altLang="en-US" dirty="0" smtClean="0">
                <a:latin typeface="+mj-ea"/>
                <a:ea typeface="+mj-ea"/>
              </a:rPr>
              <a:t>，否则为</a:t>
            </a:r>
            <a:r>
              <a:rPr lang="en-US" altLang="zh-CN" dirty="0" smtClean="0">
                <a:latin typeface="+mj-ea"/>
                <a:ea typeface="+mj-ea"/>
              </a:rPr>
              <a:t>0</a:t>
            </a:r>
          </a:p>
          <a:p>
            <a:pPr algn="just"/>
            <a:r>
              <a:rPr lang="en-US" altLang="zh-CN" dirty="0" smtClean="0">
                <a:latin typeface="+mj-ea"/>
                <a:ea typeface="+mj-ea"/>
              </a:rPr>
              <a:t>/proc/sys/kernel/</a:t>
            </a:r>
            <a:r>
              <a:rPr lang="en-US" altLang="zh-CN" dirty="0" err="1" smtClean="0">
                <a:latin typeface="+mj-ea"/>
                <a:ea typeface="+mj-ea"/>
              </a:rPr>
              <a:t>core_pattern</a:t>
            </a:r>
            <a:r>
              <a:rPr lang="zh-CN" altLang="en-US" dirty="0" smtClean="0">
                <a:latin typeface="+mj-ea"/>
                <a:ea typeface="+mj-ea"/>
              </a:rPr>
              <a:t>可以设置格式化的</a:t>
            </a:r>
            <a:r>
              <a:rPr lang="en-US" altLang="zh-CN" dirty="0" smtClean="0">
                <a:latin typeface="+mj-ea"/>
                <a:ea typeface="+mj-ea"/>
              </a:rPr>
              <a:t>core</a:t>
            </a:r>
            <a:r>
              <a:rPr lang="zh-CN" altLang="en-US" dirty="0" smtClean="0">
                <a:latin typeface="+mj-ea"/>
                <a:ea typeface="+mj-ea"/>
              </a:rPr>
              <a:t>文件保存位置和文件名，如</a:t>
            </a:r>
            <a:endParaRPr lang="en-US" altLang="zh-CN" dirty="0" smtClean="0">
              <a:latin typeface="+mj-ea"/>
              <a:ea typeface="+mj-ea"/>
            </a:endParaRPr>
          </a:p>
          <a:p>
            <a:pPr algn="just"/>
            <a:endParaRPr lang="en-US" altLang="zh-CN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582771"/>
            <a:ext cx="87154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原来文件内容是</a:t>
            </a:r>
            <a:r>
              <a:rPr lang="en-US" altLang="zh-CN" dirty="0" smtClean="0"/>
              <a:t>core-%e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可以修改为：</a:t>
            </a:r>
            <a:endParaRPr lang="en-US" altLang="zh-CN" dirty="0" smtClean="0"/>
          </a:p>
          <a:p>
            <a:r>
              <a:rPr lang="en-US" altLang="zh-CN" dirty="0" smtClean="0"/>
              <a:t>echo “/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/core -%e-%p” &gt; </a:t>
            </a:r>
            <a:r>
              <a:rPr lang="en-US" altLang="zh-CN" dirty="0" err="1" smtClean="0"/>
              <a:t>core_pattern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core</a:t>
            </a:r>
            <a:r>
              <a:rPr lang="zh-CN" altLang="en-US" dirty="0" smtClean="0"/>
              <a:t>文件会存放到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corefile</a:t>
            </a:r>
            <a:r>
              <a:rPr lang="zh-CN" altLang="en-US" dirty="0" smtClean="0"/>
              <a:t>目录下，产生的文件名为</a:t>
            </a:r>
            <a:r>
              <a:rPr lang="en-US" altLang="zh-CN" dirty="0" smtClean="0"/>
              <a:t>core-</a:t>
            </a:r>
            <a:r>
              <a:rPr lang="zh-CN" altLang="en-US" dirty="0" smtClean="0"/>
              <a:t>命令名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pid</a:t>
            </a:r>
            <a:r>
              <a:rPr lang="en-US" altLang="zh-CN" dirty="0" smtClean="0"/>
              <a:t>-</a:t>
            </a:r>
            <a:r>
              <a:rPr lang="zh-CN" altLang="en-US" dirty="0" smtClean="0"/>
              <a:t>时间戳。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我们来看一下参数列表：</a:t>
            </a:r>
            <a:endParaRPr lang="en-US" altLang="zh-CN" dirty="0" smtClean="0"/>
          </a:p>
          <a:p>
            <a:r>
              <a:rPr lang="en-US" altLang="zh-CN" dirty="0" smtClean="0"/>
              <a:t>%p –insert  </a:t>
            </a:r>
            <a:r>
              <a:rPr lang="en-US" altLang="zh-CN" dirty="0" err="1" smtClean="0"/>
              <a:t>pid</a:t>
            </a:r>
            <a:r>
              <a:rPr lang="en-US" altLang="zh-CN" dirty="0" smtClean="0"/>
              <a:t> into filename </a:t>
            </a:r>
            <a:r>
              <a:rPr lang="zh-CN" altLang="en-US" dirty="0" smtClean="0"/>
              <a:t>添加</a:t>
            </a:r>
            <a:r>
              <a:rPr lang="en-US" altLang="zh-CN" dirty="0" err="1" smtClean="0"/>
              <a:t>pid</a:t>
            </a:r>
            <a:endParaRPr lang="en-US" altLang="zh-CN" dirty="0" smtClean="0"/>
          </a:p>
          <a:p>
            <a:r>
              <a:rPr lang="en-US" altLang="zh-CN" dirty="0" smtClean="0"/>
              <a:t>%u –insert current </a:t>
            </a:r>
            <a:r>
              <a:rPr lang="en-US" altLang="zh-CN" dirty="0" err="1" smtClean="0"/>
              <a:t>uid</a:t>
            </a:r>
            <a:r>
              <a:rPr lang="en-US" altLang="zh-CN" dirty="0" smtClean="0"/>
              <a:t> into filename </a:t>
            </a:r>
            <a:r>
              <a:rPr lang="zh-CN" altLang="en-US" dirty="0" smtClean="0"/>
              <a:t>添加当前</a:t>
            </a:r>
            <a:r>
              <a:rPr lang="en-US" altLang="zh-CN" dirty="0" err="1" smtClean="0"/>
              <a:t>uid</a:t>
            </a:r>
            <a:endParaRPr lang="en-US" altLang="zh-CN" dirty="0" smtClean="0"/>
          </a:p>
          <a:p>
            <a:r>
              <a:rPr lang="en-US" altLang="zh-CN" dirty="0" smtClean="0"/>
              <a:t>%g –insert current </a:t>
            </a:r>
            <a:r>
              <a:rPr lang="en-US" altLang="zh-CN" dirty="0" err="1" smtClean="0"/>
              <a:t>gid</a:t>
            </a:r>
            <a:r>
              <a:rPr lang="en-US" altLang="zh-CN" dirty="0" smtClean="0"/>
              <a:t> into filename </a:t>
            </a:r>
            <a:r>
              <a:rPr lang="zh-CN" altLang="en-US" dirty="0" smtClean="0"/>
              <a:t>添加当前</a:t>
            </a:r>
            <a:r>
              <a:rPr lang="en-US" altLang="zh-CN" dirty="0" err="1" smtClean="0"/>
              <a:t>gid</a:t>
            </a:r>
            <a:endParaRPr lang="en-US" altLang="zh-CN" dirty="0" smtClean="0"/>
          </a:p>
          <a:p>
            <a:r>
              <a:rPr lang="en-US" altLang="zh-CN" dirty="0" smtClean="0"/>
              <a:t>%s –insert signal that caused the </a:t>
            </a:r>
            <a:r>
              <a:rPr lang="en-US" altLang="zh-CN" dirty="0" err="1" smtClean="0"/>
              <a:t>coredump</a:t>
            </a:r>
            <a:r>
              <a:rPr lang="en-US" altLang="zh-CN" dirty="0" smtClean="0"/>
              <a:t> into the filename </a:t>
            </a:r>
            <a:r>
              <a:rPr lang="zh-CN" altLang="en-US" dirty="0" smtClean="0"/>
              <a:t>添加导致</a:t>
            </a:r>
            <a:r>
              <a:rPr lang="en-US" altLang="zh-CN" dirty="0" smtClean="0"/>
              <a:t>core</a:t>
            </a:r>
            <a:r>
              <a:rPr lang="zh-CN" altLang="en-US" dirty="0" smtClean="0"/>
              <a:t>的信号</a:t>
            </a:r>
            <a:endParaRPr lang="en-US" altLang="zh-CN" dirty="0" smtClean="0"/>
          </a:p>
          <a:p>
            <a:r>
              <a:rPr lang="en-US" altLang="zh-CN" dirty="0" smtClean="0"/>
              <a:t>%t –insert Unix time that </a:t>
            </a:r>
            <a:r>
              <a:rPr lang="en-US" altLang="zh-CN" dirty="0" err="1" smtClean="0"/>
              <a:t>coredump</a:t>
            </a:r>
            <a:r>
              <a:rPr lang="en-US" altLang="zh-CN" dirty="0" smtClean="0"/>
              <a:t> occurred into filename  </a:t>
            </a:r>
            <a:r>
              <a:rPr lang="zh-CN" altLang="en-US" dirty="0" smtClean="0"/>
              <a:t>添加生成</a:t>
            </a:r>
            <a:r>
              <a:rPr lang="en-US" altLang="zh-CN" dirty="0" smtClean="0"/>
              <a:t>core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Unix</a:t>
            </a:r>
            <a:r>
              <a:rPr lang="zh-CN" altLang="en-US" dirty="0" smtClean="0"/>
              <a:t>时间</a:t>
            </a:r>
            <a:endParaRPr lang="en-US" altLang="zh-CN" dirty="0" smtClean="0"/>
          </a:p>
          <a:p>
            <a:r>
              <a:rPr lang="en-US" altLang="zh-CN" dirty="0" smtClean="0"/>
              <a:t>%h –insert hostname where </a:t>
            </a:r>
            <a:r>
              <a:rPr lang="en-US" altLang="zh-CN" dirty="0" err="1" smtClean="0"/>
              <a:t>coredump</a:t>
            </a:r>
            <a:r>
              <a:rPr lang="en-US" altLang="zh-CN" dirty="0" smtClean="0"/>
              <a:t> happened into filename </a:t>
            </a:r>
            <a:r>
              <a:rPr lang="zh-CN" altLang="en-US" dirty="0" smtClean="0"/>
              <a:t>添加主机名</a:t>
            </a:r>
            <a:endParaRPr lang="en-US" altLang="zh-CN" dirty="0" smtClean="0"/>
          </a:p>
          <a:p>
            <a:r>
              <a:rPr lang="en-US" altLang="zh-CN" dirty="0" smtClean="0"/>
              <a:t>%e –insert </a:t>
            </a:r>
            <a:r>
              <a:rPr lang="en-US" altLang="zh-CN" dirty="0" err="1" smtClean="0"/>
              <a:t>coredumping</a:t>
            </a:r>
            <a:r>
              <a:rPr lang="en-US" altLang="zh-CN" dirty="0" smtClean="0"/>
              <a:t> executable name into filename</a:t>
            </a:r>
            <a:r>
              <a:rPr lang="zh-CN" altLang="en-US" dirty="0" smtClean="0"/>
              <a:t>添加命令名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of course</a:t>
            </a:r>
            <a:r>
              <a:rPr lang="zh-CN" altLang="en-US" dirty="0" smtClean="0"/>
              <a:t>，你可以用以下方式来完成：</a:t>
            </a:r>
            <a:endParaRPr lang="en-US" altLang="zh-CN" dirty="0" smtClean="0"/>
          </a:p>
          <a:p>
            <a:r>
              <a:rPr lang="en-US" altLang="zh-CN" dirty="0" err="1" smtClean="0"/>
              <a:t>sysctl</a:t>
            </a:r>
            <a:r>
              <a:rPr lang="en-US" altLang="zh-CN" dirty="0" smtClean="0"/>
              <a:t> –w  </a:t>
            </a:r>
            <a:r>
              <a:rPr lang="en-US" altLang="zh-CN" dirty="0" err="1" smtClean="0"/>
              <a:t>kernel.core_pattern</a:t>
            </a:r>
            <a:r>
              <a:rPr lang="en-US" altLang="zh-CN" dirty="0" smtClean="0"/>
              <a:t>=/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/core-%e-%p</a:t>
            </a:r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这些操作会在系统重启之后失效，如想持久化这些操作，可以在</a:t>
            </a:r>
            <a:r>
              <a:rPr lang="en-US" altLang="zh-CN" dirty="0" smtClean="0"/>
              <a:t>/etc/</a:t>
            </a:r>
            <a:r>
              <a:rPr lang="en-US" altLang="zh-CN" dirty="0" err="1" smtClean="0"/>
              <a:t>sysctl.conf</a:t>
            </a:r>
            <a:r>
              <a:rPr lang="zh-CN" altLang="en-US" dirty="0" smtClean="0"/>
              <a:t>文件中 添加：</a:t>
            </a:r>
            <a:r>
              <a:rPr lang="en-US" altLang="zh-CN" dirty="0" err="1" smtClean="0"/>
              <a:t>kernel.core_pattern</a:t>
            </a:r>
            <a:r>
              <a:rPr lang="en-US" altLang="zh-CN" dirty="0" smtClean="0"/>
              <a:t>=/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core%p</a:t>
            </a:r>
            <a:endParaRPr lang="en-US" altLang="zh-CN" dirty="0" smtClean="0"/>
          </a:p>
          <a:p>
            <a:r>
              <a:rPr lang="zh-CN" altLang="en-US" dirty="0" smtClean="0"/>
              <a:t>添加好后，若想不重启看看效果，则输入以下命令：</a:t>
            </a:r>
            <a:endParaRPr lang="en-US" altLang="zh-CN" dirty="0" smtClean="0"/>
          </a:p>
          <a:p>
            <a:r>
              <a:rPr lang="en-US" altLang="zh-CN" dirty="0" err="1" smtClean="0"/>
              <a:t>sysctl</a:t>
            </a:r>
            <a:r>
              <a:rPr lang="en-US" altLang="zh-CN" dirty="0" smtClean="0"/>
              <a:t> –p  /etc/</a:t>
            </a:r>
            <a:r>
              <a:rPr lang="en-US" altLang="zh-CN" dirty="0" err="1" smtClean="0"/>
              <a:t>sysctl.conf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648282"/>
            <a:ext cx="8715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在本人</a:t>
            </a:r>
            <a:r>
              <a:rPr lang="en-US" altLang="zh-CN" dirty="0" err="1" smtClean="0"/>
              <a:t>Ubuntu</a:t>
            </a:r>
            <a:r>
              <a:rPr lang="zh-CN" altLang="en-US" dirty="0" smtClean="0"/>
              <a:t>系统上调试</a:t>
            </a:r>
            <a:r>
              <a:rPr lang="en-US" altLang="zh-CN" dirty="0" smtClean="0"/>
              <a:t>core</a:t>
            </a:r>
            <a:r>
              <a:rPr lang="zh-CN" altLang="en-US" dirty="0" smtClean="0"/>
              <a:t>时，发现</a:t>
            </a:r>
            <a:r>
              <a:rPr lang="en-US" altLang="zh-CN" dirty="0" smtClean="0"/>
              <a:t>core</a:t>
            </a:r>
            <a:r>
              <a:rPr lang="zh-CN" altLang="en-US" dirty="0" smtClean="0"/>
              <a:t>文件没有所谓的</a:t>
            </a:r>
            <a:r>
              <a:rPr lang="en-US" altLang="zh-CN" dirty="0" err="1" smtClean="0"/>
              <a:t>pid</a:t>
            </a:r>
            <a:r>
              <a:rPr lang="zh-CN" altLang="en-US" dirty="0" smtClean="0"/>
              <a:t>扩展，只产生了一个名为</a:t>
            </a:r>
            <a:r>
              <a:rPr lang="en-US" altLang="zh-CN" dirty="0" smtClean="0"/>
              <a:t>core</a:t>
            </a:r>
            <a:r>
              <a:rPr lang="zh-CN" altLang="en-US" dirty="0" smtClean="0"/>
              <a:t>的二进制文件，且</a:t>
            </a:r>
            <a:r>
              <a:rPr lang="en-US" altLang="zh-CN" dirty="0" smtClean="0"/>
              <a:t>core</a:t>
            </a:r>
            <a:r>
              <a:rPr lang="zh-CN" altLang="en-US" dirty="0" smtClean="0"/>
              <a:t>文件名称固定为</a:t>
            </a:r>
            <a:r>
              <a:rPr lang="en-US" altLang="zh-CN" dirty="0" smtClean="0"/>
              <a:t>core</a:t>
            </a:r>
            <a:r>
              <a:rPr lang="zh-CN" altLang="en-US" dirty="0" smtClean="0"/>
              <a:t>。若想多个文件产生</a:t>
            </a:r>
            <a:r>
              <a:rPr lang="en-US" altLang="zh-CN" dirty="0" smtClean="0"/>
              <a:t>core</a:t>
            </a:r>
            <a:r>
              <a:rPr lang="zh-CN" altLang="en-US" dirty="0" smtClean="0"/>
              <a:t>文件或一个程序产生多个</a:t>
            </a:r>
            <a:r>
              <a:rPr lang="en-US" altLang="zh-CN" dirty="0" smtClean="0"/>
              <a:t>core</a:t>
            </a:r>
            <a:r>
              <a:rPr lang="zh-CN" altLang="en-US" dirty="0" smtClean="0"/>
              <a:t>文件，请详细参看上面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页面。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7158" y="2028758"/>
            <a:ext cx="8286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FF00"/>
                </a:solidFill>
              </a:rPr>
              <a:t>使用</a:t>
            </a:r>
            <a:r>
              <a:rPr lang="en-US" altLang="zh-CN" sz="2000" dirty="0" smtClean="0">
                <a:solidFill>
                  <a:srgbClr val="FFFF00"/>
                </a:solidFill>
              </a:rPr>
              <a:t>core</a:t>
            </a:r>
            <a:r>
              <a:rPr lang="zh-CN" altLang="en-US" sz="2000" dirty="0" smtClean="0">
                <a:solidFill>
                  <a:srgbClr val="FFFF00"/>
                </a:solidFill>
              </a:rPr>
              <a:t>文件调试程序</a:t>
            </a:r>
            <a:endParaRPr lang="zh-CN" altLang="en-US" sz="2000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7158" y="2357430"/>
            <a:ext cx="8286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接下来我们来调试一个很简单的程序，并产生</a:t>
            </a:r>
            <a:r>
              <a:rPr lang="en-US" altLang="zh-CN" dirty="0" smtClean="0">
                <a:latin typeface="+mj-ea"/>
                <a:ea typeface="+mj-ea"/>
              </a:rPr>
              <a:t>core</a:t>
            </a:r>
            <a:r>
              <a:rPr lang="zh-CN" altLang="en-US" dirty="0" smtClean="0">
                <a:latin typeface="+mj-ea"/>
                <a:ea typeface="+mj-ea"/>
              </a:rPr>
              <a:t>文件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源码如下：</a:t>
            </a:r>
            <a:endParaRPr lang="en-US" altLang="zh-CN" dirty="0" smtClean="0">
              <a:latin typeface="+mj-ea"/>
              <a:ea typeface="+mj-ea"/>
            </a:endParaRPr>
          </a:p>
          <a:p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8" name="图片 7" descr="1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3071810"/>
            <a:ext cx="3800000" cy="14380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8596" y="4786322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编译程序：</a:t>
            </a:r>
            <a:endParaRPr lang="zh-CN" altLang="en-US" dirty="0"/>
          </a:p>
        </p:txBody>
      </p:sp>
      <p:pic>
        <p:nvPicPr>
          <p:cNvPr id="10" name="图片 9" descr="2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00" y="5143512"/>
            <a:ext cx="5704762" cy="17142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00034" y="5525866"/>
            <a:ext cx="8143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执行程序：</a:t>
            </a:r>
            <a:endParaRPr lang="en-US" altLang="zh-CN" dirty="0" smtClean="0"/>
          </a:p>
          <a:p>
            <a:r>
              <a:rPr lang="en-US" altLang="zh-CN" dirty="0" smtClean="0"/>
              <a:t>      </a:t>
            </a:r>
            <a:endParaRPr lang="zh-CN" altLang="en-US" dirty="0"/>
          </a:p>
        </p:txBody>
      </p:sp>
      <p:pic>
        <p:nvPicPr>
          <p:cNvPr id="12" name="图片 11" descr="3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00" y="5957921"/>
            <a:ext cx="4038096" cy="2857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648282"/>
            <a:ext cx="8572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运行</a:t>
            </a:r>
            <a:r>
              <a:rPr lang="en-US" altLang="zh-CN" dirty="0" err="1" smtClean="0"/>
              <a:t>core_dump_test</a:t>
            </a:r>
            <a:r>
              <a:rPr lang="zh-CN" altLang="en-US" dirty="0" smtClean="0"/>
              <a:t>程序出现了“算术异常”，并没有产生</a:t>
            </a:r>
            <a:r>
              <a:rPr lang="en-US" altLang="zh-CN" dirty="0" smtClean="0"/>
              <a:t>core</a:t>
            </a:r>
            <a:r>
              <a:rPr lang="zh-CN" altLang="en-US" dirty="0" smtClean="0"/>
              <a:t>文件，用命令：</a:t>
            </a:r>
            <a:endParaRPr lang="en-US" altLang="zh-CN" dirty="0" smtClean="0"/>
          </a:p>
          <a:p>
            <a:r>
              <a:rPr lang="en-US" altLang="zh-CN" dirty="0" err="1" smtClean="0"/>
              <a:t>ulimit</a:t>
            </a:r>
            <a:r>
              <a:rPr lang="en-US" altLang="zh-CN" dirty="0" smtClean="0"/>
              <a:t> –c </a:t>
            </a:r>
            <a:r>
              <a:rPr lang="zh-CN" altLang="en-US" dirty="0" smtClean="0"/>
              <a:t>查看当前栈的大小为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，故首先设置栈的大小：</a:t>
            </a:r>
            <a:r>
              <a:rPr lang="en-US" altLang="zh-CN" dirty="0" err="1" smtClean="0"/>
              <a:t>ulimit</a:t>
            </a:r>
            <a:r>
              <a:rPr lang="en-US" altLang="zh-CN" dirty="0" smtClean="0"/>
              <a:t> –c  1000</a:t>
            </a:r>
            <a:r>
              <a:rPr lang="zh-CN" altLang="en-US" dirty="0" smtClean="0"/>
              <a:t>，设置完成之后重新编译、执行，在当前目录下运行命令</a:t>
            </a:r>
            <a:r>
              <a:rPr lang="en-US" altLang="zh-CN" dirty="0" err="1" smtClean="0"/>
              <a:t>ls</a:t>
            </a:r>
            <a:r>
              <a:rPr lang="zh-CN" altLang="en-US" dirty="0" smtClean="0"/>
              <a:t>查看，产生了一个名为</a:t>
            </a:r>
            <a:r>
              <a:rPr lang="en-US" altLang="zh-CN" dirty="0" smtClean="0"/>
              <a:t>core</a:t>
            </a:r>
            <a:r>
              <a:rPr lang="zh-CN" altLang="en-US" dirty="0" smtClean="0"/>
              <a:t>的文件。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 descr="4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1576976"/>
            <a:ext cx="3076191" cy="8095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7158" y="2711231"/>
            <a:ext cx="828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若想永久生效，则需要修改配置文件：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bash_profile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/etc/profile</a:t>
            </a:r>
            <a:r>
              <a:rPr lang="zh-CN" altLang="en-US" dirty="0" smtClean="0"/>
              <a:t>或</a:t>
            </a:r>
            <a:r>
              <a:rPr lang="en-US" altLang="zh-CN" dirty="0" smtClean="0"/>
              <a:t>/etc/security/</a:t>
            </a:r>
            <a:r>
              <a:rPr lang="en-US" altLang="zh-CN" dirty="0" err="1" smtClean="0"/>
              <a:t>limits.conf</a:t>
            </a: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57158" y="3528956"/>
            <a:ext cx="8143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FF00"/>
                </a:solidFill>
              </a:rPr>
              <a:t>调试</a:t>
            </a:r>
            <a:r>
              <a:rPr lang="en-US" altLang="zh-CN" sz="2000" dirty="0" smtClean="0">
                <a:solidFill>
                  <a:srgbClr val="FFFF00"/>
                </a:solidFill>
              </a:rPr>
              <a:t>core</a:t>
            </a:r>
            <a:r>
              <a:rPr lang="zh-CN" altLang="en-US" sz="2000" dirty="0" smtClean="0">
                <a:solidFill>
                  <a:srgbClr val="FFFF00"/>
                </a:solidFill>
              </a:rPr>
              <a:t>文件</a:t>
            </a:r>
            <a:endParaRPr lang="zh-CN" altLang="en-US" sz="2000" dirty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7158" y="3934430"/>
            <a:ext cx="8286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core</a:t>
            </a:r>
            <a:r>
              <a:rPr lang="zh-CN" altLang="en-US" dirty="0" smtClean="0"/>
              <a:t>文件时二进制文件，需要用相应的工具来分析程序崩溃的内存映像。首先我们查看一下</a:t>
            </a:r>
            <a:r>
              <a:rPr lang="en-US" altLang="zh-CN" dirty="0" smtClean="0"/>
              <a:t>core</a:t>
            </a:r>
            <a:r>
              <a:rPr lang="zh-CN" altLang="en-US" dirty="0" smtClean="0"/>
              <a:t>的信息：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1" name="图片 10" descr="5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49" y="4624455"/>
            <a:ext cx="6085715" cy="44761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57158" y="5363190"/>
            <a:ext cx="8501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GDB</a:t>
            </a:r>
            <a:r>
              <a:rPr lang="zh-CN" altLang="en-US" dirty="0" smtClean="0"/>
              <a:t>下调试</a:t>
            </a:r>
            <a:r>
              <a:rPr lang="en-US" altLang="zh-CN" dirty="0" smtClean="0"/>
              <a:t>core</a:t>
            </a:r>
            <a:r>
              <a:rPr lang="zh-CN" altLang="en-US" dirty="0" smtClean="0"/>
              <a:t>文件：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4" name="图片 13" descr="6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066" y="5819816"/>
            <a:ext cx="4600000" cy="180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技巧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技巧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技巧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457</TotalTime>
  <Words>1570</Words>
  <PresentationFormat>全屏显示(4:3)</PresentationFormat>
  <Paragraphs>215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技巧</vt:lpstr>
      <vt:lpstr>Linux下怎么产生core dump文件及使用GDB调试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Linux下怎么产生core dump文件及使用GDB调试</dc:title>
  <cp:lastModifiedBy>issuser</cp:lastModifiedBy>
  <cp:revision>122</cp:revision>
  <dcterms:modified xsi:type="dcterms:W3CDTF">2011-05-14T03:46:29Z</dcterms:modified>
</cp:coreProperties>
</file>