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19" r:id="rId3"/>
    <p:sldId id="258" r:id="rId4"/>
    <p:sldId id="289" r:id="rId5"/>
    <p:sldId id="288" r:id="rId6"/>
    <p:sldId id="259" r:id="rId7"/>
    <p:sldId id="296" r:id="rId8"/>
    <p:sldId id="327" r:id="rId9"/>
    <p:sldId id="262" r:id="rId10"/>
    <p:sldId id="260" r:id="rId11"/>
    <p:sldId id="261" r:id="rId12"/>
    <p:sldId id="281" r:id="rId13"/>
    <p:sldId id="320" r:id="rId14"/>
  </p:sldIdLst>
  <p:sldSz cx="12192000" cy="6858000"/>
  <p:notesSz cx="6858000" cy="9144000"/>
  <p:custDataLst>
    <p:tags r:id="rId16"/>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4">
          <p15:clr>
            <a:srgbClr val="A4A3A4"/>
          </p15:clr>
        </p15:guide>
        <p15:guide id="2" pos="38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66B2"/>
    <a:srgbClr val="1EAB3B"/>
    <a:srgbClr val="4E5D71"/>
    <a:srgbClr val="445469"/>
    <a:srgbClr val="E95468"/>
    <a:srgbClr val="FBBA3A"/>
    <a:srgbClr val="1DB6B3"/>
    <a:srgbClr val="031624"/>
    <a:srgbClr val="3CB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60"/>
  </p:normalViewPr>
  <p:slideViewPr>
    <p:cSldViewPr snapToGrid="0">
      <p:cViewPr varScale="1">
        <p:scale>
          <a:sx n="81" d="100"/>
          <a:sy n="81" d="100"/>
        </p:scale>
        <p:origin x="725" y="67"/>
      </p:cViewPr>
      <p:guideLst>
        <p:guide orient="horz" pos="2084"/>
        <p:guide pos="3843"/>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3BFBE40-668A-4488-9D42-0C0CE99BF4FD}" type="datetimeFigureOut">
              <a:rPr lang="zh-CN" altLang="en-US"/>
              <a:t>2022/7/12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vl1pPr>
          </a:lstStyle>
          <a:p>
            <a:fld id="{588A3ADE-E4B6-4E76-9E28-1F859F75CA7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1BB1C42-859B-497D-A78C-AB0670D8CA89}" type="datetimeFigureOut">
              <a:rPr lang="zh-CN" altLang="en-US"/>
              <a:t>2022/7/12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C1277D0-E7CC-4A18-ABB0-E9E1F6FC0F1D}"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353B10-063D-4D27-86C3-0D8FF32E2CA2}" type="datetimeFigureOut">
              <a:rPr lang="zh-CN" altLang="en-US"/>
              <a:t>2022/7/12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3305A59-289B-4E57-A270-CB155C16CD49}"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32EF411-6D2E-4DD8-92D4-6EFC4E2AC82E}" type="datetimeFigureOut">
              <a:rPr lang="zh-CN" altLang="en-US"/>
              <a:t>2022/7/12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72AB54E-2B7E-46A7-AC1C-352D490CCB4B}"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90C2790-B787-4D0B-8ADD-F3D812E69F04}" type="datetimeFigureOut">
              <a:rPr lang="zh-CN" altLang="en-US"/>
              <a:t>2022/7/12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24DCEE5-5B18-41EA-A046-73B5A3FC7830}"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3D3A9E4-CF79-43FC-BC2F-06986517A858}" type="datetimeFigureOut">
              <a:rPr lang="zh-CN" altLang="en-US"/>
              <a:t>2022/7/12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3D4B00A-3F20-4355-A0BB-5FCF4E61BCC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01E41FD-A26D-41F6-8A54-2CDAC48F9EB4}" type="datetimeFigureOut">
              <a:rPr lang="zh-CN" altLang="en-US"/>
              <a:t>2022/7/12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B23AAA86-2171-48E6-99CA-2DEB94868A43}"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1959785-EB5C-4559-8BFB-390691BD3778}" type="datetimeFigureOut">
              <a:rPr lang="zh-CN" altLang="en-US"/>
              <a:t>2022/7/12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5F34D74B-D2CA-4699-B644-C0E910FF1C38}"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5497092-D77B-4EA1-BD84-ACDB662A0F18}" type="datetimeFigureOut">
              <a:rPr lang="zh-CN" altLang="en-US"/>
              <a:t>2022/7/12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5370F6F2-09A0-4AAF-96F3-2FFBF8A9F2C3}"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6298174-3DCB-4D44-A2A5-FE9230DE52C7}" type="datetimeFigureOut">
              <a:rPr lang="zh-CN" altLang="en-US"/>
              <a:t>2022/7/12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6578CB2-0245-4C47-800D-5868EAC0674C}"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8B2B283-1E91-483D-A97A-552117D4CC9C}" type="datetimeFigureOut">
              <a:rPr lang="zh-CN" altLang="en-US"/>
              <a:t>2022/7/12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A3CB695-5D96-4D75-B13D-91D23A6F18D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2A2A2CF-E3C7-4AA3-B323-65F6D79D9425}" type="datetimeFigureOut">
              <a:rPr lang="zh-CN" altLang="en-US"/>
              <a:t>2022/7/12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39EE009-E2E2-42B1-95F9-159C80CC2161}"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77247F10-EFB6-4EC1-BEFD-83FF8BA43AFF}" type="datetimeFigureOut">
              <a:rPr lang="zh-CN" altLang="en-US"/>
              <a:t>2022/7/12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7ECC2044-97C6-47DD-B12E-12BC8EA7F08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1624"/>
        </a:solidFill>
        <a:effectLst/>
      </p:bgPr>
    </p:bg>
    <p:spTree>
      <p:nvGrpSpPr>
        <p:cNvPr id="1" name=""/>
        <p:cNvGrpSpPr/>
        <p:nvPr/>
      </p:nvGrpSpPr>
      <p:grpSpPr>
        <a:xfrm>
          <a:off x="0" y="0"/>
          <a:ext cx="0" cy="0"/>
          <a:chOff x="0" y="0"/>
          <a:chExt cx="0" cy="0"/>
        </a:xfrm>
      </p:grpSpPr>
      <p:pic>
        <p:nvPicPr>
          <p:cNvPr id="2048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02163"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3" name="组合 933"/>
          <p:cNvGrpSpPr/>
          <p:nvPr/>
        </p:nvGrpSpPr>
        <p:grpSpPr bwMode="auto">
          <a:xfrm>
            <a:off x="1905000" y="4906963"/>
            <a:ext cx="1979613" cy="1771650"/>
            <a:chOff x="5383213" y="3433763"/>
            <a:chExt cx="3008313" cy="2692400"/>
          </a:xfrm>
        </p:grpSpPr>
        <p:grpSp>
          <p:nvGrpSpPr>
            <p:cNvPr id="20593" name="Group 205"/>
            <p:cNvGrpSpPr/>
            <p:nvPr/>
          </p:nvGrpSpPr>
          <p:grpSpPr bwMode="auto">
            <a:xfrm>
              <a:off x="5694363" y="3752851"/>
              <a:ext cx="2630488" cy="2105025"/>
              <a:chOff x="3587" y="2364"/>
              <a:chExt cx="1657" cy="1326"/>
            </a:xfrm>
          </p:grpSpPr>
          <p:sp>
            <p:nvSpPr>
              <p:cNvPr id="20795" name="Oval 5"/>
              <p:cNvSpPr>
                <a:spLocks noChangeArrowheads="1"/>
              </p:cNvSpPr>
              <p:nvPr/>
            </p:nvSpPr>
            <p:spPr bwMode="auto">
              <a:xfrm>
                <a:off x="3804" y="2416"/>
                <a:ext cx="1136" cy="1135"/>
              </a:xfrm>
              <a:prstGeom prst="ellipse">
                <a:avLst/>
              </a:prstGeom>
              <a:solidFill>
                <a:srgbClr val="5BDE6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96" name="Freeform 6"/>
              <p:cNvSpPr/>
              <p:nvPr/>
            </p:nvSpPr>
            <p:spPr bwMode="auto">
              <a:xfrm>
                <a:off x="4771" y="2693"/>
                <a:ext cx="23" cy="3"/>
              </a:xfrm>
              <a:custGeom>
                <a:avLst/>
                <a:gdLst>
                  <a:gd name="T0" fmla="*/ 18 w 14"/>
                  <a:gd name="T1" fmla="*/ 0 h 2"/>
                  <a:gd name="T2" fmla="*/ 0 w 14"/>
                  <a:gd name="T3" fmla="*/ 2 h 2"/>
                  <a:gd name="T4" fmla="*/ 0 w 14"/>
                  <a:gd name="T5" fmla="*/ 2 h 2"/>
                  <a:gd name="T6" fmla="*/ 15 w 14"/>
                  <a:gd name="T7" fmla="*/ 2 h 2"/>
                  <a:gd name="T8" fmla="*/ 18 w 14"/>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
                    <a:moveTo>
                      <a:pt x="11" y="0"/>
                    </a:moveTo>
                    <a:cubicBezTo>
                      <a:pt x="7" y="0"/>
                      <a:pt x="4" y="1"/>
                      <a:pt x="0" y="1"/>
                    </a:cubicBezTo>
                    <a:cubicBezTo>
                      <a:pt x="0" y="1"/>
                      <a:pt x="0" y="1"/>
                      <a:pt x="0" y="1"/>
                    </a:cubicBezTo>
                    <a:cubicBezTo>
                      <a:pt x="3" y="2"/>
                      <a:pt x="6" y="1"/>
                      <a:pt x="9" y="1"/>
                    </a:cubicBezTo>
                    <a:cubicBezTo>
                      <a:pt x="12" y="0"/>
                      <a:pt x="14" y="0"/>
                      <a:pt x="11" y="0"/>
                    </a:cubicBezTo>
                  </a:path>
                </a:pathLst>
              </a:custGeom>
              <a:solidFill>
                <a:srgbClr val="FDC1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97" name="Freeform 7"/>
              <p:cNvSpPr/>
              <p:nvPr/>
            </p:nvSpPr>
            <p:spPr bwMode="auto">
              <a:xfrm>
                <a:off x="3878" y="2529"/>
                <a:ext cx="1052" cy="701"/>
              </a:xfrm>
              <a:custGeom>
                <a:avLst/>
                <a:gdLst>
                  <a:gd name="T0" fmla="*/ 995 w 649"/>
                  <a:gd name="T1" fmla="*/ 189 h 433"/>
                  <a:gd name="T2" fmla="*/ 947 w 649"/>
                  <a:gd name="T3" fmla="*/ 183 h 433"/>
                  <a:gd name="T4" fmla="*/ 901 w 649"/>
                  <a:gd name="T5" fmla="*/ 168 h 433"/>
                  <a:gd name="T6" fmla="*/ 893 w 649"/>
                  <a:gd name="T7" fmla="*/ 165 h 433"/>
                  <a:gd name="T8" fmla="*/ 893 w 649"/>
                  <a:gd name="T9" fmla="*/ 165 h 433"/>
                  <a:gd name="T10" fmla="*/ 799 w 649"/>
                  <a:gd name="T11" fmla="*/ 164 h 433"/>
                  <a:gd name="T12" fmla="*/ 682 w 649"/>
                  <a:gd name="T13" fmla="*/ 100 h 433"/>
                  <a:gd name="T14" fmla="*/ 656 w 649"/>
                  <a:gd name="T15" fmla="*/ 63 h 433"/>
                  <a:gd name="T16" fmla="*/ 553 w 649"/>
                  <a:gd name="T17" fmla="*/ 62 h 433"/>
                  <a:gd name="T18" fmla="*/ 556 w 649"/>
                  <a:gd name="T19" fmla="*/ 40 h 433"/>
                  <a:gd name="T20" fmla="*/ 559 w 649"/>
                  <a:gd name="T21" fmla="*/ 18 h 433"/>
                  <a:gd name="T22" fmla="*/ 546 w 649"/>
                  <a:gd name="T23" fmla="*/ 10 h 433"/>
                  <a:gd name="T24" fmla="*/ 532 w 649"/>
                  <a:gd name="T25" fmla="*/ 0 h 433"/>
                  <a:gd name="T26" fmla="*/ 464 w 649"/>
                  <a:gd name="T27" fmla="*/ 21 h 433"/>
                  <a:gd name="T28" fmla="*/ 332 w 649"/>
                  <a:gd name="T29" fmla="*/ 60 h 433"/>
                  <a:gd name="T30" fmla="*/ 250 w 649"/>
                  <a:gd name="T31" fmla="*/ 105 h 433"/>
                  <a:gd name="T32" fmla="*/ 170 w 649"/>
                  <a:gd name="T33" fmla="*/ 176 h 433"/>
                  <a:gd name="T34" fmla="*/ 58 w 649"/>
                  <a:gd name="T35" fmla="*/ 253 h 433"/>
                  <a:gd name="T36" fmla="*/ 15 w 649"/>
                  <a:gd name="T37" fmla="*/ 319 h 433"/>
                  <a:gd name="T38" fmla="*/ 58 w 649"/>
                  <a:gd name="T39" fmla="*/ 379 h 433"/>
                  <a:gd name="T40" fmla="*/ 78 w 649"/>
                  <a:gd name="T41" fmla="*/ 440 h 433"/>
                  <a:gd name="T42" fmla="*/ 79 w 649"/>
                  <a:gd name="T43" fmla="*/ 468 h 433"/>
                  <a:gd name="T44" fmla="*/ 79 w 649"/>
                  <a:gd name="T45" fmla="*/ 474 h 433"/>
                  <a:gd name="T46" fmla="*/ 84 w 649"/>
                  <a:gd name="T47" fmla="*/ 489 h 433"/>
                  <a:gd name="T48" fmla="*/ 84 w 649"/>
                  <a:gd name="T49" fmla="*/ 492 h 433"/>
                  <a:gd name="T50" fmla="*/ 97 w 649"/>
                  <a:gd name="T51" fmla="*/ 513 h 433"/>
                  <a:gd name="T52" fmla="*/ 128 w 649"/>
                  <a:gd name="T53" fmla="*/ 550 h 433"/>
                  <a:gd name="T54" fmla="*/ 198 w 649"/>
                  <a:gd name="T55" fmla="*/ 635 h 433"/>
                  <a:gd name="T56" fmla="*/ 232 w 649"/>
                  <a:gd name="T57" fmla="*/ 675 h 433"/>
                  <a:gd name="T58" fmla="*/ 246 w 649"/>
                  <a:gd name="T59" fmla="*/ 690 h 433"/>
                  <a:gd name="T60" fmla="*/ 248 w 649"/>
                  <a:gd name="T61" fmla="*/ 691 h 433"/>
                  <a:gd name="T62" fmla="*/ 258 w 649"/>
                  <a:gd name="T63" fmla="*/ 695 h 433"/>
                  <a:gd name="T64" fmla="*/ 261 w 649"/>
                  <a:gd name="T65" fmla="*/ 696 h 433"/>
                  <a:gd name="T66" fmla="*/ 285 w 649"/>
                  <a:gd name="T67" fmla="*/ 695 h 433"/>
                  <a:gd name="T68" fmla="*/ 295 w 649"/>
                  <a:gd name="T69" fmla="*/ 693 h 433"/>
                  <a:gd name="T70" fmla="*/ 298 w 649"/>
                  <a:gd name="T71" fmla="*/ 693 h 433"/>
                  <a:gd name="T72" fmla="*/ 355 w 649"/>
                  <a:gd name="T73" fmla="*/ 685 h 433"/>
                  <a:gd name="T74" fmla="*/ 528 w 649"/>
                  <a:gd name="T75" fmla="*/ 701 h 433"/>
                  <a:gd name="T76" fmla="*/ 528 w 649"/>
                  <a:gd name="T77" fmla="*/ 701 h 433"/>
                  <a:gd name="T78" fmla="*/ 528 w 649"/>
                  <a:gd name="T79" fmla="*/ 701 h 433"/>
                  <a:gd name="T80" fmla="*/ 587 w 649"/>
                  <a:gd name="T81" fmla="*/ 654 h 433"/>
                  <a:gd name="T82" fmla="*/ 755 w 649"/>
                  <a:gd name="T83" fmla="*/ 627 h 433"/>
                  <a:gd name="T84" fmla="*/ 796 w 649"/>
                  <a:gd name="T85" fmla="*/ 627 h 433"/>
                  <a:gd name="T86" fmla="*/ 820 w 649"/>
                  <a:gd name="T87" fmla="*/ 627 h 433"/>
                  <a:gd name="T88" fmla="*/ 830 w 649"/>
                  <a:gd name="T89" fmla="*/ 623 h 433"/>
                  <a:gd name="T90" fmla="*/ 833 w 649"/>
                  <a:gd name="T91" fmla="*/ 622 h 433"/>
                  <a:gd name="T92" fmla="*/ 838 w 649"/>
                  <a:gd name="T93" fmla="*/ 618 h 433"/>
                  <a:gd name="T94" fmla="*/ 840 w 649"/>
                  <a:gd name="T95" fmla="*/ 618 h 433"/>
                  <a:gd name="T96" fmla="*/ 841 w 649"/>
                  <a:gd name="T97" fmla="*/ 617 h 433"/>
                  <a:gd name="T98" fmla="*/ 851 w 649"/>
                  <a:gd name="T99" fmla="*/ 605 h 433"/>
                  <a:gd name="T100" fmla="*/ 853 w 649"/>
                  <a:gd name="T101" fmla="*/ 604 h 433"/>
                  <a:gd name="T102" fmla="*/ 862 w 649"/>
                  <a:gd name="T103" fmla="*/ 588 h 433"/>
                  <a:gd name="T104" fmla="*/ 866 w 649"/>
                  <a:gd name="T105" fmla="*/ 581 h 433"/>
                  <a:gd name="T106" fmla="*/ 872 w 649"/>
                  <a:gd name="T107" fmla="*/ 565 h 433"/>
                  <a:gd name="T108" fmla="*/ 882 w 649"/>
                  <a:gd name="T109" fmla="*/ 533 h 433"/>
                  <a:gd name="T110" fmla="*/ 916 w 649"/>
                  <a:gd name="T111" fmla="*/ 448 h 433"/>
                  <a:gd name="T112" fmla="*/ 1052 w 649"/>
                  <a:gd name="T113" fmla="*/ 346 h 433"/>
                  <a:gd name="T114" fmla="*/ 995 w 649"/>
                  <a:gd name="T115" fmla="*/ 189 h 4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49" h="433">
                    <a:moveTo>
                      <a:pt x="614" y="117"/>
                    </a:moveTo>
                    <a:cubicBezTo>
                      <a:pt x="604" y="116"/>
                      <a:pt x="594" y="115"/>
                      <a:pt x="584" y="113"/>
                    </a:cubicBezTo>
                    <a:cubicBezTo>
                      <a:pt x="575" y="111"/>
                      <a:pt x="566" y="108"/>
                      <a:pt x="556" y="104"/>
                    </a:cubicBezTo>
                    <a:cubicBezTo>
                      <a:pt x="556" y="104"/>
                      <a:pt x="554" y="103"/>
                      <a:pt x="551" y="102"/>
                    </a:cubicBezTo>
                    <a:cubicBezTo>
                      <a:pt x="551" y="102"/>
                      <a:pt x="551" y="102"/>
                      <a:pt x="551" y="102"/>
                    </a:cubicBezTo>
                    <a:cubicBezTo>
                      <a:pt x="531" y="105"/>
                      <a:pt x="514" y="106"/>
                      <a:pt x="493" y="101"/>
                    </a:cubicBezTo>
                    <a:cubicBezTo>
                      <a:pt x="466" y="93"/>
                      <a:pt x="443" y="80"/>
                      <a:pt x="421" y="62"/>
                    </a:cubicBezTo>
                    <a:cubicBezTo>
                      <a:pt x="413" y="56"/>
                      <a:pt x="408" y="48"/>
                      <a:pt x="405" y="39"/>
                    </a:cubicBezTo>
                    <a:cubicBezTo>
                      <a:pt x="383" y="37"/>
                      <a:pt x="362" y="37"/>
                      <a:pt x="341" y="38"/>
                    </a:cubicBezTo>
                    <a:cubicBezTo>
                      <a:pt x="334" y="38"/>
                      <a:pt x="339" y="31"/>
                      <a:pt x="343" y="25"/>
                    </a:cubicBezTo>
                    <a:cubicBezTo>
                      <a:pt x="347" y="18"/>
                      <a:pt x="352" y="11"/>
                      <a:pt x="345" y="11"/>
                    </a:cubicBezTo>
                    <a:cubicBezTo>
                      <a:pt x="343" y="12"/>
                      <a:pt x="340" y="9"/>
                      <a:pt x="337" y="6"/>
                    </a:cubicBezTo>
                    <a:cubicBezTo>
                      <a:pt x="334" y="3"/>
                      <a:pt x="331" y="0"/>
                      <a:pt x="328" y="0"/>
                    </a:cubicBezTo>
                    <a:cubicBezTo>
                      <a:pt x="329" y="0"/>
                      <a:pt x="289" y="12"/>
                      <a:pt x="286" y="13"/>
                    </a:cubicBezTo>
                    <a:cubicBezTo>
                      <a:pt x="261" y="18"/>
                      <a:pt x="229" y="28"/>
                      <a:pt x="205" y="37"/>
                    </a:cubicBezTo>
                    <a:cubicBezTo>
                      <a:pt x="203" y="39"/>
                      <a:pt x="156" y="63"/>
                      <a:pt x="154" y="65"/>
                    </a:cubicBezTo>
                    <a:cubicBezTo>
                      <a:pt x="135" y="81"/>
                      <a:pt x="123" y="93"/>
                      <a:pt x="105" y="109"/>
                    </a:cubicBezTo>
                    <a:cubicBezTo>
                      <a:pt x="83" y="127"/>
                      <a:pt x="57" y="137"/>
                      <a:pt x="36" y="156"/>
                    </a:cubicBezTo>
                    <a:cubicBezTo>
                      <a:pt x="31" y="161"/>
                      <a:pt x="15" y="193"/>
                      <a:pt x="9" y="197"/>
                    </a:cubicBezTo>
                    <a:cubicBezTo>
                      <a:pt x="0" y="211"/>
                      <a:pt x="48" y="222"/>
                      <a:pt x="36" y="234"/>
                    </a:cubicBezTo>
                    <a:cubicBezTo>
                      <a:pt x="44" y="245"/>
                      <a:pt x="48" y="258"/>
                      <a:pt x="48" y="272"/>
                    </a:cubicBezTo>
                    <a:cubicBezTo>
                      <a:pt x="48" y="277"/>
                      <a:pt x="48" y="283"/>
                      <a:pt x="49" y="289"/>
                    </a:cubicBezTo>
                    <a:cubicBezTo>
                      <a:pt x="49" y="290"/>
                      <a:pt x="49" y="292"/>
                      <a:pt x="49" y="293"/>
                    </a:cubicBezTo>
                    <a:cubicBezTo>
                      <a:pt x="50" y="296"/>
                      <a:pt x="51" y="299"/>
                      <a:pt x="52" y="302"/>
                    </a:cubicBezTo>
                    <a:cubicBezTo>
                      <a:pt x="52" y="303"/>
                      <a:pt x="52" y="303"/>
                      <a:pt x="52" y="304"/>
                    </a:cubicBezTo>
                    <a:cubicBezTo>
                      <a:pt x="55" y="309"/>
                      <a:pt x="60" y="317"/>
                      <a:pt x="60" y="317"/>
                    </a:cubicBezTo>
                    <a:cubicBezTo>
                      <a:pt x="66" y="325"/>
                      <a:pt x="73" y="332"/>
                      <a:pt x="79" y="340"/>
                    </a:cubicBezTo>
                    <a:cubicBezTo>
                      <a:pt x="93" y="357"/>
                      <a:pt x="107" y="375"/>
                      <a:pt x="122" y="392"/>
                    </a:cubicBezTo>
                    <a:cubicBezTo>
                      <a:pt x="129" y="401"/>
                      <a:pt x="136" y="409"/>
                      <a:pt x="143" y="417"/>
                    </a:cubicBezTo>
                    <a:cubicBezTo>
                      <a:pt x="146" y="420"/>
                      <a:pt x="149" y="423"/>
                      <a:pt x="152" y="426"/>
                    </a:cubicBezTo>
                    <a:cubicBezTo>
                      <a:pt x="152" y="426"/>
                      <a:pt x="152" y="427"/>
                      <a:pt x="153" y="427"/>
                    </a:cubicBezTo>
                    <a:cubicBezTo>
                      <a:pt x="154" y="428"/>
                      <a:pt x="157" y="429"/>
                      <a:pt x="159" y="429"/>
                    </a:cubicBezTo>
                    <a:cubicBezTo>
                      <a:pt x="160" y="430"/>
                      <a:pt x="160" y="430"/>
                      <a:pt x="161" y="430"/>
                    </a:cubicBezTo>
                    <a:cubicBezTo>
                      <a:pt x="166" y="430"/>
                      <a:pt x="174" y="429"/>
                      <a:pt x="176" y="429"/>
                    </a:cubicBezTo>
                    <a:cubicBezTo>
                      <a:pt x="178" y="429"/>
                      <a:pt x="180" y="429"/>
                      <a:pt x="182" y="428"/>
                    </a:cubicBezTo>
                    <a:cubicBezTo>
                      <a:pt x="183" y="428"/>
                      <a:pt x="184" y="428"/>
                      <a:pt x="184" y="428"/>
                    </a:cubicBezTo>
                    <a:cubicBezTo>
                      <a:pt x="196" y="426"/>
                      <a:pt x="207" y="425"/>
                      <a:pt x="219" y="423"/>
                    </a:cubicBezTo>
                    <a:cubicBezTo>
                      <a:pt x="255" y="419"/>
                      <a:pt x="291" y="424"/>
                      <a:pt x="326" y="433"/>
                    </a:cubicBezTo>
                    <a:cubicBezTo>
                      <a:pt x="326" y="433"/>
                      <a:pt x="326" y="433"/>
                      <a:pt x="326" y="433"/>
                    </a:cubicBezTo>
                    <a:cubicBezTo>
                      <a:pt x="325" y="432"/>
                      <a:pt x="324" y="432"/>
                      <a:pt x="326" y="433"/>
                    </a:cubicBezTo>
                    <a:cubicBezTo>
                      <a:pt x="336" y="422"/>
                      <a:pt x="352" y="410"/>
                      <a:pt x="362" y="404"/>
                    </a:cubicBezTo>
                    <a:cubicBezTo>
                      <a:pt x="393" y="385"/>
                      <a:pt x="430" y="386"/>
                      <a:pt x="466" y="387"/>
                    </a:cubicBezTo>
                    <a:cubicBezTo>
                      <a:pt x="474" y="387"/>
                      <a:pt x="483" y="387"/>
                      <a:pt x="491" y="387"/>
                    </a:cubicBezTo>
                    <a:cubicBezTo>
                      <a:pt x="496" y="387"/>
                      <a:pt x="501" y="387"/>
                      <a:pt x="506" y="387"/>
                    </a:cubicBezTo>
                    <a:cubicBezTo>
                      <a:pt x="507" y="386"/>
                      <a:pt x="509" y="386"/>
                      <a:pt x="512" y="385"/>
                    </a:cubicBezTo>
                    <a:cubicBezTo>
                      <a:pt x="513" y="385"/>
                      <a:pt x="514" y="384"/>
                      <a:pt x="514" y="384"/>
                    </a:cubicBezTo>
                    <a:cubicBezTo>
                      <a:pt x="516" y="383"/>
                      <a:pt x="517" y="382"/>
                      <a:pt x="517" y="382"/>
                    </a:cubicBezTo>
                    <a:cubicBezTo>
                      <a:pt x="518" y="382"/>
                      <a:pt x="518" y="382"/>
                      <a:pt x="518" y="382"/>
                    </a:cubicBezTo>
                    <a:cubicBezTo>
                      <a:pt x="519" y="381"/>
                      <a:pt x="519" y="381"/>
                      <a:pt x="519" y="381"/>
                    </a:cubicBezTo>
                    <a:cubicBezTo>
                      <a:pt x="521" y="379"/>
                      <a:pt x="523" y="376"/>
                      <a:pt x="525" y="374"/>
                    </a:cubicBezTo>
                    <a:cubicBezTo>
                      <a:pt x="525" y="374"/>
                      <a:pt x="526" y="373"/>
                      <a:pt x="526" y="373"/>
                    </a:cubicBezTo>
                    <a:cubicBezTo>
                      <a:pt x="528" y="369"/>
                      <a:pt x="530" y="366"/>
                      <a:pt x="532" y="363"/>
                    </a:cubicBezTo>
                    <a:cubicBezTo>
                      <a:pt x="534" y="360"/>
                      <a:pt x="539" y="344"/>
                      <a:pt x="534" y="359"/>
                    </a:cubicBezTo>
                    <a:cubicBezTo>
                      <a:pt x="535" y="356"/>
                      <a:pt x="537" y="352"/>
                      <a:pt x="538" y="349"/>
                    </a:cubicBezTo>
                    <a:cubicBezTo>
                      <a:pt x="540" y="342"/>
                      <a:pt x="542" y="335"/>
                      <a:pt x="544" y="329"/>
                    </a:cubicBezTo>
                    <a:cubicBezTo>
                      <a:pt x="549" y="311"/>
                      <a:pt x="555" y="293"/>
                      <a:pt x="565" y="277"/>
                    </a:cubicBezTo>
                    <a:cubicBezTo>
                      <a:pt x="585" y="245"/>
                      <a:pt x="615" y="228"/>
                      <a:pt x="649" y="214"/>
                    </a:cubicBezTo>
                    <a:cubicBezTo>
                      <a:pt x="642" y="179"/>
                      <a:pt x="630" y="147"/>
                      <a:pt x="614" y="117"/>
                    </a:cubicBezTo>
                  </a:path>
                </a:pathLst>
              </a:custGeom>
              <a:solidFill>
                <a:srgbClr val="A0E0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98" name="Freeform 8"/>
              <p:cNvSpPr>
                <a:spLocks noEditPoints="1"/>
              </p:cNvSpPr>
              <p:nvPr/>
            </p:nvSpPr>
            <p:spPr bwMode="auto">
              <a:xfrm>
                <a:off x="3797" y="2409"/>
                <a:ext cx="1149" cy="1148"/>
              </a:xfrm>
              <a:custGeom>
                <a:avLst/>
                <a:gdLst>
                  <a:gd name="T0" fmla="*/ 0 w 709"/>
                  <a:gd name="T1" fmla="*/ 573 h 709"/>
                  <a:gd name="T2" fmla="*/ 1149 w 709"/>
                  <a:gd name="T3" fmla="*/ 573 h 709"/>
                  <a:gd name="T4" fmla="*/ 274 w 709"/>
                  <a:gd name="T5" fmla="*/ 489 h 709"/>
                  <a:gd name="T6" fmla="*/ 204 w 709"/>
                  <a:gd name="T7" fmla="*/ 471 h 709"/>
                  <a:gd name="T8" fmla="*/ 160 w 709"/>
                  <a:gd name="T9" fmla="*/ 340 h 709"/>
                  <a:gd name="T10" fmla="*/ 162 w 709"/>
                  <a:gd name="T11" fmla="*/ 209 h 709"/>
                  <a:gd name="T12" fmla="*/ 668 w 709"/>
                  <a:gd name="T13" fmla="*/ 32 h 709"/>
                  <a:gd name="T14" fmla="*/ 626 w 709"/>
                  <a:gd name="T15" fmla="*/ 78 h 709"/>
                  <a:gd name="T16" fmla="*/ 561 w 709"/>
                  <a:gd name="T17" fmla="*/ 104 h 709"/>
                  <a:gd name="T18" fmla="*/ 532 w 709"/>
                  <a:gd name="T19" fmla="*/ 254 h 709"/>
                  <a:gd name="T20" fmla="*/ 421 w 709"/>
                  <a:gd name="T21" fmla="*/ 382 h 709"/>
                  <a:gd name="T22" fmla="*/ 319 w 709"/>
                  <a:gd name="T23" fmla="*/ 397 h 709"/>
                  <a:gd name="T24" fmla="*/ 402 w 709"/>
                  <a:gd name="T25" fmla="*/ 471 h 709"/>
                  <a:gd name="T26" fmla="*/ 410 w 709"/>
                  <a:gd name="T27" fmla="*/ 546 h 709"/>
                  <a:gd name="T28" fmla="*/ 366 w 709"/>
                  <a:gd name="T29" fmla="*/ 534 h 709"/>
                  <a:gd name="T30" fmla="*/ 585 w 709"/>
                  <a:gd name="T31" fmla="*/ 460 h 709"/>
                  <a:gd name="T32" fmla="*/ 606 w 709"/>
                  <a:gd name="T33" fmla="*/ 453 h 709"/>
                  <a:gd name="T34" fmla="*/ 498 w 709"/>
                  <a:gd name="T35" fmla="*/ 445 h 709"/>
                  <a:gd name="T36" fmla="*/ 451 w 709"/>
                  <a:gd name="T37" fmla="*/ 445 h 709"/>
                  <a:gd name="T38" fmla="*/ 509 w 709"/>
                  <a:gd name="T39" fmla="*/ 426 h 709"/>
                  <a:gd name="T40" fmla="*/ 883 w 709"/>
                  <a:gd name="T41" fmla="*/ 687 h 709"/>
                  <a:gd name="T42" fmla="*/ 805 w 709"/>
                  <a:gd name="T43" fmla="*/ 860 h 709"/>
                  <a:gd name="T44" fmla="*/ 677 w 709"/>
                  <a:gd name="T45" fmla="*/ 952 h 709"/>
                  <a:gd name="T46" fmla="*/ 566 w 709"/>
                  <a:gd name="T47" fmla="*/ 1054 h 709"/>
                  <a:gd name="T48" fmla="*/ 483 w 709"/>
                  <a:gd name="T49" fmla="*/ 1002 h 709"/>
                  <a:gd name="T50" fmla="*/ 494 w 709"/>
                  <a:gd name="T51" fmla="*/ 821 h 709"/>
                  <a:gd name="T52" fmla="*/ 421 w 709"/>
                  <a:gd name="T53" fmla="*/ 630 h 709"/>
                  <a:gd name="T54" fmla="*/ 478 w 709"/>
                  <a:gd name="T55" fmla="*/ 508 h 709"/>
                  <a:gd name="T56" fmla="*/ 583 w 709"/>
                  <a:gd name="T57" fmla="*/ 504 h 709"/>
                  <a:gd name="T58" fmla="*/ 762 w 709"/>
                  <a:gd name="T59" fmla="*/ 580 h 709"/>
                  <a:gd name="T60" fmla="*/ 883 w 709"/>
                  <a:gd name="T61" fmla="*/ 687 h 709"/>
                  <a:gd name="T62" fmla="*/ 1052 w 709"/>
                  <a:gd name="T63" fmla="*/ 562 h 709"/>
                  <a:gd name="T64" fmla="*/ 972 w 709"/>
                  <a:gd name="T65" fmla="*/ 424 h 709"/>
                  <a:gd name="T66" fmla="*/ 922 w 709"/>
                  <a:gd name="T67" fmla="*/ 275 h 709"/>
                  <a:gd name="T68" fmla="*/ 930 w 709"/>
                  <a:gd name="T69" fmla="*/ 154 h 709"/>
                  <a:gd name="T70" fmla="*/ 1110 w 709"/>
                  <a:gd name="T71" fmla="*/ 703 h 7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09" h="709">
                    <a:moveTo>
                      <a:pt x="354" y="0"/>
                    </a:moveTo>
                    <a:cubicBezTo>
                      <a:pt x="159" y="0"/>
                      <a:pt x="0" y="159"/>
                      <a:pt x="0" y="354"/>
                    </a:cubicBezTo>
                    <a:cubicBezTo>
                      <a:pt x="0" y="550"/>
                      <a:pt x="159" y="709"/>
                      <a:pt x="354" y="709"/>
                    </a:cubicBezTo>
                    <a:cubicBezTo>
                      <a:pt x="550" y="709"/>
                      <a:pt x="709" y="550"/>
                      <a:pt x="709" y="354"/>
                    </a:cubicBezTo>
                    <a:cubicBezTo>
                      <a:pt x="709" y="159"/>
                      <a:pt x="550" y="0"/>
                      <a:pt x="354" y="0"/>
                    </a:cubicBezTo>
                    <a:moveTo>
                      <a:pt x="169" y="302"/>
                    </a:moveTo>
                    <a:cubicBezTo>
                      <a:pt x="150" y="291"/>
                      <a:pt x="135" y="292"/>
                      <a:pt x="131" y="290"/>
                    </a:cubicBezTo>
                    <a:cubicBezTo>
                      <a:pt x="130" y="290"/>
                      <a:pt x="128" y="291"/>
                      <a:pt x="126" y="291"/>
                    </a:cubicBezTo>
                    <a:cubicBezTo>
                      <a:pt x="121" y="294"/>
                      <a:pt x="113" y="296"/>
                      <a:pt x="113" y="268"/>
                    </a:cubicBezTo>
                    <a:cubicBezTo>
                      <a:pt x="112" y="231"/>
                      <a:pt x="115" y="232"/>
                      <a:pt x="99" y="210"/>
                    </a:cubicBezTo>
                    <a:cubicBezTo>
                      <a:pt x="83" y="188"/>
                      <a:pt x="69" y="203"/>
                      <a:pt x="81" y="176"/>
                    </a:cubicBezTo>
                    <a:cubicBezTo>
                      <a:pt x="88" y="160"/>
                      <a:pt x="95" y="143"/>
                      <a:pt x="100" y="129"/>
                    </a:cubicBezTo>
                    <a:cubicBezTo>
                      <a:pt x="162" y="59"/>
                      <a:pt x="253" y="15"/>
                      <a:pt x="354" y="15"/>
                    </a:cubicBezTo>
                    <a:cubicBezTo>
                      <a:pt x="374" y="15"/>
                      <a:pt x="394" y="17"/>
                      <a:pt x="412" y="20"/>
                    </a:cubicBezTo>
                    <a:cubicBezTo>
                      <a:pt x="413" y="26"/>
                      <a:pt x="412" y="32"/>
                      <a:pt x="409" y="35"/>
                    </a:cubicBezTo>
                    <a:cubicBezTo>
                      <a:pt x="404" y="41"/>
                      <a:pt x="401" y="63"/>
                      <a:pt x="386" y="48"/>
                    </a:cubicBezTo>
                    <a:cubicBezTo>
                      <a:pt x="372" y="33"/>
                      <a:pt x="354" y="22"/>
                      <a:pt x="347" y="30"/>
                    </a:cubicBezTo>
                    <a:cubicBezTo>
                      <a:pt x="340" y="38"/>
                      <a:pt x="342" y="48"/>
                      <a:pt x="346" y="64"/>
                    </a:cubicBezTo>
                    <a:cubicBezTo>
                      <a:pt x="350" y="80"/>
                      <a:pt x="384" y="95"/>
                      <a:pt x="377" y="113"/>
                    </a:cubicBezTo>
                    <a:cubicBezTo>
                      <a:pt x="370" y="131"/>
                      <a:pt x="346" y="134"/>
                      <a:pt x="328" y="157"/>
                    </a:cubicBezTo>
                    <a:cubicBezTo>
                      <a:pt x="309" y="180"/>
                      <a:pt x="282" y="202"/>
                      <a:pt x="280" y="219"/>
                    </a:cubicBezTo>
                    <a:cubicBezTo>
                      <a:pt x="279" y="235"/>
                      <a:pt x="273" y="240"/>
                      <a:pt x="260" y="236"/>
                    </a:cubicBezTo>
                    <a:cubicBezTo>
                      <a:pt x="247" y="232"/>
                      <a:pt x="232" y="221"/>
                      <a:pt x="221" y="228"/>
                    </a:cubicBezTo>
                    <a:cubicBezTo>
                      <a:pt x="209" y="235"/>
                      <a:pt x="200" y="233"/>
                      <a:pt x="197" y="245"/>
                    </a:cubicBezTo>
                    <a:cubicBezTo>
                      <a:pt x="193" y="256"/>
                      <a:pt x="191" y="247"/>
                      <a:pt x="213" y="260"/>
                    </a:cubicBezTo>
                    <a:cubicBezTo>
                      <a:pt x="235" y="274"/>
                      <a:pt x="238" y="276"/>
                      <a:pt x="248" y="291"/>
                    </a:cubicBezTo>
                    <a:cubicBezTo>
                      <a:pt x="259" y="306"/>
                      <a:pt x="268" y="302"/>
                      <a:pt x="265" y="314"/>
                    </a:cubicBezTo>
                    <a:cubicBezTo>
                      <a:pt x="262" y="327"/>
                      <a:pt x="257" y="337"/>
                      <a:pt x="253" y="337"/>
                    </a:cubicBezTo>
                    <a:cubicBezTo>
                      <a:pt x="252" y="337"/>
                      <a:pt x="252" y="337"/>
                      <a:pt x="252" y="338"/>
                    </a:cubicBezTo>
                    <a:cubicBezTo>
                      <a:pt x="252" y="340"/>
                      <a:pt x="251" y="341"/>
                      <a:pt x="226" y="330"/>
                    </a:cubicBezTo>
                    <a:cubicBezTo>
                      <a:pt x="191" y="315"/>
                      <a:pt x="188" y="313"/>
                      <a:pt x="169" y="302"/>
                    </a:cubicBezTo>
                    <a:moveTo>
                      <a:pt x="361" y="284"/>
                    </a:moveTo>
                    <a:cubicBezTo>
                      <a:pt x="353" y="283"/>
                      <a:pt x="343" y="277"/>
                      <a:pt x="345" y="271"/>
                    </a:cubicBezTo>
                    <a:cubicBezTo>
                      <a:pt x="348" y="260"/>
                      <a:pt x="371" y="273"/>
                      <a:pt x="374" y="280"/>
                    </a:cubicBezTo>
                    <a:cubicBezTo>
                      <a:pt x="377" y="286"/>
                      <a:pt x="368" y="285"/>
                      <a:pt x="361" y="284"/>
                    </a:cubicBezTo>
                    <a:moveTo>
                      <a:pt x="307" y="275"/>
                    </a:moveTo>
                    <a:cubicBezTo>
                      <a:pt x="303" y="275"/>
                      <a:pt x="300" y="276"/>
                      <a:pt x="297" y="276"/>
                    </a:cubicBezTo>
                    <a:cubicBezTo>
                      <a:pt x="292" y="277"/>
                      <a:pt x="286" y="277"/>
                      <a:pt x="278" y="275"/>
                    </a:cubicBezTo>
                    <a:cubicBezTo>
                      <a:pt x="264" y="272"/>
                      <a:pt x="261" y="248"/>
                      <a:pt x="271" y="257"/>
                    </a:cubicBezTo>
                    <a:cubicBezTo>
                      <a:pt x="273" y="260"/>
                      <a:pt x="292" y="262"/>
                      <a:pt x="314" y="263"/>
                    </a:cubicBezTo>
                    <a:cubicBezTo>
                      <a:pt x="337" y="264"/>
                      <a:pt x="314" y="276"/>
                      <a:pt x="307" y="275"/>
                    </a:cubicBezTo>
                    <a:moveTo>
                      <a:pt x="545" y="424"/>
                    </a:moveTo>
                    <a:cubicBezTo>
                      <a:pt x="545" y="430"/>
                      <a:pt x="526" y="464"/>
                      <a:pt x="518" y="480"/>
                    </a:cubicBezTo>
                    <a:cubicBezTo>
                      <a:pt x="511" y="495"/>
                      <a:pt x="508" y="522"/>
                      <a:pt x="497" y="531"/>
                    </a:cubicBezTo>
                    <a:cubicBezTo>
                      <a:pt x="486" y="540"/>
                      <a:pt x="488" y="539"/>
                      <a:pt x="471" y="544"/>
                    </a:cubicBezTo>
                    <a:cubicBezTo>
                      <a:pt x="454" y="549"/>
                      <a:pt x="440" y="564"/>
                      <a:pt x="418" y="588"/>
                    </a:cubicBezTo>
                    <a:cubicBezTo>
                      <a:pt x="396" y="612"/>
                      <a:pt x="394" y="606"/>
                      <a:pt x="383" y="610"/>
                    </a:cubicBezTo>
                    <a:cubicBezTo>
                      <a:pt x="372" y="613"/>
                      <a:pt x="364" y="638"/>
                      <a:pt x="349" y="651"/>
                    </a:cubicBezTo>
                    <a:cubicBezTo>
                      <a:pt x="334" y="664"/>
                      <a:pt x="335" y="674"/>
                      <a:pt x="324" y="671"/>
                    </a:cubicBezTo>
                    <a:cubicBezTo>
                      <a:pt x="314" y="668"/>
                      <a:pt x="296" y="654"/>
                      <a:pt x="298" y="619"/>
                    </a:cubicBezTo>
                    <a:cubicBezTo>
                      <a:pt x="299" y="585"/>
                      <a:pt x="316" y="570"/>
                      <a:pt x="315" y="549"/>
                    </a:cubicBezTo>
                    <a:cubicBezTo>
                      <a:pt x="313" y="528"/>
                      <a:pt x="316" y="522"/>
                      <a:pt x="305" y="507"/>
                    </a:cubicBezTo>
                    <a:cubicBezTo>
                      <a:pt x="294" y="491"/>
                      <a:pt x="255" y="460"/>
                      <a:pt x="244" y="443"/>
                    </a:cubicBezTo>
                    <a:cubicBezTo>
                      <a:pt x="234" y="425"/>
                      <a:pt x="250" y="407"/>
                      <a:pt x="260" y="389"/>
                    </a:cubicBezTo>
                    <a:cubicBezTo>
                      <a:pt x="270" y="370"/>
                      <a:pt x="260" y="357"/>
                      <a:pt x="275" y="338"/>
                    </a:cubicBezTo>
                    <a:cubicBezTo>
                      <a:pt x="290" y="319"/>
                      <a:pt x="282" y="326"/>
                      <a:pt x="295" y="314"/>
                    </a:cubicBezTo>
                    <a:cubicBezTo>
                      <a:pt x="307" y="303"/>
                      <a:pt x="315" y="312"/>
                      <a:pt x="328" y="314"/>
                    </a:cubicBezTo>
                    <a:cubicBezTo>
                      <a:pt x="328" y="314"/>
                      <a:pt x="356" y="303"/>
                      <a:pt x="360" y="311"/>
                    </a:cubicBezTo>
                    <a:cubicBezTo>
                      <a:pt x="363" y="319"/>
                      <a:pt x="391" y="327"/>
                      <a:pt x="409" y="327"/>
                    </a:cubicBezTo>
                    <a:cubicBezTo>
                      <a:pt x="426" y="327"/>
                      <a:pt x="443" y="328"/>
                      <a:pt x="470" y="358"/>
                    </a:cubicBezTo>
                    <a:cubicBezTo>
                      <a:pt x="497" y="387"/>
                      <a:pt x="503" y="379"/>
                      <a:pt x="526" y="392"/>
                    </a:cubicBezTo>
                    <a:cubicBezTo>
                      <a:pt x="549" y="405"/>
                      <a:pt x="545" y="418"/>
                      <a:pt x="545" y="424"/>
                    </a:cubicBezTo>
                    <a:moveTo>
                      <a:pt x="673" y="397"/>
                    </a:moveTo>
                    <a:cubicBezTo>
                      <a:pt x="665" y="370"/>
                      <a:pt x="664" y="373"/>
                      <a:pt x="649" y="347"/>
                    </a:cubicBezTo>
                    <a:cubicBezTo>
                      <a:pt x="635" y="321"/>
                      <a:pt x="624" y="328"/>
                      <a:pt x="617" y="308"/>
                    </a:cubicBezTo>
                    <a:cubicBezTo>
                      <a:pt x="610" y="289"/>
                      <a:pt x="600" y="286"/>
                      <a:pt x="600" y="262"/>
                    </a:cubicBezTo>
                    <a:cubicBezTo>
                      <a:pt x="600" y="238"/>
                      <a:pt x="597" y="235"/>
                      <a:pt x="598" y="214"/>
                    </a:cubicBezTo>
                    <a:cubicBezTo>
                      <a:pt x="599" y="193"/>
                      <a:pt x="589" y="193"/>
                      <a:pt x="569" y="170"/>
                    </a:cubicBezTo>
                    <a:cubicBezTo>
                      <a:pt x="550" y="146"/>
                      <a:pt x="567" y="149"/>
                      <a:pt x="570" y="136"/>
                    </a:cubicBezTo>
                    <a:cubicBezTo>
                      <a:pt x="572" y="124"/>
                      <a:pt x="570" y="113"/>
                      <a:pt x="574" y="95"/>
                    </a:cubicBezTo>
                    <a:cubicBezTo>
                      <a:pt x="647" y="158"/>
                      <a:pt x="694" y="251"/>
                      <a:pt x="694" y="354"/>
                    </a:cubicBezTo>
                    <a:cubicBezTo>
                      <a:pt x="694" y="382"/>
                      <a:pt x="691" y="408"/>
                      <a:pt x="685" y="434"/>
                    </a:cubicBezTo>
                    <a:cubicBezTo>
                      <a:pt x="680" y="427"/>
                      <a:pt x="677" y="415"/>
                      <a:pt x="673" y="397"/>
                    </a:cubicBezTo>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99" name="Freeform 9"/>
              <p:cNvSpPr>
                <a:spLocks noEditPoints="1"/>
              </p:cNvSpPr>
              <p:nvPr/>
            </p:nvSpPr>
            <p:spPr bwMode="auto">
              <a:xfrm>
                <a:off x="4373" y="2433"/>
                <a:ext cx="280" cy="1022"/>
              </a:xfrm>
              <a:custGeom>
                <a:avLst/>
                <a:gdLst>
                  <a:gd name="T0" fmla="*/ 227 w 173"/>
                  <a:gd name="T1" fmla="*/ 722 h 631"/>
                  <a:gd name="T2" fmla="*/ 92 w 173"/>
                  <a:gd name="T3" fmla="*/ 750 h 631"/>
                  <a:gd name="T4" fmla="*/ 78 w 173"/>
                  <a:gd name="T5" fmla="*/ 760 h 631"/>
                  <a:gd name="T6" fmla="*/ 34 w 173"/>
                  <a:gd name="T7" fmla="*/ 797 h 631"/>
                  <a:gd name="T8" fmla="*/ 32 w 173"/>
                  <a:gd name="T9" fmla="*/ 797 h 631"/>
                  <a:gd name="T10" fmla="*/ 32 w 173"/>
                  <a:gd name="T11" fmla="*/ 797 h 631"/>
                  <a:gd name="T12" fmla="*/ 34 w 173"/>
                  <a:gd name="T13" fmla="*/ 797 h 631"/>
                  <a:gd name="T14" fmla="*/ 34 w 173"/>
                  <a:gd name="T15" fmla="*/ 797 h 631"/>
                  <a:gd name="T16" fmla="*/ 34 w 173"/>
                  <a:gd name="T17" fmla="*/ 797 h 631"/>
                  <a:gd name="T18" fmla="*/ 34 w 173"/>
                  <a:gd name="T19" fmla="*/ 797 h 631"/>
                  <a:gd name="T20" fmla="*/ 34 w 173"/>
                  <a:gd name="T21" fmla="*/ 797 h 631"/>
                  <a:gd name="T22" fmla="*/ 0 w 173"/>
                  <a:gd name="T23" fmla="*/ 789 h 631"/>
                  <a:gd name="T24" fmla="*/ 0 w 173"/>
                  <a:gd name="T25" fmla="*/ 789 h 631"/>
                  <a:gd name="T26" fmla="*/ 0 w 173"/>
                  <a:gd name="T27" fmla="*/ 789 h 631"/>
                  <a:gd name="T28" fmla="*/ 0 w 173"/>
                  <a:gd name="T29" fmla="*/ 1022 h 631"/>
                  <a:gd name="T30" fmla="*/ 0 w 173"/>
                  <a:gd name="T31" fmla="*/ 1022 h 631"/>
                  <a:gd name="T32" fmla="*/ 0 w 173"/>
                  <a:gd name="T33" fmla="*/ 1020 h 631"/>
                  <a:gd name="T34" fmla="*/ 45 w 173"/>
                  <a:gd name="T35" fmla="*/ 964 h 631"/>
                  <a:gd name="T36" fmla="*/ 91 w 173"/>
                  <a:gd name="T37" fmla="*/ 939 h 631"/>
                  <a:gd name="T38" fmla="*/ 92 w 173"/>
                  <a:gd name="T39" fmla="*/ 939 h 631"/>
                  <a:gd name="T40" fmla="*/ 92 w 173"/>
                  <a:gd name="T41" fmla="*/ 938 h 631"/>
                  <a:gd name="T42" fmla="*/ 94 w 173"/>
                  <a:gd name="T43" fmla="*/ 938 h 631"/>
                  <a:gd name="T44" fmla="*/ 95 w 173"/>
                  <a:gd name="T45" fmla="*/ 936 h 631"/>
                  <a:gd name="T46" fmla="*/ 95 w 173"/>
                  <a:gd name="T47" fmla="*/ 936 h 631"/>
                  <a:gd name="T48" fmla="*/ 95 w 173"/>
                  <a:gd name="T49" fmla="*/ 936 h 631"/>
                  <a:gd name="T50" fmla="*/ 95 w 173"/>
                  <a:gd name="T51" fmla="*/ 935 h 631"/>
                  <a:gd name="T52" fmla="*/ 95 w 173"/>
                  <a:gd name="T53" fmla="*/ 935 h 631"/>
                  <a:gd name="T54" fmla="*/ 99 w 173"/>
                  <a:gd name="T55" fmla="*/ 931 h 631"/>
                  <a:gd name="T56" fmla="*/ 102 w 173"/>
                  <a:gd name="T57" fmla="*/ 928 h 631"/>
                  <a:gd name="T58" fmla="*/ 102 w 173"/>
                  <a:gd name="T59" fmla="*/ 928 h 631"/>
                  <a:gd name="T60" fmla="*/ 188 w 173"/>
                  <a:gd name="T61" fmla="*/ 858 h 631"/>
                  <a:gd name="T62" fmla="*/ 188 w 173"/>
                  <a:gd name="T63" fmla="*/ 857 h 631"/>
                  <a:gd name="T64" fmla="*/ 189 w 173"/>
                  <a:gd name="T65" fmla="*/ 857 h 631"/>
                  <a:gd name="T66" fmla="*/ 220 w 173"/>
                  <a:gd name="T67" fmla="*/ 844 h 631"/>
                  <a:gd name="T68" fmla="*/ 230 w 173"/>
                  <a:gd name="T69" fmla="*/ 836 h 631"/>
                  <a:gd name="T70" fmla="*/ 241 w 173"/>
                  <a:gd name="T71" fmla="*/ 820 h 631"/>
                  <a:gd name="T72" fmla="*/ 264 w 173"/>
                  <a:gd name="T73" fmla="*/ 753 h 631"/>
                  <a:gd name="T74" fmla="*/ 264 w 173"/>
                  <a:gd name="T75" fmla="*/ 753 h 631"/>
                  <a:gd name="T76" fmla="*/ 280 w 173"/>
                  <a:gd name="T77" fmla="*/ 722 h 631"/>
                  <a:gd name="T78" fmla="*/ 261 w 173"/>
                  <a:gd name="T79" fmla="*/ 722 h 631"/>
                  <a:gd name="T80" fmla="*/ 231 w 173"/>
                  <a:gd name="T81" fmla="*/ 722 h 631"/>
                  <a:gd name="T82" fmla="*/ 227 w 173"/>
                  <a:gd name="T83" fmla="*/ 722 h 631"/>
                  <a:gd name="T84" fmla="*/ 0 w 173"/>
                  <a:gd name="T85" fmla="*/ 100 h 631"/>
                  <a:gd name="T86" fmla="*/ 0 w 173"/>
                  <a:gd name="T87" fmla="*/ 107 h 631"/>
                  <a:gd name="T88" fmla="*/ 5 w 173"/>
                  <a:gd name="T89" fmla="*/ 105 h 631"/>
                  <a:gd name="T90" fmla="*/ 0 w 173"/>
                  <a:gd name="T91" fmla="*/ 100 h 631"/>
                  <a:gd name="T92" fmla="*/ 0 w 173"/>
                  <a:gd name="T93" fmla="*/ 0 h 631"/>
                  <a:gd name="T94" fmla="*/ 0 w 173"/>
                  <a:gd name="T95" fmla="*/ 21 h 631"/>
                  <a:gd name="T96" fmla="*/ 47 w 173"/>
                  <a:gd name="T97" fmla="*/ 50 h 631"/>
                  <a:gd name="T98" fmla="*/ 50 w 173"/>
                  <a:gd name="T99" fmla="*/ 53 h 631"/>
                  <a:gd name="T100" fmla="*/ 65 w 173"/>
                  <a:gd name="T101" fmla="*/ 62 h 631"/>
                  <a:gd name="T102" fmla="*/ 86 w 173"/>
                  <a:gd name="T103" fmla="*/ 36 h 631"/>
                  <a:gd name="T104" fmla="*/ 87 w 173"/>
                  <a:gd name="T105" fmla="*/ 32 h 631"/>
                  <a:gd name="T106" fmla="*/ 92 w 173"/>
                  <a:gd name="T107" fmla="*/ 8 h 631"/>
                  <a:gd name="T108" fmla="*/ 0 w 173"/>
                  <a:gd name="T109" fmla="*/ 0 h 631"/>
                  <a:gd name="T110" fmla="*/ 0 w 173"/>
                  <a:gd name="T111" fmla="*/ 0 h 631"/>
                  <a:gd name="T112" fmla="*/ 0 w 173"/>
                  <a:gd name="T113" fmla="*/ 0 h 63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3" h="631">
                    <a:moveTo>
                      <a:pt x="140" y="446"/>
                    </a:moveTo>
                    <a:cubicBezTo>
                      <a:pt x="111" y="446"/>
                      <a:pt x="82" y="448"/>
                      <a:pt x="57" y="463"/>
                    </a:cubicBezTo>
                    <a:cubicBezTo>
                      <a:pt x="54" y="465"/>
                      <a:pt x="51" y="466"/>
                      <a:pt x="48" y="469"/>
                    </a:cubicBezTo>
                    <a:cubicBezTo>
                      <a:pt x="39" y="475"/>
                      <a:pt x="28" y="484"/>
                      <a:pt x="21" y="492"/>
                    </a:cubicBezTo>
                    <a:cubicBezTo>
                      <a:pt x="20" y="492"/>
                      <a:pt x="20" y="492"/>
                      <a:pt x="20" y="492"/>
                    </a:cubicBezTo>
                    <a:cubicBezTo>
                      <a:pt x="20" y="492"/>
                      <a:pt x="20" y="492"/>
                      <a:pt x="20" y="492"/>
                    </a:cubicBezTo>
                    <a:cubicBezTo>
                      <a:pt x="20" y="492"/>
                      <a:pt x="21" y="492"/>
                      <a:pt x="21" y="492"/>
                    </a:cubicBezTo>
                    <a:cubicBezTo>
                      <a:pt x="21" y="492"/>
                      <a:pt x="21" y="492"/>
                      <a:pt x="21" y="492"/>
                    </a:cubicBezTo>
                    <a:cubicBezTo>
                      <a:pt x="21" y="492"/>
                      <a:pt x="21" y="492"/>
                      <a:pt x="21" y="492"/>
                    </a:cubicBezTo>
                    <a:cubicBezTo>
                      <a:pt x="21" y="492"/>
                      <a:pt x="21" y="492"/>
                      <a:pt x="21" y="492"/>
                    </a:cubicBezTo>
                    <a:cubicBezTo>
                      <a:pt x="21" y="492"/>
                      <a:pt x="21" y="492"/>
                      <a:pt x="21" y="492"/>
                    </a:cubicBezTo>
                    <a:cubicBezTo>
                      <a:pt x="14" y="491"/>
                      <a:pt x="7" y="489"/>
                      <a:pt x="0" y="487"/>
                    </a:cubicBezTo>
                    <a:cubicBezTo>
                      <a:pt x="0" y="487"/>
                      <a:pt x="0" y="487"/>
                      <a:pt x="0" y="487"/>
                    </a:cubicBezTo>
                    <a:cubicBezTo>
                      <a:pt x="0" y="487"/>
                      <a:pt x="0" y="487"/>
                      <a:pt x="0" y="487"/>
                    </a:cubicBezTo>
                    <a:cubicBezTo>
                      <a:pt x="0" y="631"/>
                      <a:pt x="0" y="631"/>
                      <a:pt x="0" y="631"/>
                    </a:cubicBezTo>
                    <a:cubicBezTo>
                      <a:pt x="0" y="631"/>
                      <a:pt x="0" y="631"/>
                      <a:pt x="0" y="631"/>
                    </a:cubicBezTo>
                    <a:cubicBezTo>
                      <a:pt x="0" y="630"/>
                      <a:pt x="0" y="630"/>
                      <a:pt x="0" y="630"/>
                    </a:cubicBezTo>
                    <a:cubicBezTo>
                      <a:pt x="11" y="617"/>
                      <a:pt x="19" y="597"/>
                      <a:pt x="28" y="595"/>
                    </a:cubicBezTo>
                    <a:cubicBezTo>
                      <a:pt x="38" y="592"/>
                      <a:pt x="41" y="596"/>
                      <a:pt x="56" y="580"/>
                    </a:cubicBezTo>
                    <a:cubicBezTo>
                      <a:pt x="57" y="580"/>
                      <a:pt x="57" y="580"/>
                      <a:pt x="57" y="580"/>
                    </a:cubicBezTo>
                    <a:cubicBezTo>
                      <a:pt x="57" y="579"/>
                      <a:pt x="57" y="579"/>
                      <a:pt x="57" y="579"/>
                    </a:cubicBezTo>
                    <a:cubicBezTo>
                      <a:pt x="57" y="579"/>
                      <a:pt x="58" y="579"/>
                      <a:pt x="58" y="579"/>
                    </a:cubicBezTo>
                    <a:cubicBezTo>
                      <a:pt x="58" y="579"/>
                      <a:pt x="58" y="578"/>
                      <a:pt x="59" y="578"/>
                    </a:cubicBezTo>
                    <a:cubicBezTo>
                      <a:pt x="59" y="578"/>
                      <a:pt x="59" y="578"/>
                      <a:pt x="59" y="578"/>
                    </a:cubicBezTo>
                    <a:cubicBezTo>
                      <a:pt x="59" y="578"/>
                      <a:pt x="59" y="578"/>
                      <a:pt x="59" y="578"/>
                    </a:cubicBezTo>
                    <a:cubicBezTo>
                      <a:pt x="59" y="578"/>
                      <a:pt x="59" y="577"/>
                      <a:pt x="59" y="577"/>
                    </a:cubicBezTo>
                    <a:cubicBezTo>
                      <a:pt x="59" y="577"/>
                      <a:pt x="59" y="577"/>
                      <a:pt x="59" y="577"/>
                    </a:cubicBezTo>
                    <a:cubicBezTo>
                      <a:pt x="60" y="577"/>
                      <a:pt x="61" y="576"/>
                      <a:pt x="61" y="575"/>
                    </a:cubicBezTo>
                    <a:cubicBezTo>
                      <a:pt x="62" y="575"/>
                      <a:pt x="62" y="574"/>
                      <a:pt x="63" y="573"/>
                    </a:cubicBezTo>
                    <a:cubicBezTo>
                      <a:pt x="63" y="573"/>
                      <a:pt x="63" y="573"/>
                      <a:pt x="63" y="573"/>
                    </a:cubicBezTo>
                    <a:cubicBezTo>
                      <a:pt x="85" y="550"/>
                      <a:pt x="99" y="535"/>
                      <a:pt x="116" y="530"/>
                    </a:cubicBezTo>
                    <a:cubicBezTo>
                      <a:pt x="116" y="530"/>
                      <a:pt x="116" y="529"/>
                      <a:pt x="116" y="529"/>
                    </a:cubicBezTo>
                    <a:cubicBezTo>
                      <a:pt x="117" y="529"/>
                      <a:pt x="117" y="529"/>
                      <a:pt x="117" y="529"/>
                    </a:cubicBezTo>
                    <a:cubicBezTo>
                      <a:pt x="129" y="526"/>
                      <a:pt x="131" y="525"/>
                      <a:pt x="136" y="521"/>
                    </a:cubicBezTo>
                    <a:cubicBezTo>
                      <a:pt x="137" y="520"/>
                      <a:pt x="139" y="518"/>
                      <a:pt x="142" y="516"/>
                    </a:cubicBezTo>
                    <a:cubicBezTo>
                      <a:pt x="145" y="514"/>
                      <a:pt x="147" y="510"/>
                      <a:pt x="149" y="506"/>
                    </a:cubicBezTo>
                    <a:cubicBezTo>
                      <a:pt x="155" y="494"/>
                      <a:pt x="157" y="477"/>
                      <a:pt x="163" y="465"/>
                    </a:cubicBezTo>
                    <a:cubicBezTo>
                      <a:pt x="163" y="465"/>
                      <a:pt x="163" y="465"/>
                      <a:pt x="163" y="465"/>
                    </a:cubicBezTo>
                    <a:cubicBezTo>
                      <a:pt x="166" y="460"/>
                      <a:pt x="169" y="453"/>
                      <a:pt x="173" y="446"/>
                    </a:cubicBezTo>
                    <a:cubicBezTo>
                      <a:pt x="169" y="446"/>
                      <a:pt x="165" y="446"/>
                      <a:pt x="161" y="446"/>
                    </a:cubicBezTo>
                    <a:cubicBezTo>
                      <a:pt x="155" y="446"/>
                      <a:pt x="149" y="446"/>
                      <a:pt x="143" y="446"/>
                    </a:cubicBezTo>
                    <a:cubicBezTo>
                      <a:pt x="142" y="446"/>
                      <a:pt x="141" y="446"/>
                      <a:pt x="140" y="446"/>
                    </a:cubicBezTo>
                    <a:moveTo>
                      <a:pt x="0" y="62"/>
                    </a:moveTo>
                    <a:cubicBezTo>
                      <a:pt x="0" y="66"/>
                      <a:pt x="0" y="66"/>
                      <a:pt x="0" y="66"/>
                    </a:cubicBezTo>
                    <a:cubicBezTo>
                      <a:pt x="1" y="66"/>
                      <a:pt x="2" y="66"/>
                      <a:pt x="3" y="65"/>
                    </a:cubicBezTo>
                    <a:cubicBezTo>
                      <a:pt x="2" y="64"/>
                      <a:pt x="1" y="63"/>
                      <a:pt x="0" y="62"/>
                    </a:cubicBezTo>
                    <a:moveTo>
                      <a:pt x="0" y="0"/>
                    </a:moveTo>
                    <a:cubicBezTo>
                      <a:pt x="0" y="13"/>
                      <a:pt x="0" y="13"/>
                      <a:pt x="0" y="13"/>
                    </a:cubicBezTo>
                    <a:cubicBezTo>
                      <a:pt x="8" y="13"/>
                      <a:pt x="19" y="21"/>
                      <a:pt x="29" y="31"/>
                    </a:cubicBezTo>
                    <a:cubicBezTo>
                      <a:pt x="30" y="31"/>
                      <a:pt x="31" y="32"/>
                      <a:pt x="31" y="33"/>
                    </a:cubicBezTo>
                    <a:cubicBezTo>
                      <a:pt x="35" y="37"/>
                      <a:pt x="38" y="38"/>
                      <a:pt x="40" y="38"/>
                    </a:cubicBezTo>
                    <a:cubicBezTo>
                      <a:pt x="47" y="38"/>
                      <a:pt x="50" y="27"/>
                      <a:pt x="53" y="22"/>
                    </a:cubicBezTo>
                    <a:cubicBezTo>
                      <a:pt x="53" y="21"/>
                      <a:pt x="54" y="21"/>
                      <a:pt x="54" y="20"/>
                    </a:cubicBezTo>
                    <a:cubicBezTo>
                      <a:pt x="57" y="17"/>
                      <a:pt x="58" y="11"/>
                      <a:pt x="57" y="5"/>
                    </a:cubicBezTo>
                    <a:cubicBezTo>
                      <a:pt x="39" y="2"/>
                      <a:pt x="19" y="0"/>
                      <a:pt x="0" y="0"/>
                    </a:cubicBezTo>
                    <a:cubicBezTo>
                      <a:pt x="0" y="0"/>
                      <a:pt x="0" y="0"/>
                      <a:pt x="0" y="0"/>
                    </a:cubicBezTo>
                    <a:cubicBezTo>
                      <a:pt x="0" y="0"/>
                      <a:pt x="0" y="0"/>
                      <a:pt x="0" y="0"/>
                    </a:cubicBezTo>
                  </a:path>
                </a:pathLst>
              </a:custGeom>
              <a:solidFill>
                <a:srgbClr val="20C12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0" name="Freeform 10"/>
              <p:cNvSpPr>
                <a:spLocks noEditPoints="1"/>
              </p:cNvSpPr>
              <p:nvPr/>
            </p:nvSpPr>
            <p:spPr bwMode="auto">
              <a:xfrm>
                <a:off x="4373" y="2539"/>
                <a:ext cx="280" cy="691"/>
              </a:xfrm>
              <a:custGeom>
                <a:avLst/>
                <a:gdLst>
                  <a:gd name="T0" fmla="*/ 34 w 173"/>
                  <a:gd name="T1" fmla="*/ 691 h 427"/>
                  <a:gd name="T2" fmla="*/ 34 w 173"/>
                  <a:gd name="T3" fmla="*/ 691 h 427"/>
                  <a:gd name="T4" fmla="*/ 34 w 173"/>
                  <a:gd name="T5" fmla="*/ 691 h 427"/>
                  <a:gd name="T6" fmla="*/ 34 w 173"/>
                  <a:gd name="T7" fmla="*/ 691 h 427"/>
                  <a:gd name="T8" fmla="*/ 34 w 173"/>
                  <a:gd name="T9" fmla="*/ 691 h 427"/>
                  <a:gd name="T10" fmla="*/ 34 w 173"/>
                  <a:gd name="T11" fmla="*/ 691 h 427"/>
                  <a:gd name="T12" fmla="*/ 78 w 173"/>
                  <a:gd name="T13" fmla="*/ 654 h 427"/>
                  <a:gd name="T14" fmla="*/ 34 w 173"/>
                  <a:gd name="T15" fmla="*/ 691 h 427"/>
                  <a:gd name="T16" fmla="*/ 32 w 173"/>
                  <a:gd name="T17" fmla="*/ 691 h 427"/>
                  <a:gd name="T18" fmla="*/ 32 w 173"/>
                  <a:gd name="T19" fmla="*/ 691 h 427"/>
                  <a:gd name="T20" fmla="*/ 32 w 173"/>
                  <a:gd name="T21" fmla="*/ 691 h 427"/>
                  <a:gd name="T22" fmla="*/ 34 w 173"/>
                  <a:gd name="T23" fmla="*/ 691 h 427"/>
                  <a:gd name="T24" fmla="*/ 78 w 173"/>
                  <a:gd name="T25" fmla="*/ 654 h 427"/>
                  <a:gd name="T26" fmla="*/ 231 w 173"/>
                  <a:gd name="T27" fmla="*/ 617 h 427"/>
                  <a:gd name="T28" fmla="*/ 261 w 173"/>
                  <a:gd name="T29" fmla="*/ 617 h 427"/>
                  <a:gd name="T30" fmla="*/ 280 w 173"/>
                  <a:gd name="T31" fmla="*/ 617 h 427"/>
                  <a:gd name="T32" fmla="*/ 280 w 173"/>
                  <a:gd name="T33" fmla="*/ 617 h 427"/>
                  <a:gd name="T34" fmla="*/ 261 w 173"/>
                  <a:gd name="T35" fmla="*/ 617 h 427"/>
                  <a:gd name="T36" fmla="*/ 231 w 173"/>
                  <a:gd name="T37" fmla="*/ 617 h 427"/>
                  <a:gd name="T38" fmla="*/ 5 w 173"/>
                  <a:gd name="T39" fmla="*/ 0 h 427"/>
                  <a:gd name="T40" fmla="*/ 0 w 173"/>
                  <a:gd name="T41" fmla="*/ 2 h 427"/>
                  <a:gd name="T42" fmla="*/ 0 w 173"/>
                  <a:gd name="T43" fmla="*/ 87 h 427"/>
                  <a:gd name="T44" fmla="*/ 0 w 173"/>
                  <a:gd name="T45" fmla="*/ 87 h 427"/>
                  <a:gd name="T46" fmla="*/ 0 w 173"/>
                  <a:gd name="T47" fmla="*/ 2 h 427"/>
                  <a:gd name="T48" fmla="*/ 5 w 173"/>
                  <a:gd name="T49" fmla="*/ 0 h 427"/>
                  <a:gd name="T50" fmla="*/ 5 w 173"/>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3" h="427">
                    <a:moveTo>
                      <a:pt x="21" y="427"/>
                    </a:moveTo>
                    <a:cubicBezTo>
                      <a:pt x="21" y="427"/>
                      <a:pt x="21" y="427"/>
                      <a:pt x="21" y="427"/>
                    </a:cubicBezTo>
                    <a:cubicBezTo>
                      <a:pt x="21" y="427"/>
                      <a:pt x="21" y="427"/>
                      <a:pt x="21" y="427"/>
                    </a:cubicBezTo>
                    <a:cubicBezTo>
                      <a:pt x="21" y="427"/>
                      <a:pt x="21" y="427"/>
                      <a:pt x="21" y="427"/>
                    </a:cubicBezTo>
                    <a:cubicBezTo>
                      <a:pt x="21" y="427"/>
                      <a:pt x="21" y="427"/>
                      <a:pt x="21" y="427"/>
                    </a:cubicBezTo>
                    <a:cubicBezTo>
                      <a:pt x="21" y="427"/>
                      <a:pt x="21" y="427"/>
                      <a:pt x="21" y="427"/>
                    </a:cubicBezTo>
                    <a:moveTo>
                      <a:pt x="48" y="404"/>
                    </a:moveTo>
                    <a:cubicBezTo>
                      <a:pt x="39" y="410"/>
                      <a:pt x="28" y="419"/>
                      <a:pt x="21" y="427"/>
                    </a:cubicBezTo>
                    <a:cubicBezTo>
                      <a:pt x="20" y="427"/>
                      <a:pt x="20" y="427"/>
                      <a:pt x="20" y="427"/>
                    </a:cubicBezTo>
                    <a:cubicBezTo>
                      <a:pt x="20" y="427"/>
                      <a:pt x="20" y="427"/>
                      <a:pt x="20" y="427"/>
                    </a:cubicBezTo>
                    <a:cubicBezTo>
                      <a:pt x="20" y="427"/>
                      <a:pt x="20" y="427"/>
                      <a:pt x="20" y="427"/>
                    </a:cubicBezTo>
                    <a:cubicBezTo>
                      <a:pt x="20" y="427"/>
                      <a:pt x="20" y="427"/>
                      <a:pt x="21" y="427"/>
                    </a:cubicBezTo>
                    <a:cubicBezTo>
                      <a:pt x="28" y="419"/>
                      <a:pt x="39" y="410"/>
                      <a:pt x="48" y="404"/>
                    </a:cubicBezTo>
                    <a:moveTo>
                      <a:pt x="143" y="381"/>
                    </a:moveTo>
                    <a:cubicBezTo>
                      <a:pt x="149" y="381"/>
                      <a:pt x="155" y="381"/>
                      <a:pt x="161" y="381"/>
                    </a:cubicBezTo>
                    <a:cubicBezTo>
                      <a:pt x="165" y="381"/>
                      <a:pt x="169" y="381"/>
                      <a:pt x="173" y="381"/>
                    </a:cubicBezTo>
                    <a:cubicBezTo>
                      <a:pt x="173" y="381"/>
                      <a:pt x="173" y="381"/>
                      <a:pt x="173" y="381"/>
                    </a:cubicBezTo>
                    <a:cubicBezTo>
                      <a:pt x="169" y="381"/>
                      <a:pt x="165" y="381"/>
                      <a:pt x="161" y="381"/>
                    </a:cubicBezTo>
                    <a:cubicBezTo>
                      <a:pt x="155" y="381"/>
                      <a:pt x="149" y="381"/>
                      <a:pt x="143" y="381"/>
                    </a:cubicBezTo>
                    <a:moveTo>
                      <a:pt x="3" y="0"/>
                    </a:moveTo>
                    <a:cubicBezTo>
                      <a:pt x="2" y="1"/>
                      <a:pt x="1" y="1"/>
                      <a:pt x="0" y="1"/>
                    </a:cubicBezTo>
                    <a:cubicBezTo>
                      <a:pt x="0" y="54"/>
                      <a:pt x="0" y="54"/>
                      <a:pt x="0" y="54"/>
                    </a:cubicBezTo>
                    <a:cubicBezTo>
                      <a:pt x="0" y="54"/>
                      <a:pt x="0" y="54"/>
                      <a:pt x="0" y="54"/>
                    </a:cubicBezTo>
                    <a:cubicBezTo>
                      <a:pt x="0" y="1"/>
                      <a:pt x="0" y="1"/>
                      <a:pt x="0" y="1"/>
                    </a:cubicBezTo>
                    <a:cubicBezTo>
                      <a:pt x="1" y="1"/>
                      <a:pt x="2" y="1"/>
                      <a:pt x="3" y="0"/>
                    </a:cubicBezTo>
                    <a:cubicBezTo>
                      <a:pt x="3" y="0"/>
                      <a:pt x="3" y="0"/>
                      <a:pt x="3"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1" name="Freeform 11"/>
              <p:cNvSpPr>
                <a:spLocks noEditPoints="1"/>
              </p:cNvSpPr>
              <p:nvPr/>
            </p:nvSpPr>
            <p:spPr bwMode="auto">
              <a:xfrm>
                <a:off x="4373" y="2416"/>
                <a:ext cx="264" cy="957"/>
              </a:xfrm>
              <a:custGeom>
                <a:avLst/>
                <a:gdLst>
                  <a:gd name="T0" fmla="*/ 92 w 163"/>
                  <a:gd name="T1" fmla="*/ 957 h 591"/>
                  <a:gd name="T2" fmla="*/ 91 w 163"/>
                  <a:gd name="T3" fmla="*/ 957 h 591"/>
                  <a:gd name="T4" fmla="*/ 92 w 163"/>
                  <a:gd name="T5" fmla="*/ 957 h 591"/>
                  <a:gd name="T6" fmla="*/ 94 w 163"/>
                  <a:gd name="T7" fmla="*/ 955 h 591"/>
                  <a:gd name="T8" fmla="*/ 92 w 163"/>
                  <a:gd name="T9" fmla="*/ 955 h 591"/>
                  <a:gd name="T10" fmla="*/ 94 w 163"/>
                  <a:gd name="T11" fmla="*/ 955 h 591"/>
                  <a:gd name="T12" fmla="*/ 96 w 163"/>
                  <a:gd name="T13" fmla="*/ 954 h 591"/>
                  <a:gd name="T14" fmla="*/ 96 w 163"/>
                  <a:gd name="T15" fmla="*/ 954 h 591"/>
                  <a:gd name="T16" fmla="*/ 96 w 163"/>
                  <a:gd name="T17" fmla="*/ 954 h 591"/>
                  <a:gd name="T18" fmla="*/ 96 w 163"/>
                  <a:gd name="T19" fmla="*/ 952 h 591"/>
                  <a:gd name="T20" fmla="*/ 96 w 163"/>
                  <a:gd name="T21" fmla="*/ 954 h 591"/>
                  <a:gd name="T22" fmla="*/ 96 w 163"/>
                  <a:gd name="T23" fmla="*/ 952 h 591"/>
                  <a:gd name="T24" fmla="*/ 99 w 163"/>
                  <a:gd name="T25" fmla="*/ 949 h 591"/>
                  <a:gd name="T26" fmla="*/ 96 w 163"/>
                  <a:gd name="T27" fmla="*/ 952 h 591"/>
                  <a:gd name="T28" fmla="*/ 99 w 163"/>
                  <a:gd name="T29" fmla="*/ 949 h 591"/>
                  <a:gd name="T30" fmla="*/ 188 w 163"/>
                  <a:gd name="T31" fmla="*/ 876 h 591"/>
                  <a:gd name="T32" fmla="*/ 102 w 163"/>
                  <a:gd name="T33" fmla="*/ 946 h 591"/>
                  <a:gd name="T34" fmla="*/ 188 w 163"/>
                  <a:gd name="T35" fmla="*/ 876 h 591"/>
                  <a:gd name="T36" fmla="*/ 220 w 163"/>
                  <a:gd name="T37" fmla="*/ 861 h 591"/>
                  <a:gd name="T38" fmla="*/ 189 w 163"/>
                  <a:gd name="T39" fmla="*/ 874 h 591"/>
                  <a:gd name="T40" fmla="*/ 220 w 163"/>
                  <a:gd name="T41" fmla="*/ 861 h 591"/>
                  <a:gd name="T42" fmla="*/ 264 w 163"/>
                  <a:gd name="T43" fmla="*/ 771 h 591"/>
                  <a:gd name="T44" fmla="*/ 241 w 163"/>
                  <a:gd name="T45" fmla="*/ 837 h 591"/>
                  <a:gd name="T46" fmla="*/ 264 w 163"/>
                  <a:gd name="T47" fmla="*/ 771 h 591"/>
                  <a:gd name="T48" fmla="*/ 86 w 163"/>
                  <a:gd name="T49" fmla="*/ 53 h 591"/>
                  <a:gd name="T50" fmla="*/ 65 w 163"/>
                  <a:gd name="T51" fmla="*/ 79 h 591"/>
                  <a:gd name="T52" fmla="*/ 65 w 163"/>
                  <a:gd name="T53" fmla="*/ 79 h 591"/>
                  <a:gd name="T54" fmla="*/ 86 w 163"/>
                  <a:gd name="T55" fmla="*/ 53 h 591"/>
                  <a:gd name="T56" fmla="*/ 0 w 163"/>
                  <a:gd name="T57" fmla="*/ 39 h 591"/>
                  <a:gd name="T58" fmla="*/ 0 w 163"/>
                  <a:gd name="T59" fmla="*/ 118 h 591"/>
                  <a:gd name="T60" fmla="*/ 5 w 163"/>
                  <a:gd name="T61" fmla="*/ 123 h 591"/>
                  <a:gd name="T62" fmla="*/ 5 w 163"/>
                  <a:gd name="T63" fmla="*/ 123 h 591"/>
                  <a:gd name="T64" fmla="*/ 5 w 163"/>
                  <a:gd name="T65" fmla="*/ 123 h 591"/>
                  <a:gd name="T66" fmla="*/ 0 w 163"/>
                  <a:gd name="T67" fmla="*/ 118 h 591"/>
                  <a:gd name="T68" fmla="*/ 0 w 163"/>
                  <a:gd name="T69" fmla="*/ 39 h 591"/>
                  <a:gd name="T70" fmla="*/ 47 w 163"/>
                  <a:gd name="T71" fmla="*/ 68 h 591"/>
                  <a:gd name="T72" fmla="*/ 0 w 163"/>
                  <a:gd name="T73" fmla="*/ 39 h 591"/>
                  <a:gd name="T74" fmla="*/ 0 w 163"/>
                  <a:gd name="T75" fmla="*/ 0 h 591"/>
                  <a:gd name="T76" fmla="*/ 0 w 163"/>
                  <a:gd name="T77" fmla="*/ 18 h 591"/>
                  <a:gd name="T78" fmla="*/ 0 w 163"/>
                  <a:gd name="T79" fmla="*/ 18 h 591"/>
                  <a:gd name="T80" fmla="*/ 0 w 163"/>
                  <a:gd name="T81" fmla="*/ 0 h 591"/>
                  <a:gd name="T82" fmla="*/ 0 w 163"/>
                  <a:gd name="T83" fmla="*/ 0 h 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3" h="591">
                    <a:moveTo>
                      <a:pt x="57" y="591"/>
                    </a:moveTo>
                    <a:cubicBezTo>
                      <a:pt x="57" y="591"/>
                      <a:pt x="57" y="591"/>
                      <a:pt x="56" y="591"/>
                    </a:cubicBezTo>
                    <a:cubicBezTo>
                      <a:pt x="57" y="591"/>
                      <a:pt x="57" y="591"/>
                      <a:pt x="57" y="591"/>
                    </a:cubicBezTo>
                    <a:moveTo>
                      <a:pt x="58" y="590"/>
                    </a:moveTo>
                    <a:cubicBezTo>
                      <a:pt x="58" y="590"/>
                      <a:pt x="57" y="590"/>
                      <a:pt x="57" y="590"/>
                    </a:cubicBezTo>
                    <a:cubicBezTo>
                      <a:pt x="57" y="590"/>
                      <a:pt x="58" y="590"/>
                      <a:pt x="58" y="590"/>
                    </a:cubicBezTo>
                    <a:moveTo>
                      <a:pt x="59" y="589"/>
                    </a:moveTo>
                    <a:cubicBezTo>
                      <a:pt x="59" y="589"/>
                      <a:pt x="59" y="589"/>
                      <a:pt x="59" y="589"/>
                    </a:cubicBezTo>
                    <a:cubicBezTo>
                      <a:pt x="59" y="589"/>
                      <a:pt x="59" y="589"/>
                      <a:pt x="59" y="589"/>
                    </a:cubicBezTo>
                    <a:moveTo>
                      <a:pt x="59" y="588"/>
                    </a:moveTo>
                    <a:cubicBezTo>
                      <a:pt x="59" y="588"/>
                      <a:pt x="59" y="589"/>
                      <a:pt x="59" y="589"/>
                    </a:cubicBezTo>
                    <a:cubicBezTo>
                      <a:pt x="59" y="589"/>
                      <a:pt x="59" y="588"/>
                      <a:pt x="59" y="588"/>
                    </a:cubicBezTo>
                    <a:moveTo>
                      <a:pt x="61" y="586"/>
                    </a:moveTo>
                    <a:cubicBezTo>
                      <a:pt x="61" y="587"/>
                      <a:pt x="60" y="588"/>
                      <a:pt x="59" y="588"/>
                    </a:cubicBezTo>
                    <a:cubicBezTo>
                      <a:pt x="60" y="588"/>
                      <a:pt x="61" y="587"/>
                      <a:pt x="61" y="586"/>
                    </a:cubicBezTo>
                    <a:moveTo>
                      <a:pt x="116" y="541"/>
                    </a:moveTo>
                    <a:cubicBezTo>
                      <a:pt x="99" y="546"/>
                      <a:pt x="85" y="561"/>
                      <a:pt x="63" y="584"/>
                    </a:cubicBezTo>
                    <a:cubicBezTo>
                      <a:pt x="85" y="561"/>
                      <a:pt x="99" y="546"/>
                      <a:pt x="116" y="541"/>
                    </a:cubicBezTo>
                    <a:moveTo>
                      <a:pt x="136" y="532"/>
                    </a:moveTo>
                    <a:cubicBezTo>
                      <a:pt x="131" y="536"/>
                      <a:pt x="129" y="537"/>
                      <a:pt x="117" y="540"/>
                    </a:cubicBezTo>
                    <a:cubicBezTo>
                      <a:pt x="129" y="537"/>
                      <a:pt x="131" y="536"/>
                      <a:pt x="136" y="532"/>
                    </a:cubicBezTo>
                    <a:moveTo>
                      <a:pt x="163" y="476"/>
                    </a:moveTo>
                    <a:cubicBezTo>
                      <a:pt x="157" y="488"/>
                      <a:pt x="155" y="505"/>
                      <a:pt x="149" y="517"/>
                    </a:cubicBezTo>
                    <a:cubicBezTo>
                      <a:pt x="155" y="505"/>
                      <a:pt x="157" y="488"/>
                      <a:pt x="163" y="476"/>
                    </a:cubicBezTo>
                    <a:moveTo>
                      <a:pt x="53" y="33"/>
                    </a:moveTo>
                    <a:cubicBezTo>
                      <a:pt x="50" y="38"/>
                      <a:pt x="47" y="49"/>
                      <a:pt x="40" y="49"/>
                    </a:cubicBezTo>
                    <a:cubicBezTo>
                      <a:pt x="40" y="49"/>
                      <a:pt x="40" y="49"/>
                      <a:pt x="40" y="49"/>
                    </a:cubicBezTo>
                    <a:cubicBezTo>
                      <a:pt x="47" y="49"/>
                      <a:pt x="50" y="38"/>
                      <a:pt x="53" y="33"/>
                    </a:cubicBezTo>
                    <a:moveTo>
                      <a:pt x="0" y="24"/>
                    </a:moveTo>
                    <a:cubicBezTo>
                      <a:pt x="0" y="73"/>
                      <a:pt x="0" y="73"/>
                      <a:pt x="0" y="73"/>
                    </a:cubicBezTo>
                    <a:cubicBezTo>
                      <a:pt x="1" y="74"/>
                      <a:pt x="2" y="75"/>
                      <a:pt x="3" y="76"/>
                    </a:cubicBezTo>
                    <a:cubicBezTo>
                      <a:pt x="3" y="76"/>
                      <a:pt x="3" y="76"/>
                      <a:pt x="3" y="76"/>
                    </a:cubicBezTo>
                    <a:cubicBezTo>
                      <a:pt x="3" y="76"/>
                      <a:pt x="3" y="76"/>
                      <a:pt x="3" y="76"/>
                    </a:cubicBezTo>
                    <a:cubicBezTo>
                      <a:pt x="2" y="75"/>
                      <a:pt x="1" y="74"/>
                      <a:pt x="0" y="73"/>
                    </a:cubicBezTo>
                    <a:cubicBezTo>
                      <a:pt x="0" y="24"/>
                      <a:pt x="0" y="24"/>
                      <a:pt x="0" y="24"/>
                    </a:cubicBezTo>
                    <a:cubicBezTo>
                      <a:pt x="8" y="24"/>
                      <a:pt x="19" y="32"/>
                      <a:pt x="29" y="42"/>
                    </a:cubicBezTo>
                    <a:cubicBezTo>
                      <a:pt x="19" y="32"/>
                      <a:pt x="8" y="24"/>
                      <a:pt x="0" y="24"/>
                    </a:cubicBezTo>
                    <a:moveTo>
                      <a:pt x="0" y="0"/>
                    </a:moveTo>
                    <a:cubicBezTo>
                      <a:pt x="0" y="11"/>
                      <a:pt x="0" y="11"/>
                      <a:pt x="0" y="11"/>
                    </a:cubicBezTo>
                    <a:cubicBezTo>
                      <a:pt x="0" y="11"/>
                      <a:pt x="0" y="11"/>
                      <a:pt x="0" y="11"/>
                    </a:cubicBezTo>
                    <a:cubicBezTo>
                      <a:pt x="0" y="0"/>
                      <a:pt x="0" y="0"/>
                      <a:pt x="0" y="0"/>
                    </a:cubicBezTo>
                    <a:cubicBezTo>
                      <a:pt x="0" y="0"/>
                      <a:pt x="0" y="0"/>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2" name="Freeform 12"/>
              <p:cNvSpPr/>
              <p:nvPr/>
            </p:nvSpPr>
            <p:spPr bwMode="auto">
              <a:xfrm>
                <a:off x="4705" y="2563"/>
                <a:ext cx="147" cy="152"/>
              </a:xfrm>
              <a:custGeom>
                <a:avLst/>
                <a:gdLst>
                  <a:gd name="T0" fmla="*/ 23 w 91"/>
                  <a:gd name="T1" fmla="*/ 0 h 94"/>
                  <a:gd name="T2" fmla="*/ 21 w 91"/>
                  <a:gd name="T3" fmla="*/ 5 h 94"/>
                  <a:gd name="T4" fmla="*/ 16 w 91"/>
                  <a:gd name="T5" fmla="*/ 66 h 94"/>
                  <a:gd name="T6" fmla="*/ 2 w 91"/>
                  <a:gd name="T7" fmla="*/ 87 h 94"/>
                  <a:gd name="T8" fmla="*/ 2 w 91"/>
                  <a:gd name="T9" fmla="*/ 100 h 94"/>
                  <a:gd name="T10" fmla="*/ 15 w 91"/>
                  <a:gd name="T11" fmla="*/ 121 h 94"/>
                  <a:gd name="T12" fmla="*/ 27 w 91"/>
                  <a:gd name="T13" fmla="*/ 134 h 94"/>
                  <a:gd name="T14" fmla="*/ 66 w 91"/>
                  <a:gd name="T15" fmla="*/ 131 h 94"/>
                  <a:gd name="T16" fmla="*/ 66 w 91"/>
                  <a:gd name="T17" fmla="*/ 131 h 94"/>
                  <a:gd name="T18" fmla="*/ 66 w 91"/>
                  <a:gd name="T19" fmla="*/ 131 h 94"/>
                  <a:gd name="T20" fmla="*/ 66 w 91"/>
                  <a:gd name="T21" fmla="*/ 131 h 94"/>
                  <a:gd name="T22" fmla="*/ 66 w 91"/>
                  <a:gd name="T23" fmla="*/ 131 h 94"/>
                  <a:gd name="T24" fmla="*/ 84 w 91"/>
                  <a:gd name="T25" fmla="*/ 129 h 94"/>
                  <a:gd name="T26" fmla="*/ 87 w 91"/>
                  <a:gd name="T27" fmla="*/ 129 h 94"/>
                  <a:gd name="T28" fmla="*/ 87 w 91"/>
                  <a:gd name="T29" fmla="*/ 129 h 94"/>
                  <a:gd name="T30" fmla="*/ 81 w 91"/>
                  <a:gd name="T31" fmla="*/ 131 h 94"/>
                  <a:gd name="T32" fmla="*/ 68 w 91"/>
                  <a:gd name="T33" fmla="*/ 131 h 94"/>
                  <a:gd name="T34" fmla="*/ 66 w 91"/>
                  <a:gd name="T35" fmla="*/ 131 h 94"/>
                  <a:gd name="T36" fmla="*/ 68 w 91"/>
                  <a:gd name="T37" fmla="*/ 133 h 94"/>
                  <a:gd name="T38" fmla="*/ 74 w 91"/>
                  <a:gd name="T39" fmla="*/ 134 h 94"/>
                  <a:gd name="T40" fmla="*/ 74 w 91"/>
                  <a:gd name="T41" fmla="*/ 134 h 94"/>
                  <a:gd name="T42" fmla="*/ 74 w 91"/>
                  <a:gd name="T43" fmla="*/ 134 h 94"/>
                  <a:gd name="T44" fmla="*/ 76 w 91"/>
                  <a:gd name="T45" fmla="*/ 134 h 94"/>
                  <a:gd name="T46" fmla="*/ 120 w 91"/>
                  <a:gd name="T47" fmla="*/ 149 h 94"/>
                  <a:gd name="T48" fmla="*/ 120 w 91"/>
                  <a:gd name="T49" fmla="*/ 149 h 94"/>
                  <a:gd name="T50" fmla="*/ 120 w 91"/>
                  <a:gd name="T51" fmla="*/ 149 h 94"/>
                  <a:gd name="T52" fmla="*/ 147 w 91"/>
                  <a:gd name="T53" fmla="*/ 152 h 94"/>
                  <a:gd name="T54" fmla="*/ 92 w 91"/>
                  <a:gd name="T55" fmla="*/ 71 h 94"/>
                  <a:gd name="T56" fmla="*/ 23 w 91"/>
                  <a:gd name="T57" fmla="*/ 0 h 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1" h="94">
                    <a:moveTo>
                      <a:pt x="14" y="0"/>
                    </a:moveTo>
                    <a:cubicBezTo>
                      <a:pt x="14" y="1"/>
                      <a:pt x="14" y="2"/>
                      <a:pt x="13" y="3"/>
                    </a:cubicBezTo>
                    <a:cubicBezTo>
                      <a:pt x="11" y="19"/>
                      <a:pt x="12" y="30"/>
                      <a:pt x="10" y="41"/>
                    </a:cubicBezTo>
                    <a:cubicBezTo>
                      <a:pt x="9" y="48"/>
                      <a:pt x="3" y="50"/>
                      <a:pt x="1" y="54"/>
                    </a:cubicBezTo>
                    <a:cubicBezTo>
                      <a:pt x="0" y="56"/>
                      <a:pt x="0" y="59"/>
                      <a:pt x="1" y="62"/>
                    </a:cubicBezTo>
                    <a:cubicBezTo>
                      <a:pt x="2" y="65"/>
                      <a:pt x="5" y="69"/>
                      <a:pt x="9" y="75"/>
                    </a:cubicBezTo>
                    <a:cubicBezTo>
                      <a:pt x="12" y="78"/>
                      <a:pt x="15" y="81"/>
                      <a:pt x="17" y="83"/>
                    </a:cubicBezTo>
                    <a:cubicBezTo>
                      <a:pt x="25" y="83"/>
                      <a:pt x="32" y="82"/>
                      <a:pt x="41" y="81"/>
                    </a:cubicBezTo>
                    <a:cubicBezTo>
                      <a:pt x="41" y="81"/>
                      <a:pt x="41" y="81"/>
                      <a:pt x="41" y="81"/>
                    </a:cubicBezTo>
                    <a:cubicBezTo>
                      <a:pt x="41" y="81"/>
                      <a:pt x="41" y="81"/>
                      <a:pt x="41" y="81"/>
                    </a:cubicBezTo>
                    <a:cubicBezTo>
                      <a:pt x="41" y="81"/>
                      <a:pt x="41" y="81"/>
                      <a:pt x="41" y="81"/>
                    </a:cubicBezTo>
                    <a:cubicBezTo>
                      <a:pt x="41" y="81"/>
                      <a:pt x="41" y="81"/>
                      <a:pt x="41" y="81"/>
                    </a:cubicBezTo>
                    <a:cubicBezTo>
                      <a:pt x="45" y="81"/>
                      <a:pt x="48" y="80"/>
                      <a:pt x="52" y="80"/>
                    </a:cubicBezTo>
                    <a:cubicBezTo>
                      <a:pt x="53" y="80"/>
                      <a:pt x="53" y="80"/>
                      <a:pt x="54" y="80"/>
                    </a:cubicBezTo>
                    <a:cubicBezTo>
                      <a:pt x="54" y="80"/>
                      <a:pt x="54" y="80"/>
                      <a:pt x="54" y="80"/>
                    </a:cubicBezTo>
                    <a:cubicBezTo>
                      <a:pt x="54" y="80"/>
                      <a:pt x="52" y="80"/>
                      <a:pt x="50" y="81"/>
                    </a:cubicBezTo>
                    <a:cubicBezTo>
                      <a:pt x="47" y="81"/>
                      <a:pt x="44" y="81"/>
                      <a:pt x="42" y="81"/>
                    </a:cubicBezTo>
                    <a:cubicBezTo>
                      <a:pt x="42" y="81"/>
                      <a:pt x="41" y="81"/>
                      <a:pt x="41" y="81"/>
                    </a:cubicBezTo>
                    <a:cubicBezTo>
                      <a:pt x="42" y="82"/>
                      <a:pt x="42" y="82"/>
                      <a:pt x="42" y="82"/>
                    </a:cubicBezTo>
                    <a:cubicBezTo>
                      <a:pt x="43" y="82"/>
                      <a:pt x="45" y="83"/>
                      <a:pt x="46" y="83"/>
                    </a:cubicBezTo>
                    <a:cubicBezTo>
                      <a:pt x="46" y="83"/>
                      <a:pt x="46" y="83"/>
                      <a:pt x="46" y="83"/>
                    </a:cubicBezTo>
                    <a:cubicBezTo>
                      <a:pt x="46" y="83"/>
                      <a:pt x="46" y="83"/>
                      <a:pt x="46" y="83"/>
                    </a:cubicBezTo>
                    <a:cubicBezTo>
                      <a:pt x="46" y="83"/>
                      <a:pt x="47" y="83"/>
                      <a:pt x="47" y="83"/>
                    </a:cubicBezTo>
                    <a:cubicBezTo>
                      <a:pt x="56" y="87"/>
                      <a:pt x="65" y="90"/>
                      <a:pt x="74" y="92"/>
                    </a:cubicBezTo>
                    <a:cubicBezTo>
                      <a:pt x="74" y="92"/>
                      <a:pt x="74" y="92"/>
                      <a:pt x="74" y="92"/>
                    </a:cubicBezTo>
                    <a:cubicBezTo>
                      <a:pt x="74" y="92"/>
                      <a:pt x="74" y="92"/>
                      <a:pt x="74" y="92"/>
                    </a:cubicBezTo>
                    <a:cubicBezTo>
                      <a:pt x="80" y="93"/>
                      <a:pt x="86" y="94"/>
                      <a:pt x="91" y="94"/>
                    </a:cubicBezTo>
                    <a:cubicBezTo>
                      <a:pt x="81" y="77"/>
                      <a:pt x="70" y="60"/>
                      <a:pt x="57" y="44"/>
                    </a:cubicBezTo>
                    <a:cubicBezTo>
                      <a:pt x="44" y="28"/>
                      <a:pt x="30" y="14"/>
                      <a:pt x="14" y="0"/>
                    </a:cubicBezTo>
                  </a:path>
                </a:pathLst>
              </a:custGeom>
              <a:solidFill>
                <a:srgbClr val="20C12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3" name="Freeform 13"/>
              <p:cNvSpPr>
                <a:spLocks noEditPoints="1"/>
              </p:cNvSpPr>
              <p:nvPr/>
            </p:nvSpPr>
            <p:spPr bwMode="auto">
              <a:xfrm>
                <a:off x="4771" y="2694"/>
                <a:ext cx="81" cy="21"/>
              </a:xfrm>
              <a:custGeom>
                <a:avLst/>
                <a:gdLst>
                  <a:gd name="T0" fmla="*/ 53 w 50"/>
                  <a:gd name="T1" fmla="*/ 18 h 13"/>
                  <a:gd name="T2" fmla="*/ 81 w 50"/>
                  <a:gd name="T3" fmla="*/ 21 h 13"/>
                  <a:gd name="T4" fmla="*/ 81 w 50"/>
                  <a:gd name="T5" fmla="*/ 21 h 13"/>
                  <a:gd name="T6" fmla="*/ 53 w 50"/>
                  <a:gd name="T7" fmla="*/ 18 h 13"/>
                  <a:gd name="T8" fmla="*/ 10 w 50"/>
                  <a:gd name="T9" fmla="*/ 3 h 13"/>
                  <a:gd name="T10" fmla="*/ 53 w 50"/>
                  <a:gd name="T11" fmla="*/ 18 h 13"/>
                  <a:gd name="T12" fmla="*/ 10 w 50"/>
                  <a:gd name="T13" fmla="*/ 3 h 13"/>
                  <a:gd name="T14" fmla="*/ 8 w 50"/>
                  <a:gd name="T15" fmla="*/ 3 h 13"/>
                  <a:gd name="T16" fmla="*/ 8 w 50"/>
                  <a:gd name="T17" fmla="*/ 3 h 13"/>
                  <a:gd name="T18" fmla="*/ 8 w 50"/>
                  <a:gd name="T19" fmla="*/ 3 h 13"/>
                  <a:gd name="T20" fmla="*/ 0 w 50"/>
                  <a:gd name="T21" fmla="*/ 0 h 13"/>
                  <a:gd name="T22" fmla="*/ 0 w 50"/>
                  <a:gd name="T23" fmla="*/ 0 h 13"/>
                  <a:gd name="T24" fmla="*/ 2 w 50"/>
                  <a:gd name="T25" fmla="*/ 2 h 13"/>
                  <a:gd name="T26" fmla="*/ 0 w 50"/>
                  <a:gd name="T27" fmla="*/ 0 h 13"/>
                  <a:gd name="T28" fmla="*/ 0 w 50"/>
                  <a:gd name="T29" fmla="*/ 0 h 13"/>
                  <a:gd name="T30" fmla="*/ 0 w 50"/>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0" h="13">
                    <a:moveTo>
                      <a:pt x="33" y="11"/>
                    </a:moveTo>
                    <a:cubicBezTo>
                      <a:pt x="39" y="12"/>
                      <a:pt x="45" y="13"/>
                      <a:pt x="50" y="13"/>
                    </a:cubicBezTo>
                    <a:cubicBezTo>
                      <a:pt x="50" y="13"/>
                      <a:pt x="50" y="13"/>
                      <a:pt x="50" y="13"/>
                    </a:cubicBezTo>
                    <a:cubicBezTo>
                      <a:pt x="45" y="13"/>
                      <a:pt x="39" y="12"/>
                      <a:pt x="33" y="11"/>
                    </a:cubicBezTo>
                    <a:moveTo>
                      <a:pt x="6" y="2"/>
                    </a:moveTo>
                    <a:cubicBezTo>
                      <a:pt x="15" y="6"/>
                      <a:pt x="24" y="9"/>
                      <a:pt x="33" y="11"/>
                    </a:cubicBezTo>
                    <a:cubicBezTo>
                      <a:pt x="24" y="9"/>
                      <a:pt x="15" y="6"/>
                      <a:pt x="6" y="2"/>
                    </a:cubicBezTo>
                    <a:moveTo>
                      <a:pt x="5" y="2"/>
                    </a:moveTo>
                    <a:cubicBezTo>
                      <a:pt x="5" y="2"/>
                      <a:pt x="5" y="2"/>
                      <a:pt x="5" y="2"/>
                    </a:cubicBezTo>
                    <a:cubicBezTo>
                      <a:pt x="5" y="2"/>
                      <a:pt x="5" y="2"/>
                      <a:pt x="5" y="2"/>
                    </a:cubicBezTo>
                    <a:moveTo>
                      <a:pt x="0" y="0"/>
                    </a:moveTo>
                    <a:cubicBezTo>
                      <a:pt x="0" y="0"/>
                      <a:pt x="0" y="0"/>
                      <a:pt x="0" y="0"/>
                    </a:cubicBezTo>
                    <a:cubicBezTo>
                      <a:pt x="1" y="1"/>
                      <a:pt x="1" y="1"/>
                      <a:pt x="1" y="1"/>
                    </a:cubicBezTo>
                    <a:cubicBezTo>
                      <a:pt x="1" y="1"/>
                      <a:pt x="1" y="1"/>
                      <a:pt x="0" y="0"/>
                    </a:cubicBezTo>
                    <a:cubicBezTo>
                      <a:pt x="0" y="0"/>
                      <a:pt x="0" y="0"/>
                      <a:pt x="0" y="0"/>
                    </a:cubicBezTo>
                    <a:cubicBezTo>
                      <a:pt x="0" y="0"/>
                      <a:pt x="0" y="0"/>
                      <a:pt x="0"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4" name="Freeform 14"/>
              <p:cNvSpPr>
                <a:spLocks noEditPoints="1"/>
              </p:cNvSpPr>
              <p:nvPr/>
            </p:nvSpPr>
            <p:spPr bwMode="auto">
              <a:xfrm>
                <a:off x="4705" y="2563"/>
                <a:ext cx="92" cy="100"/>
              </a:xfrm>
              <a:custGeom>
                <a:avLst/>
                <a:gdLst>
                  <a:gd name="T0" fmla="*/ 2 w 57"/>
                  <a:gd name="T1" fmla="*/ 87 h 62"/>
                  <a:gd name="T2" fmla="*/ 2 w 57"/>
                  <a:gd name="T3" fmla="*/ 100 h 62"/>
                  <a:gd name="T4" fmla="*/ 2 w 57"/>
                  <a:gd name="T5" fmla="*/ 87 h 62"/>
                  <a:gd name="T6" fmla="*/ 23 w 57"/>
                  <a:gd name="T7" fmla="*/ 0 h 62"/>
                  <a:gd name="T8" fmla="*/ 21 w 57"/>
                  <a:gd name="T9" fmla="*/ 5 h 62"/>
                  <a:gd name="T10" fmla="*/ 23 w 57"/>
                  <a:gd name="T11" fmla="*/ 0 h 62"/>
                  <a:gd name="T12" fmla="*/ 92 w 57"/>
                  <a:gd name="T13" fmla="*/ 71 h 62"/>
                  <a:gd name="T14" fmla="*/ 23 w 57"/>
                  <a:gd name="T15" fmla="*/ 0 h 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62">
                    <a:moveTo>
                      <a:pt x="1" y="54"/>
                    </a:moveTo>
                    <a:cubicBezTo>
                      <a:pt x="0" y="56"/>
                      <a:pt x="0" y="59"/>
                      <a:pt x="1" y="62"/>
                    </a:cubicBezTo>
                    <a:cubicBezTo>
                      <a:pt x="0" y="59"/>
                      <a:pt x="0" y="56"/>
                      <a:pt x="1" y="54"/>
                    </a:cubicBezTo>
                    <a:moveTo>
                      <a:pt x="14" y="0"/>
                    </a:moveTo>
                    <a:cubicBezTo>
                      <a:pt x="14" y="1"/>
                      <a:pt x="14" y="2"/>
                      <a:pt x="13" y="3"/>
                    </a:cubicBezTo>
                    <a:cubicBezTo>
                      <a:pt x="14" y="2"/>
                      <a:pt x="14" y="1"/>
                      <a:pt x="14" y="0"/>
                    </a:cubicBezTo>
                    <a:cubicBezTo>
                      <a:pt x="30" y="14"/>
                      <a:pt x="44" y="28"/>
                      <a:pt x="57" y="44"/>
                    </a:cubicBezTo>
                    <a:cubicBezTo>
                      <a:pt x="44" y="28"/>
                      <a:pt x="30" y="14"/>
                      <a:pt x="14"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5" name="Freeform 15"/>
              <p:cNvSpPr/>
              <p:nvPr/>
            </p:nvSpPr>
            <p:spPr bwMode="auto">
              <a:xfrm>
                <a:off x="4825" y="2882"/>
                <a:ext cx="97" cy="230"/>
              </a:xfrm>
              <a:custGeom>
                <a:avLst/>
                <a:gdLst>
                  <a:gd name="T0" fmla="*/ 87 w 60"/>
                  <a:gd name="T1" fmla="*/ 0 h 142"/>
                  <a:gd name="T2" fmla="*/ 68 w 60"/>
                  <a:gd name="T3" fmla="*/ 11 h 142"/>
                  <a:gd name="T4" fmla="*/ 68 w 60"/>
                  <a:gd name="T5" fmla="*/ 11 h 142"/>
                  <a:gd name="T6" fmla="*/ 68 w 60"/>
                  <a:gd name="T7" fmla="*/ 11 h 142"/>
                  <a:gd name="T8" fmla="*/ 66 w 60"/>
                  <a:gd name="T9" fmla="*/ 11 h 142"/>
                  <a:gd name="T10" fmla="*/ 66 w 60"/>
                  <a:gd name="T11" fmla="*/ 11 h 142"/>
                  <a:gd name="T12" fmla="*/ 65 w 60"/>
                  <a:gd name="T13" fmla="*/ 13 h 142"/>
                  <a:gd name="T14" fmla="*/ 65 w 60"/>
                  <a:gd name="T15" fmla="*/ 13 h 142"/>
                  <a:gd name="T16" fmla="*/ 65 w 60"/>
                  <a:gd name="T17" fmla="*/ 13 h 142"/>
                  <a:gd name="T18" fmla="*/ 65 w 60"/>
                  <a:gd name="T19" fmla="*/ 13 h 142"/>
                  <a:gd name="T20" fmla="*/ 58 w 60"/>
                  <a:gd name="T21" fmla="*/ 15 h 142"/>
                  <a:gd name="T22" fmla="*/ 58 w 60"/>
                  <a:gd name="T23" fmla="*/ 15 h 142"/>
                  <a:gd name="T24" fmla="*/ 52 w 60"/>
                  <a:gd name="T25" fmla="*/ 19 h 142"/>
                  <a:gd name="T26" fmla="*/ 52 w 60"/>
                  <a:gd name="T27" fmla="*/ 19 h 142"/>
                  <a:gd name="T28" fmla="*/ 52 w 60"/>
                  <a:gd name="T29" fmla="*/ 19 h 142"/>
                  <a:gd name="T30" fmla="*/ 50 w 60"/>
                  <a:gd name="T31" fmla="*/ 19 h 142"/>
                  <a:gd name="T32" fmla="*/ 50 w 60"/>
                  <a:gd name="T33" fmla="*/ 21 h 142"/>
                  <a:gd name="T34" fmla="*/ 0 w 60"/>
                  <a:gd name="T35" fmla="*/ 58 h 142"/>
                  <a:gd name="T36" fmla="*/ 24 w 60"/>
                  <a:gd name="T37" fmla="*/ 89 h 142"/>
                  <a:gd name="T38" fmla="*/ 63 w 60"/>
                  <a:gd name="T39" fmla="*/ 170 h 142"/>
                  <a:gd name="T40" fmla="*/ 73 w 60"/>
                  <a:gd name="T41" fmla="*/ 207 h 142"/>
                  <a:gd name="T42" fmla="*/ 82 w 60"/>
                  <a:gd name="T43" fmla="*/ 230 h 142"/>
                  <a:gd name="T44" fmla="*/ 89 w 60"/>
                  <a:gd name="T45" fmla="*/ 198 h 142"/>
                  <a:gd name="T46" fmla="*/ 97 w 60"/>
                  <a:gd name="T47" fmla="*/ 100 h 142"/>
                  <a:gd name="T48" fmla="*/ 97 w 60"/>
                  <a:gd name="T49" fmla="*/ 89 h 142"/>
                  <a:gd name="T50" fmla="*/ 87 w 60"/>
                  <a:gd name="T51" fmla="*/ 0 h 1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 h="142">
                    <a:moveTo>
                      <a:pt x="54" y="0"/>
                    </a:moveTo>
                    <a:cubicBezTo>
                      <a:pt x="50" y="2"/>
                      <a:pt x="46" y="4"/>
                      <a:pt x="42" y="7"/>
                    </a:cubicBezTo>
                    <a:cubicBezTo>
                      <a:pt x="42" y="7"/>
                      <a:pt x="42" y="7"/>
                      <a:pt x="42" y="7"/>
                    </a:cubicBezTo>
                    <a:cubicBezTo>
                      <a:pt x="42" y="7"/>
                      <a:pt x="42" y="7"/>
                      <a:pt x="42" y="7"/>
                    </a:cubicBezTo>
                    <a:cubicBezTo>
                      <a:pt x="42" y="7"/>
                      <a:pt x="41" y="7"/>
                      <a:pt x="41" y="7"/>
                    </a:cubicBezTo>
                    <a:cubicBezTo>
                      <a:pt x="41" y="7"/>
                      <a:pt x="41" y="7"/>
                      <a:pt x="41" y="7"/>
                    </a:cubicBezTo>
                    <a:cubicBezTo>
                      <a:pt x="41" y="7"/>
                      <a:pt x="40" y="7"/>
                      <a:pt x="40" y="8"/>
                    </a:cubicBezTo>
                    <a:cubicBezTo>
                      <a:pt x="40" y="8"/>
                      <a:pt x="40" y="8"/>
                      <a:pt x="40" y="8"/>
                    </a:cubicBezTo>
                    <a:cubicBezTo>
                      <a:pt x="40" y="8"/>
                      <a:pt x="40" y="8"/>
                      <a:pt x="40" y="8"/>
                    </a:cubicBezTo>
                    <a:cubicBezTo>
                      <a:pt x="40" y="8"/>
                      <a:pt x="40" y="8"/>
                      <a:pt x="40" y="8"/>
                    </a:cubicBezTo>
                    <a:cubicBezTo>
                      <a:pt x="39" y="8"/>
                      <a:pt x="38" y="9"/>
                      <a:pt x="36" y="9"/>
                    </a:cubicBezTo>
                    <a:cubicBezTo>
                      <a:pt x="36" y="9"/>
                      <a:pt x="36" y="9"/>
                      <a:pt x="36" y="9"/>
                    </a:cubicBezTo>
                    <a:cubicBezTo>
                      <a:pt x="35" y="10"/>
                      <a:pt x="34" y="11"/>
                      <a:pt x="32" y="12"/>
                    </a:cubicBezTo>
                    <a:cubicBezTo>
                      <a:pt x="32" y="12"/>
                      <a:pt x="32" y="12"/>
                      <a:pt x="32" y="12"/>
                    </a:cubicBezTo>
                    <a:cubicBezTo>
                      <a:pt x="32" y="12"/>
                      <a:pt x="32" y="12"/>
                      <a:pt x="32" y="12"/>
                    </a:cubicBezTo>
                    <a:cubicBezTo>
                      <a:pt x="31" y="12"/>
                      <a:pt x="31" y="12"/>
                      <a:pt x="31" y="12"/>
                    </a:cubicBezTo>
                    <a:cubicBezTo>
                      <a:pt x="31" y="13"/>
                      <a:pt x="31" y="13"/>
                      <a:pt x="31" y="13"/>
                    </a:cubicBezTo>
                    <a:cubicBezTo>
                      <a:pt x="19" y="19"/>
                      <a:pt x="9" y="27"/>
                      <a:pt x="0" y="36"/>
                    </a:cubicBezTo>
                    <a:cubicBezTo>
                      <a:pt x="4" y="40"/>
                      <a:pt x="10" y="45"/>
                      <a:pt x="15" y="55"/>
                    </a:cubicBezTo>
                    <a:cubicBezTo>
                      <a:pt x="30" y="81"/>
                      <a:pt x="31" y="78"/>
                      <a:pt x="39" y="105"/>
                    </a:cubicBezTo>
                    <a:cubicBezTo>
                      <a:pt x="41" y="114"/>
                      <a:pt x="43" y="122"/>
                      <a:pt x="45" y="128"/>
                    </a:cubicBezTo>
                    <a:cubicBezTo>
                      <a:pt x="47" y="134"/>
                      <a:pt x="49" y="138"/>
                      <a:pt x="51" y="142"/>
                    </a:cubicBezTo>
                    <a:cubicBezTo>
                      <a:pt x="52" y="135"/>
                      <a:pt x="54" y="129"/>
                      <a:pt x="55" y="122"/>
                    </a:cubicBezTo>
                    <a:cubicBezTo>
                      <a:pt x="58" y="103"/>
                      <a:pt x="60" y="83"/>
                      <a:pt x="60" y="62"/>
                    </a:cubicBezTo>
                    <a:cubicBezTo>
                      <a:pt x="60" y="60"/>
                      <a:pt x="60" y="57"/>
                      <a:pt x="60" y="55"/>
                    </a:cubicBezTo>
                    <a:cubicBezTo>
                      <a:pt x="60" y="36"/>
                      <a:pt x="58" y="18"/>
                      <a:pt x="54" y="0"/>
                    </a:cubicBezTo>
                  </a:path>
                </a:pathLst>
              </a:custGeom>
              <a:solidFill>
                <a:srgbClr val="20C12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6" name="Freeform 16"/>
              <p:cNvSpPr>
                <a:spLocks noEditPoints="1"/>
              </p:cNvSpPr>
              <p:nvPr/>
            </p:nvSpPr>
            <p:spPr bwMode="auto">
              <a:xfrm>
                <a:off x="4825" y="2940"/>
                <a:ext cx="89" cy="172"/>
              </a:xfrm>
              <a:custGeom>
                <a:avLst/>
                <a:gdLst>
                  <a:gd name="T0" fmla="*/ 89 w 55"/>
                  <a:gd name="T1" fmla="*/ 140 h 106"/>
                  <a:gd name="T2" fmla="*/ 83 w 55"/>
                  <a:gd name="T3" fmla="*/ 172 h 106"/>
                  <a:gd name="T4" fmla="*/ 83 w 55"/>
                  <a:gd name="T5" fmla="*/ 172 h 106"/>
                  <a:gd name="T6" fmla="*/ 89 w 55"/>
                  <a:gd name="T7" fmla="*/ 140 h 106"/>
                  <a:gd name="T8" fmla="*/ 0 w 55"/>
                  <a:gd name="T9" fmla="*/ 0 h 106"/>
                  <a:gd name="T10" fmla="*/ 0 w 55"/>
                  <a:gd name="T11" fmla="*/ 0 h 106"/>
                  <a:gd name="T12" fmla="*/ 24 w 55"/>
                  <a:gd name="T13" fmla="*/ 31 h 106"/>
                  <a:gd name="T14" fmla="*/ 63 w 55"/>
                  <a:gd name="T15" fmla="*/ 112 h 106"/>
                  <a:gd name="T16" fmla="*/ 73 w 55"/>
                  <a:gd name="T17" fmla="*/ 149 h 106"/>
                  <a:gd name="T18" fmla="*/ 63 w 55"/>
                  <a:gd name="T19" fmla="*/ 112 h 106"/>
                  <a:gd name="T20" fmla="*/ 24 w 55"/>
                  <a:gd name="T21" fmla="*/ 31 h 106"/>
                  <a:gd name="T22" fmla="*/ 0 w 55"/>
                  <a:gd name="T23" fmla="*/ 0 h 1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 h="106">
                    <a:moveTo>
                      <a:pt x="55" y="86"/>
                    </a:moveTo>
                    <a:cubicBezTo>
                      <a:pt x="54" y="93"/>
                      <a:pt x="52" y="99"/>
                      <a:pt x="51" y="106"/>
                    </a:cubicBezTo>
                    <a:cubicBezTo>
                      <a:pt x="51" y="106"/>
                      <a:pt x="51" y="106"/>
                      <a:pt x="51" y="106"/>
                    </a:cubicBezTo>
                    <a:cubicBezTo>
                      <a:pt x="52" y="99"/>
                      <a:pt x="54" y="93"/>
                      <a:pt x="55" y="86"/>
                    </a:cubicBezTo>
                    <a:moveTo>
                      <a:pt x="0" y="0"/>
                    </a:moveTo>
                    <a:cubicBezTo>
                      <a:pt x="0" y="0"/>
                      <a:pt x="0" y="0"/>
                      <a:pt x="0" y="0"/>
                    </a:cubicBezTo>
                    <a:cubicBezTo>
                      <a:pt x="4" y="4"/>
                      <a:pt x="10" y="9"/>
                      <a:pt x="15" y="19"/>
                    </a:cubicBezTo>
                    <a:cubicBezTo>
                      <a:pt x="30" y="45"/>
                      <a:pt x="31" y="42"/>
                      <a:pt x="39" y="69"/>
                    </a:cubicBezTo>
                    <a:cubicBezTo>
                      <a:pt x="41" y="78"/>
                      <a:pt x="43" y="86"/>
                      <a:pt x="45" y="92"/>
                    </a:cubicBezTo>
                    <a:cubicBezTo>
                      <a:pt x="43" y="86"/>
                      <a:pt x="41" y="78"/>
                      <a:pt x="39" y="69"/>
                    </a:cubicBezTo>
                    <a:cubicBezTo>
                      <a:pt x="31" y="42"/>
                      <a:pt x="30" y="45"/>
                      <a:pt x="15" y="19"/>
                    </a:cubicBezTo>
                    <a:cubicBezTo>
                      <a:pt x="10" y="9"/>
                      <a:pt x="4" y="4"/>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7" name="Freeform 17"/>
              <p:cNvSpPr/>
              <p:nvPr/>
            </p:nvSpPr>
            <p:spPr bwMode="auto">
              <a:xfrm>
                <a:off x="4771" y="2693"/>
                <a:ext cx="21" cy="1"/>
              </a:xfrm>
              <a:custGeom>
                <a:avLst/>
                <a:gdLst>
                  <a:gd name="T0" fmla="*/ 21 w 13"/>
                  <a:gd name="T1" fmla="*/ 0 h 1"/>
                  <a:gd name="T2" fmla="*/ 18 w 13"/>
                  <a:gd name="T3" fmla="*/ 0 h 1"/>
                  <a:gd name="T4" fmla="*/ 0 w 13"/>
                  <a:gd name="T5" fmla="*/ 1 h 1"/>
                  <a:gd name="T6" fmla="*/ 0 w 13"/>
                  <a:gd name="T7" fmla="*/ 1 h 1"/>
                  <a:gd name="T8" fmla="*/ 2 w 13"/>
                  <a:gd name="T9" fmla="*/ 1 h 1"/>
                  <a:gd name="T10" fmla="*/ 15 w 13"/>
                  <a:gd name="T11" fmla="*/ 1 h 1"/>
                  <a:gd name="T12" fmla="*/ 21 w 13"/>
                  <a:gd name="T13" fmla="*/ 0 h 1"/>
                  <a:gd name="T14" fmla="*/ 21 w 1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1">
                    <a:moveTo>
                      <a:pt x="13" y="0"/>
                    </a:moveTo>
                    <a:cubicBezTo>
                      <a:pt x="12" y="0"/>
                      <a:pt x="12" y="0"/>
                      <a:pt x="11" y="0"/>
                    </a:cubicBezTo>
                    <a:cubicBezTo>
                      <a:pt x="7" y="0"/>
                      <a:pt x="4" y="1"/>
                      <a:pt x="0" y="1"/>
                    </a:cubicBezTo>
                    <a:cubicBezTo>
                      <a:pt x="0" y="1"/>
                      <a:pt x="0" y="1"/>
                      <a:pt x="0" y="1"/>
                    </a:cubicBezTo>
                    <a:cubicBezTo>
                      <a:pt x="0" y="1"/>
                      <a:pt x="1" y="1"/>
                      <a:pt x="1" y="1"/>
                    </a:cubicBezTo>
                    <a:cubicBezTo>
                      <a:pt x="3" y="1"/>
                      <a:pt x="6" y="1"/>
                      <a:pt x="9" y="1"/>
                    </a:cubicBezTo>
                    <a:cubicBezTo>
                      <a:pt x="11" y="0"/>
                      <a:pt x="13" y="0"/>
                      <a:pt x="13" y="0"/>
                    </a:cubicBezTo>
                    <a:cubicBezTo>
                      <a:pt x="13" y="0"/>
                      <a:pt x="13" y="0"/>
                      <a:pt x="13" y="0"/>
                    </a:cubicBezTo>
                  </a:path>
                </a:pathLst>
              </a:custGeom>
              <a:solidFill>
                <a:srgbClr val="FB921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8" name="Freeform 18"/>
              <p:cNvSpPr>
                <a:spLocks noEditPoints="1"/>
              </p:cNvSpPr>
              <p:nvPr/>
            </p:nvSpPr>
            <p:spPr bwMode="auto">
              <a:xfrm>
                <a:off x="4373" y="3156"/>
                <a:ext cx="231" cy="74"/>
              </a:xfrm>
              <a:custGeom>
                <a:avLst/>
                <a:gdLst>
                  <a:gd name="T0" fmla="*/ 32 w 143"/>
                  <a:gd name="T1" fmla="*/ 74 h 46"/>
                  <a:gd name="T2" fmla="*/ 34 w 143"/>
                  <a:gd name="T3" fmla="*/ 74 h 46"/>
                  <a:gd name="T4" fmla="*/ 34 w 143"/>
                  <a:gd name="T5" fmla="*/ 74 h 46"/>
                  <a:gd name="T6" fmla="*/ 32 w 143"/>
                  <a:gd name="T7" fmla="*/ 74 h 46"/>
                  <a:gd name="T8" fmla="*/ 0 w 143"/>
                  <a:gd name="T9" fmla="*/ 66 h 46"/>
                  <a:gd name="T10" fmla="*/ 0 w 143"/>
                  <a:gd name="T11" fmla="*/ 66 h 46"/>
                  <a:gd name="T12" fmla="*/ 34 w 143"/>
                  <a:gd name="T13" fmla="*/ 74 h 46"/>
                  <a:gd name="T14" fmla="*/ 0 w 143"/>
                  <a:gd name="T15" fmla="*/ 66 h 46"/>
                  <a:gd name="T16" fmla="*/ 226 w 143"/>
                  <a:gd name="T17" fmla="*/ 0 h 46"/>
                  <a:gd name="T18" fmla="*/ 92 w 143"/>
                  <a:gd name="T19" fmla="*/ 27 h 46"/>
                  <a:gd name="T20" fmla="*/ 78 w 143"/>
                  <a:gd name="T21" fmla="*/ 37 h 46"/>
                  <a:gd name="T22" fmla="*/ 92 w 143"/>
                  <a:gd name="T23" fmla="*/ 27 h 46"/>
                  <a:gd name="T24" fmla="*/ 226 w 143"/>
                  <a:gd name="T25" fmla="*/ 0 h 46"/>
                  <a:gd name="T26" fmla="*/ 231 w 143"/>
                  <a:gd name="T27" fmla="*/ 0 h 46"/>
                  <a:gd name="T28" fmla="*/ 226 w 143"/>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3" h="46">
                    <a:moveTo>
                      <a:pt x="20" y="46"/>
                    </a:moveTo>
                    <a:cubicBezTo>
                      <a:pt x="20" y="46"/>
                      <a:pt x="21" y="46"/>
                      <a:pt x="21" y="46"/>
                    </a:cubicBezTo>
                    <a:cubicBezTo>
                      <a:pt x="21" y="46"/>
                      <a:pt x="21" y="46"/>
                      <a:pt x="21" y="46"/>
                    </a:cubicBezTo>
                    <a:cubicBezTo>
                      <a:pt x="21" y="46"/>
                      <a:pt x="20" y="46"/>
                      <a:pt x="20" y="46"/>
                    </a:cubicBezTo>
                    <a:moveTo>
                      <a:pt x="0" y="41"/>
                    </a:moveTo>
                    <a:cubicBezTo>
                      <a:pt x="0" y="41"/>
                      <a:pt x="0" y="41"/>
                      <a:pt x="0" y="41"/>
                    </a:cubicBezTo>
                    <a:cubicBezTo>
                      <a:pt x="7" y="43"/>
                      <a:pt x="14" y="45"/>
                      <a:pt x="21" y="46"/>
                    </a:cubicBezTo>
                    <a:cubicBezTo>
                      <a:pt x="14" y="45"/>
                      <a:pt x="7" y="43"/>
                      <a:pt x="0" y="41"/>
                    </a:cubicBezTo>
                    <a:moveTo>
                      <a:pt x="140" y="0"/>
                    </a:moveTo>
                    <a:cubicBezTo>
                      <a:pt x="111" y="0"/>
                      <a:pt x="82" y="2"/>
                      <a:pt x="57" y="17"/>
                    </a:cubicBezTo>
                    <a:cubicBezTo>
                      <a:pt x="54" y="19"/>
                      <a:pt x="51" y="20"/>
                      <a:pt x="48" y="23"/>
                    </a:cubicBezTo>
                    <a:cubicBezTo>
                      <a:pt x="51" y="20"/>
                      <a:pt x="54" y="19"/>
                      <a:pt x="57" y="17"/>
                    </a:cubicBezTo>
                    <a:cubicBezTo>
                      <a:pt x="82" y="2"/>
                      <a:pt x="111" y="0"/>
                      <a:pt x="140" y="0"/>
                    </a:cubicBezTo>
                    <a:cubicBezTo>
                      <a:pt x="141" y="0"/>
                      <a:pt x="142" y="0"/>
                      <a:pt x="143" y="0"/>
                    </a:cubicBezTo>
                    <a:cubicBezTo>
                      <a:pt x="142" y="0"/>
                      <a:pt x="141" y="0"/>
                      <a:pt x="140"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09" name="Freeform 19"/>
              <p:cNvSpPr>
                <a:spLocks noEditPoints="1"/>
              </p:cNvSpPr>
              <p:nvPr/>
            </p:nvSpPr>
            <p:spPr bwMode="auto">
              <a:xfrm>
                <a:off x="4373" y="2539"/>
                <a:ext cx="314" cy="691"/>
              </a:xfrm>
              <a:custGeom>
                <a:avLst/>
                <a:gdLst>
                  <a:gd name="T0" fmla="*/ 0 w 194"/>
                  <a:gd name="T1" fmla="*/ 683 h 427"/>
                  <a:gd name="T2" fmla="*/ 34 w 194"/>
                  <a:gd name="T3" fmla="*/ 691 h 427"/>
                  <a:gd name="T4" fmla="*/ 32 w 194"/>
                  <a:gd name="T5" fmla="*/ 691 h 427"/>
                  <a:gd name="T6" fmla="*/ 34 w 194"/>
                  <a:gd name="T7" fmla="*/ 691 h 427"/>
                  <a:gd name="T8" fmla="*/ 92 w 194"/>
                  <a:gd name="T9" fmla="*/ 644 h 427"/>
                  <a:gd name="T10" fmla="*/ 231 w 194"/>
                  <a:gd name="T11" fmla="*/ 617 h 427"/>
                  <a:gd name="T12" fmla="*/ 280 w 194"/>
                  <a:gd name="T13" fmla="*/ 617 h 427"/>
                  <a:gd name="T14" fmla="*/ 277 w 194"/>
                  <a:gd name="T15" fmla="*/ 505 h 427"/>
                  <a:gd name="T16" fmla="*/ 186 w 194"/>
                  <a:gd name="T17" fmla="*/ 450 h 427"/>
                  <a:gd name="T18" fmla="*/ 121 w 194"/>
                  <a:gd name="T19" fmla="*/ 405 h 427"/>
                  <a:gd name="T20" fmla="*/ 11 w 194"/>
                  <a:gd name="T21" fmla="*/ 379 h 427"/>
                  <a:gd name="T22" fmla="*/ 11 w 194"/>
                  <a:gd name="T23" fmla="*/ 379 h 427"/>
                  <a:gd name="T24" fmla="*/ 11 w 194"/>
                  <a:gd name="T25" fmla="*/ 379 h 427"/>
                  <a:gd name="T26" fmla="*/ 8 w 194"/>
                  <a:gd name="T27" fmla="*/ 374 h 427"/>
                  <a:gd name="T28" fmla="*/ 0 w 194"/>
                  <a:gd name="T29" fmla="*/ 371 h 427"/>
                  <a:gd name="T30" fmla="*/ 0 w 194"/>
                  <a:gd name="T31" fmla="*/ 369 h 427"/>
                  <a:gd name="T32" fmla="*/ 0 w 194"/>
                  <a:gd name="T33" fmla="*/ 327 h 427"/>
                  <a:gd name="T34" fmla="*/ 0 w 194"/>
                  <a:gd name="T35" fmla="*/ 327 h 427"/>
                  <a:gd name="T36" fmla="*/ 10 w 194"/>
                  <a:gd name="T37" fmla="*/ 330 h 427"/>
                  <a:gd name="T38" fmla="*/ 26 w 194"/>
                  <a:gd name="T39" fmla="*/ 330 h 427"/>
                  <a:gd name="T40" fmla="*/ 0 w 194"/>
                  <a:gd name="T41" fmla="*/ 303 h 427"/>
                  <a:gd name="T42" fmla="*/ 0 w 194"/>
                  <a:gd name="T43" fmla="*/ 303 h 427"/>
                  <a:gd name="T44" fmla="*/ 0 w 194"/>
                  <a:gd name="T45" fmla="*/ 2 h 427"/>
                  <a:gd name="T46" fmla="*/ 23 w 194"/>
                  <a:gd name="T47" fmla="*/ 71 h 427"/>
                  <a:gd name="T48" fmla="*/ 36 w 194"/>
                  <a:gd name="T49" fmla="*/ 53 h 427"/>
                  <a:gd name="T50" fmla="*/ 36 w 194"/>
                  <a:gd name="T51" fmla="*/ 53 h 427"/>
                  <a:gd name="T52" fmla="*/ 36 w 194"/>
                  <a:gd name="T53" fmla="*/ 53 h 427"/>
                  <a:gd name="T54" fmla="*/ 36 w 194"/>
                  <a:gd name="T55" fmla="*/ 53 h 427"/>
                  <a:gd name="T56" fmla="*/ 36 w 194"/>
                  <a:gd name="T57" fmla="*/ 53 h 427"/>
                  <a:gd name="T58" fmla="*/ 36 w 194"/>
                  <a:gd name="T59" fmla="*/ 53 h 427"/>
                  <a:gd name="T60" fmla="*/ 36 w 194"/>
                  <a:gd name="T61" fmla="*/ 52 h 427"/>
                  <a:gd name="T62" fmla="*/ 36 w 194"/>
                  <a:gd name="T63" fmla="*/ 52 h 427"/>
                  <a:gd name="T64" fmla="*/ 36 w 194"/>
                  <a:gd name="T65" fmla="*/ 52 h 427"/>
                  <a:gd name="T66" fmla="*/ 36 w 194"/>
                  <a:gd name="T67" fmla="*/ 52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4" h="427">
                    <a:moveTo>
                      <a:pt x="0" y="228"/>
                    </a:moveTo>
                    <a:cubicBezTo>
                      <a:pt x="0" y="422"/>
                      <a:pt x="0" y="422"/>
                      <a:pt x="0" y="422"/>
                    </a:cubicBezTo>
                    <a:cubicBezTo>
                      <a:pt x="7" y="424"/>
                      <a:pt x="14" y="426"/>
                      <a:pt x="21" y="427"/>
                    </a:cubicBezTo>
                    <a:cubicBezTo>
                      <a:pt x="21" y="427"/>
                      <a:pt x="21" y="427"/>
                      <a:pt x="21" y="427"/>
                    </a:cubicBezTo>
                    <a:cubicBezTo>
                      <a:pt x="21" y="427"/>
                      <a:pt x="21" y="427"/>
                      <a:pt x="21" y="427"/>
                    </a:cubicBezTo>
                    <a:cubicBezTo>
                      <a:pt x="21" y="427"/>
                      <a:pt x="20" y="427"/>
                      <a:pt x="20" y="427"/>
                    </a:cubicBezTo>
                    <a:cubicBezTo>
                      <a:pt x="20" y="427"/>
                      <a:pt x="20" y="427"/>
                      <a:pt x="20" y="427"/>
                    </a:cubicBezTo>
                    <a:cubicBezTo>
                      <a:pt x="20" y="427"/>
                      <a:pt x="20" y="427"/>
                      <a:pt x="21" y="427"/>
                    </a:cubicBezTo>
                    <a:cubicBezTo>
                      <a:pt x="28" y="419"/>
                      <a:pt x="39" y="410"/>
                      <a:pt x="48" y="404"/>
                    </a:cubicBezTo>
                    <a:cubicBezTo>
                      <a:pt x="51" y="401"/>
                      <a:pt x="54" y="400"/>
                      <a:pt x="57" y="398"/>
                    </a:cubicBezTo>
                    <a:cubicBezTo>
                      <a:pt x="82" y="383"/>
                      <a:pt x="111" y="381"/>
                      <a:pt x="140" y="381"/>
                    </a:cubicBezTo>
                    <a:cubicBezTo>
                      <a:pt x="141" y="381"/>
                      <a:pt x="142" y="381"/>
                      <a:pt x="143" y="381"/>
                    </a:cubicBezTo>
                    <a:cubicBezTo>
                      <a:pt x="149" y="381"/>
                      <a:pt x="155" y="381"/>
                      <a:pt x="161" y="381"/>
                    </a:cubicBezTo>
                    <a:cubicBezTo>
                      <a:pt x="165" y="381"/>
                      <a:pt x="169" y="381"/>
                      <a:pt x="173" y="381"/>
                    </a:cubicBezTo>
                    <a:cubicBezTo>
                      <a:pt x="181" y="366"/>
                      <a:pt x="190" y="349"/>
                      <a:pt x="190" y="344"/>
                    </a:cubicBezTo>
                    <a:cubicBezTo>
                      <a:pt x="190" y="338"/>
                      <a:pt x="194" y="325"/>
                      <a:pt x="171" y="312"/>
                    </a:cubicBezTo>
                    <a:cubicBezTo>
                      <a:pt x="167" y="309"/>
                      <a:pt x="163" y="308"/>
                      <a:pt x="160" y="306"/>
                    </a:cubicBezTo>
                    <a:cubicBezTo>
                      <a:pt x="145" y="300"/>
                      <a:pt x="137" y="301"/>
                      <a:pt x="115" y="278"/>
                    </a:cubicBezTo>
                    <a:cubicBezTo>
                      <a:pt x="115" y="278"/>
                      <a:pt x="115" y="278"/>
                      <a:pt x="115" y="278"/>
                    </a:cubicBezTo>
                    <a:cubicBezTo>
                      <a:pt x="99" y="260"/>
                      <a:pt x="86" y="253"/>
                      <a:pt x="75" y="250"/>
                    </a:cubicBezTo>
                    <a:cubicBezTo>
                      <a:pt x="68" y="248"/>
                      <a:pt x="61" y="247"/>
                      <a:pt x="54" y="247"/>
                    </a:cubicBezTo>
                    <a:cubicBezTo>
                      <a:pt x="39" y="247"/>
                      <a:pt x="16" y="241"/>
                      <a:pt x="7" y="234"/>
                    </a:cubicBezTo>
                    <a:cubicBezTo>
                      <a:pt x="7" y="234"/>
                      <a:pt x="7" y="234"/>
                      <a:pt x="7" y="234"/>
                    </a:cubicBezTo>
                    <a:cubicBezTo>
                      <a:pt x="7" y="234"/>
                      <a:pt x="7" y="234"/>
                      <a:pt x="7" y="234"/>
                    </a:cubicBezTo>
                    <a:cubicBezTo>
                      <a:pt x="7" y="234"/>
                      <a:pt x="7" y="234"/>
                      <a:pt x="7" y="234"/>
                    </a:cubicBezTo>
                    <a:cubicBezTo>
                      <a:pt x="7" y="234"/>
                      <a:pt x="7" y="234"/>
                      <a:pt x="7" y="234"/>
                    </a:cubicBezTo>
                    <a:cubicBezTo>
                      <a:pt x="7" y="234"/>
                      <a:pt x="7" y="234"/>
                      <a:pt x="7" y="234"/>
                    </a:cubicBezTo>
                    <a:cubicBezTo>
                      <a:pt x="6" y="233"/>
                      <a:pt x="5" y="232"/>
                      <a:pt x="5" y="231"/>
                    </a:cubicBezTo>
                    <a:cubicBezTo>
                      <a:pt x="5" y="231"/>
                      <a:pt x="5" y="231"/>
                      <a:pt x="4" y="231"/>
                    </a:cubicBezTo>
                    <a:cubicBezTo>
                      <a:pt x="4" y="229"/>
                      <a:pt x="2" y="229"/>
                      <a:pt x="0" y="229"/>
                    </a:cubicBezTo>
                    <a:cubicBezTo>
                      <a:pt x="0" y="228"/>
                      <a:pt x="0" y="228"/>
                      <a:pt x="0" y="228"/>
                    </a:cubicBezTo>
                    <a:cubicBezTo>
                      <a:pt x="0" y="228"/>
                      <a:pt x="0" y="228"/>
                      <a:pt x="0" y="228"/>
                    </a:cubicBezTo>
                    <a:moveTo>
                      <a:pt x="0" y="187"/>
                    </a:moveTo>
                    <a:cubicBezTo>
                      <a:pt x="0" y="202"/>
                      <a:pt x="0" y="202"/>
                      <a:pt x="0" y="202"/>
                    </a:cubicBezTo>
                    <a:cubicBezTo>
                      <a:pt x="0" y="202"/>
                      <a:pt x="0" y="202"/>
                      <a:pt x="0" y="202"/>
                    </a:cubicBezTo>
                    <a:cubicBezTo>
                      <a:pt x="0" y="202"/>
                      <a:pt x="0" y="202"/>
                      <a:pt x="0" y="202"/>
                    </a:cubicBezTo>
                    <a:cubicBezTo>
                      <a:pt x="1" y="203"/>
                      <a:pt x="3" y="204"/>
                      <a:pt x="5" y="204"/>
                    </a:cubicBezTo>
                    <a:cubicBezTo>
                      <a:pt x="5" y="204"/>
                      <a:pt x="6" y="204"/>
                      <a:pt x="6" y="204"/>
                    </a:cubicBezTo>
                    <a:cubicBezTo>
                      <a:pt x="9" y="204"/>
                      <a:pt x="11" y="205"/>
                      <a:pt x="14" y="205"/>
                    </a:cubicBezTo>
                    <a:cubicBezTo>
                      <a:pt x="15" y="205"/>
                      <a:pt x="15" y="205"/>
                      <a:pt x="16" y="204"/>
                    </a:cubicBezTo>
                    <a:cubicBezTo>
                      <a:pt x="19" y="204"/>
                      <a:pt x="20" y="203"/>
                      <a:pt x="19" y="200"/>
                    </a:cubicBezTo>
                    <a:cubicBezTo>
                      <a:pt x="17" y="196"/>
                      <a:pt x="7" y="189"/>
                      <a:pt x="0" y="187"/>
                    </a:cubicBezTo>
                    <a:cubicBezTo>
                      <a:pt x="0" y="187"/>
                      <a:pt x="0" y="187"/>
                      <a:pt x="0" y="187"/>
                    </a:cubicBezTo>
                    <a:cubicBezTo>
                      <a:pt x="0" y="187"/>
                      <a:pt x="0" y="187"/>
                      <a:pt x="0" y="187"/>
                    </a:cubicBezTo>
                    <a:moveTo>
                      <a:pt x="3" y="0"/>
                    </a:moveTo>
                    <a:cubicBezTo>
                      <a:pt x="2" y="1"/>
                      <a:pt x="1" y="1"/>
                      <a:pt x="0" y="1"/>
                    </a:cubicBezTo>
                    <a:cubicBezTo>
                      <a:pt x="0" y="54"/>
                      <a:pt x="0" y="54"/>
                      <a:pt x="0" y="54"/>
                    </a:cubicBezTo>
                    <a:cubicBezTo>
                      <a:pt x="5" y="51"/>
                      <a:pt x="10" y="48"/>
                      <a:pt x="14" y="44"/>
                    </a:cubicBezTo>
                    <a:cubicBezTo>
                      <a:pt x="17" y="41"/>
                      <a:pt x="20" y="37"/>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6" y="21"/>
                      <a:pt x="13" y="10"/>
                      <a:pt x="3" y="0"/>
                    </a:cubicBezTo>
                  </a:path>
                </a:pathLst>
              </a:custGeom>
              <a:solidFill>
                <a:srgbClr val="64C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0" name="Freeform 20"/>
              <p:cNvSpPr>
                <a:spLocks noEditPoints="1"/>
              </p:cNvSpPr>
              <p:nvPr/>
            </p:nvSpPr>
            <p:spPr bwMode="auto">
              <a:xfrm>
                <a:off x="4373" y="2539"/>
                <a:ext cx="259" cy="495"/>
              </a:xfrm>
              <a:custGeom>
                <a:avLst/>
                <a:gdLst>
                  <a:gd name="T0" fmla="*/ 186 w 160"/>
                  <a:gd name="T1" fmla="*/ 450 h 306"/>
                  <a:gd name="T2" fmla="*/ 186 w 160"/>
                  <a:gd name="T3" fmla="*/ 450 h 306"/>
                  <a:gd name="T4" fmla="*/ 11 w 160"/>
                  <a:gd name="T5" fmla="*/ 379 h 306"/>
                  <a:gd name="T6" fmla="*/ 121 w 160"/>
                  <a:gd name="T7" fmla="*/ 404 h 306"/>
                  <a:gd name="T8" fmla="*/ 11 w 160"/>
                  <a:gd name="T9" fmla="*/ 379 h 306"/>
                  <a:gd name="T10" fmla="*/ 11 w 160"/>
                  <a:gd name="T11" fmla="*/ 379 h 306"/>
                  <a:gd name="T12" fmla="*/ 11 w 160"/>
                  <a:gd name="T13" fmla="*/ 379 h 306"/>
                  <a:gd name="T14" fmla="*/ 11 w 160"/>
                  <a:gd name="T15" fmla="*/ 379 h 306"/>
                  <a:gd name="T16" fmla="*/ 8 w 160"/>
                  <a:gd name="T17" fmla="*/ 374 h 306"/>
                  <a:gd name="T18" fmla="*/ 8 w 160"/>
                  <a:gd name="T19" fmla="*/ 374 h 306"/>
                  <a:gd name="T20" fmla="*/ 8 w 160"/>
                  <a:gd name="T21" fmla="*/ 330 h 306"/>
                  <a:gd name="T22" fmla="*/ 23 w 160"/>
                  <a:gd name="T23" fmla="*/ 332 h 306"/>
                  <a:gd name="T24" fmla="*/ 23 w 160"/>
                  <a:gd name="T25" fmla="*/ 332 h 306"/>
                  <a:gd name="T26" fmla="*/ 8 w 160"/>
                  <a:gd name="T27" fmla="*/ 330 h 306"/>
                  <a:gd name="T28" fmla="*/ 0 w 160"/>
                  <a:gd name="T29" fmla="*/ 87 h 306"/>
                  <a:gd name="T30" fmla="*/ 0 w 160"/>
                  <a:gd name="T31" fmla="*/ 303 h 306"/>
                  <a:gd name="T32" fmla="*/ 23 w 160"/>
                  <a:gd name="T33" fmla="*/ 71 h 306"/>
                  <a:gd name="T34" fmla="*/ 36 w 160"/>
                  <a:gd name="T35" fmla="*/ 53 h 306"/>
                  <a:gd name="T36" fmla="*/ 36 w 160"/>
                  <a:gd name="T37" fmla="*/ 53 h 306"/>
                  <a:gd name="T38" fmla="*/ 36 w 160"/>
                  <a:gd name="T39" fmla="*/ 53 h 306"/>
                  <a:gd name="T40" fmla="*/ 36 w 160"/>
                  <a:gd name="T41" fmla="*/ 53 h 306"/>
                  <a:gd name="T42" fmla="*/ 36 w 160"/>
                  <a:gd name="T43" fmla="*/ 53 h 306"/>
                  <a:gd name="T44" fmla="*/ 36 w 160"/>
                  <a:gd name="T45" fmla="*/ 53 h 306"/>
                  <a:gd name="T46" fmla="*/ 36 w 160"/>
                  <a:gd name="T47" fmla="*/ 53 h 306"/>
                  <a:gd name="T48" fmla="*/ 36 w 160"/>
                  <a:gd name="T49" fmla="*/ 52 h 306"/>
                  <a:gd name="T50" fmla="*/ 36 w 160"/>
                  <a:gd name="T51" fmla="*/ 52 h 306"/>
                  <a:gd name="T52" fmla="*/ 36 w 160"/>
                  <a:gd name="T53" fmla="*/ 52 h 306"/>
                  <a:gd name="T54" fmla="*/ 36 w 160"/>
                  <a:gd name="T55" fmla="*/ 52 h 306"/>
                  <a:gd name="T56" fmla="*/ 36 w 160"/>
                  <a:gd name="T57" fmla="*/ 52 h 306"/>
                  <a:gd name="T58" fmla="*/ 36 w 160"/>
                  <a:gd name="T59" fmla="*/ 52 h 306"/>
                  <a:gd name="T60" fmla="*/ 5 w 160"/>
                  <a:gd name="T61" fmla="*/ 0 h 306"/>
                  <a:gd name="T62" fmla="*/ 36 w 160"/>
                  <a:gd name="T63" fmla="*/ 52 h 3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0" h="306">
                    <a:moveTo>
                      <a:pt x="115" y="278"/>
                    </a:moveTo>
                    <a:cubicBezTo>
                      <a:pt x="115" y="278"/>
                      <a:pt x="115" y="278"/>
                      <a:pt x="115" y="278"/>
                    </a:cubicBezTo>
                    <a:cubicBezTo>
                      <a:pt x="137" y="301"/>
                      <a:pt x="145" y="300"/>
                      <a:pt x="160" y="306"/>
                    </a:cubicBezTo>
                    <a:cubicBezTo>
                      <a:pt x="145" y="300"/>
                      <a:pt x="137" y="301"/>
                      <a:pt x="115" y="278"/>
                    </a:cubicBezTo>
                    <a:cubicBezTo>
                      <a:pt x="115" y="278"/>
                      <a:pt x="115" y="278"/>
                      <a:pt x="115" y="278"/>
                    </a:cubicBezTo>
                    <a:moveTo>
                      <a:pt x="7" y="234"/>
                    </a:moveTo>
                    <a:cubicBezTo>
                      <a:pt x="16" y="241"/>
                      <a:pt x="39" y="247"/>
                      <a:pt x="54" y="247"/>
                    </a:cubicBezTo>
                    <a:cubicBezTo>
                      <a:pt x="61" y="247"/>
                      <a:pt x="68" y="248"/>
                      <a:pt x="75" y="250"/>
                    </a:cubicBezTo>
                    <a:cubicBezTo>
                      <a:pt x="68" y="248"/>
                      <a:pt x="61" y="247"/>
                      <a:pt x="54" y="247"/>
                    </a:cubicBezTo>
                    <a:cubicBezTo>
                      <a:pt x="39" y="247"/>
                      <a:pt x="16" y="241"/>
                      <a:pt x="7" y="234"/>
                    </a:cubicBezTo>
                    <a:moveTo>
                      <a:pt x="7" y="234"/>
                    </a:moveTo>
                    <a:cubicBezTo>
                      <a:pt x="7" y="234"/>
                      <a:pt x="7" y="234"/>
                      <a:pt x="7" y="234"/>
                    </a:cubicBezTo>
                    <a:cubicBezTo>
                      <a:pt x="7" y="234"/>
                      <a:pt x="7" y="234"/>
                      <a:pt x="7" y="234"/>
                    </a:cubicBezTo>
                    <a:moveTo>
                      <a:pt x="7" y="234"/>
                    </a:moveTo>
                    <a:cubicBezTo>
                      <a:pt x="7" y="234"/>
                      <a:pt x="7" y="234"/>
                      <a:pt x="7" y="234"/>
                    </a:cubicBezTo>
                    <a:cubicBezTo>
                      <a:pt x="7" y="234"/>
                      <a:pt x="7" y="234"/>
                      <a:pt x="7" y="234"/>
                    </a:cubicBezTo>
                    <a:moveTo>
                      <a:pt x="4" y="231"/>
                    </a:moveTo>
                    <a:cubicBezTo>
                      <a:pt x="5" y="231"/>
                      <a:pt x="5" y="231"/>
                      <a:pt x="5" y="231"/>
                    </a:cubicBezTo>
                    <a:cubicBezTo>
                      <a:pt x="5" y="232"/>
                      <a:pt x="6" y="233"/>
                      <a:pt x="7" y="234"/>
                    </a:cubicBezTo>
                    <a:cubicBezTo>
                      <a:pt x="6" y="233"/>
                      <a:pt x="5" y="232"/>
                      <a:pt x="5" y="231"/>
                    </a:cubicBezTo>
                    <a:cubicBezTo>
                      <a:pt x="5" y="231"/>
                      <a:pt x="5" y="231"/>
                      <a:pt x="4" y="231"/>
                    </a:cubicBezTo>
                    <a:moveTo>
                      <a:pt x="5" y="204"/>
                    </a:moveTo>
                    <a:cubicBezTo>
                      <a:pt x="5" y="204"/>
                      <a:pt x="6" y="204"/>
                      <a:pt x="6" y="204"/>
                    </a:cubicBezTo>
                    <a:cubicBezTo>
                      <a:pt x="9" y="204"/>
                      <a:pt x="11" y="205"/>
                      <a:pt x="14" y="205"/>
                    </a:cubicBezTo>
                    <a:cubicBezTo>
                      <a:pt x="15" y="205"/>
                      <a:pt x="15" y="205"/>
                      <a:pt x="16" y="204"/>
                    </a:cubicBezTo>
                    <a:cubicBezTo>
                      <a:pt x="15" y="205"/>
                      <a:pt x="15" y="205"/>
                      <a:pt x="14" y="205"/>
                    </a:cubicBezTo>
                    <a:cubicBezTo>
                      <a:pt x="11" y="205"/>
                      <a:pt x="9" y="204"/>
                      <a:pt x="6" y="204"/>
                    </a:cubicBezTo>
                    <a:cubicBezTo>
                      <a:pt x="6" y="204"/>
                      <a:pt x="5" y="204"/>
                      <a:pt x="5" y="204"/>
                    </a:cubicBezTo>
                    <a:moveTo>
                      <a:pt x="14" y="44"/>
                    </a:moveTo>
                    <a:cubicBezTo>
                      <a:pt x="10" y="48"/>
                      <a:pt x="5" y="51"/>
                      <a:pt x="0" y="54"/>
                    </a:cubicBezTo>
                    <a:cubicBezTo>
                      <a:pt x="0" y="187"/>
                      <a:pt x="0" y="187"/>
                      <a:pt x="0" y="187"/>
                    </a:cubicBezTo>
                    <a:cubicBezTo>
                      <a:pt x="0" y="187"/>
                      <a:pt x="0" y="187"/>
                      <a:pt x="0" y="187"/>
                    </a:cubicBezTo>
                    <a:cubicBezTo>
                      <a:pt x="0" y="54"/>
                      <a:pt x="0" y="54"/>
                      <a:pt x="0" y="54"/>
                    </a:cubicBezTo>
                    <a:cubicBezTo>
                      <a:pt x="5" y="51"/>
                      <a:pt x="10" y="48"/>
                      <a:pt x="14" y="44"/>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2"/>
                    </a:moveTo>
                    <a:cubicBezTo>
                      <a:pt x="22" y="32"/>
                      <a:pt x="22" y="33"/>
                      <a:pt x="22" y="33"/>
                    </a:cubicBezTo>
                    <a:cubicBezTo>
                      <a:pt x="22" y="33"/>
                      <a:pt x="22" y="32"/>
                      <a:pt x="22" y="32"/>
                    </a:cubicBezTo>
                    <a:moveTo>
                      <a:pt x="22" y="32"/>
                    </a:moveTo>
                    <a:cubicBezTo>
                      <a:pt x="22" y="32"/>
                      <a:pt x="22" y="32"/>
                      <a:pt x="22" y="32"/>
                    </a:cubicBezTo>
                    <a:cubicBezTo>
                      <a:pt x="22" y="32"/>
                      <a:pt x="22" y="32"/>
                      <a:pt x="22" y="32"/>
                    </a:cubicBezTo>
                    <a:moveTo>
                      <a:pt x="22" y="32"/>
                    </a:moveTo>
                    <a:cubicBezTo>
                      <a:pt x="22" y="32"/>
                      <a:pt x="22" y="32"/>
                      <a:pt x="22" y="32"/>
                    </a:cubicBezTo>
                    <a:cubicBezTo>
                      <a:pt x="22" y="32"/>
                      <a:pt x="22" y="32"/>
                      <a:pt x="22" y="32"/>
                    </a:cubicBezTo>
                    <a:moveTo>
                      <a:pt x="22" y="32"/>
                    </a:moveTo>
                    <a:cubicBezTo>
                      <a:pt x="22" y="32"/>
                      <a:pt x="22" y="32"/>
                      <a:pt x="22" y="32"/>
                    </a:cubicBezTo>
                    <a:cubicBezTo>
                      <a:pt x="22" y="32"/>
                      <a:pt x="22" y="32"/>
                      <a:pt x="22" y="32"/>
                    </a:cubicBezTo>
                    <a:moveTo>
                      <a:pt x="3" y="0"/>
                    </a:moveTo>
                    <a:cubicBezTo>
                      <a:pt x="3" y="0"/>
                      <a:pt x="3" y="0"/>
                      <a:pt x="3" y="0"/>
                    </a:cubicBezTo>
                    <a:cubicBezTo>
                      <a:pt x="13" y="10"/>
                      <a:pt x="26" y="21"/>
                      <a:pt x="22" y="32"/>
                    </a:cubicBezTo>
                    <a:cubicBezTo>
                      <a:pt x="26" y="21"/>
                      <a:pt x="13" y="10"/>
                      <a:pt x="3" y="0"/>
                    </a:cubicBezTo>
                  </a:path>
                </a:pathLst>
              </a:custGeom>
              <a:solidFill>
                <a:srgbClr val="308E3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1" name="Freeform 21"/>
              <p:cNvSpPr>
                <a:spLocks noEditPoints="1"/>
              </p:cNvSpPr>
              <p:nvPr/>
            </p:nvSpPr>
            <p:spPr bwMode="auto">
              <a:xfrm>
                <a:off x="4732" y="2694"/>
                <a:ext cx="180" cy="246"/>
              </a:xfrm>
              <a:custGeom>
                <a:avLst/>
                <a:gdLst>
                  <a:gd name="T0" fmla="*/ 143 w 111"/>
                  <a:gd name="T1" fmla="*/ 209 h 152"/>
                  <a:gd name="T2" fmla="*/ 92 w 111"/>
                  <a:gd name="T3" fmla="*/ 246 h 152"/>
                  <a:gd name="T4" fmla="*/ 92 w 111"/>
                  <a:gd name="T5" fmla="*/ 246 h 152"/>
                  <a:gd name="T6" fmla="*/ 143 w 111"/>
                  <a:gd name="T7" fmla="*/ 209 h 152"/>
                  <a:gd name="T8" fmla="*/ 144 w 111"/>
                  <a:gd name="T9" fmla="*/ 207 h 152"/>
                  <a:gd name="T10" fmla="*/ 143 w 111"/>
                  <a:gd name="T11" fmla="*/ 207 h 152"/>
                  <a:gd name="T12" fmla="*/ 144 w 111"/>
                  <a:gd name="T13" fmla="*/ 207 h 152"/>
                  <a:gd name="T14" fmla="*/ 144 w 111"/>
                  <a:gd name="T15" fmla="*/ 207 h 152"/>
                  <a:gd name="T16" fmla="*/ 144 w 111"/>
                  <a:gd name="T17" fmla="*/ 207 h 152"/>
                  <a:gd name="T18" fmla="*/ 144 w 111"/>
                  <a:gd name="T19" fmla="*/ 207 h 152"/>
                  <a:gd name="T20" fmla="*/ 151 w 111"/>
                  <a:gd name="T21" fmla="*/ 202 h 152"/>
                  <a:gd name="T22" fmla="*/ 151 w 111"/>
                  <a:gd name="T23" fmla="*/ 202 h 152"/>
                  <a:gd name="T24" fmla="*/ 151 w 111"/>
                  <a:gd name="T25" fmla="*/ 202 h 152"/>
                  <a:gd name="T26" fmla="*/ 157 w 111"/>
                  <a:gd name="T27" fmla="*/ 201 h 152"/>
                  <a:gd name="T28" fmla="*/ 157 w 111"/>
                  <a:gd name="T29" fmla="*/ 201 h 152"/>
                  <a:gd name="T30" fmla="*/ 157 w 111"/>
                  <a:gd name="T31" fmla="*/ 201 h 152"/>
                  <a:gd name="T32" fmla="*/ 157 w 111"/>
                  <a:gd name="T33" fmla="*/ 201 h 152"/>
                  <a:gd name="T34" fmla="*/ 157 w 111"/>
                  <a:gd name="T35" fmla="*/ 201 h 152"/>
                  <a:gd name="T36" fmla="*/ 157 w 111"/>
                  <a:gd name="T37" fmla="*/ 201 h 152"/>
                  <a:gd name="T38" fmla="*/ 159 w 111"/>
                  <a:gd name="T39" fmla="*/ 199 h 152"/>
                  <a:gd name="T40" fmla="*/ 159 w 111"/>
                  <a:gd name="T41" fmla="*/ 199 h 152"/>
                  <a:gd name="T42" fmla="*/ 159 w 111"/>
                  <a:gd name="T43" fmla="*/ 199 h 152"/>
                  <a:gd name="T44" fmla="*/ 161 w 111"/>
                  <a:gd name="T45" fmla="*/ 199 h 152"/>
                  <a:gd name="T46" fmla="*/ 161 w 111"/>
                  <a:gd name="T47" fmla="*/ 199 h 152"/>
                  <a:gd name="T48" fmla="*/ 161 w 111"/>
                  <a:gd name="T49" fmla="*/ 199 h 152"/>
                  <a:gd name="T50" fmla="*/ 180 w 111"/>
                  <a:gd name="T51" fmla="*/ 188 h 152"/>
                  <a:gd name="T52" fmla="*/ 161 w 111"/>
                  <a:gd name="T53" fmla="*/ 199 h 152"/>
                  <a:gd name="T54" fmla="*/ 180 w 111"/>
                  <a:gd name="T55" fmla="*/ 188 h 152"/>
                  <a:gd name="T56" fmla="*/ 180 w 111"/>
                  <a:gd name="T57" fmla="*/ 188 h 152"/>
                  <a:gd name="T58" fmla="*/ 41 w 111"/>
                  <a:gd name="T59" fmla="*/ 2 h 152"/>
                  <a:gd name="T60" fmla="*/ 47 w 111"/>
                  <a:gd name="T61" fmla="*/ 3 h 152"/>
                  <a:gd name="T62" fmla="*/ 41 w 111"/>
                  <a:gd name="T63" fmla="*/ 2 h 152"/>
                  <a:gd name="T64" fmla="*/ 39 w 111"/>
                  <a:gd name="T65" fmla="*/ 0 h 152"/>
                  <a:gd name="T66" fmla="*/ 0 w 111"/>
                  <a:gd name="T67" fmla="*/ 3 h 152"/>
                  <a:gd name="T68" fmla="*/ 0 w 111"/>
                  <a:gd name="T69" fmla="*/ 3 h 152"/>
                  <a:gd name="T70" fmla="*/ 39 w 111"/>
                  <a:gd name="T71" fmla="*/ 0 h 152"/>
                  <a:gd name="T72" fmla="*/ 39 w 111"/>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152">
                    <a:moveTo>
                      <a:pt x="88" y="129"/>
                    </a:moveTo>
                    <a:cubicBezTo>
                      <a:pt x="76" y="135"/>
                      <a:pt x="66" y="143"/>
                      <a:pt x="57" y="152"/>
                    </a:cubicBezTo>
                    <a:cubicBezTo>
                      <a:pt x="57" y="152"/>
                      <a:pt x="57" y="152"/>
                      <a:pt x="57" y="152"/>
                    </a:cubicBezTo>
                    <a:cubicBezTo>
                      <a:pt x="66" y="143"/>
                      <a:pt x="76" y="135"/>
                      <a:pt x="88" y="129"/>
                    </a:cubicBezTo>
                    <a:moveTo>
                      <a:pt x="89" y="128"/>
                    </a:moveTo>
                    <a:cubicBezTo>
                      <a:pt x="88" y="128"/>
                      <a:pt x="88" y="128"/>
                      <a:pt x="88" y="128"/>
                    </a:cubicBezTo>
                    <a:cubicBezTo>
                      <a:pt x="88" y="128"/>
                      <a:pt x="88" y="128"/>
                      <a:pt x="89" y="128"/>
                    </a:cubicBezTo>
                    <a:moveTo>
                      <a:pt x="89" y="128"/>
                    </a:moveTo>
                    <a:cubicBezTo>
                      <a:pt x="89" y="128"/>
                      <a:pt x="89" y="128"/>
                      <a:pt x="89" y="128"/>
                    </a:cubicBezTo>
                    <a:cubicBezTo>
                      <a:pt x="89" y="128"/>
                      <a:pt x="89" y="128"/>
                      <a:pt x="89" y="128"/>
                    </a:cubicBezTo>
                    <a:moveTo>
                      <a:pt x="93" y="125"/>
                    </a:moveTo>
                    <a:cubicBezTo>
                      <a:pt x="93" y="125"/>
                      <a:pt x="93" y="125"/>
                      <a:pt x="93" y="125"/>
                    </a:cubicBezTo>
                    <a:cubicBezTo>
                      <a:pt x="93" y="125"/>
                      <a:pt x="93" y="125"/>
                      <a:pt x="93" y="125"/>
                    </a:cubicBezTo>
                    <a:moveTo>
                      <a:pt x="97" y="124"/>
                    </a:moveTo>
                    <a:cubicBezTo>
                      <a:pt x="97" y="124"/>
                      <a:pt x="97" y="124"/>
                      <a:pt x="97" y="124"/>
                    </a:cubicBezTo>
                    <a:cubicBezTo>
                      <a:pt x="97" y="124"/>
                      <a:pt x="97" y="124"/>
                      <a:pt x="97" y="124"/>
                    </a:cubicBezTo>
                    <a:moveTo>
                      <a:pt x="97" y="124"/>
                    </a:moveTo>
                    <a:cubicBezTo>
                      <a:pt x="97" y="124"/>
                      <a:pt x="97" y="124"/>
                      <a:pt x="97" y="124"/>
                    </a:cubicBezTo>
                    <a:cubicBezTo>
                      <a:pt x="97" y="124"/>
                      <a:pt x="97" y="124"/>
                      <a:pt x="97" y="124"/>
                    </a:cubicBezTo>
                    <a:moveTo>
                      <a:pt x="98" y="123"/>
                    </a:moveTo>
                    <a:cubicBezTo>
                      <a:pt x="98" y="123"/>
                      <a:pt x="98" y="123"/>
                      <a:pt x="98" y="123"/>
                    </a:cubicBezTo>
                    <a:cubicBezTo>
                      <a:pt x="98" y="123"/>
                      <a:pt x="98" y="123"/>
                      <a:pt x="98" y="123"/>
                    </a:cubicBezTo>
                    <a:moveTo>
                      <a:pt x="99" y="123"/>
                    </a:moveTo>
                    <a:cubicBezTo>
                      <a:pt x="99" y="123"/>
                      <a:pt x="99" y="123"/>
                      <a:pt x="99" y="123"/>
                    </a:cubicBezTo>
                    <a:cubicBezTo>
                      <a:pt x="99" y="123"/>
                      <a:pt x="99" y="123"/>
                      <a:pt x="99" y="123"/>
                    </a:cubicBezTo>
                    <a:moveTo>
                      <a:pt x="111" y="116"/>
                    </a:moveTo>
                    <a:cubicBezTo>
                      <a:pt x="107" y="118"/>
                      <a:pt x="103" y="120"/>
                      <a:pt x="99" y="123"/>
                    </a:cubicBezTo>
                    <a:cubicBezTo>
                      <a:pt x="103" y="120"/>
                      <a:pt x="107" y="118"/>
                      <a:pt x="111" y="116"/>
                    </a:cubicBezTo>
                    <a:cubicBezTo>
                      <a:pt x="111" y="116"/>
                      <a:pt x="111" y="116"/>
                      <a:pt x="111" y="116"/>
                    </a:cubicBezTo>
                    <a:moveTo>
                      <a:pt x="25" y="1"/>
                    </a:moveTo>
                    <a:cubicBezTo>
                      <a:pt x="26" y="1"/>
                      <a:pt x="28" y="2"/>
                      <a:pt x="29" y="2"/>
                    </a:cubicBezTo>
                    <a:cubicBezTo>
                      <a:pt x="28" y="2"/>
                      <a:pt x="26" y="1"/>
                      <a:pt x="25" y="1"/>
                    </a:cubicBezTo>
                    <a:moveTo>
                      <a:pt x="24" y="0"/>
                    </a:moveTo>
                    <a:cubicBezTo>
                      <a:pt x="15" y="1"/>
                      <a:pt x="8" y="2"/>
                      <a:pt x="0" y="2"/>
                    </a:cubicBezTo>
                    <a:cubicBezTo>
                      <a:pt x="0" y="2"/>
                      <a:pt x="0" y="2"/>
                      <a:pt x="0" y="2"/>
                    </a:cubicBezTo>
                    <a:cubicBezTo>
                      <a:pt x="8" y="2"/>
                      <a:pt x="15" y="1"/>
                      <a:pt x="24" y="0"/>
                    </a:cubicBezTo>
                    <a:cubicBezTo>
                      <a:pt x="24" y="0"/>
                      <a:pt x="24" y="0"/>
                      <a:pt x="24"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2" name="Freeform 22"/>
              <p:cNvSpPr/>
              <p:nvPr/>
            </p:nvSpPr>
            <p:spPr bwMode="auto">
              <a:xfrm>
                <a:off x="4732" y="2694"/>
                <a:ext cx="180" cy="246"/>
              </a:xfrm>
              <a:custGeom>
                <a:avLst/>
                <a:gdLst>
                  <a:gd name="T0" fmla="*/ 39 w 111"/>
                  <a:gd name="T1" fmla="*/ 0 h 152"/>
                  <a:gd name="T2" fmla="*/ 0 w 111"/>
                  <a:gd name="T3" fmla="*/ 3 h 152"/>
                  <a:gd name="T4" fmla="*/ 34 w 111"/>
                  <a:gd name="T5" fmla="*/ 62 h 152"/>
                  <a:gd name="T6" fmla="*/ 37 w 111"/>
                  <a:gd name="T7" fmla="*/ 139 h 152"/>
                  <a:gd name="T8" fmla="*/ 65 w 111"/>
                  <a:gd name="T9" fmla="*/ 214 h 152"/>
                  <a:gd name="T10" fmla="*/ 84 w 111"/>
                  <a:gd name="T11" fmla="*/ 241 h 152"/>
                  <a:gd name="T12" fmla="*/ 92 w 111"/>
                  <a:gd name="T13" fmla="*/ 246 h 152"/>
                  <a:gd name="T14" fmla="*/ 143 w 111"/>
                  <a:gd name="T15" fmla="*/ 209 h 152"/>
                  <a:gd name="T16" fmla="*/ 143 w 111"/>
                  <a:gd name="T17" fmla="*/ 207 h 152"/>
                  <a:gd name="T18" fmla="*/ 144 w 111"/>
                  <a:gd name="T19" fmla="*/ 207 h 152"/>
                  <a:gd name="T20" fmla="*/ 144 w 111"/>
                  <a:gd name="T21" fmla="*/ 207 h 152"/>
                  <a:gd name="T22" fmla="*/ 144 w 111"/>
                  <a:gd name="T23" fmla="*/ 207 h 152"/>
                  <a:gd name="T24" fmla="*/ 151 w 111"/>
                  <a:gd name="T25" fmla="*/ 202 h 152"/>
                  <a:gd name="T26" fmla="*/ 151 w 111"/>
                  <a:gd name="T27" fmla="*/ 202 h 152"/>
                  <a:gd name="T28" fmla="*/ 157 w 111"/>
                  <a:gd name="T29" fmla="*/ 201 h 152"/>
                  <a:gd name="T30" fmla="*/ 157 w 111"/>
                  <a:gd name="T31" fmla="*/ 201 h 152"/>
                  <a:gd name="T32" fmla="*/ 157 w 111"/>
                  <a:gd name="T33" fmla="*/ 201 h 152"/>
                  <a:gd name="T34" fmla="*/ 157 w 111"/>
                  <a:gd name="T35" fmla="*/ 201 h 152"/>
                  <a:gd name="T36" fmla="*/ 159 w 111"/>
                  <a:gd name="T37" fmla="*/ 199 h 152"/>
                  <a:gd name="T38" fmla="*/ 159 w 111"/>
                  <a:gd name="T39" fmla="*/ 199 h 152"/>
                  <a:gd name="T40" fmla="*/ 161 w 111"/>
                  <a:gd name="T41" fmla="*/ 199 h 152"/>
                  <a:gd name="T42" fmla="*/ 161 w 111"/>
                  <a:gd name="T43" fmla="*/ 199 h 152"/>
                  <a:gd name="T44" fmla="*/ 161 w 111"/>
                  <a:gd name="T45" fmla="*/ 199 h 152"/>
                  <a:gd name="T46" fmla="*/ 180 w 111"/>
                  <a:gd name="T47" fmla="*/ 188 h 152"/>
                  <a:gd name="T48" fmla="*/ 120 w 111"/>
                  <a:gd name="T49" fmla="*/ 21 h 152"/>
                  <a:gd name="T50" fmla="*/ 92 w 111"/>
                  <a:gd name="T51" fmla="*/ 18 h 152"/>
                  <a:gd name="T52" fmla="*/ 92 w 111"/>
                  <a:gd name="T53" fmla="*/ 18 h 152"/>
                  <a:gd name="T54" fmla="*/ 92 w 111"/>
                  <a:gd name="T55" fmla="*/ 18 h 152"/>
                  <a:gd name="T56" fmla="*/ 49 w 111"/>
                  <a:gd name="T57" fmla="*/ 3 h 152"/>
                  <a:gd name="T58" fmla="*/ 47 w 111"/>
                  <a:gd name="T59" fmla="*/ 3 h 152"/>
                  <a:gd name="T60" fmla="*/ 47 w 111"/>
                  <a:gd name="T61" fmla="*/ 3 h 152"/>
                  <a:gd name="T62" fmla="*/ 47 w 111"/>
                  <a:gd name="T63" fmla="*/ 3 h 152"/>
                  <a:gd name="T64" fmla="*/ 41 w 111"/>
                  <a:gd name="T65" fmla="*/ 2 h 152"/>
                  <a:gd name="T66" fmla="*/ 39 w 111"/>
                  <a:gd name="T67" fmla="*/ 0 h 152"/>
                  <a:gd name="T68" fmla="*/ 39 w 111"/>
                  <a:gd name="T69" fmla="*/ 0 h 1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1" h="152">
                    <a:moveTo>
                      <a:pt x="24" y="0"/>
                    </a:moveTo>
                    <a:cubicBezTo>
                      <a:pt x="15" y="1"/>
                      <a:pt x="8" y="2"/>
                      <a:pt x="0" y="2"/>
                    </a:cubicBezTo>
                    <a:cubicBezTo>
                      <a:pt x="15" y="17"/>
                      <a:pt x="22" y="20"/>
                      <a:pt x="21" y="38"/>
                    </a:cubicBezTo>
                    <a:cubicBezTo>
                      <a:pt x="20" y="59"/>
                      <a:pt x="23" y="62"/>
                      <a:pt x="23" y="86"/>
                    </a:cubicBezTo>
                    <a:cubicBezTo>
                      <a:pt x="23" y="110"/>
                      <a:pt x="33" y="113"/>
                      <a:pt x="40" y="132"/>
                    </a:cubicBezTo>
                    <a:cubicBezTo>
                      <a:pt x="43" y="142"/>
                      <a:pt x="47" y="145"/>
                      <a:pt x="52" y="149"/>
                    </a:cubicBezTo>
                    <a:cubicBezTo>
                      <a:pt x="54" y="150"/>
                      <a:pt x="55" y="151"/>
                      <a:pt x="57" y="152"/>
                    </a:cubicBezTo>
                    <a:cubicBezTo>
                      <a:pt x="66" y="143"/>
                      <a:pt x="76" y="135"/>
                      <a:pt x="88" y="129"/>
                    </a:cubicBezTo>
                    <a:cubicBezTo>
                      <a:pt x="88" y="129"/>
                      <a:pt x="88" y="129"/>
                      <a:pt x="88" y="128"/>
                    </a:cubicBezTo>
                    <a:cubicBezTo>
                      <a:pt x="88" y="128"/>
                      <a:pt x="88" y="128"/>
                      <a:pt x="89" y="128"/>
                    </a:cubicBezTo>
                    <a:cubicBezTo>
                      <a:pt x="89" y="128"/>
                      <a:pt x="89" y="128"/>
                      <a:pt x="89" y="128"/>
                    </a:cubicBezTo>
                    <a:cubicBezTo>
                      <a:pt x="89" y="128"/>
                      <a:pt x="89" y="128"/>
                      <a:pt x="89" y="128"/>
                    </a:cubicBezTo>
                    <a:cubicBezTo>
                      <a:pt x="91" y="127"/>
                      <a:pt x="92" y="126"/>
                      <a:pt x="93" y="125"/>
                    </a:cubicBezTo>
                    <a:cubicBezTo>
                      <a:pt x="93" y="125"/>
                      <a:pt x="93" y="125"/>
                      <a:pt x="93" y="125"/>
                    </a:cubicBezTo>
                    <a:cubicBezTo>
                      <a:pt x="95" y="125"/>
                      <a:pt x="96" y="124"/>
                      <a:pt x="97" y="124"/>
                    </a:cubicBezTo>
                    <a:cubicBezTo>
                      <a:pt x="97" y="124"/>
                      <a:pt x="97" y="124"/>
                      <a:pt x="97" y="124"/>
                    </a:cubicBezTo>
                    <a:cubicBezTo>
                      <a:pt x="97" y="124"/>
                      <a:pt x="97" y="124"/>
                      <a:pt x="97" y="124"/>
                    </a:cubicBezTo>
                    <a:cubicBezTo>
                      <a:pt x="97" y="124"/>
                      <a:pt x="97" y="124"/>
                      <a:pt x="97" y="124"/>
                    </a:cubicBezTo>
                    <a:cubicBezTo>
                      <a:pt x="97" y="123"/>
                      <a:pt x="98" y="123"/>
                      <a:pt x="98" y="123"/>
                    </a:cubicBezTo>
                    <a:cubicBezTo>
                      <a:pt x="98" y="123"/>
                      <a:pt x="98" y="123"/>
                      <a:pt x="98" y="123"/>
                    </a:cubicBezTo>
                    <a:cubicBezTo>
                      <a:pt x="98" y="123"/>
                      <a:pt x="99" y="123"/>
                      <a:pt x="99" y="123"/>
                    </a:cubicBezTo>
                    <a:cubicBezTo>
                      <a:pt x="99" y="123"/>
                      <a:pt x="99" y="123"/>
                      <a:pt x="99" y="123"/>
                    </a:cubicBezTo>
                    <a:cubicBezTo>
                      <a:pt x="99" y="123"/>
                      <a:pt x="99" y="123"/>
                      <a:pt x="99" y="123"/>
                    </a:cubicBezTo>
                    <a:cubicBezTo>
                      <a:pt x="103" y="120"/>
                      <a:pt x="107" y="118"/>
                      <a:pt x="111" y="116"/>
                    </a:cubicBezTo>
                    <a:cubicBezTo>
                      <a:pt x="105" y="80"/>
                      <a:pt x="92" y="45"/>
                      <a:pt x="74" y="13"/>
                    </a:cubicBezTo>
                    <a:cubicBezTo>
                      <a:pt x="69" y="13"/>
                      <a:pt x="63" y="12"/>
                      <a:pt x="57" y="11"/>
                    </a:cubicBezTo>
                    <a:cubicBezTo>
                      <a:pt x="57" y="11"/>
                      <a:pt x="57" y="11"/>
                      <a:pt x="57" y="11"/>
                    </a:cubicBezTo>
                    <a:cubicBezTo>
                      <a:pt x="57" y="11"/>
                      <a:pt x="57" y="11"/>
                      <a:pt x="57" y="11"/>
                    </a:cubicBezTo>
                    <a:cubicBezTo>
                      <a:pt x="48" y="9"/>
                      <a:pt x="39" y="6"/>
                      <a:pt x="30" y="2"/>
                    </a:cubicBezTo>
                    <a:cubicBezTo>
                      <a:pt x="30" y="2"/>
                      <a:pt x="29" y="2"/>
                      <a:pt x="29" y="2"/>
                    </a:cubicBezTo>
                    <a:cubicBezTo>
                      <a:pt x="29" y="2"/>
                      <a:pt x="29" y="2"/>
                      <a:pt x="29" y="2"/>
                    </a:cubicBezTo>
                    <a:cubicBezTo>
                      <a:pt x="29" y="2"/>
                      <a:pt x="29" y="2"/>
                      <a:pt x="29" y="2"/>
                    </a:cubicBezTo>
                    <a:cubicBezTo>
                      <a:pt x="28" y="2"/>
                      <a:pt x="26" y="1"/>
                      <a:pt x="25" y="1"/>
                    </a:cubicBezTo>
                    <a:cubicBezTo>
                      <a:pt x="25" y="1"/>
                      <a:pt x="25" y="1"/>
                      <a:pt x="24" y="0"/>
                    </a:cubicBezTo>
                    <a:cubicBezTo>
                      <a:pt x="24" y="0"/>
                      <a:pt x="24" y="0"/>
                      <a:pt x="24" y="0"/>
                    </a:cubicBezTo>
                  </a:path>
                </a:pathLst>
              </a:custGeom>
              <a:solidFill>
                <a:srgbClr val="64C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3" name="Freeform 23"/>
              <p:cNvSpPr/>
              <p:nvPr/>
            </p:nvSpPr>
            <p:spPr bwMode="auto">
              <a:xfrm>
                <a:off x="4816" y="2935"/>
                <a:ext cx="9" cy="5"/>
              </a:xfrm>
              <a:custGeom>
                <a:avLst/>
                <a:gdLst>
                  <a:gd name="T0" fmla="*/ 0 w 5"/>
                  <a:gd name="T1" fmla="*/ 0 h 3"/>
                  <a:gd name="T2" fmla="*/ 9 w 5"/>
                  <a:gd name="T3" fmla="*/ 5 h 3"/>
                  <a:gd name="T4" fmla="*/ 9 w 5"/>
                  <a:gd name="T5" fmla="*/ 5 h 3"/>
                  <a:gd name="T6" fmla="*/ 9 w 5"/>
                  <a:gd name="T7" fmla="*/ 5 h 3"/>
                  <a:gd name="T8" fmla="*/ 0 w 5"/>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3">
                    <a:moveTo>
                      <a:pt x="0" y="0"/>
                    </a:moveTo>
                    <a:cubicBezTo>
                      <a:pt x="2" y="1"/>
                      <a:pt x="3" y="2"/>
                      <a:pt x="5" y="3"/>
                    </a:cubicBezTo>
                    <a:cubicBezTo>
                      <a:pt x="5" y="3"/>
                      <a:pt x="5" y="3"/>
                      <a:pt x="5" y="3"/>
                    </a:cubicBezTo>
                    <a:cubicBezTo>
                      <a:pt x="5" y="3"/>
                      <a:pt x="5" y="3"/>
                      <a:pt x="5" y="3"/>
                    </a:cubicBezTo>
                    <a:cubicBezTo>
                      <a:pt x="3" y="2"/>
                      <a:pt x="2" y="1"/>
                      <a:pt x="0" y="0"/>
                    </a:cubicBezTo>
                  </a:path>
                </a:pathLst>
              </a:custGeom>
              <a:solidFill>
                <a:srgbClr val="308E3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4" name="Freeform 24"/>
              <p:cNvSpPr>
                <a:spLocks noEditPoints="1"/>
              </p:cNvSpPr>
              <p:nvPr/>
            </p:nvSpPr>
            <p:spPr bwMode="auto">
              <a:xfrm>
                <a:off x="4373" y="2409"/>
                <a:ext cx="573" cy="1148"/>
              </a:xfrm>
              <a:custGeom>
                <a:avLst/>
                <a:gdLst>
                  <a:gd name="T0" fmla="*/ 354 w 354"/>
                  <a:gd name="T1" fmla="*/ 154 h 709"/>
                  <a:gd name="T2" fmla="*/ 479 w 354"/>
                  <a:gd name="T3" fmla="*/ 306 h 709"/>
                  <a:gd name="T4" fmla="*/ 549 w 354"/>
                  <a:gd name="T5" fmla="*/ 562 h 709"/>
                  <a:gd name="T6" fmla="*/ 549 w 354"/>
                  <a:gd name="T7" fmla="*/ 573 h 709"/>
                  <a:gd name="T8" fmla="*/ 541 w 354"/>
                  <a:gd name="T9" fmla="*/ 670 h 709"/>
                  <a:gd name="T10" fmla="*/ 534 w 354"/>
                  <a:gd name="T11" fmla="*/ 703 h 709"/>
                  <a:gd name="T12" fmla="*/ 524 w 354"/>
                  <a:gd name="T13" fmla="*/ 680 h 709"/>
                  <a:gd name="T14" fmla="*/ 476 w 354"/>
                  <a:gd name="T15" fmla="*/ 562 h 709"/>
                  <a:gd name="T16" fmla="*/ 444 w 354"/>
                  <a:gd name="T17" fmla="*/ 526 h 709"/>
                  <a:gd name="T18" fmla="*/ 397 w 354"/>
                  <a:gd name="T19" fmla="*/ 424 h 709"/>
                  <a:gd name="T20" fmla="*/ 359 w 354"/>
                  <a:gd name="T21" fmla="*/ 288 h 709"/>
                  <a:gd name="T22" fmla="*/ 333 w 354"/>
                  <a:gd name="T23" fmla="*/ 254 h 709"/>
                  <a:gd name="T24" fmla="*/ 348 w 354"/>
                  <a:gd name="T25" fmla="*/ 220 h 709"/>
                  <a:gd name="T26" fmla="*/ 0 w 354"/>
                  <a:gd name="T27" fmla="*/ 0 h 709"/>
                  <a:gd name="T28" fmla="*/ 0 w 354"/>
                  <a:gd name="T29" fmla="*/ 24 h 709"/>
                  <a:gd name="T30" fmla="*/ 87 w 354"/>
                  <a:gd name="T31" fmla="*/ 57 h 709"/>
                  <a:gd name="T32" fmla="*/ 65 w 354"/>
                  <a:gd name="T33" fmla="*/ 86 h 709"/>
                  <a:gd name="T34" fmla="*/ 65 w 354"/>
                  <a:gd name="T35" fmla="*/ 86 h 709"/>
                  <a:gd name="T36" fmla="*/ 47 w 354"/>
                  <a:gd name="T37" fmla="*/ 74 h 709"/>
                  <a:gd name="T38" fmla="*/ 0 w 354"/>
                  <a:gd name="T39" fmla="*/ 125 h 709"/>
                  <a:gd name="T40" fmla="*/ 36 w 354"/>
                  <a:gd name="T41" fmla="*/ 181 h 709"/>
                  <a:gd name="T42" fmla="*/ 36 w 354"/>
                  <a:gd name="T43" fmla="*/ 181 h 709"/>
                  <a:gd name="T44" fmla="*/ 36 w 354"/>
                  <a:gd name="T45" fmla="*/ 181 h 709"/>
                  <a:gd name="T46" fmla="*/ 36 w 354"/>
                  <a:gd name="T47" fmla="*/ 181 h 709"/>
                  <a:gd name="T48" fmla="*/ 36 w 354"/>
                  <a:gd name="T49" fmla="*/ 183 h 709"/>
                  <a:gd name="T50" fmla="*/ 36 w 354"/>
                  <a:gd name="T51" fmla="*/ 183 h 709"/>
                  <a:gd name="T52" fmla="*/ 36 w 354"/>
                  <a:gd name="T53" fmla="*/ 183 h 709"/>
                  <a:gd name="T54" fmla="*/ 36 w 354"/>
                  <a:gd name="T55" fmla="*/ 183 h 709"/>
                  <a:gd name="T56" fmla="*/ 36 w 354"/>
                  <a:gd name="T57" fmla="*/ 183 h 709"/>
                  <a:gd name="T58" fmla="*/ 36 w 354"/>
                  <a:gd name="T59" fmla="*/ 183 h 709"/>
                  <a:gd name="T60" fmla="*/ 23 w 354"/>
                  <a:gd name="T61" fmla="*/ 201 h 709"/>
                  <a:gd name="T62" fmla="*/ 0 w 354"/>
                  <a:gd name="T63" fmla="*/ 432 h 709"/>
                  <a:gd name="T64" fmla="*/ 26 w 354"/>
                  <a:gd name="T65" fmla="*/ 460 h 709"/>
                  <a:gd name="T66" fmla="*/ 10 w 354"/>
                  <a:gd name="T67" fmla="*/ 460 h 709"/>
                  <a:gd name="T68" fmla="*/ 0 w 354"/>
                  <a:gd name="T69" fmla="*/ 457 h 709"/>
                  <a:gd name="T70" fmla="*/ 6 w 354"/>
                  <a:gd name="T71" fmla="*/ 504 h 709"/>
                  <a:gd name="T72" fmla="*/ 11 w 354"/>
                  <a:gd name="T73" fmla="*/ 508 h 709"/>
                  <a:gd name="T74" fmla="*/ 11 w 354"/>
                  <a:gd name="T75" fmla="*/ 508 h 709"/>
                  <a:gd name="T76" fmla="*/ 11 w 354"/>
                  <a:gd name="T77" fmla="*/ 508 h 709"/>
                  <a:gd name="T78" fmla="*/ 87 w 354"/>
                  <a:gd name="T79" fmla="*/ 529 h 709"/>
                  <a:gd name="T80" fmla="*/ 186 w 354"/>
                  <a:gd name="T81" fmla="*/ 580 h 709"/>
                  <a:gd name="T82" fmla="*/ 259 w 354"/>
                  <a:gd name="T83" fmla="*/ 625 h 709"/>
                  <a:gd name="T84" fmla="*/ 308 w 354"/>
                  <a:gd name="T85" fmla="*/ 687 h 709"/>
                  <a:gd name="T86" fmla="*/ 264 w 354"/>
                  <a:gd name="T87" fmla="*/ 777 h 709"/>
                  <a:gd name="T88" fmla="*/ 241 w 354"/>
                  <a:gd name="T89" fmla="*/ 844 h 709"/>
                  <a:gd name="T90" fmla="*/ 220 w 354"/>
                  <a:gd name="T91" fmla="*/ 868 h 709"/>
                  <a:gd name="T92" fmla="*/ 188 w 354"/>
                  <a:gd name="T93" fmla="*/ 881 h 709"/>
                  <a:gd name="T94" fmla="*/ 102 w 354"/>
                  <a:gd name="T95" fmla="*/ 952 h 709"/>
                  <a:gd name="T96" fmla="*/ 99 w 354"/>
                  <a:gd name="T97" fmla="*/ 955 h 709"/>
                  <a:gd name="T98" fmla="*/ 96 w 354"/>
                  <a:gd name="T99" fmla="*/ 959 h 709"/>
                  <a:gd name="T100" fmla="*/ 96 w 354"/>
                  <a:gd name="T101" fmla="*/ 960 h 709"/>
                  <a:gd name="T102" fmla="*/ 94 w 354"/>
                  <a:gd name="T103" fmla="*/ 962 h 709"/>
                  <a:gd name="T104" fmla="*/ 92 w 354"/>
                  <a:gd name="T105" fmla="*/ 963 h 709"/>
                  <a:gd name="T106" fmla="*/ 45 w 354"/>
                  <a:gd name="T107" fmla="*/ 988 h 709"/>
                  <a:gd name="T108" fmla="*/ 0 w 354"/>
                  <a:gd name="T109" fmla="*/ 1142 h 709"/>
                  <a:gd name="T110" fmla="*/ 573 w 354"/>
                  <a:gd name="T111" fmla="*/ 573 h 70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54" h="709">
                    <a:moveTo>
                      <a:pt x="218" y="98"/>
                    </a:moveTo>
                    <a:cubicBezTo>
                      <a:pt x="219" y="97"/>
                      <a:pt x="219" y="96"/>
                      <a:pt x="219" y="95"/>
                    </a:cubicBezTo>
                    <a:cubicBezTo>
                      <a:pt x="235" y="109"/>
                      <a:pt x="249" y="123"/>
                      <a:pt x="262" y="139"/>
                    </a:cubicBezTo>
                    <a:cubicBezTo>
                      <a:pt x="275" y="155"/>
                      <a:pt x="286" y="172"/>
                      <a:pt x="296" y="189"/>
                    </a:cubicBezTo>
                    <a:cubicBezTo>
                      <a:pt x="314" y="221"/>
                      <a:pt x="327" y="256"/>
                      <a:pt x="333" y="292"/>
                    </a:cubicBezTo>
                    <a:cubicBezTo>
                      <a:pt x="337" y="310"/>
                      <a:pt x="339" y="328"/>
                      <a:pt x="339" y="347"/>
                    </a:cubicBezTo>
                    <a:cubicBezTo>
                      <a:pt x="339" y="349"/>
                      <a:pt x="339" y="352"/>
                      <a:pt x="339" y="354"/>
                    </a:cubicBezTo>
                    <a:cubicBezTo>
                      <a:pt x="339" y="354"/>
                      <a:pt x="339" y="354"/>
                      <a:pt x="339" y="354"/>
                    </a:cubicBezTo>
                    <a:cubicBezTo>
                      <a:pt x="339" y="354"/>
                      <a:pt x="339" y="354"/>
                      <a:pt x="339" y="354"/>
                    </a:cubicBezTo>
                    <a:cubicBezTo>
                      <a:pt x="339" y="375"/>
                      <a:pt x="337" y="395"/>
                      <a:pt x="334" y="414"/>
                    </a:cubicBezTo>
                    <a:cubicBezTo>
                      <a:pt x="333" y="421"/>
                      <a:pt x="331" y="427"/>
                      <a:pt x="330" y="434"/>
                    </a:cubicBezTo>
                    <a:cubicBezTo>
                      <a:pt x="330" y="434"/>
                      <a:pt x="330" y="434"/>
                      <a:pt x="330" y="434"/>
                    </a:cubicBezTo>
                    <a:cubicBezTo>
                      <a:pt x="330" y="434"/>
                      <a:pt x="330" y="434"/>
                      <a:pt x="330" y="434"/>
                    </a:cubicBezTo>
                    <a:cubicBezTo>
                      <a:pt x="328" y="430"/>
                      <a:pt x="326" y="426"/>
                      <a:pt x="324" y="420"/>
                    </a:cubicBezTo>
                    <a:cubicBezTo>
                      <a:pt x="322" y="414"/>
                      <a:pt x="320" y="406"/>
                      <a:pt x="318" y="397"/>
                    </a:cubicBezTo>
                    <a:cubicBezTo>
                      <a:pt x="310" y="370"/>
                      <a:pt x="309" y="373"/>
                      <a:pt x="294" y="347"/>
                    </a:cubicBezTo>
                    <a:cubicBezTo>
                      <a:pt x="289" y="337"/>
                      <a:pt x="283" y="332"/>
                      <a:pt x="279" y="328"/>
                    </a:cubicBezTo>
                    <a:cubicBezTo>
                      <a:pt x="277" y="327"/>
                      <a:pt x="276" y="326"/>
                      <a:pt x="274" y="325"/>
                    </a:cubicBezTo>
                    <a:cubicBezTo>
                      <a:pt x="269" y="321"/>
                      <a:pt x="265" y="318"/>
                      <a:pt x="262" y="308"/>
                    </a:cubicBezTo>
                    <a:cubicBezTo>
                      <a:pt x="255" y="289"/>
                      <a:pt x="245" y="286"/>
                      <a:pt x="245" y="262"/>
                    </a:cubicBezTo>
                    <a:cubicBezTo>
                      <a:pt x="245" y="238"/>
                      <a:pt x="242" y="235"/>
                      <a:pt x="243" y="214"/>
                    </a:cubicBezTo>
                    <a:cubicBezTo>
                      <a:pt x="244" y="196"/>
                      <a:pt x="237" y="193"/>
                      <a:pt x="222" y="178"/>
                    </a:cubicBezTo>
                    <a:cubicBezTo>
                      <a:pt x="220" y="176"/>
                      <a:pt x="217" y="173"/>
                      <a:pt x="214" y="170"/>
                    </a:cubicBezTo>
                    <a:cubicBezTo>
                      <a:pt x="210" y="164"/>
                      <a:pt x="207" y="160"/>
                      <a:pt x="206" y="157"/>
                    </a:cubicBezTo>
                    <a:cubicBezTo>
                      <a:pt x="205" y="154"/>
                      <a:pt x="205" y="151"/>
                      <a:pt x="206" y="149"/>
                    </a:cubicBezTo>
                    <a:cubicBezTo>
                      <a:pt x="208" y="145"/>
                      <a:pt x="214" y="143"/>
                      <a:pt x="215" y="136"/>
                    </a:cubicBezTo>
                    <a:cubicBezTo>
                      <a:pt x="217" y="125"/>
                      <a:pt x="216" y="114"/>
                      <a:pt x="218" y="98"/>
                    </a:cubicBezTo>
                    <a:moveTo>
                      <a:pt x="0" y="0"/>
                    </a:moveTo>
                    <a:cubicBezTo>
                      <a:pt x="0" y="4"/>
                      <a:pt x="0" y="4"/>
                      <a:pt x="0" y="4"/>
                    </a:cubicBezTo>
                    <a:cubicBezTo>
                      <a:pt x="0" y="15"/>
                      <a:pt x="0" y="15"/>
                      <a:pt x="0" y="15"/>
                    </a:cubicBezTo>
                    <a:cubicBezTo>
                      <a:pt x="19" y="15"/>
                      <a:pt x="39" y="17"/>
                      <a:pt x="57" y="20"/>
                    </a:cubicBezTo>
                    <a:cubicBezTo>
                      <a:pt x="58" y="26"/>
                      <a:pt x="57" y="32"/>
                      <a:pt x="54" y="35"/>
                    </a:cubicBezTo>
                    <a:cubicBezTo>
                      <a:pt x="54" y="36"/>
                      <a:pt x="53" y="36"/>
                      <a:pt x="53" y="37"/>
                    </a:cubicBezTo>
                    <a:cubicBezTo>
                      <a:pt x="50" y="42"/>
                      <a:pt x="47" y="53"/>
                      <a:pt x="40" y="53"/>
                    </a:cubicBezTo>
                    <a:cubicBezTo>
                      <a:pt x="40" y="53"/>
                      <a:pt x="40" y="53"/>
                      <a:pt x="40" y="53"/>
                    </a:cubicBezTo>
                    <a:cubicBezTo>
                      <a:pt x="40" y="53"/>
                      <a:pt x="40" y="53"/>
                      <a:pt x="40" y="53"/>
                    </a:cubicBezTo>
                    <a:cubicBezTo>
                      <a:pt x="38" y="53"/>
                      <a:pt x="35" y="52"/>
                      <a:pt x="31" y="48"/>
                    </a:cubicBezTo>
                    <a:cubicBezTo>
                      <a:pt x="31" y="47"/>
                      <a:pt x="30" y="46"/>
                      <a:pt x="29" y="46"/>
                    </a:cubicBezTo>
                    <a:cubicBezTo>
                      <a:pt x="19" y="36"/>
                      <a:pt x="8" y="28"/>
                      <a:pt x="0" y="28"/>
                    </a:cubicBezTo>
                    <a:cubicBezTo>
                      <a:pt x="0" y="77"/>
                      <a:pt x="0" y="77"/>
                      <a:pt x="0" y="77"/>
                    </a:cubicBezTo>
                    <a:cubicBezTo>
                      <a:pt x="1" y="78"/>
                      <a:pt x="2" y="79"/>
                      <a:pt x="3" y="80"/>
                    </a:cubicBezTo>
                    <a:cubicBezTo>
                      <a:pt x="13" y="90"/>
                      <a:pt x="26" y="101"/>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0" y="117"/>
                      <a:pt x="17" y="121"/>
                      <a:pt x="14" y="124"/>
                    </a:cubicBezTo>
                    <a:cubicBezTo>
                      <a:pt x="10" y="128"/>
                      <a:pt x="5" y="131"/>
                      <a:pt x="0" y="134"/>
                    </a:cubicBezTo>
                    <a:cubicBezTo>
                      <a:pt x="0" y="267"/>
                      <a:pt x="0" y="267"/>
                      <a:pt x="0" y="267"/>
                    </a:cubicBezTo>
                    <a:cubicBezTo>
                      <a:pt x="7" y="269"/>
                      <a:pt x="17" y="276"/>
                      <a:pt x="19" y="280"/>
                    </a:cubicBezTo>
                    <a:cubicBezTo>
                      <a:pt x="20" y="283"/>
                      <a:pt x="19" y="284"/>
                      <a:pt x="16" y="284"/>
                    </a:cubicBezTo>
                    <a:cubicBezTo>
                      <a:pt x="15" y="285"/>
                      <a:pt x="15" y="285"/>
                      <a:pt x="14" y="285"/>
                    </a:cubicBezTo>
                    <a:cubicBezTo>
                      <a:pt x="11" y="285"/>
                      <a:pt x="9" y="284"/>
                      <a:pt x="6" y="284"/>
                    </a:cubicBezTo>
                    <a:cubicBezTo>
                      <a:pt x="6" y="284"/>
                      <a:pt x="5" y="284"/>
                      <a:pt x="5" y="284"/>
                    </a:cubicBezTo>
                    <a:cubicBezTo>
                      <a:pt x="3" y="284"/>
                      <a:pt x="1" y="283"/>
                      <a:pt x="0" y="282"/>
                    </a:cubicBezTo>
                    <a:cubicBezTo>
                      <a:pt x="0" y="308"/>
                      <a:pt x="0" y="308"/>
                      <a:pt x="0" y="308"/>
                    </a:cubicBezTo>
                    <a:cubicBezTo>
                      <a:pt x="2" y="309"/>
                      <a:pt x="4" y="309"/>
                      <a:pt x="4" y="311"/>
                    </a:cubicBezTo>
                    <a:cubicBezTo>
                      <a:pt x="5" y="311"/>
                      <a:pt x="5" y="311"/>
                      <a:pt x="5" y="311"/>
                    </a:cubicBezTo>
                    <a:cubicBezTo>
                      <a:pt x="5" y="312"/>
                      <a:pt x="6" y="313"/>
                      <a:pt x="7" y="314"/>
                    </a:cubicBezTo>
                    <a:cubicBezTo>
                      <a:pt x="7" y="314"/>
                      <a:pt x="7" y="314"/>
                      <a:pt x="7" y="314"/>
                    </a:cubicBezTo>
                    <a:cubicBezTo>
                      <a:pt x="7" y="314"/>
                      <a:pt x="7" y="314"/>
                      <a:pt x="7" y="314"/>
                    </a:cubicBezTo>
                    <a:cubicBezTo>
                      <a:pt x="7" y="314"/>
                      <a:pt x="7" y="314"/>
                      <a:pt x="7" y="314"/>
                    </a:cubicBezTo>
                    <a:cubicBezTo>
                      <a:pt x="7" y="314"/>
                      <a:pt x="7" y="314"/>
                      <a:pt x="7" y="314"/>
                    </a:cubicBezTo>
                    <a:cubicBezTo>
                      <a:pt x="7" y="314"/>
                      <a:pt x="7" y="314"/>
                      <a:pt x="7" y="314"/>
                    </a:cubicBezTo>
                    <a:cubicBezTo>
                      <a:pt x="16" y="321"/>
                      <a:pt x="39" y="327"/>
                      <a:pt x="54" y="327"/>
                    </a:cubicBezTo>
                    <a:cubicBezTo>
                      <a:pt x="61" y="327"/>
                      <a:pt x="68" y="328"/>
                      <a:pt x="75" y="330"/>
                    </a:cubicBezTo>
                    <a:cubicBezTo>
                      <a:pt x="86" y="333"/>
                      <a:pt x="99" y="340"/>
                      <a:pt x="115" y="358"/>
                    </a:cubicBezTo>
                    <a:cubicBezTo>
                      <a:pt x="115" y="358"/>
                      <a:pt x="115" y="358"/>
                      <a:pt x="115" y="358"/>
                    </a:cubicBezTo>
                    <a:cubicBezTo>
                      <a:pt x="137" y="381"/>
                      <a:pt x="145" y="380"/>
                      <a:pt x="160" y="386"/>
                    </a:cubicBezTo>
                    <a:cubicBezTo>
                      <a:pt x="163" y="388"/>
                      <a:pt x="167" y="389"/>
                      <a:pt x="171" y="392"/>
                    </a:cubicBezTo>
                    <a:cubicBezTo>
                      <a:pt x="194" y="405"/>
                      <a:pt x="190" y="418"/>
                      <a:pt x="190" y="424"/>
                    </a:cubicBezTo>
                    <a:cubicBezTo>
                      <a:pt x="190" y="429"/>
                      <a:pt x="181" y="446"/>
                      <a:pt x="173" y="461"/>
                    </a:cubicBezTo>
                    <a:cubicBezTo>
                      <a:pt x="169" y="468"/>
                      <a:pt x="166" y="475"/>
                      <a:pt x="163" y="480"/>
                    </a:cubicBezTo>
                    <a:cubicBezTo>
                      <a:pt x="163" y="480"/>
                      <a:pt x="163" y="480"/>
                      <a:pt x="163" y="480"/>
                    </a:cubicBezTo>
                    <a:cubicBezTo>
                      <a:pt x="157" y="492"/>
                      <a:pt x="155" y="509"/>
                      <a:pt x="149" y="521"/>
                    </a:cubicBezTo>
                    <a:cubicBezTo>
                      <a:pt x="147" y="525"/>
                      <a:pt x="145" y="529"/>
                      <a:pt x="142" y="531"/>
                    </a:cubicBezTo>
                    <a:cubicBezTo>
                      <a:pt x="139" y="533"/>
                      <a:pt x="137" y="535"/>
                      <a:pt x="136" y="536"/>
                    </a:cubicBezTo>
                    <a:cubicBezTo>
                      <a:pt x="131" y="540"/>
                      <a:pt x="129" y="541"/>
                      <a:pt x="117" y="544"/>
                    </a:cubicBezTo>
                    <a:cubicBezTo>
                      <a:pt x="117" y="544"/>
                      <a:pt x="117" y="544"/>
                      <a:pt x="116" y="544"/>
                    </a:cubicBezTo>
                    <a:cubicBezTo>
                      <a:pt x="116" y="544"/>
                      <a:pt x="116" y="545"/>
                      <a:pt x="116" y="545"/>
                    </a:cubicBezTo>
                    <a:cubicBezTo>
                      <a:pt x="99" y="550"/>
                      <a:pt x="85" y="565"/>
                      <a:pt x="63" y="588"/>
                    </a:cubicBezTo>
                    <a:cubicBezTo>
                      <a:pt x="63" y="588"/>
                      <a:pt x="63" y="588"/>
                      <a:pt x="63" y="588"/>
                    </a:cubicBezTo>
                    <a:cubicBezTo>
                      <a:pt x="62" y="589"/>
                      <a:pt x="62" y="590"/>
                      <a:pt x="61" y="590"/>
                    </a:cubicBezTo>
                    <a:cubicBezTo>
                      <a:pt x="61" y="591"/>
                      <a:pt x="60" y="592"/>
                      <a:pt x="59" y="592"/>
                    </a:cubicBezTo>
                    <a:cubicBezTo>
                      <a:pt x="59" y="592"/>
                      <a:pt x="59" y="592"/>
                      <a:pt x="59" y="592"/>
                    </a:cubicBezTo>
                    <a:cubicBezTo>
                      <a:pt x="59" y="592"/>
                      <a:pt x="59" y="593"/>
                      <a:pt x="59" y="593"/>
                    </a:cubicBezTo>
                    <a:cubicBezTo>
                      <a:pt x="59" y="593"/>
                      <a:pt x="59" y="593"/>
                      <a:pt x="59" y="593"/>
                    </a:cubicBezTo>
                    <a:cubicBezTo>
                      <a:pt x="59" y="593"/>
                      <a:pt x="59" y="593"/>
                      <a:pt x="59" y="593"/>
                    </a:cubicBezTo>
                    <a:cubicBezTo>
                      <a:pt x="58" y="593"/>
                      <a:pt x="58" y="594"/>
                      <a:pt x="58" y="594"/>
                    </a:cubicBezTo>
                    <a:cubicBezTo>
                      <a:pt x="58" y="594"/>
                      <a:pt x="57" y="594"/>
                      <a:pt x="57" y="594"/>
                    </a:cubicBezTo>
                    <a:cubicBezTo>
                      <a:pt x="57" y="594"/>
                      <a:pt x="57" y="594"/>
                      <a:pt x="57" y="595"/>
                    </a:cubicBezTo>
                    <a:cubicBezTo>
                      <a:pt x="57" y="595"/>
                      <a:pt x="57" y="595"/>
                      <a:pt x="56" y="595"/>
                    </a:cubicBezTo>
                    <a:cubicBezTo>
                      <a:pt x="41" y="611"/>
                      <a:pt x="38" y="607"/>
                      <a:pt x="28" y="610"/>
                    </a:cubicBezTo>
                    <a:cubicBezTo>
                      <a:pt x="19" y="612"/>
                      <a:pt x="11" y="632"/>
                      <a:pt x="0" y="646"/>
                    </a:cubicBezTo>
                    <a:cubicBezTo>
                      <a:pt x="0" y="705"/>
                      <a:pt x="0" y="705"/>
                      <a:pt x="0" y="705"/>
                    </a:cubicBezTo>
                    <a:cubicBezTo>
                      <a:pt x="0" y="709"/>
                      <a:pt x="0" y="709"/>
                      <a:pt x="0" y="709"/>
                    </a:cubicBezTo>
                    <a:cubicBezTo>
                      <a:pt x="195" y="709"/>
                      <a:pt x="354" y="550"/>
                      <a:pt x="354" y="354"/>
                    </a:cubicBezTo>
                    <a:cubicBezTo>
                      <a:pt x="354" y="159"/>
                      <a:pt x="195" y="0"/>
                      <a:pt x="0" y="0"/>
                    </a:cubicBezTo>
                  </a:path>
                </a:pathLst>
              </a:custGeom>
              <a:solidFill>
                <a:srgbClr val="1767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5" name="Freeform 25"/>
              <p:cNvSpPr>
                <a:spLocks noEditPoints="1"/>
              </p:cNvSpPr>
              <p:nvPr/>
            </p:nvSpPr>
            <p:spPr bwMode="auto">
              <a:xfrm>
                <a:off x="4373" y="2433"/>
                <a:ext cx="549" cy="1022"/>
              </a:xfrm>
              <a:custGeom>
                <a:avLst/>
                <a:gdLst>
                  <a:gd name="T0" fmla="*/ 45 w 339"/>
                  <a:gd name="T1" fmla="*/ 964 h 631"/>
                  <a:gd name="T2" fmla="*/ 0 w 339"/>
                  <a:gd name="T3" fmla="*/ 1022 h 631"/>
                  <a:gd name="T4" fmla="*/ 91 w 339"/>
                  <a:gd name="T5" fmla="*/ 939 h 631"/>
                  <a:gd name="T6" fmla="*/ 92 w 339"/>
                  <a:gd name="T7" fmla="*/ 939 h 631"/>
                  <a:gd name="T8" fmla="*/ 96 w 339"/>
                  <a:gd name="T9" fmla="*/ 936 h 631"/>
                  <a:gd name="T10" fmla="*/ 96 w 339"/>
                  <a:gd name="T11" fmla="*/ 936 h 631"/>
                  <a:gd name="T12" fmla="*/ 96 w 339"/>
                  <a:gd name="T13" fmla="*/ 936 h 631"/>
                  <a:gd name="T14" fmla="*/ 96 w 339"/>
                  <a:gd name="T15" fmla="*/ 935 h 631"/>
                  <a:gd name="T16" fmla="*/ 96 w 339"/>
                  <a:gd name="T17" fmla="*/ 935 h 631"/>
                  <a:gd name="T18" fmla="*/ 102 w 339"/>
                  <a:gd name="T19" fmla="*/ 928 h 631"/>
                  <a:gd name="T20" fmla="*/ 102 w 339"/>
                  <a:gd name="T21" fmla="*/ 928 h 631"/>
                  <a:gd name="T22" fmla="*/ 189 w 339"/>
                  <a:gd name="T23" fmla="*/ 857 h 631"/>
                  <a:gd name="T24" fmla="*/ 188 w 339"/>
                  <a:gd name="T25" fmla="*/ 858 h 631"/>
                  <a:gd name="T26" fmla="*/ 189 w 339"/>
                  <a:gd name="T27" fmla="*/ 857 h 631"/>
                  <a:gd name="T28" fmla="*/ 230 w 339"/>
                  <a:gd name="T29" fmla="*/ 836 h 631"/>
                  <a:gd name="T30" fmla="*/ 230 w 339"/>
                  <a:gd name="T31" fmla="*/ 836 h 631"/>
                  <a:gd name="T32" fmla="*/ 280 w 339"/>
                  <a:gd name="T33" fmla="*/ 722 h 631"/>
                  <a:gd name="T34" fmla="*/ 264 w 339"/>
                  <a:gd name="T35" fmla="*/ 753 h 631"/>
                  <a:gd name="T36" fmla="*/ 280 w 339"/>
                  <a:gd name="T37" fmla="*/ 722 h 631"/>
                  <a:gd name="T38" fmla="*/ 525 w 339"/>
                  <a:gd name="T39" fmla="*/ 656 h 631"/>
                  <a:gd name="T40" fmla="*/ 534 w 339"/>
                  <a:gd name="T41" fmla="*/ 679 h 631"/>
                  <a:gd name="T42" fmla="*/ 549 w 339"/>
                  <a:gd name="T43" fmla="*/ 549 h 631"/>
                  <a:gd name="T44" fmla="*/ 549 w 339"/>
                  <a:gd name="T45" fmla="*/ 549 h 631"/>
                  <a:gd name="T46" fmla="*/ 334 w 339"/>
                  <a:gd name="T47" fmla="*/ 230 h 631"/>
                  <a:gd name="T48" fmla="*/ 360 w 339"/>
                  <a:gd name="T49" fmla="*/ 264 h 631"/>
                  <a:gd name="T50" fmla="*/ 360 w 339"/>
                  <a:gd name="T51" fmla="*/ 264 h 631"/>
                  <a:gd name="T52" fmla="*/ 334 w 339"/>
                  <a:gd name="T53" fmla="*/ 230 h 631"/>
                  <a:gd name="T54" fmla="*/ 479 w 339"/>
                  <a:gd name="T55" fmla="*/ 282 h 631"/>
                  <a:gd name="T56" fmla="*/ 424 w 339"/>
                  <a:gd name="T57" fmla="*/ 201 h 631"/>
                  <a:gd name="T58" fmla="*/ 348 w 339"/>
                  <a:gd name="T59" fmla="*/ 196 h 631"/>
                  <a:gd name="T60" fmla="*/ 348 w 339"/>
                  <a:gd name="T61" fmla="*/ 196 h 631"/>
                  <a:gd name="T62" fmla="*/ 47 w 339"/>
                  <a:gd name="T63" fmla="*/ 50 h 631"/>
                  <a:gd name="T64" fmla="*/ 65 w 339"/>
                  <a:gd name="T65" fmla="*/ 62 h 631"/>
                  <a:gd name="T66" fmla="*/ 50 w 339"/>
                  <a:gd name="T67" fmla="*/ 53 h 631"/>
                  <a:gd name="T68" fmla="*/ 0 w 339"/>
                  <a:gd name="T69" fmla="*/ 0 h 631"/>
                  <a:gd name="T70" fmla="*/ 92 w 339"/>
                  <a:gd name="T71" fmla="*/ 8 h 631"/>
                  <a:gd name="T72" fmla="*/ 86 w 339"/>
                  <a:gd name="T73" fmla="*/ 36 h 631"/>
                  <a:gd name="T74" fmla="*/ 92 w 339"/>
                  <a:gd name="T75" fmla="*/ 8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9" h="631">
                    <a:moveTo>
                      <a:pt x="56" y="580"/>
                    </a:moveTo>
                    <a:cubicBezTo>
                      <a:pt x="41" y="596"/>
                      <a:pt x="38" y="592"/>
                      <a:pt x="28" y="595"/>
                    </a:cubicBezTo>
                    <a:cubicBezTo>
                      <a:pt x="19" y="597"/>
                      <a:pt x="11" y="617"/>
                      <a:pt x="0" y="630"/>
                    </a:cubicBezTo>
                    <a:cubicBezTo>
                      <a:pt x="0" y="631"/>
                      <a:pt x="0" y="631"/>
                      <a:pt x="0" y="631"/>
                    </a:cubicBezTo>
                    <a:cubicBezTo>
                      <a:pt x="11" y="617"/>
                      <a:pt x="19" y="597"/>
                      <a:pt x="28" y="595"/>
                    </a:cubicBezTo>
                    <a:cubicBezTo>
                      <a:pt x="38" y="592"/>
                      <a:pt x="41" y="596"/>
                      <a:pt x="56" y="580"/>
                    </a:cubicBezTo>
                    <a:moveTo>
                      <a:pt x="57" y="579"/>
                    </a:moveTo>
                    <a:cubicBezTo>
                      <a:pt x="57" y="579"/>
                      <a:pt x="57" y="579"/>
                      <a:pt x="57" y="580"/>
                    </a:cubicBezTo>
                    <a:cubicBezTo>
                      <a:pt x="57" y="579"/>
                      <a:pt x="57" y="579"/>
                      <a:pt x="57" y="579"/>
                    </a:cubicBezTo>
                    <a:moveTo>
                      <a:pt x="59" y="578"/>
                    </a:moveTo>
                    <a:cubicBezTo>
                      <a:pt x="58" y="578"/>
                      <a:pt x="58" y="579"/>
                      <a:pt x="58" y="579"/>
                    </a:cubicBezTo>
                    <a:cubicBezTo>
                      <a:pt x="58" y="579"/>
                      <a:pt x="58" y="578"/>
                      <a:pt x="59" y="578"/>
                    </a:cubicBezTo>
                    <a:moveTo>
                      <a:pt x="59" y="578"/>
                    </a:moveTo>
                    <a:cubicBezTo>
                      <a:pt x="59" y="578"/>
                      <a:pt x="59" y="578"/>
                      <a:pt x="59" y="578"/>
                    </a:cubicBezTo>
                    <a:cubicBezTo>
                      <a:pt x="59" y="578"/>
                      <a:pt x="59" y="578"/>
                      <a:pt x="59" y="578"/>
                    </a:cubicBezTo>
                    <a:moveTo>
                      <a:pt x="59" y="577"/>
                    </a:moveTo>
                    <a:cubicBezTo>
                      <a:pt x="59" y="577"/>
                      <a:pt x="59" y="577"/>
                      <a:pt x="59" y="577"/>
                    </a:cubicBezTo>
                    <a:cubicBezTo>
                      <a:pt x="59" y="577"/>
                      <a:pt x="59" y="577"/>
                      <a:pt x="59" y="577"/>
                    </a:cubicBezTo>
                    <a:moveTo>
                      <a:pt x="63" y="573"/>
                    </a:moveTo>
                    <a:cubicBezTo>
                      <a:pt x="63" y="573"/>
                      <a:pt x="63" y="573"/>
                      <a:pt x="63" y="573"/>
                    </a:cubicBezTo>
                    <a:cubicBezTo>
                      <a:pt x="62" y="574"/>
                      <a:pt x="62" y="575"/>
                      <a:pt x="61" y="575"/>
                    </a:cubicBezTo>
                    <a:cubicBezTo>
                      <a:pt x="62" y="575"/>
                      <a:pt x="62" y="574"/>
                      <a:pt x="63" y="573"/>
                    </a:cubicBezTo>
                    <a:cubicBezTo>
                      <a:pt x="63" y="573"/>
                      <a:pt x="63" y="573"/>
                      <a:pt x="63" y="573"/>
                    </a:cubicBezTo>
                    <a:moveTo>
                      <a:pt x="117" y="529"/>
                    </a:moveTo>
                    <a:cubicBezTo>
                      <a:pt x="117" y="529"/>
                      <a:pt x="117" y="529"/>
                      <a:pt x="116" y="529"/>
                    </a:cubicBezTo>
                    <a:cubicBezTo>
                      <a:pt x="116" y="529"/>
                      <a:pt x="116" y="530"/>
                      <a:pt x="116" y="530"/>
                    </a:cubicBezTo>
                    <a:cubicBezTo>
                      <a:pt x="116" y="530"/>
                      <a:pt x="116" y="529"/>
                      <a:pt x="116" y="529"/>
                    </a:cubicBezTo>
                    <a:cubicBezTo>
                      <a:pt x="117" y="529"/>
                      <a:pt x="117" y="529"/>
                      <a:pt x="117" y="529"/>
                    </a:cubicBezTo>
                    <a:moveTo>
                      <a:pt x="149" y="506"/>
                    </a:moveTo>
                    <a:cubicBezTo>
                      <a:pt x="147" y="510"/>
                      <a:pt x="145" y="514"/>
                      <a:pt x="142" y="516"/>
                    </a:cubicBezTo>
                    <a:cubicBezTo>
                      <a:pt x="139" y="518"/>
                      <a:pt x="137" y="520"/>
                      <a:pt x="136" y="521"/>
                    </a:cubicBezTo>
                    <a:cubicBezTo>
                      <a:pt x="137" y="520"/>
                      <a:pt x="139" y="518"/>
                      <a:pt x="142" y="516"/>
                    </a:cubicBezTo>
                    <a:cubicBezTo>
                      <a:pt x="145" y="514"/>
                      <a:pt x="147" y="510"/>
                      <a:pt x="149" y="506"/>
                    </a:cubicBezTo>
                    <a:moveTo>
                      <a:pt x="173" y="446"/>
                    </a:moveTo>
                    <a:cubicBezTo>
                      <a:pt x="169" y="453"/>
                      <a:pt x="166" y="460"/>
                      <a:pt x="163" y="465"/>
                    </a:cubicBezTo>
                    <a:cubicBezTo>
                      <a:pt x="163" y="465"/>
                      <a:pt x="163" y="465"/>
                      <a:pt x="163" y="465"/>
                    </a:cubicBezTo>
                    <a:cubicBezTo>
                      <a:pt x="163" y="465"/>
                      <a:pt x="163" y="465"/>
                      <a:pt x="163" y="465"/>
                    </a:cubicBezTo>
                    <a:cubicBezTo>
                      <a:pt x="166" y="460"/>
                      <a:pt x="169" y="453"/>
                      <a:pt x="173" y="446"/>
                    </a:cubicBezTo>
                    <a:cubicBezTo>
                      <a:pt x="173" y="446"/>
                      <a:pt x="173" y="446"/>
                      <a:pt x="173" y="446"/>
                    </a:cubicBezTo>
                    <a:moveTo>
                      <a:pt x="324" y="405"/>
                    </a:moveTo>
                    <a:cubicBezTo>
                      <a:pt x="326" y="411"/>
                      <a:pt x="328" y="415"/>
                      <a:pt x="330" y="419"/>
                    </a:cubicBezTo>
                    <a:cubicBezTo>
                      <a:pt x="330" y="419"/>
                      <a:pt x="330" y="419"/>
                      <a:pt x="330" y="419"/>
                    </a:cubicBezTo>
                    <a:cubicBezTo>
                      <a:pt x="328" y="415"/>
                      <a:pt x="326" y="411"/>
                      <a:pt x="324" y="405"/>
                    </a:cubicBezTo>
                    <a:moveTo>
                      <a:pt x="339" y="339"/>
                    </a:moveTo>
                    <a:cubicBezTo>
                      <a:pt x="339" y="360"/>
                      <a:pt x="337" y="380"/>
                      <a:pt x="334" y="399"/>
                    </a:cubicBezTo>
                    <a:cubicBezTo>
                      <a:pt x="337" y="380"/>
                      <a:pt x="339" y="360"/>
                      <a:pt x="339" y="339"/>
                    </a:cubicBezTo>
                    <a:cubicBezTo>
                      <a:pt x="339" y="339"/>
                      <a:pt x="339" y="339"/>
                      <a:pt x="339" y="339"/>
                    </a:cubicBezTo>
                    <a:moveTo>
                      <a:pt x="206" y="142"/>
                    </a:moveTo>
                    <a:cubicBezTo>
                      <a:pt x="207" y="145"/>
                      <a:pt x="210" y="149"/>
                      <a:pt x="214" y="155"/>
                    </a:cubicBezTo>
                    <a:cubicBezTo>
                      <a:pt x="217" y="158"/>
                      <a:pt x="220" y="161"/>
                      <a:pt x="222" y="163"/>
                    </a:cubicBezTo>
                    <a:cubicBezTo>
                      <a:pt x="222" y="163"/>
                      <a:pt x="222" y="163"/>
                      <a:pt x="222" y="163"/>
                    </a:cubicBezTo>
                    <a:cubicBezTo>
                      <a:pt x="222" y="163"/>
                      <a:pt x="222" y="163"/>
                      <a:pt x="222" y="163"/>
                    </a:cubicBezTo>
                    <a:cubicBezTo>
                      <a:pt x="220" y="161"/>
                      <a:pt x="217" y="158"/>
                      <a:pt x="214" y="155"/>
                    </a:cubicBezTo>
                    <a:cubicBezTo>
                      <a:pt x="210" y="149"/>
                      <a:pt x="207" y="145"/>
                      <a:pt x="206" y="142"/>
                    </a:cubicBezTo>
                    <a:moveTo>
                      <a:pt x="262" y="124"/>
                    </a:moveTo>
                    <a:cubicBezTo>
                      <a:pt x="275" y="140"/>
                      <a:pt x="286" y="157"/>
                      <a:pt x="296" y="174"/>
                    </a:cubicBezTo>
                    <a:cubicBezTo>
                      <a:pt x="296" y="174"/>
                      <a:pt x="296" y="174"/>
                      <a:pt x="296" y="174"/>
                    </a:cubicBezTo>
                    <a:cubicBezTo>
                      <a:pt x="286" y="157"/>
                      <a:pt x="275" y="140"/>
                      <a:pt x="262" y="124"/>
                    </a:cubicBezTo>
                    <a:moveTo>
                      <a:pt x="218" y="83"/>
                    </a:moveTo>
                    <a:cubicBezTo>
                      <a:pt x="216" y="99"/>
                      <a:pt x="217" y="110"/>
                      <a:pt x="215" y="121"/>
                    </a:cubicBezTo>
                    <a:cubicBezTo>
                      <a:pt x="214" y="128"/>
                      <a:pt x="208" y="130"/>
                      <a:pt x="206" y="134"/>
                    </a:cubicBezTo>
                    <a:cubicBezTo>
                      <a:pt x="208" y="130"/>
                      <a:pt x="214" y="128"/>
                      <a:pt x="215" y="121"/>
                    </a:cubicBezTo>
                    <a:cubicBezTo>
                      <a:pt x="217" y="110"/>
                      <a:pt x="216" y="99"/>
                      <a:pt x="218" y="83"/>
                    </a:cubicBezTo>
                    <a:moveTo>
                      <a:pt x="29" y="31"/>
                    </a:moveTo>
                    <a:cubicBezTo>
                      <a:pt x="30" y="31"/>
                      <a:pt x="31" y="32"/>
                      <a:pt x="31" y="33"/>
                    </a:cubicBezTo>
                    <a:cubicBezTo>
                      <a:pt x="35" y="37"/>
                      <a:pt x="38" y="38"/>
                      <a:pt x="40" y="38"/>
                    </a:cubicBezTo>
                    <a:cubicBezTo>
                      <a:pt x="40" y="38"/>
                      <a:pt x="40" y="38"/>
                      <a:pt x="40" y="38"/>
                    </a:cubicBezTo>
                    <a:cubicBezTo>
                      <a:pt x="38" y="38"/>
                      <a:pt x="35" y="37"/>
                      <a:pt x="31" y="33"/>
                    </a:cubicBezTo>
                    <a:cubicBezTo>
                      <a:pt x="31" y="32"/>
                      <a:pt x="30" y="31"/>
                      <a:pt x="29" y="31"/>
                    </a:cubicBezTo>
                    <a:moveTo>
                      <a:pt x="0" y="0"/>
                    </a:moveTo>
                    <a:cubicBezTo>
                      <a:pt x="0" y="0"/>
                      <a:pt x="0" y="0"/>
                      <a:pt x="0" y="0"/>
                    </a:cubicBezTo>
                    <a:cubicBezTo>
                      <a:pt x="19" y="0"/>
                      <a:pt x="39" y="2"/>
                      <a:pt x="57" y="5"/>
                    </a:cubicBezTo>
                    <a:cubicBezTo>
                      <a:pt x="58" y="11"/>
                      <a:pt x="57" y="17"/>
                      <a:pt x="54" y="20"/>
                    </a:cubicBezTo>
                    <a:cubicBezTo>
                      <a:pt x="54" y="21"/>
                      <a:pt x="53" y="21"/>
                      <a:pt x="53" y="22"/>
                    </a:cubicBezTo>
                    <a:cubicBezTo>
                      <a:pt x="53" y="21"/>
                      <a:pt x="54" y="21"/>
                      <a:pt x="54" y="20"/>
                    </a:cubicBezTo>
                    <a:cubicBezTo>
                      <a:pt x="57" y="17"/>
                      <a:pt x="58" y="11"/>
                      <a:pt x="57" y="5"/>
                    </a:cubicBezTo>
                    <a:cubicBezTo>
                      <a:pt x="39" y="2"/>
                      <a:pt x="19" y="0"/>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6" name="Freeform 26"/>
              <p:cNvSpPr>
                <a:spLocks noEditPoints="1"/>
              </p:cNvSpPr>
              <p:nvPr/>
            </p:nvSpPr>
            <p:spPr bwMode="auto">
              <a:xfrm>
                <a:off x="4373" y="2590"/>
                <a:ext cx="539" cy="566"/>
              </a:xfrm>
              <a:custGeom>
                <a:avLst/>
                <a:gdLst>
                  <a:gd name="T0" fmla="*/ 277 w 333"/>
                  <a:gd name="T1" fmla="*/ 454 h 349"/>
                  <a:gd name="T2" fmla="*/ 280 w 333"/>
                  <a:gd name="T3" fmla="*/ 566 h 349"/>
                  <a:gd name="T4" fmla="*/ 280 w 333"/>
                  <a:gd name="T5" fmla="*/ 566 h 349"/>
                  <a:gd name="T6" fmla="*/ 277 w 333"/>
                  <a:gd name="T7" fmla="*/ 454 h 349"/>
                  <a:gd name="T8" fmla="*/ 121 w 333"/>
                  <a:gd name="T9" fmla="*/ 354 h 349"/>
                  <a:gd name="T10" fmla="*/ 121 w 333"/>
                  <a:gd name="T11" fmla="*/ 354 h 349"/>
                  <a:gd name="T12" fmla="*/ 11 w 333"/>
                  <a:gd name="T13" fmla="*/ 328 h 349"/>
                  <a:gd name="T14" fmla="*/ 11 w 333"/>
                  <a:gd name="T15" fmla="*/ 328 h 349"/>
                  <a:gd name="T16" fmla="*/ 11 w 333"/>
                  <a:gd name="T17" fmla="*/ 328 h 349"/>
                  <a:gd name="T18" fmla="*/ 11 w 333"/>
                  <a:gd name="T19" fmla="*/ 328 h 349"/>
                  <a:gd name="T20" fmla="*/ 0 w 333"/>
                  <a:gd name="T21" fmla="*/ 318 h 349"/>
                  <a:gd name="T22" fmla="*/ 6 w 333"/>
                  <a:gd name="T23" fmla="*/ 323 h 349"/>
                  <a:gd name="T24" fmla="*/ 0 w 333"/>
                  <a:gd name="T25" fmla="*/ 276 h 349"/>
                  <a:gd name="T26" fmla="*/ 8 w 333"/>
                  <a:gd name="T27" fmla="*/ 279 h 349"/>
                  <a:gd name="T28" fmla="*/ 0 w 333"/>
                  <a:gd name="T29" fmla="*/ 251 h 349"/>
                  <a:gd name="T30" fmla="*/ 31 w 333"/>
                  <a:gd name="T31" fmla="*/ 272 h 349"/>
                  <a:gd name="T32" fmla="*/ 31 w 333"/>
                  <a:gd name="T33" fmla="*/ 272 h 349"/>
                  <a:gd name="T34" fmla="*/ 479 w 333"/>
                  <a:gd name="T35" fmla="*/ 125 h 349"/>
                  <a:gd name="T36" fmla="*/ 539 w 333"/>
                  <a:gd name="T37" fmla="*/ 292 h 349"/>
                  <a:gd name="T38" fmla="*/ 479 w 333"/>
                  <a:gd name="T39" fmla="*/ 125 h 349"/>
                  <a:gd name="T40" fmla="*/ 359 w 333"/>
                  <a:gd name="T41" fmla="*/ 107 h 349"/>
                  <a:gd name="T42" fmla="*/ 393 w 333"/>
                  <a:gd name="T43" fmla="*/ 165 h 349"/>
                  <a:gd name="T44" fmla="*/ 424 w 333"/>
                  <a:gd name="T45" fmla="*/ 318 h 349"/>
                  <a:gd name="T46" fmla="*/ 424 w 333"/>
                  <a:gd name="T47" fmla="*/ 318 h 349"/>
                  <a:gd name="T48" fmla="*/ 393 w 333"/>
                  <a:gd name="T49" fmla="*/ 165 h 349"/>
                  <a:gd name="T50" fmla="*/ 36 w 333"/>
                  <a:gd name="T51" fmla="*/ 2 h 349"/>
                  <a:gd name="T52" fmla="*/ 36 w 333"/>
                  <a:gd name="T53" fmla="*/ 2 h 349"/>
                  <a:gd name="T54" fmla="*/ 36 w 333"/>
                  <a:gd name="T55" fmla="*/ 2 h 349"/>
                  <a:gd name="T56" fmla="*/ 36 w 333"/>
                  <a:gd name="T57" fmla="*/ 2 h 349"/>
                  <a:gd name="T58" fmla="*/ 36 w 333"/>
                  <a:gd name="T59" fmla="*/ 2 h 349"/>
                  <a:gd name="T60" fmla="*/ 36 w 333"/>
                  <a:gd name="T61" fmla="*/ 2 h 349"/>
                  <a:gd name="T62" fmla="*/ 36 w 333"/>
                  <a:gd name="T63" fmla="*/ 2 h 349"/>
                  <a:gd name="T64" fmla="*/ 36 w 333"/>
                  <a:gd name="T65" fmla="*/ 2 h 349"/>
                  <a:gd name="T66" fmla="*/ 36 w 333"/>
                  <a:gd name="T67" fmla="*/ 2 h 349"/>
                  <a:gd name="T68" fmla="*/ 36 w 333"/>
                  <a:gd name="T69" fmla="*/ 2 h 349"/>
                  <a:gd name="T70" fmla="*/ 36 w 333"/>
                  <a:gd name="T71" fmla="*/ 0 h 349"/>
                  <a:gd name="T72" fmla="*/ 36 w 333"/>
                  <a:gd name="T73" fmla="*/ 0 h 349"/>
                  <a:gd name="T74" fmla="*/ 36 w 333"/>
                  <a:gd name="T75" fmla="*/ 0 h 349"/>
                  <a:gd name="T76" fmla="*/ 36 w 333"/>
                  <a:gd name="T77" fmla="*/ 0 h 349"/>
                  <a:gd name="T78" fmla="*/ 36 w 333"/>
                  <a:gd name="T79" fmla="*/ 0 h 349"/>
                  <a:gd name="T80" fmla="*/ 36 w 333"/>
                  <a:gd name="T81" fmla="*/ 0 h 3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3" h="349">
                    <a:moveTo>
                      <a:pt x="160" y="274"/>
                    </a:moveTo>
                    <a:cubicBezTo>
                      <a:pt x="163" y="276"/>
                      <a:pt x="167" y="277"/>
                      <a:pt x="171" y="280"/>
                    </a:cubicBezTo>
                    <a:cubicBezTo>
                      <a:pt x="194" y="293"/>
                      <a:pt x="190" y="306"/>
                      <a:pt x="190" y="312"/>
                    </a:cubicBezTo>
                    <a:cubicBezTo>
                      <a:pt x="190" y="317"/>
                      <a:pt x="181" y="334"/>
                      <a:pt x="173" y="349"/>
                    </a:cubicBezTo>
                    <a:cubicBezTo>
                      <a:pt x="173" y="349"/>
                      <a:pt x="173" y="349"/>
                      <a:pt x="173" y="349"/>
                    </a:cubicBezTo>
                    <a:cubicBezTo>
                      <a:pt x="173" y="349"/>
                      <a:pt x="173" y="349"/>
                      <a:pt x="173" y="349"/>
                    </a:cubicBezTo>
                    <a:cubicBezTo>
                      <a:pt x="181" y="334"/>
                      <a:pt x="190" y="317"/>
                      <a:pt x="190" y="312"/>
                    </a:cubicBezTo>
                    <a:cubicBezTo>
                      <a:pt x="190" y="306"/>
                      <a:pt x="194" y="293"/>
                      <a:pt x="171" y="280"/>
                    </a:cubicBezTo>
                    <a:cubicBezTo>
                      <a:pt x="167" y="277"/>
                      <a:pt x="163" y="276"/>
                      <a:pt x="160" y="274"/>
                    </a:cubicBezTo>
                    <a:moveTo>
                      <a:pt x="75" y="218"/>
                    </a:moveTo>
                    <a:cubicBezTo>
                      <a:pt x="86" y="221"/>
                      <a:pt x="99" y="228"/>
                      <a:pt x="115" y="246"/>
                    </a:cubicBezTo>
                    <a:cubicBezTo>
                      <a:pt x="99" y="228"/>
                      <a:pt x="86" y="221"/>
                      <a:pt x="75" y="218"/>
                    </a:cubicBezTo>
                    <a:moveTo>
                      <a:pt x="7" y="202"/>
                    </a:moveTo>
                    <a:cubicBezTo>
                      <a:pt x="7" y="202"/>
                      <a:pt x="7" y="202"/>
                      <a:pt x="7" y="202"/>
                    </a:cubicBezTo>
                    <a:cubicBezTo>
                      <a:pt x="7" y="202"/>
                      <a:pt x="7" y="202"/>
                      <a:pt x="7" y="202"/>
                    </a:cubicBezTo>
                    <a:moveTo>
                      <a:pt x="7" y="202"/>
                    </a:moveTo>
                    <a:cubicBezTo>
                      <a:pt x="7" y="202"/>
                      <a:pt x="7" y="202"/>
                      <a:pt x="7" y="202"/>
                    </a:cubicBezTo>
                    <a:cubicBezTo>
                      <a:pt x="7" y="202"/>
                      <a:pt x="7" y="202"/>
                      <a:pt x="7" y="202"/>
                    </a:cubicBezTo>
                    <a:moveTo>
                      <a:pt x="7" y="202"/>
                    </a:moveTo>
                    <a:cubicBezTo>
                      <a:pt x="7" y="202"/>
                      <a:pt x="7" y="202"/>
                      <a:pt x="7" y="202"/>
                    </a:cubicBezTo>
                    <a:cubicBezTo>
                      <a:pt x="7" y="202"/>
                      <a:pt x="7" y="202"/>
                      <a:pt x="7" y="202"/>
                    </a:cubicBezTo>
                    <a:moveTo>
                      <a:pt x="0" y="196"/>
                    </a:moveTo>
                    <a:cubicBezTo>
                      <a:pt x="0" y="197"/>
                      <a:pt x="0" y="197"/>
                      <a:pt x="0" y="197"/>
                    </a:cubicBezTo>
                    <a:cubicBezTo>
                      <a:pt x="2" y="197"/>
                      <a:pt x="4" y="197"/>
                      <a:pt x="4" y="199"/>
                    </a:cubicBezTo>
                    <a:cubicBezTo>
                      <a:pt x="4" y="197"/>
                      <a:pt x="2" y="197"/>
                      <a:pt x="0" y="196"/>
                    </a:cubicBezTo>
                    <a:moveTo>
                      <a:pt x="0" y="170"/>
                    </a:moveTo>
                    <a:cubicBezTo>
                      <a:pt x="0" y="170"/>
                      <a:pt x="0" y="170"/>
                      <a:pt x="0" y="170"/>
                    </a:cubicBezTo>
                    <a:cubicBezTo>
                      <a:pt x="1" y="171"/>
                      <a:pt x="3" y="172"/>
                      <a:pt x="5" y="172"/>
                    </a:cubicBezTo>
                    <a:cubicBezTo>
                      <a:pt x="3" y="172"/>
                      <a:pt x="1" y="171"/>
                      <a:pt x="0" y="170"/>
                    </a:cubicBezTo>
                    <a:moveTo>
                      <a:pt x="0" y="155"/>
                    </a:moveTo>
                    <a:cubicBezTo>
                      <a:pt x="0" y="155"/>
                      <a:pt x="0" y="155"/>
                      <a:pt x="0" y="155"/>
                    </a:cubicBezTo>
                    <a:cubicBezTo>
                      <a:pt x="7" y="157"/>
                      <a:pt x="17" y="164"/>
                      <a:pt x="19" y="168"/>
                    </a:cubicBezTo>
                    <a:cubicBezTo>
                      <a:pt x="20" y="171"/>
                      <a:pt x="19" y="172"/>
                      <a:pt x="16" y="172"/>
                    </a:cubicBezTo>
                    <a:cubicBezTo>
                      <a:pt x="19" y="172"/>
                      <a:pt x="20" y="171"/>
                      <a:pt x="19" y="168"/>
                    </a:cubicBezTo>
                    <a:cubicBezTo>
                      <a:pt x="17" y="164"/>
                      <a:pt x="7" y="157"/>
                      <a:pt x="0" y="155"/>
                    </a:cubicBezTo>
                    <a:moveTo>
                      <a:pt x="296" y="77"/>
                    </a:moveTo>
                    <a:cubicBezTo>
                      <a:pt x="296" y="77"/>
                      <a:pt x="296" y="77"/>
                      <a:pt x="296" y="77"/>
                    </a:cubicBezTo>
                    <a:cubicBezTo>
                      <a:pt x="314" y="109"/>
                      <a:pt x="327" y="144"/>
                      <a:pt x="333" y="180"/>
                    </a:cubicBezTo>
                    <a:cubicBezTo>
                      <a:pt x="333" y="180"/>
                      <a:pt x="333" y="180"/>
                      <a:pt x="333" y="180"/>
                    </a:cubicBezTo>
                    <a:cubicBezTo>
                      <a:pt x="327" y="144"/>
                      <a:pt x="314" y="109"/>
                      <a:pt x="296" y="77"/>
                    </a:cubicBezTo>
                    <a:cubicBezTo>
                      <a:pt x="296" y="77"/>
                      <a:pt x="296" y="77"/>
                      <a:pt x="296" y="77"/>
                    </a:cubicBezTo>
                    <a:moveTo>
                      <a:pt x="222" y="66"/>
                    </a:moveTo>
                    <a:cubicBezTo>
                      <a:pt x="222" y="66"/>
                      <a:pt x="222" y="66"/>
                      <a:pt x="222" y="66"/>
                    </a:cubicBezTo>
                    <a:cubicBezTo>
                      <a:pt x="237" y="81"/>
                      <a:pt x="244" y="84"/>
                      <a:pt x="243" y="102"/>
                    </a:cubicBezTo>
                    <a:cubicBezTo>
                      <a:pt x="242" y="123"/>
                      <a:pt x="245" y="126"/>
                      <a:pt x="245" y="150"/>
                    </a:cubicBezTo>
                    <a:cubicBezTo>
                      <a:pt x="245" y="174"/>
                      <a:pt x="255" y="177"/>
                      <a:pt x="262" y="196"/>
                    </a:cubicBezTo>
                    <a:cubicBezTo>
                      <a:pt x="265" y="206"/>
                      <a:pt x="269" y="209"/>
                      <a:pt x="274" y="213"/>
                    </a:cubicBezTo>
                    <a:cubicBezTo>
                      <a:pt x="269" y="209"/>
                      <a:pt x="265" y="206"/>
                      <a:pt x="262" y="196"/>
                    </a:cubicBezTo>
                    <a:cubicBezTo>
                      <a:pt x="255" y="177"/>
                      <a:pt x="245" y="174"/>
                      <a:pt x="245" y="150"/>
                    </a:cubicBezTo>
                    <a:cubicBezTo>
                      <a:pt x="245" y="126"/>
                      <a:pt x="242" y="123"/>
                      <a:pt x="243" y="102"/>
                    </a:cubicBezTo>
                    <a:cubicBezTo>
                      <a:pt x="244" y="84"/>
                      <a:pt x="237" y="81"/>
                      <a:pt x="222" y="66"/>
                    </a:cubicBezTo>
                    <a:moveTo>
                      <a:pt x="22" y="1"/>
                    </a:moveTo>
                    <a:cubicBezTo>
                      <a:pt x="20" y="5"/>
                      <a:pt x="17" y="9"/>
                      <a:pt x="14" y="12"/>
                    </a:cubicBezTo>
                    <a:cubicBezTo>
                      <a:pt x="17" y="9"/>
                      <a:pt x="20" y="5"/>
                      <a:pt x="22" y="1"/>
                    </a:cubicBezTo>
                    <a:moveTo>
                      <a:pt x="22" y="1"/>
                    </a:moveTo>
                    <a:cubicBezTo>
                      <a:pt x="22" y="1"/>
                      <a:pt x="22" y="1"/>
                      <a:pt x="22" y="1"/>
                    </a:cubicBezTo>
                    <a:cubicBezTo>
                      <a:pt x="22" y="1"/>
                      <a:pt x="22" y="1"/>
                      <a:pt x="22" y="1"/>
                    </a:cubicBezTo>
                    <a:moveTo>
                      <a:pt x="22" y="1"/>
                    </a:moveTo>
                    <a:cubicBezTo>
                      <a:pt x="22" y="1"/>
                      <a:pt x="22" y="1"/>
                      <a:pt x="22" y="1"/>
                    </a:cubicBezTo>
                    <a:cubicBezTo>
                      <a:pt x="22" y="1"/>
                      <a:pt x="22" y="1"/>
                      <a:pt x="22" y="1"/>
                    </a:cubicBezTo>
                    <a:moveTo>
                      <a:pt x="22" y="1"/>
                    </a:moveTo>
                    <a:cubicBezTo>
                      <a:pt x="22" y="1"/>
                      <a:pt x="22" y="1"/>
                      <a:pt x="22" y="1"/>
                    </a:cubicBezTo>
                    <a:cubicBezTo>
                      <a:pt x="22" y="1"/>
                      <a:pt x="22" y="1"/>
                      <a:pt x="22" y="1"/>
                    </a:cubicBezTo>
                    <a:moveTo>
                      <a:pt x="22" y="1"/>
                    </a:moveTo>
                    <a:cubicBezTo>
                      <a:pt x="22" y="1"/>
                      <a:pt x="22" y="1"/>
                      <a:pt x="22" y="1"/>
                    </a:cubicBezTo>
                    <a:cubicBezTo>
                      <a:pt x="22" y="1"/>
                      <a:pt x="22" y="1"/>
                      <a:pt x="22" y="1"/>
                    </a:cubicBezTo>
                    <a:cubicBezTo>
                      <a:pt x="22" y="1"/>
                      <a:pt x="22" y="1"/>
                      <a:pt x="22" y="1"/>
                    </a:cubicBezTo>
                    <a:cubicBezTo>
                      <a:pt x="22" y="1"/>
                      <a:pt x="22" y="1"/>
                      <a:pt x="22" y="1"/>
                    </a:cubicBezTo>
                    <a:moveTo>
                      <a:pt x="22" y="1"/>
                    </a:moveTo>
                    <a:cubicBezTo>
                      <a:pt x="22" y="1"/>
                      <a:pt x="22" y="1"/>
                      <a:pt x="22" y="1"/>
                    </a:cubicBezTo>
                    <a:cubicBezTo>
                      <a:pt x="22" y="1"/>
                      <a:pt x="22" y="1"/>
                      <a:pt x="22" y="1"/>
                    </a:cubicBezTo>
                    <a:moveTo>
                      <a:pt x="22" y="0"/>
                    </a:moveTo>
                    <a:cubicBezTo>
                      <a:pt x="22" y="0"/>
                      <a:pt x="22" y="0"/>
                      <a:pt x="22" y="0"/>
                    </a:cubicBezTo>
                    <a:cubicBezTo>
                      <a:pt x="22" y="0"/>
                      <a:pt x="22" y="0"/>
                      <a:pt x="22" y="0"/>
                    </a:cubicBezTo>
                    <a:moveTo>
                      <a:pt x="22" y="0"/>
                    </a:moveTo>
                    <a:cubicBezTo>
                      <a:pt x="22" y="0"/>
                      <a:pt x="22" y="0"/>
                      <a:pt x="22" y="0"/>
                    </a:cubicBezTo>
                    <a:cubicBezTo>
                      <a:pt x="22" y="0"/>
                      <a:pt x="22" y="0"/>
                      <a:pt x="22" y="0"/>
                    </a:cubicBezTo>
                    <a:moveTo>
                      <a:pt x="22" y="0"/>
                    </a:moveTo>
                    <a:cubicBezTo>
                      <a:pt x="22" y="0"/>
                      <a:pt x="22" y="0"/>
                      <a:pt x="22" y="0"/>
                    </a:cubicBezTo>
                    <a:cubicBezTo>
                      <a:pt x="22" y="0"/>
                      <a:pt x="22" y="0"/>
                      <a:pt x="22" y="0"/>
                    </a:cubicBezTo>
                    <a:moveTo>
                      <a:pt x="22" y="0"/>
                    </a:moveTo>
                    <a:cubicBezTo>
                      <a:pt x="22" y="0"/>
                      <a:pt x="22" y="0"/>
                      <a:pt x="22" y="0"/>
                    </a:cubicBezTo>
                    <a:cubicBezTo>
                      <a:pt x="22" y="0"/>
                      <a:pt x="22" y="0"/>
                      <a:pt x="22" y="0"/>
                    </a:cubicBezTo>
                  </a:path>
                </a:pathLst>
              </a:custGeom>
              <a:solidFill>
                <a:srgbClr val="308E3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7" name="Freeform 27"/>
              <p:cNvSpPr/>
              <p:nvPr/>
            </p:nvSpPr>
            <p:spPr bwMode="auto">
              <a:xfrm>
                <a:off x="4912" y="2882"/>
                <a:ext cx="10" cy="89"/>
              </a:xfrm>
              <a:custGeom>
                <a:avLst/>
                <a:gdLst>
                  <a:gd name="T0" fmla="*/ 0 w 6"/>
                  <a:gd name="T1" fmla="*/ 0 h 55"/>
                  <a:gd name="T2" fmla="*/ 0 w 6"/>
                  <a:gd name="T3" fmla="*/ 0 h 55"/>
                  <a:gd name="T4" fmla="*/ 0 w 6"/>
                  <a:gd name="T5" fmla="*/ 0 h 55"/>
                  <a:gd name="T6" fmla="*/ 10 w 6"/>
                  <a:gd name="T7" fmla="*/ 89 h 55"/>
                  <a:gd name="T8" fmla="*/ 0 w 6"/>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5">
                    <a:moveTo>
                      <a:pt x="0" y="0"/>
                    </a:moveTo>
                    <a:cubicBezTo>
                      <a:pt x="0" y="0"/>
                      <a:pt x="0" y="0"/>
                      <a:pt x="0" y="0"/>
                    </a:cubicBezTo>
                    <a:cubicBezTo>
                      <a:pt x="0" y="0"/>
                      <a:pt x="0" y="0"/>
                      <a:pt x="0" y="0"/>
                    </a:cubicBezTo>
                    <a:cubicBezTo>
                      <a:pt x="4" y="18"/>
                      <a:pt x="6" y="36"/>
                      <a:pt x="6" y="55"/>
                    </a:cubicBezTo>
                    <a:cubicBezTo>
                      <a:pt x="6" y="36"/>
                      <a:pt x="4" y="18"/>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8" name="Freeform 28"/>
              <p:cNvSpPr/>
              <p:nvPr/>
            </p:nvSpPr>
            <p:spPr bwMode="auto">
              <a:xfrm>
                <a:off x="4978" y="2558"/>
                <a:ext cx="122" cy="107"/>
              </a:xfrm>
              <a:custGeom>
                <a:avLst/>
                <a:gdLst>
                  <a:gd name="T0" fmla="*/ 26 w 75"/>
                  <a:gd name="T1" fmla="*/ 104 h 66"/>
                  <a:gd name="T2" fmla="*/ 0 w 75"/>
                  <a:gd name="T3" fmla="*/ 49 h 66"/>
                  <a:gd name="T4" fmla="*/ 3 w 75"/>
                  <a:gd name="T5" fmla="*/ 42 h 66"/>
                  <a:gd name="T6" fmla="*/ 89 w 75"/>
                  <a:gd name="T7" fmla="*/ 2 h 66"/>
                  <a:gd name="T8" fmla="*/ 94 w 75"/>
                  <a:gd name="T9" fmla="*/ 3 h 66"/>
                  <a:gd name="T10" fmla="*/ 120 w 75"/>
                  <a:gd name="T11" fmla="*/ 58 h 66"/>
                  <a:gd name="T12" fmla="*/ 119 w 75"/>
                  <a:gd name="T13" fmla="*/ 65 h 66"/>
                  <a:gd name="T14" fmla="*/ 33 w 75"/>
                  <a:gd name="T15" fmla="*/ 105 h 66"/>
                  <a:gd name="T16" fmla="*/ 26 w 75"/>
                  <a:gd name="T17" fmla="*/ 104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66">
                    <a:moveTo>
                      <a:pt x="16" y="64"/>
                    </a:moveTo>
                    <a:cubicBezTo>
                      <a:pt x="0" y="30"/>
                      <a:pt x="0" y="30"/>
                      <a:pt x="0" y="30"/>
                    </a:cubicBezTo>
                    <a:cubicBezTo>
                      <a:pt x="0" y="28"/>
                      <a:pt x="0" y="27"/>
                      <a:pt x="2" y="26"/>
                    </a:cubicBezTo>
                    <a:cubicBezTo>
                      <a:pt x="55" y="1"/>
                      <a:pt x="55" y="1"/>
                      <a:pt x="55" y="1"/>
                    </a:cubicBezTo>
                    <a:cubicBezTo>
                      <a:pt x="56" y="0"/>
                      <a:pt x="58" y="1"/>
                      <a:pt x="58" y="2"/>
                    </a:cubicBezTo>
                    <a:cubicBezTo>
                      <a:pt x="74" y="36"/>
                      <a:pt x="74" y="36"/>
                      <a:pt x="74" y="36"/>
                    </a:cubicBezTo>
                    <a:cubicBezTo>
                      <a:pt x="75" y="38"/>
                      <a:pt x="75" y="39"/>
                      <a:pt x="73" y="40"/>
                    </a:cubicBezTo>
                    <a:cubicBezTo>
                      <a:pt x="20" y="65"/>
                      <a:pt x="20" y="65"/>
                      <a:pt x="20" y="65"/>
                    </a:cubicBezTo>
                    <a:cubicBezTo>
                      <a:pt x="19" y="66"/>
                      <a:pt x="17" y="65"/>
                      <a:pt x="16" y="64"/>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19" name="Freeform 29"/>
              <p:cNvSpPr/>
              <p:nvPr/>
            </p:nvSpPr>
            <p:spPr bwMode="auto">
              <a:xfrm>
                <a:off x="4982" y="2599"/>
                <a:ext cx="18" cy="17"/>
              </a:xfrm>
              <a:custGeom>
                <a:avLst/>
                <a:gdLst>
                  <a:gd name="T0" fmla="*/ 18 w 11"/>
                  <a:gd name="T1" fmla="*/ 12 h 11"/>
                  <a:gd name="T2" fmla="*/ 5 w 11"/>
                  <a:gd name="T3" fmla="*/ 17 h 11"/>
                  <a:gd name="T4" fmla="*/ 0 w 11"/>
                  <a:gd name="T5" fmla="*/ 9 h 11"/>
                  <a:gd name="T6" fmla="*/ 3 w 11"/>
                  <a:gd name="T7" fmla="*/ 3 h 11"/>
                  <a:gd name="T8" fmla="*/ 11 w 11"/>
                  <a:gd name="T9" fmla="*/ 0 h 11"/>
                  <a:gd name="T10" fmla="*/ 18 w 11"/>
                  <a:gd name="T11" fmla="*/ 1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8"/>
                    </a:moveTo>
                    <a:cubicBezTo>
                      <a:pt x="3" y="11"/>
                      <a:pt x="3" y="11"/>
                      <a:pt x="3" y="11"/>
                    </a:cubicBezTo>
                    <a:cubicBezTo>
                      <a:pt x="0" y="6"/>
                      <a:pt x="0" y="6"/>
                      <a:pt x="0" y="6"/>
                    </a:cubicBezTo>
                    <a:cubicBezTo>
                      <a:pt x="0" y="4"/>
                      <a:pt x="0" y="3"/>
                      <a:pt x="2" y="2"/>
                    </a:cubicBezTo>
                    <a:cubicBezTo>
                      <a:pt x="7" y="0"/>
                      <a:pt x="7" y="0"/>
                      <a:pt x="7" y="0"/>
                    </a:cubicBezTo>
                    <a:lnTo>
                      <a:pt x="11"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0" name="Freeform 30"/>
              <p:cNvSpPr/>
              <p:nvPr/>
            </p:nvSpPr>
            <p:spPr bwMode="auto">
              <a:xfrm>
                <a:off x="4996" y="2590"/>
                <a:ext cx="20" cy="20"/>
              </a:xfrm>
              <a:custGeom>
                <a:avLst/>
                <a:gdLst>
                  <a:gd name="T0" fmla="*/ 20 w 20"/>
                  <a:gd name="T1" fmla="*/ 13 h 20"/>
                  <a:gd name="T2" fmla="*/ 7 w 20"/>
                  <a:gd name="T3" fmla="*/ 20 h 20"/>
                  <a:gd name="T4" fmla="*/ 0 w 20"/>
                  <a:gd name="T5" fmla="*/ 7 h 20"/>
                  <a:gd name="T6" fmla="*/ 13 w 20"/>
                  <a:gd name="T7" fmla="*/ 0 h 20"/>
                  <a:gd name="T8" fmla="*/ 20 w 20"/>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13"/>
                    </a:moveTo>
                    <a:lnTo>
                      <a:pt x="7" y="20"/>
                    </a:lnTo>
                    <a:lnTo>
                      <a:pt x="0" y="7"/>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1" name="Freeform 31"/>
              <p:cNvSpPr/>
              <p:nvPr/>
            </p:nvSpPr>
            <p:spPr bwMode="auto">
              <a:xfrm>
                <a:off x="5011" y="2584"/>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2" name="Freeform 32"/>
              <p:cNvSpPr/>
              <p:nvPr/>
            </p:nvSpPr>
            <p:spPr bwMode="auto">
              <a:xfrm>
                <a:off x="4988" y="2613"/>
                <a:ext cx="18" cy="18"/>
              </a:xfrm>
              <a:custGeom>
                <a:avLst/>
                <a:gdLst>
                  <a:gd name="T0" fmla="*/ 18 w 18"/>
                  <a:gd name="T1" fmla="*/ 13 h 18"/>
                  <a:gd name="T2" fmla="*/ 5 w 18"/>
                  <a:gd name="T3" fmla="*/ 18 h 18"/>
                  <a:gd name="T4" fmla="*/ 0 w 18"/>
                  <a:gd name="T5" fmla="*/ 5 h 18"/>
                  <a:gd name="T6" fmla="*/ 13 w 18"/>
                  <a:gd name="T7" fmla="*/ 0 h 18"/>
                  <a:gd name="T8" fmla="*/ 18 w 18"/>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13"/>
                    </a:moveTo>
                    <a:lnTo>
                      <a:pt x="5" y="18"/>
                    </a:lnTo>
                    <a:lnTo>
                      <a:pt x="0" y="5"/>
                    </a:lnTo>
                    <a:lnTo>
                      <a:pt x="13" y="0"/>
                    </a:lnTo>
                    <a:lnTo>
                      <a:pt x="18"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3" name="Freeform 33"/>
              <p:cNvSpPr/>
              <p:nvPr/>
            </p:nvSpPr>
            <p:spPr bwMode="auto">
              <a:xfrm>
                <a:off x="5003" y="2605"/>
                <a:ext cx="19" cy="19"/>
              </a:xfrm>
              <a:custGeom>
                <a:avLst/>
                <a:gdLst>
                  <a:gd name="T0" fmla="*/ 19 w 19"/>
                  <a:gd name="T1" fmla="*/ 13 h 19"/>
                  <a:gd name="T2" fmla="*/ 6 w 19"/>
                  <a:gd name="T3" fmla="*/ 19 h 19"/>
                  <a:gd name="T4" fmla="*/ 0 w 19"/>
                  <a:gd name="T5" fmla="*/ 7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4" name="Freeform 34"/>
              <p:cNvSpPr/>
              <p:nvPr/>
            </p:nvSpPr>
            <p:spPr bwMode="auto">
              <a:xfrm>
                <a:off x="5017" y="2599"/>
                <a:ext cx="20" cy="17"/>
              </a:xfrm>
              <a:custGeom>
                <a:avLst/>
                <a:gdLst>
                  <a:gd name="T0" fmla="*/ 20 w 20"/>
                  <a:gd name="T1" fmla="*/ 13 h 17"/>
                  <a:gd name="T2" fmla="*/ 7 w 20"/>
                  <a:gd name="T3" fmla="*/ 17 h 17"/>
                  <a:gd name="T4" fmla="*/ 0 w 20"/>
                  <a:gd name="T5" fmla="*/ 4 h 17"/>
                  <a:gd name="T6" fmla="*/ 13 w 20"/>
                  <a:gd name="T7" fmla="*/ 0 h 17"/>
                  <a:gd name="T8" fmla="*/ 20 w 20"/>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7">
                    <a:moveTo>
                      <a:pt x="20" y="13"/>
                    </a:moveTo>
                    <a:lnTo>
                      <a:pt x="7" y="17"/>
                    </a:lnTo>
                    <a:lnTo>
                      <a:pt x="0" y="4"/>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5" name="Freeform 35"/>
              <p:cNvSpPr/>
              <p:nvPr/>
            </p:nvSpPr>
            <p:spPr bwMode="auto">
              <a:xfrm>
                <a:off x="5027" y="2576"/>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6" name="Freeform 36"/>
              <p:cNvSpPr/>
              <p:nvPr/>
            </p:nvSpPr>
            <p:spPr bwMode="auto">
              <a:xfrm>
                <a:off x="5042" y="2569"/>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7" name="Freeform 37"/>
              <p:cNvSpPr/>
              <p:nvPr/>
            </p:nvSpPr>
            <p:spPr bwMode="auto">
              <a:xfrm>
                <a:off x="5056" y="2563"/>
                <a:ext cx="20" cy="18"/>
              </a:xfrm>
              <a:custGeom>
                <a:avLst/>
                <a:gdLst>
                  <a:gd name="T0" fmla="*/ 20 w 12"/>
                  <a:gd name="T1" fmla="*/ 11 h 11"/>
                  <a:gd name="T2" fmla="*/ 7 w 12"/>
                  <a:gd name="T3" fmla="*/ 18 h 11"/>
                  <a:gd name="T4" fmla="*/ 0 w 12"/>
                  <a:gd name="T5" fmla="*/ 5 h 11"/>
                  <a:gd name="T6" fmla="*/ 10 w 12"/>
                  <a:gd name="T7" fmla="*/ 0 h 11"/>
                  <a:gd name="T8" fmla="*/ 15 w 12"/>
                  <a:gd name="T9" fmla="*/ 3 h 11"/>
                  <a:gd name="T10" fmla="*/ 20 w 12"/>
                  <a:gd name="T11" fmla="*/ 1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7"/>
                    </a:moveTo>
                    <a:cubicBezTo>
                      <a:pt x="4" y="11"/>
                      <a:pt x="4" y="11"/>
                      <a:pt x="4" y="11"/>
                    </a:cubicBezTo>
                    <a:cubicBezTo>
                      <a:pt x="0" y="3"/>
                      <a:pt x="0" y="3"/>
                      <a:pt x="0" y="3"/>
                    </a:cubicBezTo>
                    <a:cubicBezTo>
                      <a:pt x="6" y="0"/>
                      <a:pt x="6" y="0"/>
                      <a:pt x="6" y="0"/>
                    </a:cubicBezTo>
                    <a:cubicBezTo>
                      <a:pt x="7" y="0"/>
                      <a:pt x="9" y="0"/>
                      <a:pt x="9" y="2"/>
                    </a:cubicBezTo>
                    <a:lnTo>
                      <a:pt x="12"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8" name="Freeform 38"/>
              <p:cNvSpPr/>
              <p:nvPr/>
            </p:nvSpPr>
            <p:spPr bwMode="auto">
              <a:xfrm>
                <a:off x="5034" y="2590"/>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29" name="Freeform 39"/>
              <p:cNvSpPr/>
              <p:nvPr/>
            </p:nvSpPr>
            <p:spPr bwMode="auto">
              <a:xfrm>
                <a:off x="5048" y="2584"/>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0" name="Freeform 40"/>
              <p:cNvSpPr/>
              <p:nvPr/>
            </p:nvSpPr>
            <p:spPr bwMode="auto">
              <a:xfrm>
                <a:off x="5064" y="2576"/>
                <a:ext cx="18" cy="19"/>
              </a:xfrm>
              <a:custGeom>
                <a:avLst/>
                <a:gdLst>
                  <a:gd name="T0" fmla="*/ 18 w 18"/>
                  <a:gd name="T1" fmla="*/ 13 h 19"/>
                  <a:gd name="T2" fmla="*/ 5 w 18"/>
                  <a:gd name="T3" fmla="*/ 19 h 19"/>
                  <a:gd name="T4" fmla="*/ 0 w 18"/>
                  <a:gd name="T5" fmla="*/ 6 h 19"/>
                  <a:gd name="T6" fmla="*/ 13 w 18"/>
                  <a:gd name="T7" fmla="*/ 0 h 19"/>
                  <a:gd name="T8" fmla="*/ 18 w 18"/>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13"/>
                    </a:moveTo>
                    <a:lnTo>
                      <a:pt x="5" y="19"/>
                    </a:lnTo>
                    <a:lnTo>
                      <a:pt x="0" y="6"/>
                    </a:lnTo>
                    <a:lnTo>
                      <a:pt x="13" y="0"/>
                    </a:lnTo>
                    <a:lnTo>
                      <a:pt x="18"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1" name="Freeform 41"/>
              <p:cNvSpPr/>
              <p:nvPr/>
            </p:nvSpPr>
            <p:spPr bwMode="auto">
              <a:xfrm>
                <a:off x="4995" y="2628"/>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2" name="Freeform 42"/>
              <p:cNvSpPr/>
              <p:nvPr/>
            </p:nvSpPr>
            <p:spPr bwMode="auto">
              <a:xfrm>
                <a:off x="5011" y="2621"/>
                <a:ext cx="18" cy="20"/>
              </a:xfrm>
              <a:custGeom>
                <a:avLst/>
                <a:gdLst>
                  <a:gd name="T0" fmla="*/ 18 w 18"/>
                  <a:gd name="T1" fmla="*/ 13 h 20"/>
                  <a:gd name="T2" fmla="*/ 5 w 18"/>
                  <a:gd name="T3" fmla="*/ 20 h 20"/>
                  <a:gd name="T4" fmla="*/ 0 w 18"/>
                  <a:gd name="T5" fmla="*/ 7 h 20"/>
                  <a:gd name="T6" fmla="*/ 13 w 18"/>
                  <a:gd name="T7" fmla="*/ 0 h 20"/>
                  <a:gd name="T8" fmla="*/ 18 w 18"/>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13"/>
                    </a:moveTo>
                    <a:lnTo>
                      <a:pt x="5" y="20"/>
                    </a:lnTo>
                    <a:lnTo>
                      <a:pt x="0" y="7"/>
                    </a:lnTo>
                    <a:lnTo>
                      <a:pt x="13" y="0"/>
                    </a:lnTo>
                    <a:lnTo>
                      <a:pt x="18"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3" name="Freeform 43"/>
              <p:cNvSpPr/>
              <p:nvPr/>
            </p:nvSpPr>
            <p:spPr bwMode="auto">
              <a:xfrm>
                <a:off x="5025" y="2613"/>
                <a:ext cx="20" cy="20"/>
              </a:xfrm>
              <a:custGeom>
                <a:avLst/>
                <a:gdLst>
                  <a:gd name="T0" fmla="*/ 20 w 20"/>
                  <a:gd name="T1" fmla="*/ 13 h 20"/>
                  <a:gd name="T2" fmla="*/ 7 w 20"/>
                  <a:gd name="T3" fmla="*/ 20 h 20"/>
                  <a:gd name="T4" fmla="*/ 0 w 20"/>
                  <a:gd name="T5" fmla="*/ 7 h 20"/>
                  <a:gd name="T6" fmla="*/ 13 w 20"/>
                  <a:gd name="T7" fmla="*/ 0 h 20"/>
                  <a:gd name="T8" fmla="*/ 20 w 20"/>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13"/>
                    </a:moveTo>
                    <a:lnTo>
                      <a:pt x="7" y="20"/>
                    </a:lnTo>
                    <a:lnTo>
                      <a:pt x="0" y="7"/>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4" name="Freeform 44"/>
              <p:cNvSpPr/>
              <p:nvPr/>
            </p:nvSpPr>
            <p:spPr bwMode="auto">
              <a:xfrm>
                <a:off x="5001" y="2642"/>
                <a:ext cx="20" cy="18"/>
              </a:xfrm>
              <a:custGeom>
                <a:avLst/>
                <a:gdLst>
                  <a:gd name="T0" fmla="*/ 20 w 12"/>
                  <a:gd name="T1" fmla="*/ 13 h 11"/>
                  <a:gd name="T2" fmla="*/ 10 w 12"/>
                  <a:gd name="T3" fmla="*/ 18 h 11"/>
                  <a:gd name="T4" fmla="*/ 5 w 12"/>
                  <a:gd name="T5" fmla="*/ 16 h 11"/>
                  <a:gd name="T6" fmla="*/ 0 w 12"/>
                  <a:gd name="T7" fmla="*/ 7 h 11"/>
                  <a:gd name="T8" fmla="*/ 13 w 12"/>
                  <a:gd name="T9" fmla="*/ 0 h 11"/>
                  <a:gd name="T10" fmla="*/ 20 w 12"/>
                  <a:gd name="T11" fmla="*/ 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8"/>
                    </a:moveTo>
                    <a:cubicBezTo>
                      <a:pt x="6" y="11"/>
                      <a:pt x="6" y="11"/>
                      <a:pt x="6" y="11"/>
                    </a:cubicBezTo>
                    <a:cubicBezTo>
                      <a:pt x="5" y="11"/>
                      <a:pt x="4" y="11"/>
                      <a:pt x="3" y="10"/>
                    </a:cubicBezTo>
                    <a:cubicBezTo>
                      <a:pt x="0" y="4"/>
                      <a:pt x="0" y="4"/>
                      <a:pt x="0" y="4"/>
                    </a:cubicBezTo>
                    <a:cubicBezTo>
                      <a:pt x="8" y="0"/>
                      <a:pt x="8" y="0"/>
                      <a:pt x="8" y="0"/>
                    </a:cubicBezTo>
                    <a:lnTo>
                      <a:pt x="12"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5" name="Freeform 45"/>
              <p:cNvSpPr/>
              <p:nvPr/>
            </p:nvSpPr>
            <p:spPr bwMode="auto">
              <a:xfrm>
                <a:off x="5017" y="2636"/>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6" name="Freeform 46"/>
              <p:cNvSpPr/>
              <p:nvPr/>
            </p:nvSpPr>
            <p:spPr bwMode="auto">
              <a:xfrm>
                <a:off x="5032" y="2628"/>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7" name="Freeform 47"/>
              <p:cNvSpPr/>
              <p:nvPr/>
            </p:nvSpPr>
            <p:spPr bwMode="auto">
              <a:xfrm>
                <a:off x="5042" y="2607"/>
                <a:ext cx="17" cy="19"/>
              </a:xfrm>
              <a:custGeom>
                <a:avLst/>
                <a:gdLst>
                  <a:gd name="T0" fmla="*/ 17 w 17"/>
                  <a:gd name="T1" fmla="*/ 13 h 19"/>
                  <a:gd name="T2" fmla="*/ 5 w 17"/>
                  <a:gd name="T3" fmla="*/ 19 h 19"/>
                  <a:gd name="T4" fmla="*/ 0 w 17"/>
                  <a:gd name="T5" fmla="*/ 6 h 19"/>
                  <a:gd name="T6" fmla="*/ 13 w 17"/>
                  <a:gd name="T7" fmla="*/ 0 h 19"/>
                  <a:gd name="T8" fmla="*/ 17 w 17"/>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9">
                    <a:moveTo>
                      <a:pt x="17" y="13"/>
                    </a:moveTo>
                    <a:lnTo>
                      <a:pt x="5" y="19"/>
                    </a:lnTo>
                    <a:lnTo>
                      <a:pt x="0" y="6"/>
                    </a:lnTo>
                    <a:lnTo>
                      <a:pt x="13" y="0"/>
                    </a:lnTo>
                    <a:lnTo>
                      <a:pt x="17"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8" name="Freeform 48"/>
              <p:cNvSpPr/>
              <p:nvPr/>
            </p:nvSpPr>
            <p:spPr bwMode="auto">
              <a:xfrm>
                <a:off x="5056" y="2599"/>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39" name="Freeform 49"/>
              <p:cNvSpPr/>
              <p:nvPr/>
            </p:nvSpPr>
            <p:spPr bwMode="auto">
              <a:xfrm>
                <a:off x="5071" y="2592"/>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0" name="Freeform 50"/>
              <p:cNvSpPr/>
              <p:nvPr/>
            </p:nvSpPr>
            <p:spPr bwMode="auto">
              <a:xfrm>
                <a:off x="5048" y="2621"/>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1" name="Freeform 51"/>
              <p:cNvSpPr/>
              <p:nvPr/>
            </p:nvSpPr>
            <p:spPr bwMode="auto">
              <a:xfrm>
                <a:off x="5063" y="2613"/>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2" name="Freeform 52"/>
              <p:cNvSpPr/>
              <p:nvPr/>
            </p:nvSpPr>
            <p:spPr bwMode="auto">
              <a:xfrm>
                <a:off x="5077" y="2607"/>
                <a:ext cx="20" cy="19"/>
              </a:xfrm>
              <a:custGeom>
                <a:avLst/>
                <a:gdLst>
                  <a:gd name="T0" fmla="*/ 17 w 12"/>
                  <a:gd name="T1" fmla="*/ 14 h 12"/>
                  <a:gd name="T2" fmla="*/ 7 w 12"/>
                  <a:gd name="T3" fmla="*/ 19 h 12"/>
                  <a:gd name="T4" fmla="*/ 0 w 12"/>
                  <a:gd name="T5" fmla="*/ 6 h 12"/>
                  <a:gd name="T6" fmla="*/ 13 w 12"/>
                  <a:gd name="T7" fmla="*/ 0 h 12"/>
                  <a:gd name="T8" fmla="*/ 18 w 12"/>
                  <a:gd name="T9" fmla="*/ 10 h 12"/>
                  <a:gd name="T10" fmla="*/ 17 w 12"/>
                  <a:gd name="T11" fmla="*/ 14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0" y="9"/>
                    </a:moveTo>
                    <a:cubicBezTo>
                      <a:pt x="4" y="12"/>
                      <a:pt x="4" y="12"/>
                      <a:pt x="4" y="12"/>
                    </a:cubicBezTo>
                    <a:cubicBezTo>
                      <a:pt x="0" y="4"/>
                      <a:pt x="0" y="4"/>
                      <a:pt x="0" y="4"/>
                    </a:cubicBezTo>
                    <a:cubicBezTo>
                      <a:pt x="8" y="0"/>
                      <a:pt x="8" y="0"/>
                      <a:pt x="8" y="0"/>
                    </a:cubicBezTo>
                    <a:cubicBezTo>
                      <a:pt x="11" y="6"/>
                      <a:pt x="11" y="6"/>
                      <a:pt x="11" y="6"/>
                    </a:cubicBezTo>
                    <a:cubicBezTo>
                      <a:pt x="12" y="7"/>
                      <a:pt x="11" y="8"/>
                      <a:pt x="10"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3" name="Freeform 53"/>
              <p:cNvSpPr/>
              <p:nvPr/>
            </p:nvSpPr>
            <p:spPr bwMode="auto">
              <a:xfrm>
                <a:off x="5121" y="2490"/>
                <a:ext cx="123" cy="107"/>
              </a:xfrm>
              <a:custGeom>
                <a:avLst/>
                <a:gdLst>
                  <a:gd name="T0" fmla="*/ 28 w 76"/>
                  <a:gd name="T1" fmla="*/ 104 h 66"/>
                  <a:gd name="T2" fmla="*/ 2 w 76"/>
                  <a:gd name="T3" fmla="*/ 49 h 66"/>
                  <a:gd name="T4" fmla="*/ 3 w 76"/>
                  <a:gd name="T5" fmla="*/ 42 h 66"/>
                  <a:gd name="T6" fmla="*/ 91 w 76"/>
                  <a:gd name="T7" fmla="*/ 2 h 66"/>
                  <a:gd name="T8" fmla="*/ 95 w 76"/>
                  <a:gd name="T9" fmla="*/ 3 h 66"/>
                  <a:gd name="T10" fmla="*/ 121 w 76"/>
                  <a:gd name="T11" fmla="*/ 58 h 66"/>
                  <a:gd name="T12" fmla="*/ 120 w 76"/>
                  <a:gd name="T13" fmla="*/ 65 h 66"/>
                  <a:gd name="T14" fmla="*/ 34 w 76"/>
                  <a:gd name="T15" fmla="*/ 105 h 66"/>
                  <a:gd name="T16" fmla="*/ 28 w 76"/>
                  <a:gd name="T17" fmla="*/ 104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66">
                    <a:moveTo>
                      <a:pt x="17" y="64"/>
                    </a:moveTo>
                    <a:cubicBezTo>
                      <a:pt x="1" y="30"/>
                      <a:pt x="1" y="30"/>
                      <a:pt x="1" y="30"/>
                    </a:cubicBezTo>
                    <a:cubicBezTo>
                      <a:pt x="0" y="28"/>
                      <a:pt x="1" y="27"/>
                      <a:pt x="2" y="26"/>
                    </a:cubicBezTo>
                    <a:cubicBezTo>
                      <a:pt x="56" y="1"/>
                      <a:pt x="56" y="1"/>
                      <a:pt x="56" y="1"/>
                    </a:cubicBezTo>
                    <a:cubicBezTo>
                      <a:pt x="57" y="0"/>
                      <a:pt x="59" y="1"/>
                      <a:pt x="59" y="2"/>
                    </a:cubicBezTo>
                    <a:cubicBezTo>
                      <a:pt x="75" y="36"/>
                      <a:pt x="75" y="36"/>
                      <a:pt x="75" y="36"/>
                    </a:cubicBezTo>
                    <a:cubicBezTo>
                      <a:pt x="76" y="38"/>
                      <a:pt x="75" y="39"/>
                      <a:pt x="74" y="40"/>
                    </a:cubicBezTo>
                    <a:cubicBezTo>
                      <a:pt x="21" y="65"/>
                      <a:pt x="21" y="65"/>
                      <a:pt x="21" y="65"/>
                    </a:cubicBezTo>
                    <a:cubicBezTo>
                      <a:pt x="20" y="66"/>
                      <a:pt x="18" y="65"/>
                      <a:pt x="17" y="64"/>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4" name="Freeform 54"/>
              <p:cNvSpPr/>
              <p:nvPr/>
            </p:nvSpPr>
            <p:spPr bwMode="auto">
              <a:xfrm>
                <a:off x="5126" y="2529"/>
                <a:ext cx="18" cy="19"/>
              </a:xfrm>
              <a:custGeom>
                <a:avLst/>
                <a:gdLst>
                  <a:gd name="T0" fmla="*/ 18 w 11"/>
                  <a:gd name="T1" fmla="*/ 13 h 12"/>
                  <a:gd name="T2" fmla="*/ 5 w 11"/>
                  <a:gd name="T3" fmla="*/ 19 h 12"/>
                  <a:gd name="T4" fmla="*/ 0 w 11"/>
                  <a:gd name="T5" fmla="*/ 10 h 12"/>
                  <a:gd name="T6" fmla="*/ 3 w 11"/>
                  <a:gd name="T7" fmla="*/ 5 h 12"/>
                  <a:gd name="T8" fmla="*/ 11 w 11"/>
                  <a:gd name="T9" fmla="*/ 0 h 12"/>
                  <a:gd name="T10" fmla="*/ 18 w 11"/>
                  <a:gd name="T11" fmla="*/ 13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
                    <a:moveTo>
                      <a:pt x="11" y="8"/>
                    </a:moveTo>
                    <a:cubicBezTo>
                      <a:pt x="3" y="12"/>
                      <a:pt x="3" y="12"/>
                      <a:pt x="3" y="12"/>
                    </a:cubicBezTo>
                    <a:cubicBezTo>
                      <a:pt x="0" y="6"/>
                      <a:pt x="0" y="6"/>
                      <a:pt x="0" y="6"/>
                    </a:cubicBezTo>
                    <a:cubicBezTo>
                      <a:pt x="0" y="5"/>
                      <a:pt x="0" y="4"/>
                      <a:pt x="2" y="3"/>
                    </a:cubicBezTo>
                    <a:cubicBezTo>
                      <a:pt x="7" y="0"/>
                      <a:pt x="7" y="0"/>
                      <a:pt x="7" y="0"/>
                    </a:cubicBezTo>
                    <a:lnTo>
                      <a:pt x="11"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5" name="Freeform 55"/>
              <p:cNvSpPr/>
              <p:nvPr/>
            </p:nvSpPr>
            <p:spPr bwMode="auto">
              <a:xfrm>
                <a:off x="5140" y="2522"/>
                <a:ext cx="18" cy="20"/>
              </a:xfrm>
              <a:custGeom>
                <a:avLst/>
                <a:gdLst>
                  <a:gd name="T0" fmla="*/ 18 w 18"/>
                  <a:gd name="T1" fmla="*/ 13 h 20"/>
                  <a:gd name="T2" fmla="*/ 5 w 18"/>
                  <a:gd name="T3" fmla="*/ 20 h 20"/>
                  <a:gd name="T4" fmla="*/ 0 w 18"/>
                  <a:gd name="T5" fmla="*/ 7 h 20"/>
                  <a:gd name="T6" fmla="*/ 13 w 18"/>
                  <a:gd name="T7" fmla="*/ 0 h 20"/>
                  <a:gd name="T8" fmla="*/ 18 w 18"/>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13"/>
                    </a:moveTo>
                    <a:lnTo>
                      <a:pt x="5" y="20"/>
                    </a:lnTo>
                    <a:lnTo>
                      <a:pt x="0" y="7"/>
                    </a:lnTo>
                    <a:lnTo>
                      <a:pt x="13" y="0"/>
                    </a:lnTo>
                    <a:lnTo>
                      <a:pt x="18"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6" name="Freeform 56"/>
              <p:cNvSpPr/>
              <p:nvPr/>
            </p:nvSpPr>
            <p:spPr bwMode="auto">
              <a:xfrm>
                <a:off x="5155" y="2516"/>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7" name="Freeform 57"/>
              <p:cNvSpPr/>
              <p:nvPr/>
            </p:nvSpPr>
            <p:spPr bwMode="auto">
              <a:xfrm>
                <a:off x="5132" y="2544"/>
                <a:ext cx="18" cy="19"/>
              </a:xfrm>
              <a:custGeom>
                <a:avLst/>
                <a:gdLst>
                  <a:gd name="T0" fmla="*/ 18 w 18"/>
                  <a:gd name="T1" fmla="*/ 12 h 19"/>
                  <a:gd name="T2" fmla="*/ 5 w 18"/>
                  <a:gd name="T3" fmla="*/ 19 h 19"/>
                  <a:gd name="T4" fmla="*/ 0 w 18"/>
                  <a:gd name="T5" fmla="*/ 6 h 19"/>
                  <a:gd name="T6" fmla="*/ 13 w 18"/>
                  <a:gd name="T7" fmla="*/ 0 h 19"/>
                  <a:gd name="T8" fmla="*/ 18 w 18"/>
                  <a:gd name="T9" fmla="*/ 12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12"/>
                    </a:moveTo>
                    <a:lnTo>
                      <a:pt x="5" y="19"/>
                    </a:lnTo>
                    <a:lnTo>
                      <a:pt x="0" y="6"/>
                    </a:lnTo>
                    <a:lnTo>
                      <a:pt x="13" y="0"/>
                    </a:lnTo>
                    <a:lnTo>
                      <a:pt x="18"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8" name="Freeform 58"/>
              <p:cNvSpPr/>
              <p:nvPr/>
            </p:nvSpPr>
            <p:spPr bwMode="auto">
              <a:xfrm>
                <a:off x="5147" y="2537"/>
                <a:ext cx="19" cy="19"/>
              </a:xfrm>
              <a:custGeom>
                <a:avLst/>
                <a:gdLst>
                  <a:gd name="T0" fmla="*/ 19 w 19"/>
                  <a:gd name="T1" fmla="*/ 13 h 19"/>
                  <a:gd name="T2" fmla="*/ 6 w 19"/>
                  <a:gd name="T3" fmla="*/ 19 h 19"/>
                  <a:gd name="T4" fmla="*/ 0 w 19"/>
                  <a:gd name="T5" fmla="*/ 7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49" name="Freeform 59"/>
              <p:cNvSpPr/>
              <p:nvPr/>
            </p:nvSpPr>
            <p:spPr bwMode="auto">
              <a:xfrm>
                <a:off x="5162" y="2531"/>
                <a:ext cx="19" cy="17"/>
              </a:xfrm>
              <a:custGeom>
                <a:avLst/>
                <a:gdLst>
                  <a:gd name="T0" fmla="*/ 19 w 19"/>
                  <a:gd name="T1" fmla="*/ 13 h 17"/>
                  <a:gd name="T2" fmla="*/ 6 w 19"/>
                  <a:gd name="T3" fmla="*/ 17 h 17"/>
                  <a:gd name="T4" fmla="*/ 0 w 19"/>
                  <a:gd name="T5" fmla="*/ 4 h 17"/>
                  <a:gd name="T6" fmla="*/ 13 w 19"/>
                  <a:gd name="T7" fmla="*/ 0 h 17"/>
                  <a:gd name="T8" fmla="*/ 19 w 19"/>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7">
                    <a:moveTo>
                      <a:pt x="19" y="13"/>
                    </a:moveTo>
                    <a:lnTo>
                      <a:pt x="6" y="17"/>
                    </a:lnTo>
                    <a:lnTo>
                      <a:pt x="0" y="4"/>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0" name="Freeform 60"/>
              <p:cNvSpPr/>
              <p:nvPr/>
            </p:nvSpPr>
            <p:spPr bwMode="auto">
              <a:xfrm>
                <a:off x="5171" y="2508"/>
                <a:ext cx="18" cy="19"/>
              </a:xfrm>
              <a:custGeom>
                <a:avLst/>
                <a:gdLst>
                  <a:gd name="T0" fmla="*/ 18 w 18"/>
                  <a:gd name="T1" fmla="*/ 13 h 19"/>
                  <a:gd name="T2" fmla="*/ 5 w 18"/>
                  <a:gd name="T3" fmla="*/ 19 h 19"/>
                  <a:gd name="T4" fmla="*/ 0 w 18"/>
                  <a:gd name="T5" fmla="*/ 6 h 19"/>
                  <a:gd name="T6" fmla="*/ 13 w 18"/>
                  <a:gd name="T7" fmla="*/ 0 h 19"/>
                  <a:gd name="T8" fmla="*/ 18 w 18"/>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13"/>
                    </a:moveTo>
                    <a:lnTo>
                      <a:pt x="5" y="19"/>
                    </a:lnTo>
                    <a:lnTo>
                      <a:pt x="0" y="6"/>
                    </a:lnTo>
                    <a:lnTo>
                      <a:pt x="13" y="0"/>
                    </a:lnTo>
                    <a:lnTo>
                      <a:pt x="18"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1" name="Freeform 61"/>
              <p:cNvSpPr/>
              <p:nvPr/>
            </p:nvSpPr>
            <p:spPr bwMode="auto">
              <a:xfrm>
                <a:off x="5186" y="2501"/>
                <a:ext cx="19" cy="18"/>
              </a:xfrm>
              <a:custGeom>
                <a:avLst/>
                <a:gdLst>
                  <a:gd name="T0" fmla="*/ 19 w 19"/>
                  <a:gd name="T1" fmla="*/ 13 h 18"/>
                  <a:gd name="T2" fmla="*/ 6 w 19"/>
                  <a:gd name="T3" fmla="*/ 18 h 18"/>
                  <a:gd name="T4" fmla="*/ 0 w 19"/>
                  <a:gd name="T5" fmla="*/ 5 h 18"/>
                  <a:gd name="T6" fmla="*/ 13 w 19"/>
                  <a:gd name="T7" fmla="*/ 0 h 18"/>
                  <a:gd name="T8" fmla="*/ 19 w 19"/>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13"/>
                    </a:moveTo>
                    <a:lnTo>
                      <a:pt x="6" y="18"/>
                    </a:lnTo>
                    <a:lnTo>
                      <a:pt x="0" y="5"/>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2" name="Freeform 62"/>
              <p:cNvSpPr/>
              <p:nvPr/>
            </p:nvSpPr>
            <p:spPr bwMode="auto">
              <a:xfrm>
                <a:off x="5200" y="2495"/>
                <a:ext cx="20" cy="18"/>
              </a:xfrm>
              <a:custGeom>
                <a:avLst/>
                <a:gdLst>
                  <a:gd name="T0" fmla="*/ 20 w 12"/>
                  <a:gd name="T1" fmla="*/ 11 h 11"/>
                  <a:gd name="T2" fmla="*/ 7 w 12"/>
                  <a:gd name="T3" fmla="*/ 18 h 11"/>
                  <a:gd name="T4" fmla="*/ 0 w 12"/>
                  <a:gd name="T5" fmla="*/ 5 h 11"/>
                  <a:gd name="T6" fmla="*/ 10 w 12"/>
                  <a:gd name="T7" fmla="*/ 0 h 11"/>
                  <a:gd name="T8" fmla="*/ 15 w 12"/>
                  <a:gd name="T9" fmla="*/ 2 h 11"/>
                  <a:gd name="T10" fmla="*/ 20 w 12"/>
                  <a:gd name="T11" fmla="*/ 1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7"/>
                    </a:moveTo>
                    <a:cubicBezTo>
                      <a:pt x="4" y="11"/>
                      <a:pt x="4" y="11"/>
                      <a:pt x="4" y="11"/>
                    </a:cubicBezTo>
                    <a:cubicBezTo>
                      <a:pt x="0" y="3"/>
                      <a:pt x="0" y="3"/>
                      <a:pt x="0" y="3"/>
                    </a:cubicBezTo>
                    <a:cubicBezTo>
                      <a:pt x="6" y="0"/>
                      <a:pt x="6" y="0"/>
                      <a:pt x="6" y="0"/>
                    </a:cubicBezTo>
                    <a:cubicBezTo>
                      <a:pt x="7" y="0"/>
                      <a:pt x="9" y="0"/>
                      <a:pt x="9" y="1"/>
                    </a:cubicBezTo>
                    <a:lnTo>
                      <a:pt x="12"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3" name="Freeform 63"/>
              <p:cNvSpPr/>
              <p:nvPr/>
            </p:nvSpPr>
            <p:spPr bwMode="auto">
              <a:xfrm>
                <a:off x="5178" y="2522"/>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4" name="Freeform 64"/>
              <p:cNvSpPr/>
              <p:nvPr/>
            </p:nvSpPr>
            <p:spPr bwMode="auto">
              <a:xfrm>
                <a:off x="5192" y="2516"/>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5" name="Freeform 65"/>
              <p:cNvSpPr/>
              <p:nvPr/>
            </p:nvSpPr>
            <p:spPr bwMode="auto">
              <a:xfrm>
                <a:off x="5209" y="2508"/>
                <a:ext cx="17" cy="19"/>
              </a:xfrm>
              <a:custGeom>
                <a:avLst/>
                <a:gdLst>
                  <a:gd name="T0" fmla="*/ 17 w 17"/>
                  <a:gd name="T1" fmla="*/ 13 h 19"/>
                  <a:gd name="T2" fmla="*/ 4 w 17"/>
                  <a:gd name="T3" fmla="*/ 19 h 19"/>
                  <a:gd name="T4" fmla="*/ 0 w 17"/>
                  <a:gd name="T5" fmla="*/ 6 h 19"/>
                  <a:gd name="T6" fmla="*/ 12 w 17"/>
                  <a:gd name="T7" fmla="*/ 0 h 19"/>
                  <a:gd name="T8" fmla="*/ 17 w 17"/>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9">
                    <a:moveTo>
                      <a:pt x="17" y="13"/>
                    </a:moveTo>
                    <a:lnTo>
                      <a:pt x="4" y="19"/>
                    </a:lnTo>
                    <a:lnTo>
                      <a:pt x="0" y="6"/>
                    </a:lnTo>
                    <a:lnTo>
                      <a:pt x="12" y="0"/>
                    </a:lnTo>
                    <a:lnTo>
                      <a:pt x="17"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6" name="Freeform 66"/>
              <p:cNvSpPr/>
              <p:nvPr/>
            </p:nvSpPr>
            <p:spPr bwMode="auto">
              <a:xfrm>
                <a:off x="5139" y="2560"/>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7" name="Freeform 67"/>
              <p:cNvSpPr/>
              <p:nvPr/>
            </p:nvSpPr>
            <p:spPr bwMode="auto">
              <a:xfrm>
                <a:off x="5153" y="2553"/>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8" name="Freeform 68"/>
              <p:cNvSpPr/>
              <p:nvPr/>
            </p:nvSpPr>
            <p:spPr bwMode="auto">
              <a:xfrm>
                <a:off x="5170" y="2545"/>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59" name="Freeform 69"/>
              <p:cNvSpPr/>
              <p:nvPr/>
            </p:nvSpPr>
            <p:spPr bwMode="auto">
              <a:xfrm>
                <a:off x="5145" y="2574"/>
                <a:ext cx="20" cy="18"/>
              </a:xfrm>
              <a:custGeom>
                <a:avLst/>
                <a:gdLst>
                  <a:gd name="T0" fmla="*/ 20 w 12"/>
                  <a:gd name="T1" fmla="*/ 13 h 11"/>
                  <a:gd name="T2" fmla="*/ 10 w 12"/>
                  <a:gd name="T3" fmla="*/ 18 h 11"/>
                  <a:gd name="T4" fmla="*/ 5 w 12"/>
                  <a:gd name="T5" fmla="*/ 16 h 11"/>
                  <a:gd name="T6" fmla="*/ 0 w 12"/>
                  <a:gd name="T7" fmla="*/ 7 h 11"/>
                  <a:gd name="T8" fmla="*/ 13 w 12"/>
                  <a:gd name="T9" fmla="*/ 0 h 11"/>
                  <a:gd name="T10" fmla="*/ 20 w 12"/>
                  <a:gd name="T11" fmla="*/ 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8"/>
                    </a:moveTo>
                    <a:cubicBezTo>
                      <a:pt x="6" y="11"/>
                      <a:pt x="6" y="11"/>
                      <a:pt x="6" y="11"/>
                    </a:cubicBezTo>
                    <a:cubicBezTo>
                      <a:pt x="5" y="11"/>
                      <a:pt x="4" y="11"/>
                      <a:pt x="3" y="10"/>
                    </a:cubicBezTo>
                    <a:cubicBezTo>
                      <a:pt x="0" y="4"/>
                      <a:pt x="0" y="4"/>
                      <a:pt x="0" y="4"/>
                    </a:cubicBezTo>
                    <a:cubicBezTo>
                      <a:pt x="8" y="0"/>
                      <a:pt x="8" y="0"/>
                      <a:pt x="8" y="0"/>
                    </a:cubicBezTo>
                    <a:lnTo>
                      <a:pt x="12"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0" name="Freeform 70"/>
              <p:cNvSpPr/>
              <p:nvPr/>
            </p:nvSpPr>
            <p:spPr bwMode="auto">
              <a:xfrm>
                <a:off x="5162" y="2568"/>
                <a:ext cx="19" cy="18"/>
              </a:xfrm>
              <a:custGeom>
                <a:avLst/>
                <a:gdLst>
                  <a:gd name="T0" fmla="*/ 19 w 19"/>
                  <a:gd name="T1" fmla="*/ 13 h 18"/>
                  <a:gd name="T2" fmla="*/ 6 w 19"/>
                  <a:gd name="T3" fmla="*/ 18 h 18"/>
                  <a:gd name="T4" fmla="*/ 0 w 19"/>
                  <a:gd name="T5" fmla="*/ 5 h 18"/>
                  <a:gd name="T6" fmla="*/ 13 w 19"/>
                  <a:gd name="T7" fmla="*/ 0 h 18"/>
                  <a:gd name="T8" fmla="*/ 19 w 19"/>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13"/>
                    </a:moveTo>
                    <a:lnTo>
                      <a:pt x="6" y="18"/>
                    </a:lnTo>
                    <a:lnTo>
                      <a:pt x="0" y="5"/>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1" name="Freeform 71"/>
              <p:cNvSpPr/>
              <p:nvPr/>
            </p:nvSpPr>
            <p:spPr bwMode="auto">
              <a:xfrm>
                <a:off x="5176" y="2560"/>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2" name="Freeform 72"/>
              <p:cNvSpPr/>
              <p:nvPr/>
            </p:nvSpPr>
            <p:spPr bwMode="auto">
              <a:xfrm>
                <a:off x="5184" y="2539"/>
                <a:ext cx="20" cy="17"/>
              </a:xfrm>
              <a:custGeom>
                <a:avLst/>
                <a:gdLst>
                  <a:gd name="T0" fmla="*/ 20 w 20"/>
                  <a:gd name="T1" fmla="*/ 13 h 17"/>
                  <a:gd name="T2" fmla="*/ 7 w 20"/>
                  <a:gd name="T3" fmla="*/ 17 h 17"/>
                  <a:gd name="T4" fmla="*/ 0 w 20"/>
                  <a:gd name="T5" fmla="*/ 5 h 17"/>
                  <a:gd name="T6" fmla="*/ 13 w 20"/>
                  <a:gd name="T7" fmla="*/ 0 h 17"/>
                  <a:gd name="T8" fmla="*/ 20 w 20"/>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7">
                    <a:moveTo>
                      <a:pt x="20" y="13"/>
                    </a:moveTo>
                    <a:lnTo>
                      <a:pt x="7" y="17"/>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3" name="Freeform 73"/>
              <p:cNvSpPr/>
              <p:nvPr/>
            </p:nvSpPr>
            <p:spPr bwMode="auto">
              <a:xfrm>
                <a:off x="5200" y="2531"/>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4" name="Freeform 74"/>
              <p:cNvSpPr/>
              <p:nvPr/>
            </p:nvSpPr>
            <p:spPr bwMode="auto">
              <a:xfrm>
                <a:off x="5215" y="2524"/>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5" name="Freeform 75"/>
              <p:cNvSpPr/>
              <p:nvPr/>
            </p:nvSpPr>
            <p:spPr bwMode="auto">
              <a:xfrm>
                <a:off x="5192" y="2553"/>
                <a:ext cx="18" cy="18"/>
              </a:xfrm>
              <a:custGeom>
                <a:avLst/>
                <a:gdLst>
                  <a:gd name="T0" fmla="*/ 18 w 18"/>
                  <a:gd name="T1" fmla="*/ 13 h 18"/>
                  <a:gd name="T2" fmla="*/ 5 w 18"/>
                  <a:gd name="T3" fmla="*/ 18 h 18"/>
                  <a:gd name="T4" fmla="*/ 0 w 18"/>
                  <a:gd name="T5" fmla="*/ 5 h 18"/>
                  <a:gd name="T6" fmla="*/ 13 w 18"/>
                  <a:gd name="T7" fmla="*/ 0 h 18"/>
                  <a:gd name="T8" fmla="*/ 18 w 18"/>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13"/>
                    </a:moveTo>
                    <a:lnTo>
                      <a:pt x="5" y="18"/>
                    </a:lnTo>
                    <a:lnTo>
                      <a:pt x="0" y="5"/>
                    </a:lnTo>
                    <a:lnTo>
                      <a:pt x="13" y="0"/>
                    </a:lnTo>
                    <a:lnTo>
                      <a:pt x="18"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6" name="Freeform 76"/>
              <p:cNvSpPr/>
              <p:nvPr/>
            </p:nvSpPr>
            <p:spPr bwMode="auto">
              <a:xfrm>
                <a:off x="5207" y="2545"/>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7" name="Freeform 77"/>
              <p:cNvSpPr/>
              <p:nvPr/>
            </p:nvSpPr>
            <p:spPr bwMode="auto">
              <a:xfrm>
                <a:off x="5221" y="2539"/>
                <a:ext cx="20" cy="17"/>
              </a:xfrm>
              <a:custGeom>
                <a:avLst/>
                <a:gdLst>
                  <a:gd name="T0" fmla="*/ 17 w 12"/>
                  <a:gd name="T1" fmla="*/ 14 h 11"/>
                  <a:gd name="T2" fmla="*/ 7 w 12"/>
                  <a:gd name="T3" fmla="*/ 17 h 11"/>
                  <a:gd name="T4" fmla="*/ 0 w 12"/>
                  <a:gd name="T5" fmla="*/ 5 h 11"/>
                  <a:gd name="T6" fmla="*/ 13 w 12"/>
                  <a:gd name="T7" fmla="*/ 0 h 11"/>
                  <a:gd name="T8" fmla="*/ 18 w 12"/>
                  <a:gd name="T9" fmla="*/ 8 h 11"/>
                  <a:gd name="T10" fmla="*/ 17 w 12"/>
                  <a:gd name="T11" fmla="*/ 1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0" y="9"/>
                    </a:moveTo>
                    <a:cubicBezTo>
                      <a:pt x="4" y="11"/>
                      <a:pt x="4" y="11"/>
                      <a:pt x="4" y="11"/>
                    </a:cubicBezTo>
                    <a:cubicBezTo>
                      <a:pt x="0" y="3"/>
                      <a:pt x="0" y="3"/>
                      <a:pt x="0" y="3"/>
                    </a:cubicBezTo>
                    <a:cubicBezTo>
                      <a:pt x="8" y="0"/>
                      <a:pt x="8" y="0"/>
                      <a:pt x="8" y="0"/>
                    </a:cubicBezTo>
                    <a:cubicBezTo>
                      <a:pt x="11" y="5"/>
                      <a:pt x="11" y="5"/>
                      <a:pt x="11" y="5"/>
                    </a:cubicBezTo>
                    <a:cubicBezTo>
                      <a:pt x="12" y="7"/>
                      <a:pt x="11" y="8"/>
                      <a:pt x="10"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8" name="Freeform 78"/>
              <p:cNvSpPr/>
              <p:nvPr/>
            </p:nvSpPr>
            <p:spPr bwMode="auto">
              <a:xfrm>
                <a:off x="5076" y="2529"/>
                <a:ext cx="71" cy="108"/>
              </a:xfrm>
              <a:custGeom>
                <a:avLst/>
                <a:gdLst>
                  <a:gd name="T0" fmla="*/ 24 w 44"/>
                  <a:gd name="T1" fmla="*/ 2 h 67"/>
                  <a:gd name="T2" fmla="*/ 6 w 44"/>
                  <a:gd name="T3" fmla="*/ 10 h 67"/>
                  <a:gd name="T4" fmla="*/ 2 w 44"/>
                  <a:gd name="T5" fmla="*/ 24 h 67"/>
                  <a:gd name="T6" fmla="*/ 34 w 44"/>
                  <a:gd name="T7" fmla="*/ 90 h 67"/>
                  <a:gd name="T8" fmla="*/ 45 w 44"/>
                  <a:gd name="T9" fmla="*/ 95 h 67"/>
                  <a:gd name="T10" fmla="*/ 45 w 44"/>
                  <a:gd name="T11" fmla="*/ 100 h 67"/>
                  <a:gd name="T12" fmla="*/ 61 w 44"/>
                  <a:gd name="T13" fmla="*/ 105 h 67"/>
                  <a:gd name="T14" fmla="*/ 68 w 44"/>
                  <a:gd name="T15" fmla="*/ 89 h 67"/>
                  <a:gd name="T16" fmla="*/ 65 w 44"/>
                  <a:gd name="T17" fmla="*/ 85 h 67"/>
                  <a:gd name="T18" fmla="*/ 68 w 44"/>
                  <a:gd name="T19" fmla="*/ 73 h 67"/>
                  <a:gd name="T20" fmla="*/ 37 w 44"/>
                  <a:gd name="T21" fmla="*/ 6 h 67"/>
                  <a:gd name="T22" fmla="*/ 24 w 44"/>
                  <a:gd name="T23" fmla="*/ 2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67">
                    <a:moveTo>
                      <a:pt x="15" y="1"/>
                    </a:moveTo>
                    <a:cubicBezTo>
                      <a:pt x="4" y="6"/>
                      <a:pt x="4" y="6"/>
                      <a:pt x="4" y="6"/>
                    </a:cubicBezTo>
                    <a:cubicBezTo>
                      <a:pt x="1" y="8"/>
                      <a:pt x="0" y="12"/>
                      <a:pt x="1" y="15"/>
                    </a:cubicBezTo>
                    <a:cubicBezTo>
                      <a:pt x="21" y="56"/>
                      <a:pt x="21" y="56"/>
                      <a:pt x="21" y="56"/>
                    </a:cubicBezTo>
                    <a:cubicBezTo>
                      <a:pt x="22" y="58"/>
                      <a:pt x="25" y="60"/>
                      <a:pt x="28" y="59"/>
                    </a:cubicBezTo>
                    <a:cubicBezTo>
                      <a:pt x="28" y="60"/>
                      <a:pt x="28" y="61"/>
                      <a:pt x="28" y="62"/>
                    </a:cubicBezTo>
                    <a:cubicBezTo>
                      <a:pt x="30" y="65"/>
                      <a:pt x="35" y="67"/>
                      <a:pt x="38" y="65"/>
                    </a:cubicBezTo>
                    <a:cubicBezTo>
                      <a:pt x="42" y="63"/>
                      <a:pt x="44" y="59"/>
                      <a:pt x="42" y="55"/>
                    </a:cubicBezTo>
                    <a:cubicBezTo>
                      <a:pt x="42" y="54"/>
                      <a:pt x="41" y="54"/>
                      <a:pt x="40" y="53"/>
                    </a:cubicBezTo>
                    <a:cubicBezTo>
                      <a:pt x="43" y="51"/>
                      <a:pt x="44" y="48"/>
                      <a:pt x="42" y="45"/>
                    </a:cubicBezTo>
                    <a:cubicBezTo>
                      <a:pt x="23" y="4"/>
                      <a:pt x="23" y="4"/>
                      <a:pt x="23" y="4"/>
                    </a:cubicBezTo>
                    <a:cubicBezTo>
                      <a:pt x="21" y="1"/>
                      <a:pt x="18" y="0"/>
                      <a:pt x="15" y="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69" name="Freeform 79"/>
              <p:cNvSpPr/>
              <p:nvPr/>
            </p:nvSpPr>
            <p:spPr bwMode="auto">
              <a:xfrm>
                <a:off x="5055" y="2498"/>
                <a:ext cx="58" cy="46"/>
              </a:xfrm>
              <a:custGeom>
                <a:avLst/>
                <a:gdLst>
                  <a:gd name="T0" fmla="*/ 45 w 36"/>
                  <a:gd name="T1" fmla="*/ 2 h 28"/>
                  <a:gd name="T2" fmla="*/ 3 w 36"/>
                  <a:gd name="T3" fmla="*/ 23 h 28"/>
                  <a:gd name="T4" fmla="*/ 2 w 36"/>
                  <a:gd name="T5" fmla="*/ 26 h 28"/>
                  <a:gd name="T6" fmla="*/ 10 w 36"/>
                  <a:gd name="T7" fmla="*/ 43 h 28"/>
                  <a:gd name="T8" fmla="*/ 13 w 36"/>
                  <a:gd name="T9" fmla="*/ 44 h 28"/>
                  <a:gd name="T10" fmla="*/ 56 w 36"/>
                  <a:gd name="T11" fmla="*/ 25 h 28"/>
                  <a:gd name="T12" fmla="*/ 58 w 36"/>
                  <a:gd name="T13" fmla="*/ 20 h 28"/>
                  <a:gd name="T14" fmla="*/ 50 w 36"/>
                  <a:gd name="T15" fmla="*/ 3 h 28"/>
                  <a:gd name="T16" fmla="*/ 45 w 36"/>
                  <a:gd name="T17" fmla="*/ 2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28">
                    <a:moveTo>
                      <a:pt x="28" y="1"/>
                    </a:moveTo>
                    <a:cubicBezTo>
                      <a:pt x="2" y="14"/>
                      <a:pt x="2" y="14"/>
                      <a:pt x="2" y="14"/>
                    </a:cubicBezTo>
                    <a:cubicBezTo>
                      <a:pt x="1" y="14"/>
                      <a:pt x="0" y="15"/>
                      <a:pt x="1" y="16"/>
                    </a:cubicBezTo>
                    <a:cubicBezTo>
                      <a:pt x="6" y="26"/>
                      <a:pt x="6" y="26"/>
                      <a:pt x="6" y="26"/>
                    </a:cubicBezTo>
                    <a:cubicBezTo>
                      <a:pt x="6" y="27"/>
                      <a:pt x="7" y="28"/>
                      <a:pt x="8" y="27"/>
                    </a:cubicBezTo>
                    <a:cubicBezTo>
                      <a:pt x="35" y="15"/>
                      <a:pt x="35" y="15"/>
                      <a:pt x="35" y="15"/>
                    </a:cubicBezTo>
                    <a:cubicBezTo>
                      <a:pt x="36" y="14"/>
                      <a:pt x="36" y="13"/>
                      <a:pt x="36" y="12"/>
                    </a:cubicBezTo>
                    <a:cubicBezTo>
                      <a:pt x="31" y="2"/>
                      <a:pt x="31" y="2"/>
                      <a:pt x="31" y="2"/>
                    </a:cubicBezTo>
                    <a:cubicBezTo>
                      <a:pt x="30" y="1"/>
                      <a:pt x="29" y="0"/>
                      <a:pt x="28" y="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0" name="Freeform 80"/>
              <p:cNvSpPr/>
              <p:nvPr/>
            </p:nvSpPr>
            <p:spPr bwMode="auto">
              <a:xfrm>
                <a:off x="5092" y="2529"/>
                <a:ext cx="55" cy="105"/>
              </a:xfrm>
              <a:custGeom>
                <a:avLst/>
                <a:gdLst>
                  <a:gd name="T0" fmla="*/ 8 w 34"/>
                  <a:gd name="T1" fmla="*/ 2 h 65"/>
                  <a:gd name="T2" fmla="*/ 0 w 34"/>
                  <a:gd name="T3" fmla="*/ 6 h 65"/>
                  <a:gd name="T4" fmla="*/ 47 w 34"/>
                  <a:gd name="T5" fmla="*/ 105 h 65"/>
                  <a:gd name="T6" fmla="*/ 52 w 34"/>
                  <a:gd name="T7" fmla="*/ 89 h 65"/>
                  <a:gd name="T8" fmla="*/ 49 w 34"/>
                  <a:gd name="T9" fmla="*/ 86 h 65"/>
                  <a:gd name="T10" fmla="*/ 52 w 34"/>
                  <a:gd name="T11" fmla="*/ 73 h 65"/>
                  <a:gd name="T12" fmla="*/ 21 w 34"/>
                  <a:gd name="T13" fmla="*/ 6 h 65"/>
                  <a:gd name="T14" fmla="*/ 8 w 34"/>
                  <a:gd name="T15" fmla="*/ 2 h 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 h="65">
                    <a:moveTo>
                      <a:pt x="5" y="1"/>
                    </a:moveTo>
                    <a:cubicBezTo>
                      <a:pt x="0" y="4"/>
                      <a:pt x="0" y="4"/>
                      <a:pt x="0" y="4"/>
                    </a:cubicBezTo>
                    <a:cubicBezTo>
                      <a:pt x="29" y="65"/>
                      <a:pt x="29" y="65"/>
                      <a:pt x="29" y="65"/>
                    </a:cubicBezTo>
                    <a:cubicBezTo>
                      <a:pt x="32" y="63"/>
                      <a:pt x="34" y="59"/>
                      <a:pt x="32" y="55"/>
                    </a:cubicBezTo>
                    <a:cubicBezTo>
                      <a:pt x="32" y="54"/>
                      <a:pt x="31" y="54"/>
                      <a:pt x="30" y="53"/>
                    </a:cubicBezTo>
                    <a:cubicBezTo>
                      <a:pt x="33" y="51"/>
                      <a:pt x="34" y="48"/>
                      <a:pt x="32" y="45"/>
                    </a:cubicBezTo>
                    <a:cubicBezTo>
                      <a:pt x="13" y="4"/>
                      <a:pt x="13" y="4"/>
                      <a:pt x="13" y="4"/>
                    </a:cubicBezTo>
                    <a:cubicBezTo>
                      <a:pt x="11" y="1"/>
                      <a:pt x="8" y="0"/>
                      <a:pt x="5" y="1"/>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1" name="Freeform 81"/>
              <p:cNvSpPr/>
              <p:nvPr/>
            </p:nvSpPr>
            <p:spPr bwMode="auto">
              <a:xfrm>
                <a:off x="5079" y="2498"/>
                <a:ext cx="34" cy="34"/>
              </a:xfrm>
              <a:custGeom>
                <a:avLst/>
                <a:gdLst>
                  <a:gd name="T0" fmla="*/ 21 w 21"/>
                  <a:gd name="T1" fmla="*/ 2 h 21"/>
                  <a:gd name="T2" fmla="*/ 0 w 21"/>
                  <a:gd name="T3" fmla="*/ 11 h 21"/>
                  <a:gd name="T4" fmla="*/ 11 w 21"/>
                  <a:gd name="T5" fmla="*/ 34 h 21"/>
                  <a:gd name="T6" fmla="*/ 32 w 21"/>
                  <a:gd name="T7" fmla="*/ 24 h 21"/>
                  <a:gd name="T8" fmla="*/ 34 w 21"/>
                  <a:gd name="T9" fmla="*/ 19 h 21"/>
                  <a:gd name="T10" fmla="*/ 26 w 21"/>
                  <a:gd name="T11" fmla="*/ 3 h 21"/>
                  <a:gd name="T12" fmla="*/ 21 w 21"/>
                  <a:gd name="T13" fmla="*/ 2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21">
                    <a:moveTo>
                      <a:pt x="13" y="1"/>
                    </a:moveTo>
                    <a:cubicBezTo>
                      <a:pt x="0" y="7"/>
                      <a:pt x="0" y="7"/>
                      <a:pt x="0" y="7"/>
                    </a:cubicBezTo>
                    <a:cubicBezTo>
                      <a:pt x="7" y="21"/>
                      <a:pt x="7" y="21"/>
                      <a:pt x="7" y="21"/>
                    </a:cubicBezTo>
                    <a:cubicBezTo>
                      <a:pt x="20" y="15"/>
                      <a:pt x="20" y="15"/>
                      <a:pt x="20" y="15"/>
                    </a:cubicBezTo>
                    <a:cubicBezTo>
                      <a:pt x="21" y="14"/>
                      <a:pt x="21" y="13"/>
                      <a:pt x="21" y="12"/>
                    </a:cubicBezTo>
                    <a:cubicBezTo>
                      <a:pt x="16" y="2"/>
                      <a:pt x="16" y="2"/>
                      <a:pt x="16" y="2"/>
                    </a:cubicBezTo>
                    <a:cubicBezTo>
                      <a:pt x="15" y="1"/>
                      <a:pt x="14" y="0"/>
                      <a:pt x="13" y="1"/>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2" name="Freeform 82"/>
              <p:cNvSpPr/>
              <p:nvPr/>
            </p:nvSpPr>
            <p:spPr bwMode="auto">
              <a:xfrm>
                <a:off x="3587" y="3288"/>
                <a:ext cx="107" cy="124"/>
              </a:xfrm>
              <a:custGeom>
                <a:avLst/>
                <a:gdLst>
                  <a:gd name="T0" fmla="*/ 58 w 66"/>
                  <a:gd name="T1" fmla="*/ 122 h 76"/>
                  <a:gd name="T2" fmla="*/ 3 w 66"/>
                  <a:gd name="T3" fmla="*/ 95 h 76"/>
                  <a:gd name="T4" fmla="*/ 2 w 66"/>
                  <a:gd name="T5" fmla="*/ 90 h 76"/>
                  <a:gd name="T6" fmla="*/ 44 w 66"/>
                  <a:gd name="T7" fmla="*/ 3 h 76"/>
                  <a:gd name="T8" fmla="*/ 49 w 66"/>
                  <a:gd name="T9" fmla="*/ 2 h 76"/>
                  <a:gd name="T10" fmla="*/ 104 w 66"/>
                  <a:gd name="T11" fmla="*/ 28 h 76"/>
                  <a:gd name="T12" fmla="*/ 107 w 66"/>
                  <a:gd name="T13" fmla="*/ 34 h 76"/>
                  <a:gd name="T14" fmla="*/ 65 w 66"/>
                  <a:gd name="T15" fmla="*/ 121 h 76"/>
                  <a:gd name="T16" fmla="*/ 58 w 66"/>
                  <a:gd name="T17" fmla="*/ 122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76">
                    <a:moveTo>
                      <a:pt x="36" y="75"/>
                    </a:moveTo>
                    <a:cubicBezTo>
                      <a:pt x="2" y="58"/>
                      <a:pt x="2" y="58"/>
                      <a:pt x="2" y="58"/>
                    </a:cubicBezTo>
                    <a:cubicBezTo>
                      <a:pt x="1" y="58"/>
                      <a:pt x="0" y="56"/>
                      <a:pt x="1" y="55"/>
                    </a:cubicBezTo>
                    <a:cubicBezTo>
                      <a:pt x="27" y="2"/>
                      <a:pt x="27" y="2"/>
                      <a:pt x="27" y="2"/>
                    </a:cubicBezTo>
                    <a:cubicBezTo>
                      <a:pt x="27" y="1"/>
                      <a:pt x="29" y="0"/>
                      <a:pt x="30" y="1"/>
                    </a:cubicBezTo>
                    <a:cubicBezTo>
                      <a:pt x="64" y="17"/>
                      <a:pt x="64" y="17"/>
                      <a:pt x="64" y="17"/>
                    </a:cubicBezTo>
                    <a:cubicBezTo>
                      <a:pt x="66" y="18"/>
                      <a:pt x="66" y="20"/>
                      <a:pt x="66" y="21"/>
                    </a:cubicBezTo>
                    <a:cubicBezTo>
                      <a:pt x="40" y="74"/>
                      <a:pt x="40" y="74"/>
                      <a:pt x="40" y="74"/>
                    </a:cubicBezTo>
                    <a:cubicBezTo>
                      <a:pt x="39" y="75"/>
                      <a:pt x="37" y="76"/>
                      <a:pt x="36" y="7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3" name="Freeform 83"/>
              <p:cNvSpPr/>
              <p:nvPr/>
            </p:nvSpPr>
            <p:spPr bwMode="auto">
              <a:xfrm>
                <a:off x="3592" y="3368"/>
                <a:ext cx="17" cy="18"/>
              </a:xfrm>
              <a:custGeom>
                <a:avLst/>
                <a:gdLst>
                  <a:gd name="T0" fmla="*/ 17 w 11"/>
                  <a:gd name="T1" fmla="*/ 5 h 11"/>
                  <a:gd name="T2" fmla="*/ 11 w 11"/>
                  <a:gd name="T3" fmla="*/ 18 h 11"/>
                  <a:gd name="T4" fmla="*/ 2 w 11"/>
                  <a:gd name="T5" fmla="*/ 15 h 11"/>
                  <a:gd name="T6" fmla="*/ 0 w 11"/>
                  <a:gd name="T7" fmla="*/ 8 h 11"/>
                  <a:gd name="T8" fmla="*/ 5 w 11"/>
                  <a:gd name="T9" fmla="*/ 0 h 11"/>
                  <a:gd name="T10" fmla="*/ 17 w 11"/>
                  <a:gd name="T11" fmla="*/ 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3"/>
                    </a:moveTo>
                    <a:cubicBezTo>
                      <a:pt x="7" y="11"/>
                      <a:pt x="7" y="11"/>
                      <a:pt x="7" y="11"/>
                    </a:cubicBezTo>
                    <a:cubicBezTo>
                      <a:pt x="1" y="9"/>
                      <a:pt x="1" y="9"/>
                      <a:pt x="1" y="9"/>
                    </a:cubicBezTo>
                    <a:cubicBezTo>
                      <a:pt x="0" y="8"/>
                      <a:pt x="0" y="7"/>
                      <a:pt x="0" y="5"/>
                    </a:cubicBezTo>
                    <a:cubicBezTo>
                      <a:pt x="3" y="0"/>
                      <a:pt x="3" y="0"/>
                      <a:pt x="3" y="0"/>
                    </a:cubicBezTo>
                    <a:lnTo>
                      <a:pt x="11" y="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4" name="Freeform 84"/>
              <p:cNvSpPr/>
              <p:nvPr/>
            </p:nvSpPr>
            <p:spPr bwMode="auto">
              <a:xfrm>
                <a:off x="3598" y="3352"/>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5" name="Freeform 85"/>
              <p:cNvSpPr/>
              <p:nvPr/>
            </p:nvSpPr>
            <p:spPr bwMode="auto">
              <a:xfrm>
                <a:off x="3605" y="3337"/>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6" name="Freeform 86"/>
              <p:cNvSpPr/>
              <p:nvPr/>
            </p:nvSpPr>
            <p:spPr bwMode="auto">
              <a:xfrm>
                <a:off x="3605" y="3374"/>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7" name="Freeform 87"/>
              <p:cNvSpPr/>
              <p:nvPr/>
            </p:nvSpPr>
            <p:spPr bwMode="auto">
              <a:xfrm>
                <a:off x="3613" y="3360"/>
                <a:ext cx="18" cy="18"/>
              </a:xfrm>
              <a:custGeom>
                <a:avLst/>
                <a:gdLst>
                  <a:gd name="T0" fmla="*/ 18 w 18"/>
                  <a:gd name="T1" fmla="*/ 6 h 18"/>
                  <a:gd name="T2" fmla="*/ 13 w 18"/>
                  <a:gd name="T3" fmla="*/ 18 h 18"/>
                  <a:gd name="T4" fmla="*/ 0 w 18"/>
                  <a:gd name="T5" fmla="*/ 13 h 18"/>
                  <a:gd name="T6" fmla="*/ 6 w 18"/>
                  <a:gd name="T7" fmla="*/ 0 h 18"/>
                  <a:gd name="T8" fmla="*/ 18 w 18"/>
                  <a:gd name="T9" fmla="*/ 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6"/>
                    </a:moveTo>
                    <a:lnTo>
                      <a:pt x="13" y="18"/>
                    </a:lnTo>
                    <a:lnTo>
                      <a:pt x="0" y="13"/>
                    </a:lnTo>
                    <a:lnTo>
                      <a:pt x="6" y="0"/>
                    </a:lnTo>
                    <a:lnTo>
                      <a:pt x="18"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8" name="Freeform 88"/>
              <p:cNvSpPr/>
              <p:nvPr/>
            </p:nvSpPr>
            <p:spPr bwMode="auto">
              <a:xfrm>
                <a:off x="3619" y="3344"/>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79" name="Freeform 89"/>
              <p:cNvSpPr/>
              <p:nvPr/>
            </p:nvSpPr>
            <p:spPr bwMode="auto">
              <a:xfrm>
                <a:off x="3613" y="3321"/>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0" name="Freeform 90"/>
              <p:cNvSpPr/>
              <p:nvPr/>
            </p:nvSpPr>
            <p:spPr bwMode="auto">
              <a:xfrm>
                <a:off x="3619" y="3306"/>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1" name="Freeform 91"/>
              <p:cNvSpPr/>
              <p:nvPr/>
            </p:nvSpPr>
            <p:spPr bwMode="auto">
              <a:xfrm>
                <a:off x="3627" y="3292"/>
                <a:ext cx="20" cy="19"/>
              </a:xfrm>
              <a:custGeom>
                <a:avLst/>
                <a:gdLst>
                  <a:gd name="T0" fmla="*/ 20 w 12"/>
                  <a:gd name="T1" fmla="*/ 6 h 12"/>
                  <a:gd name="T2" fmla="*/ 13 w 12"/>
                  <a:gd name="T3" fmla="*/ 19 h 12"/>
                  <a:gd name="T4" fmla="*/ 0 w 12"/>
                  <a:gd name="T5" fmla="*/ 13 h 12"/>
                  <a:gd name="T6" fmla="*/ 5 w 12"/>
                  <a:gd name="T7" fmla="*/ 3 h 12"/>
                  <a:gd name="T8" fmla="*/ 10 w 12"/>
                  <a:gd name="T9" fmla="*/ 2 h 12"/>
                  <a:gd name="T10" fmla="*/ 20 w 12"/>
                  <a:gd name="T11" fmla="*/ 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4"/>
                    </a:moveTo>
                    <a:cubicBezTo>
                      <a:pt x="8" y="12"/>
                      <a:pt x="8" y="12"/>
                      <a:pt x="8" y="12"/>
                    </a:cubicBezTo>
                    <a:cubicBezTo>
                      <a:pt x="0" y="8"/>
                      <a:pt x="0" y="8"/>
                      <a:pt x="0" y="8"/>
                    </a:cubicBezTo>
                    <a:cubicBezTo>
                      <a:pt x="3" y="2"/>
                      <a:pt x="3" y="2"/>
                      <a:pt x="3" y="2"/>
                    </a:cubicBezTo>
                    <a:cubicBezTo>
                      <a:pt x="3" y="1"/>
                      <a:pt x="5" y="0"/>
                      <a:pt x="6" y="1"/>
                    </a:cubicBezTo>
                    <a:lnTo>
                      <a:pt x="12" y="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2" name="Freeform 92"/>
              <p:cNvSpPr/>
              <p:nvPr/>
            </p:nvSpPr>
            <p:spPr bwMode="auto">
              <a:xfrm>
                <a:off x="3627" y="3329"/>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3" name="Freeform 93"/>
              <p:cNvSpPr/>
              <p:nvPr/>
            </p:nvSpPr>
            <p:spPr bwMode="auto">
              <a:xfrm>
                <a:off x="3634" y="3314"/>
                <a:ext cx="19" cy="18"/>
              </a:xfrm>
              <a:custGeom>
                <a:avLst/>
                <a:gdLst>
                  <a:gd name="T0" fmla="*/ 19 w 19"/>
                  <a:gd name="T1" fmla="*/ 5 h 18"/>
                  <a:gd name="T2" fmla="*/ 13 w 19"/>
                  <a:gd name="T3" fmla="*/ 18 h 18"/>
                  <a:gd name="T4" fmla="*/ 0 w 19"/>
                  <a:gd name="T5" fmla="*/ 12 h 18"/>
                  <a:gd name="T6" fmla="*/ 6 w 19"/>
                  <a:gd name="T7" fmla="*/ 0 h 18"/>
                  <a:gd name="T8" fmla="*/ 19 w 19"/>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5"/>
                    </a:moveTo>
                    <a:lnTo>
                      <a:pt x="13" y="18"/>
                    </a:lnTo>
                    <a:lnTo>
                      <a:pt x="0" y="12"/>
                    </a:lnTo>
                    <a:lnTo>
                      <a:pt x="6" y="0"/>
                    </a:lnTo>
                    <a:lnTo>
                      <a:pt x="19" y="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4" name="Freeform 94"/>
              <p:cNvSpPr/>
              <p:nvPr/>
            </p:nvSpPr>
            <p:spPr bwMode="auto">
              <a:xfrm>
                <a:off x="3642" y="3298"/>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5" name="Freeform 95"/>
              <p:cNvSpPr/>
              <p:nvPr/>
            </p:nvSpPr>
            <p:spPr bwMode="auto">
              <a:xfrm>
                <a:off x="3621" y="3382"/>
                <a:ext cx="18" cy="18"/>
              </a:xfrm>
              <a:custGeom>
                <a:avLst/>
                <a:gdLst>
                  <a:gd name="T0" fmla="*/ 18 w 18"/>
                  <a:gd name="T1" fmla="*/ 5 h 18"/>
                  <a:gd name="T2" fmla="*/ 13 w 18"/>
                  <a:gd name="T3" fmla="*/ 18 h 18"/>
                  <a:gd name="T4" fmla="*/ 0 w 18"/>
                  <a:gd name="T5" fmla="*/ 13 h 18"/>
                  <a:gd name="T6" fmla="*/ 6 w 18"/>
                  <a:gd name="T7" fmla="*/ 0 h 18"/>
                  <a:gd name="T8" fmla="*/ 18 w 18"/>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5"/>
                    </a:moveTo>
                    <a:lnTo>
                      <a:pt x="13" y="18"/>
                    </a:lnTo>
                    <a:lnTo>
                      <a:pt x="0" y="13"/>
                    </a:lnTo>
                    <a:lnTo>
                      <a:pt x="6" y="0"/>
                    </a:lnTo>
                    <a:lnTo>
                      <a:pt x="18" y="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6" name="Freeform 96"/>
              <p:cNvSpPr/>
              <p:nvPr/>
            </p:nvSpPr>
            <p:spPr bwMode="auto">
              <a:xfrm>
                <a:off x="3627" y="3366"/>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7" name="Freeform 97"/>
              <p:cNvSpPr/>
              <p:nvPr/>
            </p:nvSpPr>
            <p:spPr bwMode="auto">
              <a:xfrm>
                <a:off x="3635" y="3352"/>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8" name="Freeform 98"/>
              <p:cNvSpPr/>
              <p:nvPr/>
            </p:nvSpPr>
            <p:spPr bwMode="auto">
              <a:xfrm>
                <a:off x="3635" y="3389"/>
                <a:ext cx="18" cy="18"/>
              </a:xfrm>
              <a:custGeom>
                <a:avLst/>
                <a:gdLst>
                  <a:gd name="T0" fmla="*/ 18 w 11"/>
                  <a:gd name="T1" fmla="*/ 7 h 11"/>
                  <a:gd name="T2" fmla="*/ 15 w 11"/>
                  <a:gd name="T3" fmla="*/ 16 h 11"/>
                  <a:gd name="T4" fmla="*/ 8 w 11"/>
                  <a:gd name="T5" fmla="*/ 18 h 11"/>
                  <a:gd name="T6" fmla="*/ 0 w 11"/>
                  <a:gd name="T7" fmla="*/ 13 h 11"/>
                  <a:gd name="T8" fmla="*/ 5 w 11"/>
                  <a:gd name="T9" fmla="*/ 0 h 11"/>
                  <a:gd name="T10" fmla="*/ 18 w 11"/>
                  <a:gd name="T11" fmla="*/ 7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4"/>
                    </a:moveTo>
                    <a:cubicBezTo>
                      <a:pt x="9" y="10"/>
                      <a:pt x="9" y="10"/>
                      <a:pt x="9" y="10"/>
                    </a:cubicBezTo>
                    <a:cubicBezTo>
                      <a:pt x="8" y="11"/>
                      <a:pt x="6" y="11"/>
                      <a:pt x="5" y="11"/>
                    </a:cubicBezTo>
                    <a:cubicBezTo>
                      <a:pt x="0" y="8"/>
                      <a:pt x="0" y="8"/>
                      <a:pt x="0" y="8"/>
                    </a:cubicBezTo>
                    <a:cubicBezTo>
                      <a:pt x="3" y="0"/>
                      <a:pt x="3" y="0"/>
                      <a:pt x="3" y="0"/>
                    </a:cubicBezTo>
                    <a:lnTo>
                      <a:pt x="11" y="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89" name="Freeform 99"/>
              <p:cNvSpPr/>
              <p:nvPr/>
            </p:nvSpPr>
            <p:spPr bwMode="auto">
              <a:xfrm>
                <a:off x="3642" y="3374"/>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0" name="Freeform 100"/>
              <p:cNvSpPr/>
              <p:nvPr/>
            </p:nvSpPr>
            <p:spPr bwMode="auto">
              <a:xfrm>
                <a:off x="3650" y="3358"/>
                <a:ext cx="18" cy="20"/>
              </a:xfrm>
              <a:custGeom>
                <a:avLst/>
                <a:gdLst>
                  <a:gd name="T0" fmla="*/ 18 w 18"/>
                  <a:gd name="T1" fmla="*/ 7 h 20"/>
                  <a:gd name="T2" fmla="*/ 13 w 18"/>
                  <a:gd name="T3" fmla="*/ 20 h 20"/>
                  <a:gd name="T4" fmla="*/ 0 w 18"/>
                  <a:gd name="T5" fmla="*/ 13 h 20"/>
                  <a:gd name="T6" fmla="*/ 5 w 18"/>
                  <a:gd name="T7" fmla="*/ 0 h 20"/>
                  <a:gd name="T8" fmla="*/ 18 w 18"/>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7"/>
                    </a:moveTo>
                    <a:lnTo>
                      <a:pt x="13" y="20"/>
                    </a:lnTo>
                    <a:lnTo>
                      <a:pt x="0" y="13"/>
                    </a:lnTo>
                    <a:lnTo>
                      <a:pt x="5" y="0"/>
                    </a:lnTo>
                    <a:lnTo>
                      <a:pt x="18"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1" name="Freeform 101"/>
              <p:cNvSpPr/>
              <p:nvPr/>
            </p:nvSpPr>
            <p:spPr bwMode="auto">
              <a:xfrm>
                <a:off x="3642" y="3335"/>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2" name="Freeform 102"/>
              <p:cNvSpPr/>
              <p:nvPr/>
            </p:nvSpPr>
            <p:spPr bwMode="auto">
              <a:xfrm>
                <a:off x="3650" y="3321"/>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3" name="Freeform 103"/>
              <p:cNvSpPr/>
              <p:nvPr/>
            </p:nvSpPr>
            <p:spPr bwMode="auto">
              <a:xfrm>
                <a:off x="3656" y="3306"/>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4" name="Freeform 104"/>
              <p:cNvSpPr/>
              <p:nvPr/>
            </p:nvSpPr>
            <p:spPr bwMode="auto">
              <a:xfrm>
                <a:off x="3656" y="3344"/>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5" name="Freeform 105"/>
              <p:cNvSpPr/>
              <p:nvPr/>
            </p:nvSpPr>
            <p:spPr bwMode="auto">
              <a:xfrm>
                <a:off x="3665" y="3329"/>
                <a:ext cx="19" cy="18"/>
              </a:xfrm>
              <a:custGeom>
                <a:avLst/>
                <a:gdLst>
                  <a:gd name="T0" fmla="*/ 19 w 19"/>
                  <a:gd name="T1" fmla="*/ 5 h 18"/>
                  <a:gd name="T2" fmla="*/ 13 w 19"/>
                  <a:gd name="T3" fmla="*/ 18 h 18"/>
                  <a:gd name="T4" fmla="*/ 0 w 19"/>
                  <a:gd name="T5" fmla="*/ 11 h 18"/>
                  <a:gd name="T6" fmla="*/ 6 w 19"/>
                  <a:gd name="T7" fmla="*/ 0 h 18"/>
                  <a:gd name="T8" fmla="*/ 19 w 19"/>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5"/>
                    </a:moveTo>
                    <a:lnTo>
                      <a:pt x="13" y="18"/>
                    </a:lnTo>
                    <a:lnTo>
                      <a:pt x="0" y="11"/>
                    </a:lnTo>
                    <a:lnTo>
                      <a:pt x="6" y="0"/>
                    </a:lnTo>
                    <a:lnTo>
                      <a:pt x="19" y="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6" name="Freeform 106"/>
              <p:cNvSpPr/>
              <p:nvPr/>
            </p:nvSpPr>
            <p:spPr bwMode="auto">
              <a:xfrm>
                <a:off x="3671" y="3313"/>
                <a:ext cx="19" cy="19"/>
              </a:xfrm>
              <a:custGeom>
                <a:avLst/>
                <a:gdLst>
                  <a:gd name="T0" fmla="*/ 17 w 12"/>
                  <a:gd name="T1" fmla="*/ 10 h 12"/>
                  <a:gd name="T2" fmla="*/ 13 w 12"/>
                  <a:gd name="T3" fmla="*/ 19 h 12"/>
                  <a:gd name="T4" fmla="*/ 0 w 12"/>
                  <a:gd name="T5" fmla="*/ 13 h 12"/>
                  <a:gd name="T6" fmla="*/ 6 w 12"/>
                  <a:gd name="T7" fmla="*/ 0 h 12"/>
                  <a:gd name="T8" fmla="*/ 16 w 12"/>
                  <a:gd name="T9" fmla="*/ 5 h 12"/>
                  <a:gd name="T10" fmla="*/ 17 w 12"/>
                  <a:gd name="T11" fmla="*/ 1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1" y="6"/>
                    </a:moveTo>
                    <a:cubicBezTo>
                      <a:pt x="8" y="12"/>
                      <a:pt x="8" y="12"/>
                      <a:pt x="8" y="12"/>
                    </a:cubicBezTo>
                    <a:cubicBezTo>
                      <a:pt x="0" y="8"/>
                      <a:pt x="0" y="8"/>
                      <a:pt x="0" y="8"/>
                    </a:cubicBezTo>
                    <a:cubicBezTo>
                      <a:pt x="4" y="0"/>
                      <a:pt x="4" y="0"/>
                      <a:pt x="4" y="0"/>
                    </a:cubicBezTo>
                    <a:cubicBezTo>
                      <a:pt x="10" y="3"/>
                      <a:pt x="10" y="3"/>
                      <a:pt x="10" y="3"/>
                    </a:cubicBezTo>
                    <a:cubicBezTo>
                      <a:pt x="11" y="4"/>
                      <a:pt x="12" y="5"/>
                      <a:pt x="11" y="6"/>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7" name="Freeform 107"/>
              <p:cNvSpPr/>
              <p:nvPr/>
            </p:nvSpPr>
            <p:spPr bwMode="auto">
              <a:xfrm>
                <a:off x="3656" y="3146"/>
                <a:ext cx="107" cy="121"/>
              </a:xfrm>
              <a:custGeom>
                <a:avLst/>
                <a:gdLst>
                  <a:gd name="T0" fmla="*/ 58 w 66"/>
                  <a:gd name="T1" fmla="*/ 121 h 75"/>
                  <a:gd name="T2" fmla="*/ 3 w 66"/>
                  <a:gd name="T3" fmla="*/ 94 h 75"/>
                  <a:gd name="T4" fmla="*/ 2 w 66"/>
                  <a:gd name="T5" fmla="*/ 87 h 75"/>
                  <a:gd name="T6" fmla="*/ 44 w 66"/>
                  <a:gd name="T7" fmla="*/ 3 h 75"/>
                  <a:gd name="T8" fmla="*/ 50 w 66"/>
                  <a:gd name="T9" fmla="*/ 0 h 75"/>
                  <a:gd name="T10" fmla="*/ 104 w 66"/>
                  <a:gd name="T11" fmla="*/ 27 h 75"/>
                  <a:gd name="T12" fmla="*/ 107 w 66"/>
                  <a:gd name="T13" fmla="*/ 34 h 75"/>
                  <a:gd name="T14" fmla="*/ 65 w 66"/>
                  <a:gd name="T15" fmla="*/ 118 h 75"/>
                  <a:gd name="T16" fmla="*/ 58 w 66"/>
                  <a:gd name="T17" fmla="*/ 121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75">
                    <a:moveTo>
                      <a:pt x="36" y="75"/>
                    </a:moveTo>
                    <a:cubicBezTo>
                      <a:pt x="2" y="58"/>
                      <a:pt x="2" y="58"/>
                      <a:pt x="2" y="58"/>
                    </a:cubicBezTo>
                    <a:cubicBezTo>
                      <a:pt x="1" y="57"/>
                      <a:pt x="0" y="56"/>
                      <a:pt x="1" y="54"/>
                    </a:cubicBezTo>
                    <a:cubicBezTo>
                      <a:pt x="27" y="2"/>
                      <a:pt x="27" y="2"/>
                      <a:pt x="27" y="2"/>
                    </a:cubicBezTo>
                    <a:cubicBezTo>
                      <a:pt x="28" y="0"/>
                      <a:pt x="29" y="0"/>
                      <a:pt x="31" y="0"/>
                    </a:cubicBezTo>
                    <a:cubicBezTo>
                      <a:pt x="64" y="17"/>
                      <a:pt x="64" y="17"/>
                      <a:pt x="64" y="17"/>
                    </a:cubicBezTo>
                    <a:cubicBezTo>
                      <a:pt x="66" y="18"/>
                      <a:pt x="66" y="19"/>
                      <a:pt x="66" y="21"/>
                    </a:cubicBezTo>
                    <a:cubicBezTo>
                      <a:pt x="40" y="73"/>
                      <a:pt x="40" y="73"/>
                      <a:pt x="40" y="73"/>
                    </a:cubicBezTo>
                    <a:cubicBezTo>
                      <a:pt x="39" y="75"/>
                      <a:pt x="38" y="75"/>
                      <a:pt x="36" y="75"/>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8" name="Freeform 108"/>
              <p:cNvSpPr/>
              <p:nvPr/>
            </p:nvSpPr>
            <p:spPr bwMode="auto">
              <a:xfrm>
                <a:off x="3661" y="3224"/>
                <a:ext cx="18" cy="19"/>
              </a:xfrm>
              <a:custGeom>
                <a:avLst/>
                <a:gdLst>
                  <a:gd name="T0" fmla="*/ 18 w 11"/>
                  <a:gd name="T1" fmla="*/ 6 h 12"/>
                  <a:gd name="T2" fmla="*/ 11 w 11"/>
                  <a:gd name="T3" fmla="*/ 19 h 12"/>
                  <a:gd name="T4" fmla="*/ 3 w 11"/>
                  <a:gd name="T5" fmla="*/ 14 h 12"/>
                  <a:gd name="T6" fmla="*/ 0 w 11"/>
                  <a:gd name="T7" fmla="*/ 10 h 12"/>
                  <a:gd name="T8" fmla="*/ 5 w 11"/>
                  <a:gd name="T9" fmla="*/ 0 h 12"/>
                  <a:gd name="T10" fmla="*/ 18 w 11"/>
                  <a:gd name="T11" fmla="*/ 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
                    <a:moveTo>
                      <a:pt x="11" y="4"/>
                    </a:moveTo>
                    <a:cubicBezTo>
                      <a:pt x="7" y="12"/>
                      <a:pt x="7" y="12"/>
                      <a:pt x="7" y="12"/>
                    </a:cubicBezTo>
                    <a:cubicBezTo>
                      <a:pt x="2" y="9"/>
                      <a:pt x="2" y="9"/>
                      <a:pt x="2" y="9"/>
                    </a:cubicBezTo>
                    <a:cubicBezTo>
                      <a:pt x="0" y="9"/>
                      <a:pt x="0" y="7"/>
                      <a:pt x="0" y="6"/>
                    </a:cubicBezTo>
                    <a:cubicBezTo>
                      <a:pt x="3" y="0"/>
                      <a:pt x="3" y="0"/>
                      <a:pt x="3" y="0"/>
                    </a:cubicBezTo>
                    <a:lnTo>
                      <a:pt x="11" y="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99" name="Freeform 109"/>
              <p:cNvSpPr/>
              <p:nvPr/>
            </p:nvSpPr>
            <p:spPr bwMode="auto">
              <a:xfrm>
                <a:off x="3668" y="3209"/>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0" name="Freeform 110"/>
              <p:cNvSpPr/>
              <p:nvPr/>
            </p:nvSpPr>
            <p:spPr bwMode="auto">
              <a:xfrm>
                <a:off x="3674" y="3195"/>
                <a:ext cx="20" cy="17"/>
              </a:xfrm>
              <a:custGeom>
                <a:avLst/>
                <a:gdLst>
                  <a:gd name="T0" fmla="*/ 20 w 20"/>
                  <a:gd name="T1" fmla="*/ 6 h 17"/>
                  <a:gd name="T2" fmla="*/ 13 w 20"/>
                  <a:gd name="T3" fmla="*/ 17 h 17"/>
                  <a:gd name="T4" fmla="*/ 0 w 20"/>
                  <a:gd name="T5" fmla="*/ 13 h 17"/>
                  <a:gd name="T6" fmla="*/ 7 w 20"/>
                  <a:gd name="T7" fmla="*/ 0 h 17"/>
                  <a:gd name="T8" fmla="*/ 20 w 20"/>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7">
                    <a:moveTo>
                      <a:pt x="20" y="6"/>
                    </a:moveTo>
                    <a:lnTo>
                      <a:pt x="13" y="17"/>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1" name="Freeform 111"/>
              <p:cNvSpPr/>
              <p:nvPr/>
            </p:nvSpPr>
            <p:spPr bwMode="auto">
              <a:xfrm>
                <a:off x="3674" y="3232"/>
                <a:ext cx="20" cy="18"/>
              </a:xfrm>
              <a:custGeom>
                <a:avLst/>
                <a:gdLst>
                  <a:gd name="T0" fmla="*/ 20 w 20"/>
                  <a:gd name="T1" fmla="*/ 5 h 18"/>
                  <a:gd name="T2" fmla="*/ 13 w 20"/>
                  <a:gd name="T3" fmla="*/ 18 h 18"/>
                  <a:gd name="T4" fmla="*/ 0 w 20"/>
                  <a:gd name="T5" fmla="*/ 13 h 18"/>
                  <a:gd name="T6" fmla="*/ 7 w 20"/>
                  <a:gd name="T7" fmla="*/ 0 h 18"/>
                  <a:gd name="T8" fmla="*/ 20 w 20"/>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5"/>
                    </a:moveTo>
                    <a:lnTo>
                      <a:pt x="13" y="18"/>
                    </a:lnTo>
                    <a:lnTo>
                      <a:pt x="0" y="13"/>
                    </a:lnTo>
                    <a:lnTo>
                      <a:pt x="7" y="0"/>
                    </a:lnTo>
                    <a:lnTo>
                      <a:pt x="20" y="5"/>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2" name="Freeform 112"/>
              <p:cNvSpPr/>
              <p:nvPr/>
            </p:nvSpPr>
            <p:spPr bwMode="auto">
              <a:xfrm>
                <a:off x="3682" y="3216"/>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3" name="Freeform 113"/>
              <p:cNvSpPr/>
              <p:nvPr/>
            </p:nvSpPr>
            <p:spPr bwMode="auto">
              <a:xfrm>
                <a:off x="3689" y="3201"/>
                <a:ext cx="19" cy="19"/>
              </a:xfrm>
              <a:custGeom>
                <a:avLst/>
                <a:gdLst>
                  <a:gd name="T0" fmla="*/ 19 w 19"/>
                  <a:gd name="T1" fmla="*/ 7 h 19"/>
                  <a:gd name="T2" fmla="*/ 13 w 19"/>
                  <a:gd name="T3" fmla="*/ 19 h 19"/>
                  <a:gd name="T4" fmla="*/ 0 w 19"/>
                  <a:gd name="T5" fmla="*/ 13 h 19"/>
                  <a:gd name="T6" fmla="*/ 6 w 19"/>
                  <a:gd name="T7" fmla="*/ 0 h 19"/>
                  <a:gd name="T8" fmla="*/ 19 w 19"/>
                  <a:gd name="T9" fmla="*/ 7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7"/>
                    </a:moveTo>
                    <a:lnTo>
                      <a:pt x="13" y="19"/>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4" name="Freeform 114"/>
              <p:cNvSpPr/>
              <p:nvPr/>
            </p:nvSpPr>
            <p:spPr bwMode="auto">
              <a:xfrm>
                <a:off x="3682" y="3178"/>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5" name="Freeform 115"/>
              <p:cNvSpPr/>
              <p:nvPr/>
            </p:nvSpPr>
            <p:spPr bwMode="auto">
              <a:xfrm>
                <a:off x="3690" y="3164"/>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6" name="Freeform 116"/>
              <p:cNvSpPr/>
              <p:nvPr/>
            </p:nvSpPr>
            <p:spPr bwMode="auto">
              <a:xfrm>
                <a:off x="3697" y="3149"/>
                <a:ext cx="19" cy="18"/>
              </a:xfrm>
              <a:custGeom>
                <a:avLst/>
                <a:gdLst>
                  <a:gd name="T0" fmla="*/ 19 w 12"/>
                  <a:gd name="T1" fmla="*/ 5 h 11"/>
                  <a:gd name="T2" fmla="*/ 13 w 12"/>
                  <a:gd name="T3" fmla="*/ 18 h 11"/>
                  <a:gd name="T4" fmla="*/ 0 w 12"/>
                  <a:gd name="T5" fmla="*/ 11 h 11"/>
                  <a:gd name="T6" fmla="*/ 5 w 12"/>
                  <a:gd name="T7" fmla="*/ 3 h 11"/>
                  <a:gd name="T8" fmla="*/ 10 w 12"/>
                  <a:gd name="T9" fmla="*/ 2 h 11"/>
                  <a:gd name="T10" fmla="*/ 19 w 12"/>
                  <a:gd name="T11" fmla="*/ 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3"/>
                    </a:moveTo>
                    <a:cubicBezTo>
                      <a:pt x="8" y="11"/>
                      <a:pt x="8" y="11"/>
                      <a:pt x="8" y="11"/>
                    </a:cubicBezTo>
                    <a:cubicBezTo>
                      <a:pt x="0" y="7"/>
                      <a:pt x="0" y="7"/>
                      <a:pt x="0" y="7"/>
                    </a:cubicBezTo>
                    <a:cubicBezTo>
                      <a:pt x="3" y="2"/>
                      <a:pt x="3" y="2"/>
                      <a:pt x="3" y="2"/>
                    </a:cubicBezTo>
                    <a:cubicBezTo>
                      <a:pt x="4" y="0"/>
                      <a:pt x="5" y="0"/>
                      <a:pt x="6" y="1"/>
                    </a:cubicBezTo>
                    <a:lnTo>
                      <a:pt x="12" y="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7" name="Freeform 117"/>
              <p:cNvSpPr/>
              <p:nvPr/>
            </p:nvSpPr>
            <p:spPr bwMode="auto">
              <a:xfrm>
                <a:off x="3697" y="3185"/>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8" name="Freeform 118"/>
              <p:cNvSpPr/>
              <p:nvPr/>
            </p:nvSpPr>
            <p:spPr bwMode="auto">
              <a:xfrm>
                <a:off x="3705" y="3170"/>
                <a:ext cx="18" cy="20"/>
              </a:xfrm>
              <a:custGeom>
                <a:avLst/>
                <a:gdLst>
                  <a:gd name="T0" fmla="*/ 18 w 18"/>
                  <a:gd name="T1" fmla="*/ 7 h 20"/>
                  <a:gd name="T2" fmla="*/ 13 w 18"/>
                  <a:gd name="T3" fmla="*/ 20 h 20"/>
                  <a:gd name="T4" fmla="*/ 0 w 18"/>
                  <a:gd name="T5" fmla="*/ 13 h 20"/>
                  <a:gd name="T6" fmla="*/ 5 w 18"/>
                  <a:gd name="T7" fmla="*/ 0 h 20"/>
                  <a:gd name="T8" fmla="*/ 18 w 18"/>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7"/>
                    </a:moveTo>
                    <a:lnTo>
                      <a:pt x="13" y="20"/>
                    </a:lnTo>
                    <a:lnTo>
                      <a:pt x="0" y="13"/>
                    </a:lnTo>
                    <a:lnTo>
                      <a:pt x="5" y="0"/>
                    </a:lnTo>
                    <a:lnTo>
                      <a:pt x="18"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09" name="Freeform 119"/>
              <p:cNvSpPr/>
              <p:nvPr/>
            </p:nvSpPr>
            <p:spPr bwMode="auto">
              <a:xfrm>
                <a:off x="3712" y="3156"/>
                <a:ext cx="19" cy="19"/>
              </a:xfrm>
              <a:custGeom>
                <a:avLst/>
                <a:gdLst>
                  <a:gd name="T0" fmla="*/ 19 w 19"/>
                  <a:gd name="T1" fmla="*/ 6 h 19"/>
                  <a:gd name="T2" fmla="*/ 12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2"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0" name="Freeform 120"/>
              <p:cNvSpPr/>
              <p:nvPr/>
            </p:nvSpPr>
            <p:spPr bwMode="auto">
              <a:xfrm>
                <a:off x="3690" y="3238"/>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1" name="Freeform 121"/>
              <p:cNvSpPr/>
              <p:nvPr/>
            </p:nvSpPr>
            <p:spPr bwMode="auto">
              <a:xfrm>
                <a:off x="3697" y="3224"/>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2" name="Freeform 122"/>
              <p:cNvSpPr/>
              <p:nvPr/>
            </p:nvSpPr>
            <p:spPr bwMode="auto">
              <a:xfrm>
                <a:off x="3705" y="3209"/>
                <a:ext cx="19" cy="18"/>
              </a:xfrm>
              <a:custGeom>
                <a:avLst/>
                <a:gdLst>
                  <a:gd name="T0" fmla="*/ 19 w 19"/>
                  <a:gd name="T1" fmla="*/ 7 h 18"/>
                  <a:gd name="T2" fmla="*/ 13 w 19"/>
                  <a:gd name="T3" fmla="*/ 18 h 18"/>
                  <a:gd name="T4" fmla="*/ 0 w 19"/>
                  <a:gd name="T5" fmla="*/ 13 h 18"/>
                  <a:gd name="T6" fmla="*/ 7 w 19"/>
                  <a:gd name="T7" fmla="*/ 0 h 18"/>
                  <a:gd name="T8" fmla="*/ 19 w 19"/>
                  <a:gd name="T9" fmla="*/ 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7"/>
                    </a:moveTo>
                    <a:lnTo>
                      <a:pt x="13" y="18"/>
                    </a:lnTo>
                    <a:lnTo>
                      <a:pt x="0" y="13"/>
                    </a:lnTo>
                    <a:lnTo>
                      <a:pt x="7"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3" name="Freeform 123"/>
              <p:cNvSpPr/>
              <p:nvPr/>
            </p:nvSpPr>
            <p:spPr bwMode="auto">
              <a:xfrm>
                <a:off x="3705" y="3246"/>
                <a:ext cx="19" cy="18"/>
              </a:xfrm>
              <a:custGeom>
                <a:avLst/>
                <a:gdLst>
                  <a:gd name="T0" fmla="*/ 19 w 12"/>
                  <a:gd name="T1" fmla="*/ 5 h 11"/>
                  <a:gd name="T2" fmla="*/ 14 w 12"/>
                  <a:gd name="T3" fmla="*/ 15 h 11"/>
                  <a:gd name="T4" fmla="*/ 8 w 12"/>
                  <a:gd name="T5" fmla="*/ 16 h 11"/>
                  <a:gd name="T6" fmla="*/ 0 w 12"/>
                  <a:gd name="T7" fmla="*/ 13 h 11"/>
                  <a:gd name="T8" fmla="*/ 6 w 12"/>
                  <a:gd name="T9" fmla="*/ 0 h 11"/>
                  <a:gd name="T10" fmla="*/ 19 w 12"/>
                  <a:gd name="T11" fmla="*/ 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3"/>
                    </a:moveTo>
                    <a:cubicBezTo>
                      <a:pt x="9" y="9"/>
                      <a:pt x="9" y="9"/>
                      <a:pt x="9" y="9"/>
                    </a:cubicBezTo>
                    <a:cubicBezTo>
                      <a:pt x="8" y="10"/>
                      <a:pt x="7" y="11"/>
                      <a:pt x="5" y="10"/>
                    </a:cubicBezTo>
                    <a:cubicBezTo>
                      <a:pt x="0" y="8"/>
                      <a:pt x="0" y="8"/>
                      <a:pt x="0" y="8"/>
                    </a:cubicBezTo>
                    <a:cubicBezTo>
                      <a:pt x="4" y="0"/>
                      <a:pt x="4" y="0"/>
                      <a:pt x="4" y="0"/>
                    </a:cubicBezTo>
                    <a:lnTo>
                      <a:pt x="12" y="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4" name="Freeform 124"/>
              <p:cNvSpPr/>
              <p:nvPr/>
            </p:nvSpPr>
            <p:spPr bwMode="auto">
              <a:xfrm>
                <a:off x="3712" y="3230"/>
                <a:ext cx="19" cy="20"/>
              </a:xfrm>
              <a:custGeom>
                <a:avLst/>
                <a:gdLst>
                  <a:gd name="T0" fmla="*/ 19 w 19"/>
                  <a:gd name="T1" fmla="*/ 7 h 20"/>
                  <a:gd name="T2" fmla="*/ 12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2" y="20"/>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5" name="Freeform 125"/>
              <p:cNvSpPr/>
              <p:nvPr/>
            </p:nvSpPr>
            <p:spPr bwMode="auto">
              <a:xfrm>
                <a:off x="3720" y="3216"/>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6" name="Freeform 126"/>
              <p:cNvSpPr/>
              <p:nvPr/>
            </p:nvSpPr>
            <p:spPr bwMode="auto">
              <a:xfrm>
                <a:off x="3713" y="3193"/>
                <a:ext cx="18" cy="19"/>
              </a:xfrm>
              <a:custGeom>
                <a:avLst/>
                <a:gdLst>
                  <a:gd name="T0" fmla="*/ 18 w 18"/>
                  <a:gd name="T1" fmla="*/ 6 h 19"/>
                  <a:gd name="T2" fmla="*/ 13 w 18"/>
                  <a:gd name="T3" fmla="*/ 19 h 19"/>
                  <a:gd name="T4" fmla="*/ 0 w 18"/>
                  <a:gd name="T5" fmla="*/ 13 h 19"/>
                  <a:gd name="T6" fmla="*/ 5 w 18"/>
                  <a:gd name="T7" fmla="*/ 0 h 19"/>
                  <a:gd name="T8" fmla="*/ 18 w 18"/>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6"/>
                    </a:moveTo>
                    <a:lnTo>
                      <a:pt x="13" y="19"/>
                    </a:lnTo>
                    <a:lnTo>
                      <a:pt x="0" y="13"/>
                    </a:lnTo>
                    <a:lnTo>
                      <a:pt x="5" y="0"/>
                    </a:lnTo>
                    <a:lnTo>
                      <a:pt x="18"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7" name="Freeform 127"/>
              <p:cNvSpPr/>
              <p:nvPr/>
            </p:nvSpPr>
            <p:spPr bwMode="auto">
              <a:xfrm>
                <a:off x="3720" y="3178"/>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8" name="Freeform 128"/>
              <p:cNvSpPr/>
              <p:nvPr/>
            </p:nvSpPr>
            <p:spPr bwMode="auto">
              <a:xfrm>
                <a:off x="3728" y="3164"/>
                <a:ext cx="19" cy="18"/>
              </a:xfrm>
              <a:custGeom>
                <a:avLst/>
                <a:gdLst>
                  <a:gd name="T0" fmla="*/ 19 w 19"/>
                  <a:gd name="T1" fmla="*/ 5 h 18"/>
                  <a:gd name="T2" fmla="*/ 13 w 19"/>
                  <a:gd name="T3" fmla="*/ 18 h 18"/>
                  <a:gd name="T4" fmla="*/ 0 w 19"/>
                  <a:gd name="T5" fmla="*/ 11 h 18"/>
                  <a:gd name="T6" fmla="*/ 6 w 19"/>
                  <a:gd name="T7" fmla="*/ 0 h 18"/>
                  <a:gd name="T8" fmla="*/ 19 w 19"/>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5"/>
                    </a:moveTo>
                    <a:lnTo>
                      <a:pt x="13" y="18"/>
                    </a:lnTo>
                    <a:lnTo>
                      <a:pt x="0" y="11"/>
                    </a:lnTo>
                    <a:lnTo>
                      <a:pt x="6" y="0"/>
                    </a:lnTo>
                    <a:lnTo>
                      <a:pt x="19" y="5"/>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19" name="Freeform 129"/>
              <p:cNvSpPr/>
              <p:nvPr/>
            </p:nvSpPr>
            <p:spPr bwMode="auto">
              <a:xfrm>
                <a:off x="3726" y="3199"/>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0" name="Freeform 130"/>
              <p:cNvSpPr/>
              <p:nvPr/>
            </p:nvSpPr>
            <p:spPr bwMode="auto">
              <a:xfrm>
                <a:off x="3734" y="3185"/>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1" name="Freeform 131"/>
              <p:cNvSpPr/>
              <p:nvPr/>
            </p:nvSpPr>
            <p:spPr bwMode="auto">
              <a:xfrm>
                <a:off x="3742" y="3170"/>
                <a:ext cx="18" cy="20"/>
              </a:xfrm>
              <a:custGeom>
                <a:avLst/>
                <a:gdLst>
                  <a:gd name="T0" fmla="*/ 16 w 11"/>
                  <a:gd name="T1" fmla="*/ 10 h 12"/>
                  <a:gd name="T2" fmla="*/ 13 w 11"/>
                  <a:gd name="T3" fmla="*/ 20 h 12"/>
                  <a:gd name="T4" fmla="*/ 0 w 11"/>
                  <a:gd name="T5" fmla="*/ 13 h 12"/>
                  <a:gd name="T6" fmla="*/ 5 w 11"/>
                  <a:gd name="T7" fmla="*/ 0 h 12"/>
                  <a:gd name="T8" fmla="*/ 15 w 11"/>
                  <a:gd name="T9" fmla="*/ 5 h 12"/>
                  <a:gd name="T10" fmla="*/ 16 w 11"/>
                  <a:gd name="T11" fmla="*/ 1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
                    <a:moveTo>
                      <a:pt x="10" y="6"/>
                    </a:moveTo>
                    <a:cubicBezTo>
                      <a:pt x="8" y="12"/>
                      <a:pt x="8" y="12"/>
                      <a:pt x="8" y="12"/>
                    </a:cubicBezTo>
                    <a:cubicBezTo>
                      <a:pt x="0" y="8"/>
                      <a:pt x="0" y="8"/>
                      <a:pt x="0" y="8"/>
                    </a:cubicBezTo>
                    <a:cubicBezTo>
                      <a:pt x="3" y="0"/>
                      <a:pt x="3" y="0"/>
                      <a:pt x="3" y="0"/>
                    </a:cubicBezTo>
                    <a:cubicBezTo>
                      <a:pt x="9" y="3"/>
                      <a:pt x="9" y="3"/>
                      <a:pt x="9" y="3"/>
                    </a:cubicBezTo>
                    <a:cubicBezTo>
                      <a:pt x="10" y="3"/>
                      <a:pt x="11" y="5"/>
                      <a:pt x="10" y="6"/>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2" name="Freeform 132"/>
              <p:cNvSpPr/>
              <p:nvPr/>
            </p:nvSpPr>
            <p:spPr bwMode="auto">
              <a:xfrm>
                <a:off x="3627" y="3242"/>
                <a:ext cx="107" cy="72"/>
              </a:xfrm>
              <a:custGeom>
                <a:avLst/>
                <a:gdLst>
                  <a:gd name="T0" fmla="*/ 10 w 66"/>
                  <a:gd name="T1" fmla="*/ 8 h 45"/>
                  <a:gd name="T2" fmla="*/ 2 w 66"/>
                  <a:gd name="T3" fmla="*/ 24 h 45"/>
                  <a:gd name="T4" fmla="*/ 6 w 66"/>
                  <a:gd name="T5" fmla="*/ 37 h 45"/>
                  <a:gd name="T6" fmla="*/ 73 w 66"/>
                  <a:gd name="T7" fmla="*/ 69 h 45"/>
                  <a:gd name="T8" fmla="*/ 86 w 66"/>
                  <a:gd name="T9" fmla="*/ 67 h 45"/>
                  <a:gd name="T10" fmla="*/ 89 w 66"/>
                  <a:gd name="T11" fmla="*/ 69 h 45"/>
                  <a:gd name="T12" fmla="*/ 105 w 66"/>
                  <a:gd name="T13" fmla="*/ 64 h 45"/>
                  <a:gd name="T14" fmla="*/ 99 w 66"/>
                  <a:gd name="T15" fmla="*/ 48 h 45"/>
                  <a:gd name="T16" fmla="*/ 96 w 66"/>
                  <a:gd name="T17" fmla="*/ 46 h 45"/>
                  <a:gd name="T18" fmla="*/ 89 w 66"/>
                  <a:gd name="T19" fmla="*/ 35 h 45"/>
                  <a:gd name="T20" fmla="*/ 24 w 66"/>
                  <a:gd name="T21" fmla="*/ 3 h 45"/>
                  <a:gd name="T22" fmla="*/ 10 w 66"/>
                  <a:gd name="T23" fmla="*/ 8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45">
                    <a:moveTo>
                      <a:pt x="6" y="5"/>
                    </a:moveTo>
                    <a:cubicBezTo>
                      <a:pt x="1" y="15"/>
                      <a:pt x="1" y="15"/>
                      <a:pt x="1" y="15"/>
                    </a:cubicBezTo>
                    <a:cubicBezTo>
                      <a:pt x="0" y="18"/>
                      <a:pt x="1" y="22"/>
                      <a:pt x="4" y="23"/>
                    </a:cubicBezTo>
                    <a:cubicBezTo>
                      <a:pt x="45" y="43"/>
                      <a:pt x="45" y="43"/>
                      <a:pt x="45" y="43"/>
                    </a:cubicBezTo>
                    <a:cubicBezTo>
                      <a:pt x="48" y="45"/>
                      <a:pt x="51" y="44"/>
                      <a:pt x="53" y="42"/>
                    </a:cubicBezTo>
                    <a:cubicBezTo>
                      <a:pt x="53" y="42"/>
                      <a:pt x="54" y="43"/>
                      <a:pt x="55" y="43"/>
                    </a:cubicBezTo>
                    <a:cubicBezTo>
                      <a:pt x="58" y="45"/>
                      <a:pt x="63" y="43"/>
                      <a:pt x="65" y="40"/>
                    </a:cubicBezTo>
                    <a:cubicBezTo>
                      <a:pt x="66" y="36"/>
                      <a:pt x="65" y="32"/>
                      <a:pt x="61" y="30"/>
                    </a:cubicBezTo>
                    <a:cubicBezTo>
                      <a:pt x="60" y="29"/>
                      <a:pt x="60" y="29"/>
                      <a:pt x="59" y="29"/>
                    </a:cubicBezTo>
                    <a:cubicBezTo>
                      <a:pt x="59" y="26"/>
                      <a:pt x="58" y="23"/>
                      <a:pt x="55" y="22"/>
                    </a:cubicBezTo>
                    <a:cubicBezTo>
                      <a:pt x="15" y="2"/>
                      <a:pt x="15" y="2"/>
                      <a:pt x="15" y="2"/>
                    </a:cubicBezTo>
                    <a:cubicBezTo>
                      <a:pt x="12" y="0"/>
                      <a:pt x="8" y="2"/>
                      <a:pt x="6" y="5"/>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3" name="Freeform 133"/>
              <p:cNvSpPr/>
              <p:nvPr/>
            </p:nvSpPr>
            <p:spPr bwMode="auto">
              <a:xfrm>
                <a:off x="3597" y="3222"/>
                <a:ext cx="45" cy="58"/>
              </a:xfrm>
              <a:custGeom>
                <a:avLst/>
                <a:gdLst>
                  <a:gd name="T0" fmla="*/ 23 w 28"/>
                  <a:gd name="T1" fmla="*/ 2 h 36"/>
                  <a:gd name="T2" fmla="*/ 2 w 28"/>
                  <a:gd name="T3" fmla="*/ 45 h 36"/>
                  <a:gd name="T4" fmla="*/ 3 w 28"/>
                  <a:gd name="T5" fmla="*/ 48 h 36"/>
                  <a:gd name="T6" fmla="*/ 19 w 28"/>
                  <a:gd name="T7" fmla="*/ 56 h 36"/>
                  <a:gd name="T8" fmla="*/ 23 w 28"/>
                  <a:gd name="T9" fmla="*/ 55 h 36"/>
                  <a:gd name="T10" fmla="*/ 43 w 28"/>
                  <a:gd name="T11" fmla="*/ 13 h 36"/>
                  <a:gd name="T12" fmla="*/ 42 w 28"/>
                  <a:gd name="T13" fmla="*/ 8 h 36"/>
                  <a:gd name="T14" fmla="*/ 26 w 28"/>
                  <a:gd name="T15" fmla="*/ 0 h 36"/>
                  <a:gd name="T16" fmla="*/ 23 w 28"/>
                  <a:gd name="T17" fmla="*/ 2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 h="36">
                    <a:moveTo>
                      <a:pt x="14" y="1"/>
                    </a:moveTo>
                    <a:cubicBezTo>
                      <a:pt x="1" y="28"/>
                      <a:pt x="1" y="28"/>
                      <a:pt x="1" y="28"/>
                    </a:cubicBezTo>
                    <a:cubicBezTo>
                      <a:pt x="0" y="28"/>
                      <a:pt x="1" y="30"/>
                      <a:pt x="2" y="30"/>
                    </a:cubicBezTo>
                    <a:cubicBezTo>
                      <a:pt x="12" y="35"/>
                      <a:pt x="12" y="35"/>
                      <a:pt x="12" y="35"/>
                    </a:cubicBezTo>
                    <a:cubicBezTo>
                      <a:pt x="13" y="36"/>
                      <a:pt x="14" y="35"/>
                      <a:pt x="14" y="34"/>
                    </a:cubicBezTo>
                    <a:cubicBezTo>
                      <a:pt x="27" y="8"/>
                      <a:pt x="27" y="8"/>
                      <a:pt x="27" y="8"/>
                    </a:cubicBezTo>
                    <a:cubicBezTo>
                      <a:pt x="28" y="7"/>
                      <a:pt x="27" y="6"/>
                      <a:pt x="26" y="5"/>
                    </a:cubicBezTo>
                    <a:cubicBezTo>
                      <a:pt x="16" y="0"/>
                      <a:pt x="16" y="0"/>
                      <a:pt x="16" y="0"/>
                    </a:cubicBezTo>
                    <a:cubicBezTo>
                      <a:pt x="15" y="0"/>
                      <a:pt x="14" y="0"/>
                      <a:pt x="14" y="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4" name="Freeform 134"/>
              <p:cNvSpPr/>
              <p:nvPr/>
            </p:nvSpPr>
            <p:spPr bwMode="auto">
              <a:xfrm>
                <a:off x="3634" y="3242"/>
                <a:ext cx="100" cy="63"/>
              </a:xfrm>
              <a:custGeom>
                <a:avLst/>
                <a:gdLst>
                  <a:gd name="T0" fmla="*/ 3 w 62"/>
                  <a:gd name="T1" fmla="*/ 8 h 39"/>
                  <a:gd name="T2" fmla="*/ 0 w 62"/>
                  <a:gd name="T3" fmla="*/ 16 h 39"/>
                  <a:gd name="T4" fmla="*/ 98 w 62"/>
                  <a:gd name="T5" fmla="*/ 63 h 39"/>
                  <a:gd name="T6" fmla="*/ 92 w 62"/>
                  <a:gd name="T7" fmla="*/ 48 h 39"/>
                  <a:gd name="T8" fmla="*/ 89 w 62"/>
                  <a:gd name="T9" fmla="*/ 47 h 39"/>
                  <a:gd name="T10" fmla="*/ 82 w 62"/>
                  <a:gd name="T11" fmla="*/ 36 h 39"/>
                  <a:gd name="T12" fmla="*/ 18 w 62"/>
                  <a:gd name="T13" fmla="*/ 3 h 39"/>
                  <a:gd name="T14" fmla="*/ 3 w 62"/>
                  <a:gd name="T15" fmla="*/ 8 h 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39">
                    <a:moveTo>
                      <a:pt x="2" y="5"/>
                    </a:moveTo>
                    <a:cubicBezTo>
                      <a:pt x="0" y="10"/>
                      <a:pt x="0" y="10"/>
                      <a:pt x="0" y="10"/>
                    </a:cubicBezTo>
                    <a:cubicBezTo>
                      <a:pt x="61" y="39"/>
                      <a:pt x="61" y="39"/>
                      <a:pt x="61" y="39"/>
                    </a:cubicBezTo>
                    <a:cubicBezTo>
                      <a:pt x="62" y="36"/>
                      <a:pt x="61" y="31"/>
                      <a:pt x="57" y="30"/>
                    </a:cubicBezTo>
                    <a:cubicBezTo>
                      <a:pt x="56" y="29"/>
                      <a:pt x="56" y="29"/>
                      <a:pt x="55" y="29"/>
                    </a:cubicBezTo>
                    <a:cubicBezTo>
                      <a:pt x="55" y="26"/>
                      <a:pt x="54" y="23"/>
                      <a:pt x="51" y="22"/>
                    </a:cubicBezTo>
                    <a:cubicBezTo>
                      <a:pt x="11" y="2"/>
                      <a:pt x="11" y="2"/>
                      <a:pt x="11" y="2"/>
                    </a:cubicBezTo>
                    <a:cubicBezTo>
                      <a:pt x="8" y="0"/>
                      <a:pt x="4" y="2"/>
                      <a:pt x="2" y="5"/>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5" name="Freeform 135"/>
              <p:cNvSpPr/>
              <p:nvPr/>
            </p:nvSpPr>
            <p:spPr bwMode="auto">
              <a:xfrm>
                <a:off x="3608" y="3222"/>
                <a:ext cx="34" cy="34"/>
              </a:xfrm>
              <a:custGeom>
                <a:avLst/>
                <a:gdLst>
                  <a:gd name="T0" fmla="*/ 11 w 21"/>
                  <a:gd name="T1" fmla="*/ 2 h 21"/>
                  <a:gd name="T2" fmla="*/ 0 w 21"/>
                  <a:gd name="T3" fmla="*/ 23 h 21"/>
                  <a:gd name="T4" fmla="*/ 23 w 21"/>
                  <a:gd name="T5" fmla="*/ 34 h 21"/>
                  <a:gd name="T6" fmla="*/ 32 w 21"/>
                  <a:gd name="T7" fmla="*/ 13 h 21"/>
                  <a:gd name="T8" fmla="*/ 31 w 21"/>
                  <a:gd name="T9" fmla="*/ 8 h 21"/>
                  <a:gd name="T10" fmla="*/ 15 w 21"/>
                  <a:gd name="T11" fmla="*/ 0 h 21"/>
                  <a:gd name="T12" fmla="*/ 11 w 21"/>
                  <a:gd name="T13" fmla="*/ 2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21">
                    <a:moveTo>
                      <a:pt x="7" y="1"/>
                    </a:moveTo>
                    <a:cubicBezTo>
                      <a:pt x="0" y="14"/>
                      <a:pt x="0" y="14"/>
                      <a:pt x="0" y="14"/>
                    </a:cubicBezTo>
                    <a:cubicBezTo>
                      <a:pt x="14" y="21"/>
                      <a:pt x="14" y="21"/>
                      <a:pt x="14" y="21"/>
                    </a:cubicBezTo>
                    <a:cubicBezTo>
                      <a:pt x="20" y="8"/>
                      <a:pt x="20" y="8"/>
                      <a:pt x="20" y="8"/>
                    </a:cubicBezTo>
                    <a:cubicBezTo>
                      <a:pt x="21" y="7"/>
                      <a:pt x="20" y="6"/>
                      <a:pt x="19" y="5"/>
                    </a:cubicBezTo>
                    <a:cubicBezTo>
                      <a:pt x="9" y="0"/>
                      <a:pt x="9" y="0"/>
                      <a:pt x="9" y="0"/>
                    </a:cubicBezTo>
                    <a:cubicBezTo>
                      <a:pt x="8" y="0"/>
                      <a:pt x="7" y="0"/>
                      <a:pt x="7" y="1"/>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6" name="Freeform 136"/>
              <p:cNvSpPr/>
              <p:nvPr/>
            </p:nvSpPr>
            <p:spPr bwMode="auto">
              <a:xfrm>
                <a:off x="4957" y="3321"/>
                <a:ext cx="99" cy="95"/>
              </a:xfrm>
              <a:custGeom>
                <a:avLst/>
                <a:gdLst>
                  <a:gd name="T0" fmla="*/ 2 w 61"/>
                  <a:gd name="T1" fmla="*/ 40 h 59"/>
                  <a:gd name="T2" fmla="*/ 31 w 61"/>
                  <a:gd name="T3" fmla="*/ 3 h 59"/>
                  <a:gd name="T4" fmla="*/ 37 w 61"/>
                  <a:gd name="T5" fmla="*/ 2 h 59"/>
                  <a:gd name="T6" fmla="*/ 96 w 61"/>
                  <a:gd name="T7" fmla="*/ 50 h 59"/>
                  <a:gd name="T8" fmla="*/ 97 w 61"/>
                  <a:gd name="T9" fmla="*/ 55 h 59"/>
                  <a:gd name="T10" fmla="*/ 67 w 61"/>
                  <a:gd name="T11" fmla="*/ 92 h 59"/>
                  <a:gd name="T12" fmla="*/ 62 w 61"/>
                  <a:gd name="T13" fmla="*/ 93 h 59"/>
                  <a:gd name="T14" fmla="*/ 2 w 61"/>
                  <a:gd name="T15" fmla="*/ 45 h 59"/>
                  <a:gd name="T16" fmla="*/ 2 w 61"/>
                  <a:gd name="T17" fmla="*/ 40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59">
                    <a:moveTo>
                      <a:pt x="1" y="25"/>
                    </a:moveTo>
                    <a:cubicBezTo>
                      <a:pt x="19" y="2"/>
                      <a:pt x="19" y="2"/>
                      <a:pt x="19" y="2"/>
                    </a:cubicBezTo>
                    <a:cubicBezTo>
                      <a:pt x="20" y="1"/>
                      <a:pt x="22" y="0"/>
                      <a:pt x="23" y="1"/>
                    </a:cubicBezTo>
                    <a:cubicBezTo>
                      <a:pt x="59" y="31"/>
                      <a:pt x="59" y="31"/>
                      <a:pt x="59" y="31"/>
                    </a:cubicBezTo>
                    <a:cubicBezTo>
                      <a:pt x="60" y="31"/>
                      <a:pt x="61" y="33"/>
                      <a:pt x="60" y="34"/>
                    </a:cubicBezTo>
                    <a:cubicBezTo>
                      <a:pt x="41" y="57"/>
                      <a:pt x="41" y="57"/>
                      <a:pt x="41" y="57"/>
                    </a:cubicBezTo>
                    <a:cubicBezTo>
                      <a:pt x="40" y="58"/>
                      <a:pt x="39" y="59"/>
                      <a:pt x="38" y="58"/>
                    </a:cubicBezTo>
                    <a:cubicBezTo>
                      <a:pt x="1" y="28"/>
                      <a:pt x="1" y="28"/>
                      <a:pt x="1" y="28"/>
                    </a:cubicBezTo>
                    <a:cubicBezTo>
                      <a:pt x="0" y="28"/>
                      <a:pt x="0" y="26"/>
                      <a:pt x="1" y="2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7" name="Freeform 137"/>
              <p:cNvSpPr/>
              <p:nvPr/>
            </p:nvSpPr>
            <p:spPr bwMode="auto">
              <a:xfrm>
                <a:off x="4983" y="3324"/>
                <a:ext cx="17" cy="16"/>
              </a:xfrm>
              <a:custGeom>
                <a:avLst/>
                <a:gdLst>
                  <a:gd name="T0" fmla="*/ 10 w 10"/>
                  <a:gd name="T1" fmla="*/ 16 h 10"/>
                  <a:gd name="T2" fmla="*/ 0 w 10"/>
                  <a:gd name="T3" fmla="*/ 8 h 10"/>
                  <a:gd name="T4" fmla="*/ 7 w 10"/>
                  <a:gd name="T5" fmla="*/ 2 h 10"/>
                  <a:gd name="T6" fmla="*/ 10 w 10"/>
                  <a:gd name="T7" fmla="*/ 2 h 10"/>
                  <a:gd name="T8" fmla="*/ 17 w 10"/>
                  <a:gd name="T9" fmla="*/ 6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0" y="5"/>
                      <a:pt x="0" y="5"/>
                      <a:pt x="0" y="5"/>
                    </a:cubicBezTo>
                    <a:cubicBezTo>
                      <a:pt x="4" y="1"/>
                      <a:pt x="4" y="1"/>
                      <a:pt x="4" y="1"/>
                    </a:cubicBezTo>
                    <a:cubicBezTo>
                      <a:pt x="4" y="1"/>
                      <a:pt x="6" y="0"/>
                      <a:pt x="6" y="1"/>
                    </a:cubicBezTo>
                    <a:cubicBezTo>
                      <a:pt x="10" y="4"/>
                      <a:pt x="10" y="4"/>
                      <a:pt x="10" y="4"/>
                    </a:cubicBezTo>
                    <a:lnTo>
                      <a:pt x="6"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8" name="Freeform 138"/>
              <p:cNvSpPr/>
              <p:nvPr/>
            </p:nvSpPr>
            <p:spPr bwMode="auto">
              <a:xfrm>
                <a:off x="4995" y="3332"/>
                <a:ext cx="16" cy="16"/>
              </a:xfrm>
              <a:custGeom>
                <a:avLst/>
                <a:gdLst>
                  <a:gd name="T0" fmla="*/ 9 w 16"/>
                  <a:gd name="T1" fmla="*/ 16 h 16"/>
                  <a:gd name="T2" fmla="*/ 0 w 16"/>
                  <a:gd name="T3" fmla="*/ 10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6" y="0"/>
                    </a:lnTo>
                    <a:lnTo>
                      <a:pt x="16" y="8"/>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29" name="Freeform 139"/>
              <p:cNvSpPr/>
              <p:nvPr/>
            </p:nvSpPr>
            <p:spPr bwMode="auto">
              <a:xfrm>
                <a:off x="5004" y="3340"/>
                <a:ext cx="17" cy="17"/>
              </a:xfrm>
              <a:custGeom>
                <a:avLst/>
                <a:gdLst>
                  <a:gd name="T0" fmla="*/ 10 w 17"/>
                  <a:gd name="T1" fmla="*/ 17 h 17"/>
                  <a:gd name="T2" fmla="*/ 0 w 17"/>
                  <a:gd name="T3" fmla="*/ 10 h 17"/>
                  <a:gd name="T4" fmla="*/ 9 w 17"/>
                  <a:gd name="T5" fmla="*/ 0 h 17"/>
                  <a:gd name="T6" fmla="*/ 17 w 17"/>
                  <a:gd name="T7" fmla="*/ 8 h 17"/>
                  <a:gd name="T8" fmla="*/ 10 w 17"/>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0" y="17"/>
                    </a:moveTo>
                    <a:lnTo>
                      <a:pt x="0" y="10"/>
                    </a:lnTo>
                    <a:lnTo>
                      <a:pt x="9" y="0"/>
                    </a:lnTo>
                    <a:lnTo>
                      <a:pt x="17" y="8"/>
                    </a:lnTo>
                    <a:lnTo>
                      <a:pt x="10"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0" name="Freeform 140"/>
              <p:cNvSpPr/>
              <p:nvPr/>
            </p:nvSpPr>
            <p:spPr bwMode="auto">
              <a:xfrm>
                <a:off x="4975" y="3334"/>
                <a:ext cx="16" cy="16"/>
              </a:xfrm>
              <a:custGeom>
                <a:avLst/>
                <a:gdLst>
                  <a:gd name="T0" fmla="*/ 10 w 16"/>
                  <a:gd name="T1" fmla="*/ 16 h 16"/>
                  <a:gd name="T2" fmla="*/ 0 w 16"/>
                  <a:gd name="T3" fmla="*/ 10 h 16"/>
                  <a:gd name="T4" fmla="*/ 8 w 16"/>
                  <a:gd name="T5" fmla="*/ 0 h 16"/>
                  <a:gd name="T6" fmla="*/ 16 w 16"/>
                  <a:gd name="T7" fmla="*/ 8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8" y="0"/>
                    </a:lnTo>
                    <a:lnTo>
                      <a:pt x="16" y="8"/>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1" name="Freeform 141"/>
              <p:cNvSpPr/>
              <p:nvPr/>
            </p:nvSpPr>
            <p:spPr bwMode="auto">
              <a:xfrm>
                <a:off x="4987" y="3342"/>
                <a:ext cx="16" cy="16"/>
              </a:xfrm>
              <a:custGeom>
                <a:avLst/>
                <a:gdLst>
                  <a:gd name="T0" fmla="*/ 9 w 16"/>
                  <a:gd name="T1" fmla="*/ 16 h 16"/>
                  <a:gd name="T2" fmla="*/ 0 w 16"/>
                  <a:gd name="T3" fmla="*/ 10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6" y="0"/>
                    </a:lnTo>
                    <a:lnTo>
                      <a:pt x="16" y="8"/>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2" name="Freeform 142"/>
              <p:cNvSpPr/>
              <p:nvPr/>
            </p:nvSpPr>
            <p:spPr bwMode="auto">
              <a:xfrm>
                <a:off x="4996" y="3350"/>
                <a:ext cx="18" cy="18"/>
              </a:xfrm>
              <a:custGeom>
                <a:avLst/>
                <a:gdLst>
                  <a:gd name="T0" fmla="*/ 10 w 18"/>
                  <a:gd name="T1" fmla="*/ 18 h 18"/>
                  <a:gd name="T2" fmla="*/ 0 w 18"/>
                  <a:gd name="T3" fmla="*/ 10 h 18"/>
                  <a:gd name="T4" fmla="*/ 8 w 18"/>
                  <a:gd name="T5" fmla="*/ 0 h 18"/>
                  <a:gd name="T6" fmla="*/ 18 w 18"/>
                  <a:gd name="T7" fmla="*/ 8 h 18"/>
                  <a:gd name="T8" fmla="*/ 10 w 18"/>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0" y="18"/>
                    </a:moveTo>
                    <a:lnTo>
                      <a:pt x="0" y="10"/>
                    </a:lnTo>
                    <a:lnTo>
                      <a:pt x="8" y="0"/>
                    </a:lnTo>
                    <a:lnTo>
                      <a:pt x="18" y="8"/>
                    </a:lnTo>
                    <a:lnTo>
                      <a:pt x="10" y="1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3" name="Freeform 143"/>
              <p:cNvSpPr/>
              <p:nvPr/>
            </p:nvSpPr>
            <p:spPr bwMode="auto">
              <a:xfrm>
                <a:off x="5016" y="3350"/>
                <a:ext cx="16" cy="16"/>
              </a:xfrm>
              <a:custGeom>
                <a:avLst/>
                <a:gdLst>
                  <a:gd name="T0" fmla="*/ 9 w 16"/>
                  <a:gd name="T1" fmla="*/ 16 h 16"/>
                  <a:gd name="T2" fmla="*/ 0 w 16"/>
                  <a:gd name="T3" fmla="*/ 8 h 16"/>
                  <a:gd name="T4" fmla="*/ 8 w 16"/>
                  <a:gd name="T5" fmla="*/ 0 h 16"/>
                  <a:gd name="T6" fmla="*/ 16 w 16"/>
                  <a:gd name="T7" fmla="*/ 7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7"/>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4" name="Freeform 144"/>
              <p:cNvSpPr/>
              <p:nvPr/>
            </p:nvSpPr>
            <p:spPr bwMode="auto">
              <a:xfrm>
                <a:off x="5027" y="3358"/>
                <a:ext cx="16" cy="16"/>
              </a:xfrm>
              <a:custGeom>
                <a:avLst/>
                <a:gdLst>
                  <a:gd name="T0" fmla="*/ 8 w 16"/>
                  <a:gd name="T1" fmla="*/ 16 h 16"/>
                  <a:gd name="T2" fmla="*/ 0 w 16"/>
                  <a:gd name="T3" fmla="*/ 8 h 16"/>
                  <a:gd name="T4" fmla="*/ 7 w 16"/>
                  <a:gd name="T5" fmla="*/ 0 h 16"/>
                  <a:gd name="T6" fmla="*/ 16 w 16"/>
                  <a:gd name="T7" fmla="*/ 7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8"/>
                    </a:lnTo>
                    <a:lnTo>
                      <a:pt x="7" y="0"/>
                    </a:lnTo>
                    <a:lnTo>
                      <a:pt x="16" y="7"/>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5" name="Freeform 145"/>
              <p:cNvSpPr/>
              <p:nvPr/>
            </p:nvSpPr>
            <p:spPr bwMode="auto">
              <a:xfrm>
                <a:off x="5037" y="3366"/>
                <a:ext cx="16" cy="16"/>
              </a:xfrm>
              <a:custGeom>
                <a:avLst/>
                <a:gdLst>
                  <a:gd name="T0" fmla="*/ 10 w 10"/>
                  <a:gd name="T1" fmla="*/ 16 h 10"/>
                  <a:gd name="T2" fmla="*/ 0 w 10"/>
                  <a:gd name="T3" fmla="*/ 10 h 10"/>
                  <a:gd name="T4" fmla="*/ 8 w 10"/>
                  <a:gd name="T5" fmla="*/ 0 h 10"/>
                  <a:gd name="T6" fmla="*/ 14 w 10"/>
                  <a:gd name="T7" fmla="*/ 5 h 10"/>
                  <a:gd name="T8" fmla="*/ 14 w 10"/>
                  <a:gd name="T9" fmla="*/ 10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0" y="6"/>
                      <a:pt x="0" y="6"/>
                      <a:pt x="0" y="6"/>
                    </a:cubicBezTo>
                    <a:cubicBezTo>
                      <a:pt x="5" y="0"/>
                      <a:pt x="5" y="0"/>
                      <a:pt x="5" y="0"/>
                    </a:cubicBezTo>
                    <a:cubicBezTo>
                      <a:pt x="9" y="3"/>
                      <a:pt x="9" y="3"/>
                      <a:pt x="9" y="3"/>
                    </a:cubicBezTo>
                    <a:cubicBezTo>
                      <a:pt x="9" y="4"/>
                      <a:pt x="10" y="5"/>
                      <a:pt x="9" y="6"/>
                    </a:cubicBezTo>
                    <a:lnTo>
                      <a:pt x="6"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6" name="Freeform 146"/>
              <p:cNvSpPr/>
              <p:nvPr/>
            </p:nvSpPr>
            <p:spPr bwMode="auto">
              <a:xfrm>
                <a:off x="5008" y="3360"/>
                <a:ext cx="16" cy="16"/>
              </a:xfrm>
              <a:custGeom>
                <a:avLst/>
                <a:gdLst>
                  <a:gd name="T0" fmla="*/ 9 w 16"/>
                  <a:gd name="T1" fmla="*/ 16 h 16"/>
                  <a:gd name="T2" fmla="*/ 0 w 16"/>
                  <a:gd name="T3" fmla="*/ 8 h 16"/>
                  <a:gd name="T4" fmla="*/ 8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6"/>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7" name="Freeform 147"/>
              <p:cNvSpPr/>
              <p:nvPr/>
            </p:nvSpPr>
            <p:spPr bwMode="auto">
              <a:xfrm>
                <a:off x="5019" y="3368"/>
                <a:ext cx="16" cy="16"/>
              </a:xfrm>
              <a:custGeom>
                <a:avLst/>
                <a:gdLst>
                  <a:gd name="T0" fmla="*/ 8 w 16"/>
                  <a:gd name="T1" fmla="*/ 16 h 16"/>
                  <a:gd name="T2" fmla="*/ 0 w 16"/>
                  <a:gd name="T3" fmla="*/ 10 h 16"/>
                  <a:gd name="T4" fmla="*/ 6 w 16"/>
                  <a:gd name="T5" fmla="*/ 0 h 16"/>
                  <a:gd name="T6" fmla="*/ 16 w 16"/>
                  <a:gd name="T7" fmla="*/ 6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10"/>
                    </a:lnTo>
                    <a:lnTo>
                      <a:pt x="6" y="0"/>
                    </a:lnTo>
                    <a:lnTo>
                      <a:pt x="16" y="6"/>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8" name="Freeform 148"/>
              <p:cNvSpPr/>
              <p:nvPr/>
            </p:nvSpPr>
            <p:spPr bwMode="auto">
              <a:xfrm>
                <a:off x="5029" y="3376"/>
                <a:ext cx="16" cy="16"/>
              </a:xfrm>
              <a:custGeom>
                <a:avLst/>
                <a:gdLst>
                  <a:gd name="T0" fmla="*/ 9 w 16"/>
                  <a:gd name="T1" fmla="*/ 16 h 16"/>
                  <a:gd name="T2" fmla="*/ 0 w 16"/>
                  <a:gd name="T3" fmla="*/ 10 h 16"/>
                  <a:gd name="T4" fmla="*/ 8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8" y="0"/>
                    </a:lnTo>
                    <a:lnTo>
                      <a:pt x="16" y="8"/>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39" name="Freeform 149"/>
              <p:cNvSpPr/>
              <p:nvPr/>
            </p:nvSpPr>
            <p:spPr bwMode="auto">
              <a:xfrm>
                <a:off x="4967" y="3345"/>
                <a:ext cx="16" cy="16"/>
              </a:xfrm>
              <a:custGeom>
                <a:avLst/>
                <a:gdLst>
                  <a:gd name="T0" fmla="*/ 10 w 16"/>
                  <a:gd name="T1" fmla="*/ 16 h 16"/>
                  <a:gd name="T2" fmla="*/ 0 w 16"/>
                  <a:gd name="T3" fmla="*/ 8 h 16"/>
                  <a:gd name="T4" fmla="*/ 8 w 16"/>
                  <a:gd name="T5" fmla="*/ 0 h 16"/>
                  <a:gd name="T6" fmla="*/ 16 w 16"/>
                  <a:gd name="T7" fmla="*/ 7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7"/>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0" name="Freeform 150"/>
              <p:cNvSpPr/>
              <p:nvPr/>
            </p:nvSpPr>
            <p:spPr bwMode="auto">
              <a:xfrm>
                <a:off x="4978" y="3353"/>
                <a:ext cx="17" cy="16"/>
              </a:xfrm>
              <a:custGeom>
                <a:avLst/>
                <a:gdLst>
                  <a:gd name="T0" fmla="*/ 9 w 17"/>
                  <a:gd name="T1" fmla="*/ 16 h 16"/>
                  <a:gd name="T2" fmla="*/ 0 w 17"/>
                  <a:gd name="T3" fmla="*/ 10 h 16"/>
                  <a:gd name="T4" fmla="*/ 7 w 17"/>
                  <a:gd name="T5" fmla="*/ 0 h 16"/>
                  <a:gd name="T6" fmla="*/ 17 w 17"/>
                  <a:gd name="T7" fmla="*/ 7 h 16"/>
                  <a:gd name="T8" fmla="*/ 9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9" y="16"/>
                    </a:moveTo>
                    <a:lnTo>
                      <a:pt x="0" y="10"/>
                    </a:lnTo>
                    <a:lnTo>
                      <a:pt x="7" y="0"/>
                    </a:lnTo>
                    <a:lnTo>
                      <a:pt x="17" y="7"/>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1" name="Freeform 151"/>
              <p:cNvSpPr/>
              <p:nvPr/>
            </p:nvSpPr>
            <p:spPr bwMode="auto">
              <a:xfrm>
                <a:off x="4988" y="3361"/>
                <a:ext cx="16" cy="17"/>
              </a:xfrm>
              <a:custGeom>
                <a:avLst/>
                <a:gdLst>
                  <a:gd name="T0" fmla="*/ 10 w 16"/>
                  <a:gd name="T1" fmla="*/ 17 h 17"/>
                  <a:gd name="T2" fmla="*/ 0 w 16"/>
                  <a:gd name="T3" fmla="*/ 10 h 17"/>
                  <a:gd name="T4" fmla="*/ 8 w 16"/>
                  <a:gd name="T5" fmla="*/ 0 h 17"/>
                  <a:gd name="T6" fmla="*/ 16 w 16"/>
                  <a:gd name="T7" fmla="*/ 8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0"/>
                    </a:lnTo>
                    <a:lnTo>
                      <a:pt x="8" y="0"/>
                    </a:lnTo>
                    <a:lnTo>
                      <a:pt x="16" y="8"/>
                    </a:lnTo>
                    <a:lnTo>
                      <a:pt x="10"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2" name="Freeform 152"/>
              <p:cNvSpPr/>
              <p:nvPr/>
            </p:nvSpPr>
            <p:spPr bwMode="auto">
              <a:xfrm>
                <a:off x="4961" y="3355"/>
                <a:ext cx="14" cy="16"/>
              </a:xfrm>
              <a:custGeom>
                <a:avLst/>
                <a:gdLst>
                  <a:gd name="T0" fmla="*/ 8 w 9"/>
                  <a:gd name="T1" fmla="*/ 16 h 10"/>
                  <a:gd name="T2" fmla="*/ 2 w 9"/>
                  <a:gd name="T3" fmla="*/ 11 h 10"/>
                  <a:gd name="T4" fmla="*/ 0 w 9"/>
                  <a:gd name="T5" fmla="*/ 6 h 10"/>
                  <a:gd name="T6" fmla="*/ 6 w 9"/>
                  <a:gd name="T7" fmla="*/ 0 h 10"/>
                  <a:gd name="T8" fmla="*/ 14 w 9"/>
                  <a:gd name="T9" fmla="*/ 6 h 10"/>
                  <a:gd name="T10" fmla="*/ 8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5" y="10"/>
                    </a:moveTo>
                    <a:cubicBezTo>
                      <a:pt x="1" y="7"/>
                      <a:pt x="1" y="7"/>
                      <a:pt x="1" y="7"/>
                    </a:cubicBezTo>
                    <a:cubicBezTo>
                      <a:pt x="0" y="6"/>
                      <a:pt x="0" y="5"/>
                      <a:pt x="0" y="4"/>
                    </a:cubicBezTo>
                    <a:cubicBezTo>
                      <a:pt x="4" y="0"/>
                      <a:pt x="4" y="0"/>
                      <a:pt x="4" y="0"/>
                    </a:cubicBezTo>
                    <a:cubicBezTo>
                      <a:pt x="9" y="4"/>
                      <a:pt x="9" y="4"/>
                      <a:pt x="9" y="4"/>
                    </a:cubicBezTo>
                    <a:lnTo>
                      <a:pt x="5"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3" name="Freeform 153"/>
              <p:cNvSpPr/>
              <p:nvPr/>
            </p:nvSpPr>
            <p:spPr bwMode="auto">
              <a:xfrm>
                <a:off x="4970" y="3363"/>
                <a:ext cx="17" cy="16"/>
              </a:xfrm>
              <a:custGeom>
                <a:avLst/>
                <a:gdLst>
                  <a:gd name="T0" fmla="*/ 8 w 17"/>
                  <a:gd name="T1" fmla="*/ 16 h 16"/>
                  <a:gd name="T2" fmla="*/ 0 w 17"/>
                  <a:gd name="T3" fmla="*/ 10 h 16"/>
                  <a:gd name="T4" fmla="*/ 7 w 17"/>
                  <a:gd name="T5" fmla="*/ 0 h 16"/>
                  <a:gd name="T6" fmla="*/ 17 w 17"/>
                  <a:gd name="T7" fmla="*/ 8 h 16"/>
                  <a:gd name="T8" fmla="*/ 8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8" y="16"/>
                    </a:moveTo>
                    <a:lnTo>
                      <a:pt x="0" y="10"/>
                    </a:lnTo>
                    <a:lnTo>
                      <a:pt x="7" y="0"/>
                    </a:lnTo>
                    <a:lnTo>
                      <a:pt x="17" y="8"/>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4" name="Freeform 154"/>
              <p:cNvSpPr/>
              <p:nvPr/>
            </p:nvSpPr>
            <p:spPr bwMode="auto">
              <a:xfrm>
                <a:off x="4980" y="3371"/>
                <a:ext cx="16" cy="16"/>
              </a:xfrm>
              <a:custGeom>
                <a:avLst/>
                <a:gdLst>
                  <a:gd name="T0" fmla="*/ 10 w 16"/>
                  <a:gd name="T1" fmla="*/ 16 h 16"/>
                  <a:gd name="T2" fmla="*/ 0 w 16"/>
                  <a:gd name="T3" fmla="*/ 10 h 16"/>
                  <a:gd name="T4" fmla="*/ 8 w 16"/>
                  <a:gd name="T5" fmla="*/ 0 h 16"/>
                  <a:gd name="T6" fmla="*/ 16 w 16"/>
                  <a:gd name="T7" fmla="*/ 8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8" y="0"/>
                    </a:lnTo>
                    <a:lnTo>
                      <a:pt x="16" y="8"/>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5" name="Freeform 155"/>
              <p:cNvSpPr/>
              <p:nvPr/>
            </p:nvSpPr>
            <p:spPr bwMode="auto">
              <a:xfrm>
                <a:off x="5000" y="3369"/>
                <a:ext cx="16" cy="17"/>
              </a:xfrm>
              <a:custGeom>
                <a:avLst/>
                <a:gdLst>
                  <a:gd name="T0" fmla="*/ 8 w 16"/>
                  <a:gd name="T1" fmla="*/ 17 h 17"/>
                  <a:gd name="T2" fmla="*/ 0 w 16"/>
                  <a:gd name="T3" fmla="*/ 10 h 17"/>
                  <a:gd name="T4" fmla="*/ 6 w 16"/>
                  <a:gd name="T5" fmla="*/ 0 h 17"/>
                  <a:gd name="T6" fmla="*/ 16 w 16"/>
                  <a:gd name="T7" fmla="*/ 9 h 17"/>
                  <a:gd name="T8" fmla="*/ 8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8" y="17"/>
                    </a:moveTo>
                    <a:lnTo>
                      <a:pt x="0" y="10"/>
                    </a:lnTo>
                    <a:lnTo>
                      <a:pt x="6" y="0"/>
                    </a:lnTo>
                    <a:lnTo>
                      <a:pt x="16" y="9"/>
                    </a:lnTo>
                    <a:lnTo>
                      <a:pt x="8"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6" name="Freeform 156"/>
              <p:cNvSpPr/>
              <p:nvPr/>
            </p:nvSpPr>
            <p:spPr bwMode="auto">
              <a:xfrm>
                <a:off x="5009" y="3379"/>
                <a:ext cx="16" cy="16"/>
              </a:xfrm>
              <a:custGeom>
                <a:avLst/>
                <a:gdLst>
                  <a:gd name="T0" fmla="*/ 10 w 16"/>
                  <a:gd name="T1" fmla="*/ 16 h 16"/>
                  <a:gd name="T2" fmla="*/ 0 w 16"/>
                  <a:gd name="T3" fmla="*/ 8 h 16"/>
                  <a:gd name="T4" fmla="*/ 8 w 16"/>
                  <a:gd name="T5" fmla="*/ 0 h 16"/>
                  <a:gd name="T6" fmla="*/ 16 w 16"/>
                  <a:gd name="T7" fmla="*/ 7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7"/>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7" name="Freeform 157"/>
              <p:cNvSpPr/>
              <p:nvPr/>
            </p:nvSpPr>
            <p:spPr bwMode="auto">
              <a:xfrm>
                <a:off x="5021" y="3387"/>
                <a:ext cx="16" cy="16"/>
              </a:xfrm>
              <a:custGeom>
                <a:avLst/>
                <a:gdLst>
                  <a:gd name="T0" fmla="*/ 8 w 16"/>
                  <a:gd name="T1" fmla="*/ 16 h 16"/>
                  <a:gd name="T2" fmla="*/ 0 w 16"/>
                  <a:gd name="T3" fmla="*/ 8 h 16"/>
                  <a:gd name="T4" fmla="*/ 6 w 16"/>
                  <a:gd name="T5" fmla="*/ 0 h 16"/>
                  <a:gd name="T6" fmla="*/ 16 w 16"/>
                  <a:gd name="T7" fmla="*/ 7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8"/>
                    </a:lnTo>
                    <a:lnTo>
                      <a:pt x="6" y="0"/>
                    </a:lnTo>
                    <a:lnTo>
                      <a:pt x="16" y="7"/>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8" name="Freeform 158"/>
              <p:cNvSpPr/>
              <p:nvPr/>
            </p:nvSpPr>
            <p:spPr bwMode="auto">
              <a:xfrm>
                <a:off x="4991" y="3381"/>
                <a:ext cx="17" cy="16"/>
              </a:xfrm>
              <a:custGeom>
                <a:avLst/>
                <a:gdLst>
                  <a:gd name="T0" fmla="*/ 9 w 17"/>
                  <a:gd name="T1" fmla="*/ 16 h 16"/>
                  <a:gd name="T2" fmla="*/ 0 w 17"/>
                  <a:gd name="T3" fmla="*/ 8 h 16"/>
                  <a:gd name="T4" fmla="*/ 7 w 17"/>
                  <a:gd name="T5" fmla="*/ 0 h 16"/>
                  <a:gd name="T6" fmla="*/ 17 w 17"/>
                  <a:gd name="T7" fmla="*/ 6 h 16"/>
                  <a:gd name="T8" fmla="*/ 9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9" y="16"/>
                    </a:moveTo>
                    <a:lnTo>
                      <a:pt x="0" y="8"/>
                    </a:lnTo>
                    <a:lnTo>
                      <a:pt x="7" y="0"/>
                    </a:lnTo>
                    <a:lnTo>
                      <a:pt x="17" y="6"/>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49" name="Freeform 159"/>
              <p:cNvSpPr/>
              <p:nvPr/>
            </p:nvSpPr>
            <p:spPr bwMode="auto">
              <a:xfrm>
                <a:off x="5001" y="3389"/>
                <a:ext cx="16" cy="16"/>
              </a:xfrm>
              <a:custGeom>
                <a:avLst/>
                <a:gdLst>
                  <a:gd name="T0" fmla="*/ 10 w 16"/>
                  <a:gd name="T1" fmla="*/ 16 h 16"/>
                  <a:gd name="T2" fmla="*/ 0 w 16"/>
                  <a:gd name="T3" fmla="*/ 8 h 16"/>
                  <a:gd name="T4" fmla="*/ 8 w 16"/>
                  <a:gd name="T5" fmla="*/ 0 h 16"/>
                  <a:gd name="T6" fmla="*/ 16 w 16"/>
                  <a:gd name="T7" fmla="*/ 6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6"/>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0" name="Freeform 160"/>
              <p:cNvSpPr/>
              <p:nvPr/>
            </p:nvSpPr>
            <p:spPr bwMode="auto">
              <a:xfrm>
                <a:off x="5013" y="3397"/>
                <a:ext cx="16" cy="16"/>
              </a:xfrm>
              <a:custGeom>
                <a:avLst/>
                <a:gdLst>
                  <a:gd name="T0" fmla="*/ 6 w 10"/>
                  <a:gd name="T1" fmla="*/ 14 h 10"/>
                  <a:gd name="T2" fmla="*/ 0 w 10"/>
                  <a:gd name="T3" fmla="*/ 10 h 10"/>
                  <a:gd name="T4" fmla="*/ 6 w 10"/>
                  <a:gd name="T5" fmla="*/ 0 h 10"/>
                  <a:gd name="T6" fmla="*/ 16 w 10"/>
                  <a:gd name="T7" fmla="*/ 8 h 10"/>
                  <a:gd name="T8" fmla="*/ 11 w 10"/>
                  <a:gd name="T9" fmla="*/ 14 h 10"/>
                  <a:gd name="T10" fmla="*/ 6 w 10"/>
                  <a:gd name="T11" fmla="*/ 14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6"/>
                      <a:pt x="0" y="6"/>
                      <a:pt x="0" y="6"/>
                    </a:cubicBezTo>
                    <a:cubicBezTo>
                      <a:pt x="4" y="0"/>
                      <a:pt x="4" y="0"/>
                      <a:pt x="4" y="0"/>
                    </a:cubicBezTo>
                    <a:cubicBezTo>
                      <a:pt x="10" y="5"/>
                      <a:pt x="10" y="5"/>
                      <a:pt x="10" y="5"/>
                    </a:cubicBezTo>
                    <a:cubicBezTo>
                      <a:pt x="7" y="9"/>
                      <a:pt x="7" y="9"/>
                      <a:pt x="7" y="9"/>
                    </a:cubicBezTo>
                    <a:cubicBezTo>
                      <a:pt x="6" y="9"/>
                      <a:pt x="5" y="10"/>
                      <a:pt x="4"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1" name="Freeform 161"/>
              <p:cNvSpPr/>
              <p:nvPr/>
            </p:nvSpPr>
            <p:spPr bwMode="auto">
              <a:xfrm>
                <a:off x="5058" y="3402"/>
                <a:ext cx="97" cy="94"/>
              </a:xfrm>
              <a:custGeom>
                <a:avLst/>
                <a:gdLst>
                  <a:gd name="T0" fmla="*/ 0 w 60"/>
                  <a:gd name="T1" fmla="*/ 41 h 58"/>
                  <a:gd name="T2" fmla="*/ 31 w 60"/>
                  <a:gd name="T3" fmla="*/ 2 h 58"/>
                  <a:gd name="T4" fmla="*/ 36 w 60"/>
                  <a:gd name="T5" fmla="*/ 0 h 58"/>
                  <a:gd name="T6" fmla="*/ 95 w 60"/>
                  <a:gd name="T7" fmla="*/ 49 h 58"/>
                  <a:gd name="T8" fmla="*/ 97 w 60"/>
                  <a:gd name="T9" fmla="*/ 53 h 58"/>
                  <a:gd name="T10" fmla="*/ 66 w 60"/>
                  <a:gd name="T11" fmla="*/ 92 h 58"/>
                  <a:gd name="T12" fmla="*/ 61 w 60"/>
                  <a:gd name="T13" fmla="*/ 92 h 58"/>
                  <a:gd name="T14" fmla="*/ 2 w 60"/>
                  <a:gd name="T15" fmla="*/ 45 h 58"/>
                  <a:gd name="T16" fmla="*/ 0 w 60"/>
                  <a:gd name="T17" fmla="*/ 41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58">
                    <a:moveTo>
                      <a:pt x="0" y="25"/>
                    </a:moveTo>
                    <a:cubicBezTo>
                      <a:pt x="19" y="1"/>
                      <a:pt x="19" y="1"/>
                      <a:pt x="19" y="1"/>
                    </a:cubicBezTo>
                    <a:cubicBezTo>
                      <a:pt x="20" y="0"/>
                      <a:pt x="21" y="0"/>
                      <a:pt x="22" y="0"/>
                    </a:cubicBezTo>
                    <a:cubicBezTo>
                      <a:pt x="59" y="30"/>
                      <a:pt x="59" y="30"/>
                      <a:pt x="59" y="30"/>
                    </a:cubicBezTo>
                    <a:cubicBezTo>
                      <a:pt x="60" y="31"/>
                      <a:pt x="60" y="32"/>
                      <a:pt x="60" y="33"/>
                    </a:cubicBezTo>
                    <a:cubicBezTo>
                      <a:pt x="41" y="57"/>
                      <a:pt x="41" y="57"/>
                      <a:pt x="41" y="57"/>
                    </a:cubicBezTo>
                    <a:cubicBezTo>
                      <a:pt x="40" y="58"/>
                      <a:pt x="39" y="58"/>
                      <a:pt x="38" y="57"/>
                    </a:cubicBezTo>
                    <a:cubicBezTo>
                      <a:pt x="1" y="28"/>
                      <a:pt x="1" y="28"/>
                      <a:pt x="1" y="28"/>
                    </a:cubicBezTo>
                    <a:cubicBezTo>
                      <a:pt x="0" y="27"/>
                      <a:pt x="0" y="25"/>
                      <a:pt x="0" y="25"/>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2" name="Freeform 162"/>
              <p:cNvSpPr/>
              <p:nvPr/>
            </p:nvSpPr>
            <p:spPr bwMode="auto">
              <a:xfrm>
                <a:off x="5084" y="3405"/>
                <a:ext cx="16" cy="15"/>
              </a:xfrm>
              <a:custGeom>
                <a:avLst/>
                <a:gdLst>
                  <a:gd name="T0" fmla="*/ 10 w 10"/>
                  <a:gd name="T1" fmla="*/ 15 h 9"/>
                  <a:gd name="T2" fmla="*/ 0 w 10"/>
                  <a:gd name="T3" fmla="*/ 8 h 9"/>
                  <a:gd name="T4" fmla="*/ 5 w 10"/>
                  <a:gd name="T5" fmla="*/ 2 h 9"/>
                  <a:gd name="T6" fmla="*/ 10 w 10"/>
                  <a:gd name="T7" fmla="*/ 0 h 9"/>
                  <a:gd name="T8" fmla="*/ 16 w 10"/>
                  <a:gd name="T9" fmla="*/ 7 h 9"/>
                  <a:gd name="T10" fmla="*/ 10 w 10"/>
                  <a:gd name="T11" fmla="*/ 1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9">
                    <a:moveTo>
                      <a:pt x="6" y="9"/>
                    </a:moveTo>
                    <a:cubicBezTo>
                      <a:pt x="0" y="5"/>
                      <a:pt x="0" y="5"/>
                      <a:pt x="0" y="5"/>
                    </a:cubicBezTo>
                    <a:cubicBezTo>
                      <a:pt x="3" y="1"/>
                      <a:pt x="3" y="1"/>
                      <a:pt x="3" y="1"/>
                    </a:cubicBezTo>
                    <a:cubicBezTo>
                      <a:pt x="4" y="0"/>
                      <a:pt x="5" y="0"/>
                      <a:pt x="6" y="0"/>
                    </a:cubicBezTo>
                    <a:cubicBezTo>
                      <a:pt x="10" y="4"/>
                      <a:pt x="10" y="4"/>
                      <a:pt x="10" y="4"/>
                    </a:cubicBezTo>
                    <a:lnTo>
                      <a:pt x="6" y="9"/>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3" name="Freeform 163"/>
              <p:cNvSpPr/>
              <p:nvPr/>
            </p:nvSpPr>
            <p:spPr bwMode="auto">
              <a:xfrm>
                <a:off x="5095" y="3412"/>
                <a:ext cx="16" cy="16"/>
              </a:xfrm>
              <a:custGeom>
                <a:avLst/>
                <a:gdLst>
                  <a:gd name="T0" fmla="*/ 8 w 16"/>
                  <a:gd name="T1" fmla="*/ 16 h 16"/>
                  <a:gd name="T2" fmla="*/ 0 w 16"/>
                  <a:gd name="T3" fmla="*/ 9 h 16"/>
                  <a:gd name="T4" fmla="*/ 7 w 16"/>
                  <a:gd name="T5" fmla="*/ 0 h 16"/>
                  <a:gd name="T6" fmla="*/ 16 w 16"/>
                  <a:gd name="T7" fmla="*/ 8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9"/>
                    </a:lnTo>
                    <a:lnTo>
                      <a:pt x="7" y="0"/>
                    </a:lnTo>
                    <a:lnTo>
                      <a:pt x="16" y="8"/>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4" name="Freeform 164"/>
              <p:cNvSpPr/>
              <p:nvPr/>
            </p:nvSpPr>
            <p:spPr bwMode="auto">
              <a:xfrm>
                <a:off x="5105" y="3421"/>
                <a:ext cx="16" cy="16"/>
              </a:xfrm>
              <a:custGeom>
                <a:avLst/>
                <a:gdLst>
                  <a:gd name="T0" fmla="*/ 10 w 16"/>
                  <a:gd name="T1" fmla="*/ 16 h 16"/>
                  <a:gd name="T2" fmla="*/ 0 w 16"/>
                  <a:gd name="T3" fmla="*/ 8 h 16"/>
                  <a:gd name="T4" fmla="*/ 8 w 16"/>
                  <a:gd name="T5" fmla="*/ 0 h 16"/>
                  <a:gd name="T6" fmla="*/ 16 w 16"/>
                  <a:gd name="T7" fmla="*/ 7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7"/>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5" name="Freeform 165"/>
              <p:cNvSpPr/>
              <p:nvPr/>
            </p:nvSpPr>
            <p:spPr bwMode="auto">
              <a:xfrm>
                <a:off x="5076" y="3413"/>
                <a:ext cx="16" cy="16"/>
              </a:xfrm>
              <a:custGeom>
                <a:avLst/>
                <a:gdLst>
                  <a:gd name="T0" fmla="*/ 9 w 16"/>
                  <a:gd name="T1" fmla="*/ 16 h 16"/>
                  <a:gd name="T2" fmla="*/ 0 w 16"/>
                  <a:gd name="T3" fmla="*/ 10 h 16"/>
                  <a:gd name="T4" fmla="*/ 8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8"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6" name="Freeform 166"/>
              <p:cNvSpPr/>
              <p:nvPr/>
            </p:nvSpPr>
            <p:spPr bwMode="auto">
              <a:xfrm>
                <a:off x="5087" y="3423"/>
                <a:ext cx="16" cy="16"/>
              </a:xfrm>
              <a:custGeom>
                <a:avLst/>
                <a:gdLst>
                  <a:gd name="T0" fmla="*/ 8 w 16"/>
                  <a:gd name="T1" fmla="*/ 16 h 16"/>
                  <a:gd name="T2" fmla="*/ 0 w 16"/>
                  <a:gd name="T3" fmla="*/ 8 h 16"/>
                  <a:gd name="T4" fmla="*/ 7 w 16"/>
                  <a:gd name="T5" fmla="*/ 0 h 16"/>
                  <a:gd name="T6" fmla="*/ 16 w 16"/>
                  <a:gd name="T7" fmla="*/ 6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8"/>
                    </a:lnTo>
                    <a:lnTo>
                      <a:pt x="7" y="0"/>
                    </a:lnTo>
                    <a:lnTo>
                      <a:pt x="16" y="6"/>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7" name="Freeform 167"/>
              <p:cNvSpPr/>
              <p:nvPr/>
            </p:nvSpPr>
            <p:spPr bwMode="auto">
              <a:xfrm>
                <a:off x="5097" y="3431"/>
                <a:ext cx="16" cy="16"/>
              </a:xfrm>
              <a:custGeom>
                <a:avLst/>
                <a:gdLst>
                  <a:gd name="T0" fmla="*/ 9 w 16"/>
                  <a:gd name="T1" fmla="*/ 16 h 16"/>
                  <a:gd name="T2" fmla="*/ 0 w 16"/>
                  <a:gd name="T3" fmla="*/ 8 h 16"/>
                  <a:gd name="T4" fmla="*/ 8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6"/>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8" name="Freeform 168"/>
              <p:cNvSpPr/>
              <p:nvPr/>
            </p:nvSpPr>
            <p:spPr bwMode="auto">
              <a:xfrm>
                <a:off x="5116" y="3429"/>
                <a:ext cx="16" cy="17"/>
              </a:xfrm>
              <a:custGeom>
                <a:avLst/>
                <a:gdLst>
                  <a:gd name="T0" fmla="*/ 10 w 16"/>
                  <a:gd name="T1" fmla="*/ 17 h 17"/>
                  <a:gd name="T2" fmla="*/ 0 w 16"/>
                  <a:gd name="T3" fmla="*/ 8 h 17"/>
                  <a:gd name="T4" fmla="*/ 7 w 16"/>
                  <a:gd name="T5" fmla="*/ 0 h 17"/>
                  <a:gd name="T6" fmla="*/ 16 w 16"/>
                  <a:gd name="T7" fmla="*/ 7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8"/>
                    </a:lnTo>
                    <a:lnTo>
                      <a:pt x="7" y="0"/>
                    </a:lnTo>
                    <a:lnTo>
                      <a:pt x="16" y="7"/>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59" name="Freeform 169"/>
              <p:cNvSpPr/>
              <p:nvPr/>
            </p:nvSpPr>
            <p:spPr bwMode="auto">
              <a:xfrm>
                <a:off x="5126" y="3437"/>
                <a:ext cx="16" cy="17"/>
              </a:xfrm>
              <a:custGeom>
                <a:avLst/>
                <a:gdLst>
                  <a:gd name="T0" fmla="*/ 10 w 16"/>
                  <a:gd name="T1" fmla="*/ 17 h 17"/>
                  <a:gd name="T2" fmla="*/ 0 w 16"/>
                  <a:gd name="T3" fmla="*/ 10 h 17"/>
                  <a:gd name="T4" fmla="*/ 8 w 16"/>
                  <a:gd name="T5" fmla="*/ 0 h 17"/>
                  <a:gd name="T6" fmla="*/ 16 w 16"/>
                  <a:gd name="T7" fmla="*/ 7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0"/>
                    </a:lnTo>
                    <a:lnTo>
                      <a:pt x="8" y="0"/>
                    </a:lnTo>
                    <a:lnTo>
                      <a:pt x="16" y="7"/>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0" name="Freeform 170"/>
              <p:cNvSpPr/>
              <p:nvPr/>
            </p:nvSpPr>
            <p:spPr bwMode="auto">
              <a:xfrm>
                <a:off x="5137" y="3446"/>
                <a:ext cx="15" cy="16"/>
              </a:xfrm>
              <a:custGeom>
                <a:avLst/>
                <a:gdLst>
                  <a:gd name="T0" fmla="*/ 10 w 9"/>
                  <a:gd name="T1" fmla="*/ 16 h 10"/>
                  <a:gd name="T2" fmla="*/ 0 w 9"/>
                  <a:gd name="T3" fmla="*/ 10 h 10"/>
                  <a:gd name="T4" fmla="*/ 7 w 9"/>
                  <a:gd name="T5" fmla="*/ 0 h 10"/>
                  <a:gd name="T6" fmla="*/ 13 w 9"/>
                  <a:gd name="T7" fmla="*/ 5 h 10"/>
                  <a:gd name="T8" fmla="*/ 15 w 9"/>
                  <a:gd name="T9" fmla="*/ 10 h 10"/>
                  <a:gd name="T10" fmla="*/ 10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6" y="10"/>
                    </a:moveTo>
                    <a:cubicBezTo>
                      <a:pt x="0" y="6"/>
                      <a:pt x="0" y="6"/>
                      <a:pt x="0" y="6"/>
                    </a:cubicBezTo>
                    <a:cubicBezTo>
                      <a:pt x="4" y="0"/>
                      <a:pt x="4" y="0"/>
                      <a:pt x="4" y="0"/>
                    </a:cubicBezTo>
                    <a:cubicBezTo>
                      <a:pt x="8" y="3"/>
                      <a:pt x="8" y="3"/>
                      <a:pt x="8" y="3"/>
                    </a:cubicBezTo>
                    <a:cubicBezTo>
                      <a:pt x="9" y="4"/>
                      <a:pt x="9" y="5"/>
                      <a:pt x="9" y="6"/>
                    </a:cubicBezTo>
                    <a:lnTo>
                      <a:pt x="6"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1" name="Freeform 171"/>
              <p:cNvSpPr/>
              <p:nvPr/>
            </p:nvSpPr>
            <p:spPr bwMode="auto">
              <a:xfrm>
                <a:off x="5108" y="3439"/>
                <a:ext cx="16" cy="16"/>
              </a:xfrm>
              <a:custGeom>
                <a:avLst/>
                <a:gdLst>
                  <a:gd name="T0" fmla="*/ 10 w 16"/>
                  <a:gd name="T1" fmla="*/ 16 h 16"/>
                  <a:gd name="T2" fmla="*/ 0 w 16"/>
                  <a:gd name="T3" fmla="*/ 10 h 16"/>
                  <a:gd name="T4" fmla="*/ 7 w 16"/>
                  <a:gd name="T5" fmla="*/ 0 h 16"/>
                  <a:gd name="T6" fmla="*/ 16 w 16"/>
                  <a:gd name="T7" fmla="*/ 8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7" y="0"/>
                    </a:lnTo>
                    <a:lnTo>
                      <a:pt x="16" y="8"/>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2" name="Freeform 172"/>
              <p:cNvSpPr/>
              <p:nvPr/>
            </p:nvSpPr>
            <p:spPr bwMode="auto">
              <a:xfrm>
                <a:off x="5118" y="3447"/>
                <a:ext cx="18" cy="16"/>
              </a:xfrm>
              <a:custGeom>
                <a:avLst/>
                <a:gdLst>
                  <a:gd name="T0" fmla="*/ 10 w 18"/>
                  <a:gd name="T1" fmla="*/ 16 h 16"/>
                  <a:gd name="T2" fmla="*/ 0 w 18"/>
                  <a:gd name="T3" fmla="*/ 10 h 16"/>
                  <a:gd name="T4" fmla="*/ 8 w 18"/>
                  <a:gd name="T5" fmla="*/ 0 h 16"/>
                  <a:gd name="T6" fmla="*/ 18 w 18"/>
                  <a:gd name="T7" fmla="*/ 8 h 16"/>
                  <a:gd name="T8" fmla="*/ 10 w 18"/>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6">
                    <a:moveTo>
                      <a:pt x="10" y="16"/>
                    </a:moveTo>
                    <a:lnTo>
                      <a:pt x="0" y="10"/>
                    </a:lnTo>
                    <a:lnTo>
                      <a:pt x="8" y="0"/>
                    </a:lnTo>
                    <a:lnTo>
                      <a:pt x="18" y="8"/>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3" name="Freeform 173"/>
              <p:cNvSpPr/>
              <p:nvPr/>
            </p:nvSpPr>
            <p:spPr bwMode="auto">
              <a:xfrm>
                <a:off x="5129" y="3455"/>
                <a:ext cx="16" cy="17"/>
              </a:xfrm>
              <a:custGeom>
                <a:avLst/>
                <a:gdLst>
                  <a:gd name="T0" fmla="*/ 10 w 16"/>
                  <a:gd name="T1" fmla="*/ 17 h 17"/>
                  <a:gd name="T2" fmla="*/ 0 w 16"/>
                  <a:gd name="T3" fmla="*/ 10 h 17"/>
                  <a:gd name="T4" fmla="*/ 7 w 16"/>
                  <a:gd name="T5" fmla="*/ 0 h 17"/>
                  <a:gd name="T6" fmla="*/ 16 w 16"/>
                  <a:gd name="T7" fmla="*/ 8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0"/>
                    </a:lnTo>
                    <a:lnTo>
                      <a:pt x="7" y="0"/>
                    </a:lnTo>
                    <a:lnTo>
                      <a:pt x="16" y="8"/>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4" name="Freeform 174"/>
              <p:cNvSpPr/>
              <p:nvPr/>
            </p:nvSpPr>
            <p:spPr bwMode="auto">
              <a:xfrm>
                <a:off x="5068" y="3425"/>
                <a:ext cx="16" cy="16"/>
              </a:xfrm>
              <a:custGeom>
                <a:avLst/>
                <a:gdLst>
                  <a:gd name="T0" fmla="*/ 9 w 16"/>
                  <a:gd name="T1" fmla="*/ 16 h 16"/>
                  <a:gd name="T2" fmla="*/ 0 w 16"/>
                  <a:gd name="T3" fmla="*/ 9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9"/>
                    </a:lnTo>
                    <a:lnTo>
                      <a:pt x="6"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5" name="Freeform 175"/>
              <p:cNvSpPr/>
              <p:nvPr/>
            </p:nvSpPr>
            <p:spPr bwMode="auto">
              <a:xfrm>
                <a:off x="5079" y="3433"/>
                <a:ext cx="16" cy="16"/>
              </a:xfrm>
              <a:custGeom>
                <a:avLst/>
                <a:gdLst>
                  <a:gd name="T0" fmla="*/ 8 w 16"/>
                  <a:gd name="T1" fmla="*/ 16 h 16"/>
                  <a:gd name="T2" fmla="*/ 0 w 16"/>
                  <a:gd name="T3" fmla="*/ 9 h 16"/>
                  <a:gd name="T4" fmla="*/ 6 w 16"/>
                  <a:gd name="T5" fmla="*/ 0 h 16"/>
                  <a:gd name="T6" fmla="*/ 16 w 16"/>
                  <a:gd name="T7" fmla="*/ 8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9"/>
                    </a:lnTo>
                    <a:lnTo>
                      <a:pt x="6" y="0"/>
                    </a:lnTo>
                    <a:lnTo>
                      <a:pt x="16" y="8"/>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6" name="Freeform 176"/>
              <p:cNvSpPr/>
              <p:nvPr/>
            </p:nvSpPr>
            <p:spPr bwMode="auto">
              <a:xfrm>
                <a:off x="5089" y="3441"/>
                <a:ext cx="16" cy="16"/>
              </a:xfrm>
              <a:custGeom>
                <a:avLst/>
                <a:gdLst>
                  <a:gd name="T0" fmla="*/ 9 w 16"/>
                  <a:gd name="T1" fmla="*/ 16 h 16"/>
                  <a:gd name="T2" fmla="*/ 0 w 16"/>
                  <a:gd name="T3" fmla="*/ 9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9"/>
                    </a:lnTo>
                    <a:lnTo>
                      <a:pt x="6"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7" name="Freeform 177"/>
              <p:cNvSpPr/>
              <p:nvPr/>
            </p:nvSpPr>
            <p:spPr bwMode="auto">
              <a:xfrm>
                <a:off x="5061" y="3434"/>
                <a:ext cx="15" cy="16"/>
              </a:xfrm>
              <a:custGeom>
                <a:avLst/>
                <a:gdLst>
                  <a:gd name="T0" fmla="*/ 8 w 9"/>
                  <a:gd name="T1" fmla="*/ 16 h 10"/>
                  <a:gd name="T2" fmla="*/ 2 w 9"/>
                  <a:gd name="T3" fmla="*/ 11 h 10"/>
                  <a:gd name="T4" fmla="*/ 0 w 9"/>
                  <a:gd name="T5" fmla="*/ 6 h 10"/>
                  <a:gd name="T6" fmla="*/ 5 w 9"/>
                  <a:gd name="T7" fmla="*/ 0 h 10"/>
                  <a:gd name="T8" fmla="*/ 15 w 9"/>
                  <a:gd name="T9" fmla="*/ 8 h 10"/>
                  <a:gd name="T10" fmla="*/ 8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5" y="10"/>
                    </a:moveTo>
                    <a:cubicBezTo>
                      <a:pt x="1" y="7"/>
                      <a:pt x="1" y="7"/>
                      <a:pt x="1" y="7"/>
                    </a:cubicBezTo>
                    <a:cubicBezTo>
                      <a:pt x="0" y="6"/>
                      <a:pt x="0" y="5"/>
                      <a:pt x="0" y="4"/>
                    </a:cubicBezTo>
                    <a:cubicBezTo>
                      <a:pt x="3" y="0"/>
                      <a:pt x="3" y="0"/>
                      <a:pt x="3" y="0"/>
                    </a:cubicBezTo>
                    <a:cubicBezTo>
                      <a:pt x="9" y="5"/>
                      <a:pt x="9" y="5"/>
                      <a:pt x="9" y="5"/>
                    </a:cubicBezTo>
                    <a:lnTo>
                      <a:pt x="5"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8" name="Freeform 178"/>
              <p:cNvSpPr/>
              <p:nvPr/>
            </p:nvSpPr>
            <p:spPr bwMode="auto">
              <a:xfrm>
                <a:off x="5071" y="3442"/>
                <a:ext cx="16" cy="17"/>
              </a:xfrm>
              <a:custGeom>
                <a:avLst/>
                <a:gdLst>
                  <a:gd name="T0" fmla="*/ 8 w 16"/>
                  <a:gd name="T1" fmla="*/ 17 h 17"/>
                  <a:gd name="T2" fmla="*/ 0 w 16"/>
                  <a:gd name="T3" fmla="*/ 10 h 17"/>
                  <a:gd name="T4" fmla="*/ 6 w 16"/>
                  <a:gd name="T5" fmla="*/ 0 h 17"/>
                  <a:gd name="T6" fmla="*/ 16 w 16"/>
                  <a:gd name="T7" fmla="*/ 8 h 17"/>
                  <a:gd name="T8" fmla="*/ 8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8" y="17"/>
                    </a:moveTo>
                    <a:lnTo>
                      <a:pt x="0" y="10"/>
                    </a:lnTo>
                    <a:lnTo>
                      <a:pt x="6" y="0"/>
                    </a:lnTo>
                    <a:lnTo>
                      <a:pt x="16" y="8"/>
                    </a:lnTo>
                    <a:lnTo>
                      <a:pt x="8"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69" name="Freeform 179"/>
              <p:cNvSpPr/>
              <p:nvPr/>
            </p:nvSpPr>
            <p:spPr bwMode="auto">
              <a:xfrm>
                <a:off x="5081" y="3452"/>
                <a:ext cx="16" cy="16"/>
              </a:xfrm>
              <a:custGeom>
                <a:avLst/>
                <a:gdLst>
                  <a:gd name="T0" fmla="*/ 9 w 16"/>
                  <a:gd name="T1" fmla="*/ 16 h 16"/>
                  <a:gd name="T2" fmla="*/ 0 w 16"/>
                  <a:gd name="T3" fmla="*/ 8 h 16"/>
                  <a:gd name="T4" fmla="*/ 6 w 16"/>
                  <a:gd name="T5" fmla="*/ 0 h 16"/>
                  <a:gd name="T6" fmla="*/ 16 w 16"/>
                  <a:gd name="T7" fmla="*/ 7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6" y="0"/>
                    </a:lnTo>
                    <a:lnTo>
                      <a:pt x="16" y="7"/>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0" name="Freeform 180"/>
              <p:cNvSpPr/>
              <p:nvPr/>
            </p:nvSpPr>
            <p:spPr bwMode="auto">
              <a:xfrm>
                <a:off x="5100" y="3450"/>
                <a:ext cx="16" cy="17"/>
              </a:xfrm>
              <a:custGeom>
                <a:avLst/>
                <a:gdLst>
                  <a:gd name="T0" fmla="*/ 8 w 16"/>
                  <a:gd name="T1" fmla="*/ 17 h 17"/>
                  <a:gd name="T2" fmla="*/ 0 w 16"/>
                  <a:gd name="T3" fmla="*/ 9 h 17"/>
                  <a:gd name="T4" fmla="*/ 6 w 16"/>
                  <a:gd name="T5" fmla="*/ 0 h 17"/>
                  <a:gd name="T6" fmla="*/ 16 w 16"/>
                  <a:gd name="T7" fmla="*/ 7 h 17"/>
                  <a:gd name="T8" fmla="*/ 8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8" y="17"/>
                    </a:moveTo>
                    <a:lnTo>
                      <a:pt x="0" y="9"/>
                    </a:lnTo>
                    <a:lnTo>
                      <a:pt x="6" y="0"/>
                    </a:lnTo>
                    <a:lnTo>
                      <a:pt x="16" y="7"/>
                    </a:lnTo>
                    <a:lnTo>
                      <a:pt x="8"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1" name="Freeform 181"/>
              <p:cNvSpPr/>
              <p:nvPr/>
            </p:nvSpPr>
            <p:spPr bwMode="auto">
              <a:xfrm>
                <a:off x="5110" y="3459"/>
                <a:ext cx="16" cy="16"/>
              </a:xfrm>
              <a:custGeom>
                <a:avLst/>
                <a:gdLst>
                  <a:gd name="T0" fmla="*/ 9 w 16"/>
                  <a:gd name="T1" fmla="*/ 16 h 16"/>
                  <a:gd name="T2" fmla="*/ 0 w 16"/>
                  <a:gd name="T3" fmla="*/ 8 h 16"/>
                  <a:gd name="T4" fmla="*/ 8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6"/>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2" name="Freeform 182"/>
              <p:cNvSpPr/>
              <p:nvPr/>
            </p:nvSpPr>
            <p:spPr bwMode="auto">
              <a:xfrm>
                <a:off x="5121" y="3467"/>
                <a:ext cx="16" cy="16"/>
              </a:xfrm>
              <a:custGeom>
                <a:avLst/>
                <a:gdLst>
                  <a:gd name="T0" fmla="*/ 8 w 16"/>
                  <a:gd name="T1" fmla="*/ 16 h 16"/>
                  <a:gd name="T2" fmla="*/ 0 w 16"/>
                  <a:gd name="T3" fmla="*/ 9 h 16"/>
                  <a:gd name="T4" fmla="*/ 7 w 16"/>
                  <a:gd name="T5" fmla="*/ 0 h 16"/>
                  <a:gd name="T6" fmla="*/ 16 w 16"/>
                  <a:gd name="T7" fmla="*/ 8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9"/>
                    </a:lnTo>
                    <a:lnTo>
                      <a:pt x="7" y="0"/>
                    </a:lnTo>
                    <a:lnTo>
                      <a:pt x="16" y="8"/>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3" name="Freeform 183"/>
              <p:cNvSpPr/>
              <p:nvPr/>
            </p:nvSpPr>
            <p:spPr bwMode="auto">
              <a:xfrm>
                <a:off x="5092" y="3460"/>
                <a:ext cx="16" cy="16"/>
              </a:xfrm>
              <a:custGeom>
                <a:avLst/>
                <a:gdLst>
                  <a:gd name="T0" fmla="*/ 8 w 16"/>
                  <a:gd name="T1" fmla="*/ 16 h 16"/>
                  <a:gd name="T2" fmla="*/ 0 w 16"/>
                  <a:gd name="T3" fmla="*/ 10 h 16"/>
                  <a:gd name="T4" fmla="*/ 6 w 16"/>
                  <a:gd name="T5" fmla="*/ 0 h 16"/>
                  <a:gd name="T6" fmla="*/ 16 w 16"/>
                  <a:gd name="T7" fmla="*/ 7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10"/>
                    </a:lnTo>
                    <a:lnTo>
                      <a:pt x="6" y="0"/>
                    </a:lnTo>
                    <a:lnTo>
                      <a:pt x="16" y="7"/>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4" name="Freeform 184"/>
              <p:cNvSpPr/>
              <p:nvPr/>
            </p:nvSpPr>
            <p:spPr bwMode="auto">
              <a:xfrm>
                <a:off x="5102" y="3468"/>
                <a:ext cx="16" cy="16"/>
              </a:xfrm>
              <a:custGeom>
                <a:avLst/>
                <a:gdLst>
                  <a:gd name="T0" fmla="*/ 9 w 16"/>
                  <a:gd name="T1" fmla="*/ 16 h 16"/>
                  <a:gd name="T2" fmla="*/ 0 w 16"/>
                  <a:gd name="T3" fmla="*/ 10 h 16"/>
                  <a:gd name="T4" fmla="*/ 8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8"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5" name="Freeform 185"/>
              <p:cNvSpPr/>
              <p:nvPr/>
            </p:nvSpPr>
            <p:spPr bwMode="auto">
              <a:xfrm>
                <a:off x="5113" y="3476"/>
                <a:ext cx="16" cy="17"/>
              </a:xfrm>
              <a:custGeom>
                <a:avLst/>
                <a:gdLst>
                  <a:gd name="T0" fmla="*/ 6 w 10"/>
                  <a:gd name="T1" fmla="*/ 15 h 10"/>
                  <a:gd name="T2" fmla="*/ 0 w 10"/>
                  <a:gd name="T3" fmla="*/ 10 h 10"/>
                  <a:gd name="T4" fmla="*/ 6 w 10"/>
                  <a:gd name="T5" fmla="*/ 0 h 10"/>
                  <a:gd name="T6" fmla="*/ 16 w 10"/>
                  <a:gd name="T7" fmla="*/ 9 h 10"/>
                  <a:gd name="T8" fmla="*/ 11 w 10"/>
                  <a:gd name="T9" fmla="*/ 15 h 10"/>
                  <a:gd name="T10" fmla="*/ 6 w 10"/>
                  <a:gd name="T11" fmla="*/ 15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6"/>
                      <a:pt x="0" y="6"/>
                      <a:pt x="0" y="6"/>
                    </a:cubicBezTo>
                    <a:cubicBezTo>
                      <a:pt x="4" y="0"/>
                      <a:pt x="4" y="0"/>
                      <a:pt x="4" y="0"/>
                    </a:cubicBezTo>
                    <a:cubicBezTo>
                      <a:pt x="10" y="5"/>
                      <a:pt x="10" y="5"/>
                      <a:pt x="10" y="5"/>
                    </a:cubicBezTo>
                    <a:cubicBezTo>
                      <a:pt x="7" y="9"/>
                      <a:pt x="7" y="9"/>
                      <a:pt x="7" y="9"/>
                    </a:cubicBezTo>
                    <a:cubicBezTo>
                      <a:pt x="6" y="10"/>
                      <a:pt x="5" y="10"/>
                      <a:pt x="4"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6" name="Freeform 186"/>
              <p:cNvSpPr/>
              <p:nvPr/>
            </p:nvSpPr>
            <p:spPr bwMode="auto">
              <a:xfrm>
                <a:off x="5021" y="3371"/>
                <a:ext cx="69" cy="81"/>
              </a:xfrm>
              <a:custGeom>
                <a:avLst/>
                <a:gdLst>
                  <a:gd name="T0" fmla="*/ 64 w 43"/>
                  <a:gd name="T1" fmla="*/ 13 h 50"/>
                  <a:gd name="T2" fmla="*/ 53 w 43"/>
                  <a:gd name="T3" fmla="*/ 3 h 50"/>
                  <a:gd name="T4" fmla="*/ 42 w 43"/>
                  <a:gd name="T5" fmla="*/ 5 h 50"/>
                  <a:gd name="T6" fmla="*/ 5 w 43"/>
                  <a:gd name="T7" fmla="*/ 50 h 50"/>
                  <a:gd name="T8" fmla="*/ 5 w 43"/>
                  <a:gd name="T9" fmla="*/ 62 h 50"/>
                  <a:gd name="T10" fmla="*/ 3 w 43"/>
                  <a:gd name="T11" fmla="*/ 63 h 50"/>
                  <a:gd name="T12" fmla="*/ 5 w 43"/>
                  <a:gd name="T13" fmla="*/ 78 h 50"/>
                  <a:gd name="T14" fmla="*/ 18 w 43"/>
                  <a:gd name="T15" fmla="*/ 76 h 50"/>
                  <a:gd name="T16" fmla="*/ 19 w 43"/>
                  <a:gd name="T17" fmla="*/ 73 h 50"/>
                  <a:gd name="T18" fmla="*/ 29 w 43"/>
                  <a:gd name="T19" fmla="*/ 70 h 50"/>
                  <a:gd name="T20" fmla="*/ 66 w 43"/>
                  <a:gd name="T21" fmla="*/ 24 h 50"/>
                  <a:gd name="T22" fmla="*/ 64 w 43"/>
                  <a:gd name="T23" fmla="*/ 13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 h="50">
                    <a:moveTo>
                      <a:pt x="40" y="8"/>
                    </a:moveTo>
                    <a:cubicBezTo>
                      <a:pt x="33" y="2"/>
                      <a:pt x="33" y="2"/>
                      <a:pt x="33" y="2"/>
                    </a:cubicBezTo>
                    <a:cubicBezTo>
                      <a:pt x="31" y="0"/>
                      <a:pt x="28" y="1"/>
                      <a:pt x="26" y="3"/>
                    </a:cubicBezTo>
                    <a:cubicBezTo>
                      <a:pt x="3" y="31"/>
                      <a:pt x="3" y="31"/>
                      <a:pt x="3" y="31"/>
                    </a:cubicBezTo>
                    <a:cubicBezTo>
                      <a:pt x="2" y="33"/>
                      <a:pt x="2" y="36"/>
                      <a:pt x="3" y="38"/>
                    </a:cubicBezTo>
                    <a:cubicBezTo>
                      <a:pt x="3" y="38"/>
                      <a:pt x="2" y="39"/>
                      <a:pt x="2" y="39"/>
                    </a:cubicBezTo>
                    <a:cubicBezTo>
                      <a:pt x="0" y="42"/>
                      <a:pt x="0" y="45"/>
                      <a:pt x="3" y="48"/>
                    </a:cubicBezTo>
                    <a:cubicBezTo>
                      <a:pt x="5" y="50"/>
                      <a:pt x="9" y="49"/>
                      <a:pt x="11" y="47"/>
                    </a:cubicBezTo>
                    <a:cubicBezTo>
                      <a:pt x="12" y="46"/>
                      <a:pt x="12" y="45"/>
                      <a:pt x="12" y="45"/>
                    </a:cubicBezTo>
                    <a:cubicBezTo>
                      <a:pt x="14" y="46"/>
                      <a:pt x="17" y="45"/>
                      <a:pt x="18" y="43"/>
                    </a:cubicBezTo>
                    <a:cubicBezTo>
                      <a:pt x="41" y="15"/>
                      <a:pt x="41" y="15"/>
                      <a:pt x="41" y="15"/>
                    </a:cubicBezTo>
                    <a:cubicBezTo>
                      <a:pt x="43" y="13"/>
                      <a:pt x="42" y="10"/>
                      <a:pt x="40" y="8"/>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7" name="Freeform 187"/>
              <p:cNvSpPr/>
              <p:nvPr/>
            </p:nvSpPr>
            <p:spPr bwMode="auto">
              <a:xfrm>
                <a:off x="5066" y="3348"/>
                <a:ext cx="44" cy="41"/>
              </a:xfrm>
              <a:custGeom>
                <a:avLst/>
                <a:gdLst>
                  <a:gd name="T0" fmla="*/ 44 w 27"/>
                  <a:gd name="T1" fmla="*/ 25 h 25"/>
                  <a:gd name="T2" fmla="*/ 13 w 27"/>
                  <a:gd name="T3" fmla="*/ 2 h 25"/>
                  <a:gd name="T4" fmla="*/ 10 w 27"/>
                  <a:gd name="T5" fmla="*/ 2 h 25"/>
                  <a:gd name="T6" fmla="*/ 0 w 27"/>
                  <a:gd name="T7" fmla="*/ 13 h 25"/>
                  <a:gd name="T8" fmla="*/ 0 w 27"/>
                  <a:gd name="T9" fmla="*/ 16 h 25"/>
                  <a:gd name="T10" fmla="*/ 31 w 27"/>
                  <a:gd name="T11" fmla="*/ 41 h 25"/>
                  <a:gd name="T12" fmla="*/ 34 w 27"/>
                  <a:gd name="T13" fmla="*/ 41 h 25"/>
                  <a:gd name="T14" fmla="*/ 44 w 27"/>
                  <a:gd name="T15" fmla="*/ 28 h 25"/>
                  <a:gd name="T16" fmla="*/ 44 w 27"/>
                  <a:gd name="T17" fmla="*/ 25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25">
                    <a:moveTo>
                      <a:pt x="27" y="15"/>
                    </a:moveTo>
                    <a:cubicBezTo>
                      <a:pt x="8" y="1"/>
                      <a:pt x="8" y="1"/>
                      <a:pt x="8" y="1"/>
                    </a:cubicBezTo>
                    <a:cubicBezTo>
                      <a:pt x="7" y="0"/>
                      <a:pt x="6" y="0"/>
                      <a:pt x="6" y="1"/>
                    </a:cubicBezTo>
                    <a:cubicBezTo>
                      <a:pt x="0" y="8"/>
                      <a:pt x="0" y="8"/>
                      <a:pt x="0" y="8"/>
                    </a:cubicBezTo>
                    <a:cubicBezTo>
                      <a:pt x="0" y="9"/>
                      <a:pt x="0" y="10"/>
                      <a:pt x="0" y="10"/>
                    </a:cubicBezTo>
                    <a:cubicBezTo>
                      <a:pt x="19" y="25"/>
                      <a:pt x="19" y="25"/>
                      <a:pt x="19" y="25"/>
                    </a:cubicBezTo>
                    <a:cubicBezTo>
                      <a:pt x="20" y="25"/>
                      <a:pt x="21" y="25"/>
                      <a:pt x="21" y="25"/>
                    </a:cubicBezTo>
                    <a:cubicBezTo>
                      <a:pt x="27" y="17"/>
                      <a:pt x="27" y="17"/>
                      <a:pt x="27" y="17"/>
                    </a:cubicBezTo>
                    <a:cubicBezTo>
                      <a:pt x="27" y="17"/>
                      <a:pt x="27" y="16"/>
                      <a:pt x="27" y="15"/>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8" name="Freeform 188"/>
              <p:cNvSpPr/>
              <p:nvPr/>
            </p:nvSpPr>
            <p:spPr bwMode="auto">
              <a:xfrm>
                <a:off x="5025" y="3379"/>
                <a:ext cx="65" cy="73"/>
              </a:xfrm>
              <a:custGeom>
                <a:avLst/>
                <a:gdLst>
                  <a:gd name="T0" fmla="*/ 60 w 40"/>
                  <a:gd name="T1" fmla="*/ 5 h 45"/>
                  <a:gd name="T2" fmla="*/ 55 w 40"/>
                  <a:gd name="T3" fmla="*/ 0 h 45"/>
                  <a:gd name="T4" fmla="*/ 0 w 40"/>
                  <a:gd name="T5" fmla="*/ 70 h 45"/>
                  <a:gd name="T6" fmla="*/ 13 w 40"/>
                  <a:gd name="T7" fmla="*/ 68 h 45"/>
                  <a:gd name="T8" fmla="*/ 15 w 40"/>
                  <a:gd name="T9" fmla="*/ 65 h 45"/>
                  <a:gd name="T10" fmla="*/ 24 w 40"/>
                  <a:gd name="T11" fmla="*/ 62 h 45"/>
                  <a:gd name="T12" fmla="*/ 62 w 40"/>
                  <a:gd name="T13" fmla="*/ 16 h 45"/>
                  <a:gd name="T14" fmla="*/ 60 w 40"/>
                  <a:gd name="T15" fmla="*/ 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 h="45">
                    <a:moveTo>
                      <a:pt x="37" y="3"/>
                    </a:moveTo>
                    <a:cubicBezTo>
                      <a:pt x="34" y="0"/>
                      <a:pt x="34" y="0"/>
                      <a:pt x="34" y="0"/>
                    </a:cubicBezTo>
                    <a:cubicBezTo>
                      <a:pt x="0" y="43"/>
                      <a:pt x="0" y="43"/>
                      <a:pt x="0" y="43"/>
                    </a:cubicBezTo>
                    <a:cubicBezTo>
                      <a:pt x="2" y="45"/>
                      <a:pt x="6" y="44"/>
                      <a:pt x="8" y="42"/>
                    </a:cubicBezTo>
                    <a:cubicBezTo>
                      <a:pt x="9" y="41"/>
                      <a:pt x="9" y="40"/>
                      <a:pt x="9" y="40"/>
                    </a:cubicBezTo>
                    <a:cubicBezTo>
                      <a:pt x="11" y="41"/>
                      <a:pt x="14" y="40"/>
                      <a:pt x="15" y="38"/>
                    </a:cubicBezTo>
                    <a:cubicBezTo>
                      <a:pt x="38" y="10"/>
                      <a:pt x="38" y="10"/>
                      <a:pt x="38" y="10"/>
                    </a:cubicBezTo>
                    <a:cubicBezTo>
                      <a:pt x="40" y="8"/>
                      <a:pt x="39" y="5"/>
                      <a:pt x="37" y="3"/>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79" name="Freeform 189"/>
              <p:cNvSpPr/>
              <p:nvPr/>
            </p:nvSpPr>
            <p:spPr bwMode="auto">
              <a:xfrm>
                <a:off x="5082" y="3361"/>
                <a:ext cx="28" cy="28"/>
              </a:xfrm>
              <a:custGeom>
                <a:avLst/>
                <a:gdLst>
                  <a:gd name="T0" fmla="*/ 28 w 17"/>
                  <a:gd name="T1" fmla="*/ 12 h 17"/>
                  <a:gd name="T2" fmla="*/ 12 w 17"/>
                  <a:gd name="T3" fmla="*/ 0 h 17"/>
                  <a:gd name="T4" fmla="*/ 0 w 17"/>
                  <a:gd name="T5" fmla="*/ 16 h 17"/>
                  <a:gd name="T6" fmla="*/ 15 w 17"/>
                  <a:gd name="T7" fmla="*/ 28 h 17"/>
                  <a:gd name="T8" fmla="*/ 18 w 17"/>
                  <a:gd name="T9" fmla="*/ 28 h 17"/>
                  <a:gd name="T10" fmla="*/ 28 w 17"/>
                  <a:gd name="T11" fmla="*/ 15 h 17"/>
                  <a:gd name="T12" fmla="*/ 28 w 17"/>
                  <a:gd name="T13" fmla="*/ 12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7">
                    <a:moveTo>
                      <a:pt x="17" y="7"/>
                    </a:moveTo>
                    <a:cubicBezTo>
                      <a:pt x="7" y="0"/>
                      <a:pt x="7" y="0"/>
                      <a:pt x="7" y="0"/>
                    </a:cubicBezTo>
                    <a:cubicBezTo>
                      <a:pt x="0" y="10"/>
                      <a:pt x="0" y="10"/>
                      <a:pt x="0" y="10"/>
                    </a:cubicBezTo>
                    <a:cubicBezTo>
                      <a:pt x="9" y="17"/>
                      <a:pt x="9" y="17"/>
                      <a:pt x="9" y="17"/>
                    </a:cubicBezTo>
                    <a:cubicBezTo>
                      <a:pt x="10" y="17"/>
                      <a:pt x="11" y="17"/>
                      <a:pt x="11" y="17"/>
                    </a:cubicBezTo>
                    <a:cubicBezTo>
                      <a:pt x="17" y="9"/>
                      <a:pt x="17" y="9"/>
                      <a:pt x="17" y="9"/>
                    </a:cubicBezTo>
                    <a:cubicBezTo>
                      <a:pt x="17" y="9"/>
                      <a:pt x="17" y="8"/>
                      <a:pt x="17" y="7"/>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0" name="Freeform 190"/>
              <p:cNvSpPr/>
              <p:nvPr/>
            </p:nvSpPr>
            <p:spPr bwMode="auto">
              <a:xfrm>
                <a:off x="5071" y="2897"/>
                <a:ext cx="52" cy="110"/>
              </a:xfrm>
              <a:custGeom>
                <a:avLst/>
                <a:gdLst>
                  <a:gd name="T0" fmla="*/ 49 w 32"/>
                  <a:gd name="T1" fmla="*/ 108 h 68"/>
                  <a:gd name="T2" fmla="*/ 49 w 32"/>
                  <a:gd name="T3" fmla="*/ 108 h 68"/>
                  <a:gd name="T4" fmla="*/ 44 w 32"/>
                  <a:gd name="T5" fmla="*/ 107 h 68"/>
                  <a:gd name="T6" fmla="*/ 0 w 32"/>
                  <a:gd name="T7" fmla="*/ 3 h 68"/>
                  <a:gd name="T8" fmla="*/ 7 w 32"/>
                  <a:gd name="T9" fmla="*/ 0 h 68"/>
                  <a:gd name="T10" fmla="*/ 52 w 32"/>
                  <a:gd name="T11" fmla="*/ 104 h 68"/>
                  <a:gd name="T12" fmla="*/ 49 w 32"/>
                  <a:gd name="T13" fmla="*/ 108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68">
                    <a:moveTo>
                      <a:pt x="30" y="67"/>
                    </a:moveTo>
                    <a:cubicBezTo>
                      <a:pt x="30" y="67"/>
                      <a:pt x="30" y="67"/>
                      <a:pt x="30" y="67"/>
                    </a:cubicBezTo>
                    <a:cubicBezTo>
                      <a:pt x="29" y="68"/>
                      <a:pt x="28" y="67"/>
                      <a:pt x="27" y="66"/>
                    </a:cubicBezTo>
                    <a:cubicBezTo>
                      <a:pt x="0" y="2"/>
                      <a:pt x="0" y="2"/>
                      <a:pt x="0" y="2"/>
                    </a:cubicBezTo>
                    <a:cubicBezTo>
                      <a:pt x="4" y="0"/>
                      <a:pt x="4" y="0"/>
                      <a:pt x="4" y="0"/>
                    </a:cubicBezTo>
                    <a:cubicBezTo>
                      <a:pt x="32" y="64"/>
                      <a:pt x="32" y="64"/>
                      <a:pt x="32" y="64"/>
                    </a:cubicBezTo>
                    <a:cubicBezTo>
                      <a:pt x="32" y="66"/>
                      <a:pt x="31" y="67"/>
                      <a:pt x="30" y="67"/>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1" name="Freeform 191"/>
              <p:cNvSpPr/>
              <p:nvPr/>
            </p:nvSpPr>
            <p:spPr bwMode="auto">
              <a:xfrm>
                <a:off x="5081" y="2876"/>
                <a:ext cx="77" cy="93"/>
              </a:xfrm>
              <a:custGeom>
                <a:avLst/>
                <a:gdLst>
                  <a:gd name="T0" fmla="*/ 75 w 48"/>
                  <a:gd name="T1" fmla="*/ 93 h 58"/>
                  <a:gd name="T2" fmla="*/ 75 w 48"/>
                  <a:gd name="T3" fmla="*/ 93 h 58"/>
                  <a:gd name="T4" fmla="*/ 71 w 48"/>
                  <a:gd name="T5" fmla="*/ 91 h 58"/>
                  <a:gd name="T6" fmla="*/ 0 w 48"/>
                  <a:gd name="T7" fmla="*/ 5 h 58"/>
                  <a:gd name="T8" fmla="*/ 6 w 48"/>
                  <a:gd name="T9" fmla="*/ 0 h 58"/>
                  <a:gd name="T10" fmla="*/ 75 w 48"/>
                  <a:gd name="T11" fmla="*/ 87 h 58"/>
                  <a:gd name="T12" fmla="*/ 75 w 48"/>
                  <a:gd name="T13" fmla="*/ 93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58">
                    <a:moveTo>
                      <a:pt x="47" y="58"/>
                    </a:moveTo>
                    <a:cubicBezTo>
                      <a:pt x="47" y="58"/>
                      <a:pt x="47" y="58"/>
                      <a:pt x="47" y="58"/>
                    </a:cubicBezTo>
                    <a:cubicBezTo>
                      <a:pt x="46" y="58"/>
                      <a:pt x="45" y="58"/>
                      <a:pt x="44" y="57"/>
                    </a:cubicBezTo>
                    <a:cubicBezTo>
                      <a:pt x="0" y="3"/>
                      <a:pt x="0" y="3"/>
                      <a:pt x="0" y="3"/>
                    </a:cubicBezTo>
                    <a:cubicBezTo>
                      <a:pt x="4" y="0"/>
                      <a:pt x="4" y="0"/>
                      <a:pt x="4" y="0"/>
                    </a:cubicBezTo>
                    <a:cubicBezTo>
                      <a:pt x="47" y="54"/>
                      <a:pt x="47" y="54"/>
                      <a:pt x="47" y="54"/>
                    </a:cubicBezTo>
                    <a:cubicBezTo>
                      <a:pt x="48" y="55"/>
                      <a:pt x="48" y="57"/>
                      <a:pt x="47" y="58"/>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2" name="Freeform 192"/>
              <p:cNvSpPr/>
              <p:nvPr/>
            </p:nvSpPr>
            <p:spPr bwMode="auto">
              <a:xfrm>
                <a:off x="5050" y="2890"/>
                <a:ext cx="21" cy="117"/>
              </a:xfrm>
              <a:custGeom>
                <a:avLst/>
                <a:gdLst>
                  <a:gd name="T0" fmla="*/ 18 w 13"/>
                  <a:gd name="T1" fmla="*/ 117 h 72"/>
                  <a:gd name="T2" fmla="*/ 18 w 13"/>
                  <a:gd name="T3" fmla="*/ 117 h 72"/>
                  <a:gd name="T4" fmla="*/ 21 w 13"/>
                  <a:gd name="T5" fmla="*/ 112 h 72"/>
                  <a:gd name="T6" fmla="*/ 6 w 13"/>
                  <a:gd name="T7" fmla="*/ 0 h 72"/>
                  <a:gd name="T8" fmla="*/ 0 w 13"/>
                  <a:gd name="T9" fmla="*/ 2 h 72"/>
                  <a:gd name="T10" fmla="*/ 15 w 13"/>
                  <a:gd name="T11" fmla="*/ 114 h 72"/>
                  <a:gd name="T12" fmla="*/ 18 w 13"/>
                  <a:gd name="T13" fmla="*/ 11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72">
                    <a:moveTo>
                      <a:pt x="11" y="72"/>
                    </a:moveTo>
                    <a:cubicBezTo>
                      <a:pt x="11" y="72"/>
                      <a:pt x="11" y="72"/>
                      <a:pt x="11" y="72"/>
                    </a:cubicBezTo>
                    <a:cubicBezTo>
                      <a:pt x="12" y="72"/>
                      <a:pt x="13" y="71"/>
                      <a:pt x="13" y="69"/>
                    </a:cubicBezTo>
                    <a:cubicBezTo>
                      <a:pt x="4" y="0"/>
                      <a:pt x="4" y="0"/>
                      <a:pt x="4" y="0"/>
                    </a:cubicBezTo>
                    <a:cubicBezTo>
                      <a:pt x="0" y="1"/>
                      <a:pt x="0" y="1"/>
                      <a:pt x="0" y="1"/>
                    </a:cubicBezTo>
                    <a:cubicBezTo>
                      <a:pt x="9" y="70"/>
                      <a:pt x="9" y="70"/>
                      <a:pt x="9" y="70"/>
                    </a:cubicBezTo>
                    <a:cubicBezTo>
                      <a:pt x="9" y="71"/>
                      <a:pt x="10" y="72"/>
                      <a:pt x="11" y="72"/>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3" name="Freeform 193"/>
              <p:cNvSpPr/>
              <p:nvPr/>
            </p:nvSpPr>
            <p:spPr bwMode="auto">
              <a:xfrm>
                <a:off x="5032" y="2848"/>
                <a:ext cx="74" cy="74"/>
              </a:xfrm>
              <a:custGeom>
                <a:avLst/>
                <a:gdLst>
                  <a:gd name="T0" fmla="*/ 66 w 46"/>
                  <a:gd name="T1" fmla="*/ 24 h 46"/>
                  <a:gd name="T2" fmla="*/ 50 w 46"/>
                  <a:gd name="T3" fmla="*/ 66 h 46"/>
                  <a:gd name="T4" fmla="*/ 6 w 46"/>
                  <a:gd name="T5" fmla="*/ 50 h 46"/>
                  <a:gd name="T6" fmla="*/ 24 w 46"/>
                  <a:gd name="T7" fmla="*/ 6 h 46"/>
                  <a:gd name="T8" fmla="*/ 66 w 46"/>
                  <a:gd name="T9" fmla="*/ 24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6">
                    <a:moveTo>
                      <a:pt x="41" y="15"/>
                    </a:moveTo>
                    <a:cubicBezTo>
                      <a:pt x="46" y="25"/>
                      <a:pt x="41" y="37"/>
                      <a:pt x="31" y="41"/>
                    </a:cubicBezTo>
                    <a:cubicBezTo>
                      <a:pt x="20" y="46"/>
                      <a:pt x="9" y="41"/>
                      <a:pt x="4" y="31"/>
                    </a:cubicBezTo>
                    <a:cubicBezTo>
                      <a:pt x="0" y="21"/>
                      <a:pt x="5" y="9"/>
                      <a:pt x="15" y="4"/>
                    </a:cubicBezTo>
                    <a:cubicBezTo>
                      <a:pt x="25" y="0"/>
                      <a:pt x="37" y="5"/>
                      <a:pt x="41" y="15"/>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4" name="Freeform 194"/>
              <p:cNvSpPr/>
              <p:nvPr/>
            </p:nvSpPr>
            <p:spPr bwMode="auto">
              <a:xfrm>
                <a:off x="5056" y="2848"/>
                <a:ext cx="50" cy="66"/>
              </a:xfrm>
              <a:custGeom>
                <a:avLst/>
                <a:gdLst>
                  <a:gd name="T0" fmla="*/ 0 w 31"/>
                  <a:gd name="T1" fmla="*/ 6 h 41"/>
                  <a:gd name="T2" fmla="*/ 26 w 31"/>
                  <a:gd name="T3" fmla="*/ 66 h 41"/>
                  <a:gd name="T4" fmla="*/ 42 w 31"/>
                  <a:gd name="T5" fmla="*/ 24 h 41"/>
                  <a:gd name="T6" fmla="*/ 0 w 31"/>
                  <a:gd name="T7" fmla="*/ 6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41">
                    <a:moveTo>
                      <a:pt x="0" y="4"/>
                    </a:moveTo>
                    <a:cubicBezTo>
                      <a:pt x="16" y="41"/>
                      <a:pt x="16" y="41"/>
                      <a:pt x="16" y="41"/>
                    </a:cubicBezTo>
                    <a:cubicBezTo>
                      <a:pt x="26" y="37"/>
                      <a:pt x="31" y="25"/>
                      <a:pt x="26" y="15"/>
                    </a:cubicBezTo>
                    <a:cubicBezTo>
                      <a:pt x="22" y="5"/>
                      <a:pt x="10" y="0"/>
                      <a:pt x="0" y="4"/>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5" name="Freeform 195"/>
              <p:cNvSpPr/>
              <p:nvPr/>
            </p:nvSpPr>
            <p:spPr bwMode="auto">
              <a:xfrm>
                <a:off x="3940" y="3622"/>
                <a:ext cx="113" cy="33"/>
              </a:xfrm>
              <a:custGeom>
                <a:avLst/>
                <a:gdLst>
                  <a:gd name="T0" fmla="*/ 0 w 70"/>
                  <a:gd name="T1" fmla="*/ 3 h 20"/>
                  <a:gd name="T2" fmla="*/ 0 w 70"/>
                  <a:gd name="T3" fmla="*/ 3 h 20"/>
                  <a:gd name="T4" fmla="*/ 5 w 70"/>
                  <a:gd name="T5" fmla="*/ 0 h 20"/>
                  <a:gd name="T6" fmla="*/ 113 w 70"/>
                  <a:gd name="T7" fmla="*/ 26 h 20"/>
                  <a:gd name="T8" fmla="*/ 111 w 70"/>
                  <a:gd name="T9" fmla="*/ 33 h 20"/>
                  <a:gd name="T10" fmla="*/ 3 w 70"/>
                  <a:gd name="T11" fmla="*/ 7 h 20"/>
                  <a:gd name="T12" fmla="*/ 0 w 70"/>
                  <a:gd name="T13" fmla="*/ 3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0">
                    <a:moveTo>
                      <a:pt x="0" y="2"/>
                    </a:moveTo>
                    <a:cubicBezTo>
                      <a:pt x="0" y="2"/>
                      <a:pt x="0" y="2"/>
                      <a:pt x="0" y="2"/>
                    </a:cubicBezTo>
                    <a:cubicBezTo>
                      <a:pt x="0" y="0"/>
                      <a:pt x="1" y="0"/>
                      <a:pt x="3" y="0"/>
                    </a:cubicBezTo>
                    <a:cubicBezTo>
                      <a:pt x="70" y="16"/>
                      <a:pt x="70" y="16"/>
                      <a:pt x="70" y="16"/>
                    </a:cubicBezTo>
                    <a:cubicBezTo>
                      <a:pt x="69" y="20"/>
                      <a:pt x="69" y="20"/>
                      <a:pt x="69" y="20"/>
                    </a:cubicBezTo>
                    <a:cubicBezTo>
                      <a:pt x="2" y="4"/>
                      <a:pt x="2" y="4"/>
                      <a:pt x="2" y="4"/>
                    </a:cubicBezTo>
                    <a:cubicBezTo>
                      <a:pt x="0" y="4"/>
                      <a:pt x="0" y="3"/>
                      <a:pt x="0" y="2"/>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6" name="Freeform 196"/>
              <p:cNvSpPr/>
              <p:nvPr/>
            </p:nvSpPr>
            <p:spPr bwMode="auto">
              <a:xfrm>
                <a:off x="3948" y="3667"/>
                <a:ext cx="117" cy="12"/>
              </a:xfrm>
              <a:custGeom>
                <a:avLst/>
                <a:gdLst>
                  <a:gd name="T0" fmla="*/ 0 w 72"/>
                  <a:gd name="T1" fmla="*/ 9 h 7"/>
                  <a:gd name="T2" fmla="*/ 0 w 72"/>
                  <a:gd name="T3" fmla="*/ 9 h 7"/>
                  <a:gd name="T4" fmla="*/ 3 w 72"/>
                  <a:gd name="T5" fmla="*/ 5 h 7"/>
                  <a:gd name="T6" fmla="*/ 117 w 72"/>
                  <a:gd name="T7" fmla="*/ 0 h 7"/>
                  <a:gd name="T8" fmla="*/ 117 w 72"/>
                  <a:gd name="T9" fmla="*/ 7 h 7"/>
                  <a:gd name="T10" fmla="*/ 3 w 72"/>
                  <a:gd name="T11" fmla="*/ 12 h 7"/>
                  <a:gd name="T12" fmla="*/ 0 w 72"/>
                  <a:gd name="T13" fmla="*/ 9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
                    <a:moveTo>
                      <a:pt x="0" y="5"/>
                    </a:moveTo>
                    <a:cubicBezTo>
                      <a:pt x="0" y="5"/>
                      <a:pt x="0" y="5"/>
                      <a:pt x="0" y="5"/>
                    </a:cubicBezTo>
                    <a:cubicBezTo>
                      <a:pt x="0" y="4"/>
                      <a:pt x="1" y="3"/>
                      <a:pt x="2" y="3"/>
                    </a:cubicBezTo>
                    <a:cubicBezTo>
                      <a:pt x="72" y="0"/>
                      <a:pt x="72" y="0"/>
                      <a:pt x="72" y="0"/>
                    </a:cubicBezTo>
                    <a:cubicBezTo>
                      <a:pt x="72" y="4"/>
                      <a:pt x="72" y="4"/>
                      <a:pt x="72" y="4"/>
                    </a:cubicBezTo>
                    <a:cubicBezTo>
                      <a:pt x="2" y="7"/>
                      <a:pt x="2" y="7"/>
                      <a:pt x="2" y="7"/>
                    </a:cubicBezTo>
                    <a:cubicBezTo>
                      <a:pt x="1" y="7"/>
                      <a:pt x="0" y="7"/>
                      <a:pt x="0" y="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7" name="Freeform 197"/>
              <p:cNvSpPr/>
              <p:nvPr/>
            </p:nvSpPr>
            <p:spPr bwMode="auto">
              <a:xfrm>
                <a:off x="3969" y="3580"/>
                <a:ext cx="104" cy="62"/>
              </a:xfrm>
              <a:custGeom>
                <a:avLst/>
                <a:gdLst>
                  <a:gd name="T0" fmla="*/ 2 w 64"/>
                  <a:gd name="T1" fmla="*/ 2 h 38"/>
                  <a:gd name="T2" fmla="*/ 2 w 64"/>
                  <a:gd name="T3" fmla="*/ 2 h 38"/>
                  <a:gd name="T4" fmla="*/ 2 w 64"/>
                  <a:gd name="T5" fmla="*/ 7 h 38"/>
                  <a:gd name="T6" fmla="*/ 101 w 64"/>
                  <a:gd name="T7" fmla="*/ 62 h 38"/>
                  <a:gd name="T8" fmla="*/ 104 w 64"/>
                  <a:gd name="T9" fmla="*/ 55 h 38"/>
                  <a:gd name="T10" fmla="*/ 7 w 64"/>
                  <a:gd name="T11" fmla="*/ 0 h 38"/>
                  <a:gd name="T12" fmla="*/ 2 w 64"/>
                  <a:gd name="T13" fmla="*/ 2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8">
                    <a:moveTo>
                      <a:pt x="1" y="1"/>
                    </a:moveTo>
                    <a:cubicBezTo>
                      <a:pt x="1" y="1"/>
                      <a:pt x="1" y="1"/>
                      <a:pt x="1" y="1"/>
                    </a:cubicBezTo>
                    <a:cubicBezTo>
                      <a:pt x="0" y="2"/>
                      <a:pt x="0" y="4"/>
                      <a:pt x="1" y="4"/>
                    </a:cubicBezTo>
                    <a:cubicBezTo>
                      <a:pt x="62" y="38"/>
                      <a:pt x="62" y="38"/>
                      <a:pt x="62" y="38"/>
                    </a:cubicBezTo>
                    <a:cubicBezTo>
                      <a:pt x="64" y="34"/>
                      <a:pt x="64" y="34"/>
                      <a:pt x="64" y="34"/>
                    </a:cubicBezTo>
                    <a:cubicBezTo>
                      <a:pt x="4" y="0"/>
                      <a:pt x="4" y="0"/>
                      <a:pt x="4" y="0"/>
                    </a:cubicBezTo>
                    <a:cubicBezTo>
                      <a:pt x="3" y="0"/>
                      <a:pt x="1" y="0"/>
                      <a:pt x="1" y="1"/>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8" name="Freeform 198"/>
              <p:cNvSpPr/>
              <p:nvPr/>
            </p:nvSpPr>
            <p:spPr bwMode="auto">
              <a:xfrm>
                <a:off x="4032" y="3619"/>
                <a:ext cx="72" cy="71"/>
              </a:xfrm>
              <a:custGeom>
                <a:avLst/>
                <a:gdLst>
                  <a:gd name="T0" fmla="*/ 28 w 44"/>
                  <a:gd name="T1" fmla="*/ 66 h 44"/>
                  <a:gd name="T2" fmla="*/ 3 w 44"/>
                  <a:gd name="T3" fmla="*/ 27 h 44"/>
                  <a:gd name="T4" fmla="*/ 43 w 44"/>
                  <a:gd name="T5" fmla="*/ 3 h 44"/>
                  <a:gd name="T6" fmla="*/ 67 w 44"/>
                  <a:gd name="T7" fmla="*/ 44 h 44"/>
                  <a:gd name="T8" fmla="*/ 28 w 44"/>
                  <a:gd name="T9" fmla="*/ 66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17" y="41"/>
                    </a:moveTo>
                    <a:cubicBezTo>
                      <a:pt x="6" y="39"/>
                      <a:pt x="0" y="28"/>
                      <a:pt x="2" y="17"/>
                    </a:cubicBezTo>
                    <a:cubicBezTo>
                      <a:pt x="5" y="7"/>
                      <a:pt x="15" y="0"/>
                      <a:pt x="26" y="2"/>
                    </a:cubicBezTo>
                    <a:cubicBezTo>
                      <a:pt x="37" y="5"/>
                      <a:pt x="44" y="16"/>
                      <a:pt x="41" y="27"/>
                    </a:cubicBezTo>
                    <a:cubicBezTo>
                      <a:pt x="39" y="37"/>
                      <a:pt x="28" y="44"/>
                      <a:pt x="17" y="4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89" name="Freeform 199"/>
              <p:cNvSpPr/>
              <p:nvPr/>
            </p:nvSpPr>
            <p:spPr bwMode="auto">
              <a:xfrm>
                <a:off x="4032" y="3646"/>
                <a:ext cx="67" cy="44"/>
              </a:xfrm>
              <a:custGeom>
                <a:avLst/>
                <a:gdLst>
                  <a:gd name="T0" fmla="*/ 67 w 41"/>
                  <a:gd name="T1" fmla="*/ 16 h 27"/>
                  <a:gd name="T2" fmla="*/ 3 w 41"/>
                  <a:gd name="T3" fmla="*/ 0 h 27"/>
                  <a:gd name="T4" fmla="*/ 28 w 41"/>
                  <a:gd name="T5" fmla="*/ 39 h 27"/>
                  <a:gd name="T6" fmla="*/ 67 w 41"/>
                  <a:gd name="T7" fmla="*/ 16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27">
                    <a:moveTo>
                      <a:pt x="41" y="10"/>
                    </a:moveTo>
                    <a:cubicBezTo>
                      <a:pt x="2" y="0"/>
                      <a:pt x="2" y="0"/>
                      <a:pt x="2" y="0"/>
                    </a:cubicBezTo>
                    <a:cubicBezTo>
                      <a:pt x="0" y="11"/>
                      <a:pt x="6" y="22"/>
                      <a:pt x="17" y="24"/>
                    </a:cubicBezTo>
                    <a:cubicBezTo>
                      <a:pt x="28" y="27"/>
                      <a:pt x="39" y="20"/>
                      <a:pt x="41" y="1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90" name="Freeform 200"/>
              <p:cNvSpPr/>
              <p:nvPr/>
            </p:nvSpPr>
            <p:spPr bwMode="auto">
              <a:xfrm>
                <a:off x="3985" y="2391"/>
                <a:ext cx="68" cy="46"/>
              </a:xfrm>
              <a:custGeom>
                <a:avLst/>
                <a:gdLst>
                  <a:gd name="T0" fmla="*/ 2 w 42"/>
                  <a:gd name="T1" fmla="*/ 44 h 28"/>
                  <a:gd name="T2" fmla="*/ 2 w 42"/>
                  <a:gd name="T3" fmla="*/ 44 h 28"/>
                  <a:gd name="T4" fmla="*/ 2 w 42"/>
                  <a:gd name="T5" fmla="*/ 41 h 28"/>
                  <a:gd name="T6" fmla="*/ 65 w 42"/>
                  <a:gd name="T7" fmla="*/ 0 h 28"/>
                  <a:gd name="T8" fmla="*/ 68 w 42"/>
                  <a:gd name="T9" fmla="*/ 5 h 28"/>
                  <a:gd name="T10" fmla="*/ 5 w 42"/>
                  <a:gd name="T11" fmla="*/ 46 h 28"/>
                  <a:gd name="T12" fmla="*/ 2 w 42"/>
                  <a:gd name="T13" fmla="*/ 44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8">
                    <a:moveTo>
                      <a:pt x="1" y="27"/>
                    </a:moveTo>
                    <a:cubicBezTo>
                      <a:pt x="1" y="27"/>
                      <a:pt x="1" y="27"/>
                      <a:pt x="1" y="27"/>
                    </a:cubicBezTo>
                    <a:cubicBezTo>
                      <a:pt x="0" y="26"/>
                      <a:pt x="1" y="25"/>
                      <a:pt x="1" y="25"/>
                    </a:cubicBezTo>
                    <a:cubicBezTo>
                      <a:pt x="40" y="0"/>
                      <a:pt x="40" y="0"/>
                      <a:pt x="40" y="0"/>
                    </a:cubicBezTo>
                    <a:cubicBezTo>
                      <a:pt x="42" y="3"/>
                      <a:pt x="42" y="3"/>
                      <a:pt x="42" y="3"/>
                    </a:cubicBezTo>
                    <a:cubicBezTo>
                      <a:pt x="3" y="28"/>
                      <a:pt x="3" y="28"/>
                      <a:pt x="3" y="28"/>
                    </a:cubicBezTo>
                    <a:cubicBezTo>
                      <a:pt x="2" y="28"/>
                      <a:pt x="1" y="28"/>
                      <a:pt x="1" y="27"/>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91" name="Freeform 201"/>
              <p:cNvSpPr/>
              <p:nvPr/>
            </p:nvSpPr>
            <p:spPr bwMode="auto">
              <a:xfrm>
                <a:off x="4013" y="2396"/>
                <a:ext cx="55" cy="60"/>
              </a:xfrm>
              <a:custGeom>
                <a:avLst/>
                <a:gdLst>
                  <a:gd name="T0" fmla="*/ 2 w 34"/>
                  <a:gd name="T1" fmla="*/ 60 h 37"/>
                  <a:gd name="T2" fmla="*/ 2 w 34"/>
                  <a:gd name="T3" fmla="*/ 60 h 37"/>
                  <a:gd name="T4" fmla="*/ 2 w 34"/>
                  <a:gd name="T5" fmla="*/ 55 h 37"/>
                  <a:gd name="T6" fmla="*/ 52 w 34"/>
                  <a:gd name="T7" fmla="*/ 0 h 37"/>
                  <a:gd name="T8" fmla="*/ 55 w 34"/>
                  <a:gd name="T9" fmla="*/ 3 h 37"/>
                  <a:gd name="T10" fmla="*/ 5 w 34"/>
                  <a:gd name="T11" fmla="*/ 60 h 37"/>
                  <a:gd name="T12" fmla="*/ 2 w 34"/>
                  <a:gd name="T13" fmla="*/ 6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7">
                    <a:moveTo>
                      <a:pt x="1" y="37"/>
                    </a:moveTo>
                    <a:cubicBezTo>
                      <a:pt x="1" y="37"/>
                      <a:pt x="1" y="37"/>
                      <a:pt x="1" y="37"/>
                    </a:cubicBezTo>
                    <a:cubicBezTo>
                      <a:pt x="1" y="36"/>
                      <a:pt x="0" y="35"/>
                      <a:pt x="1" y="34"/>
                    </a:cubicBezTo>
                    <a:cubicBezTo>
                      <a:pt x="32" y="0"/>
                      <a:pt x="32" y="0"/>
                      <a:pt x="32" y="0"/>
                    </a:cubicBezTo>
                    <a:cubicBezTo>
                      <a:pt x="34" y="2"/>
                      <a:pt x="34" y="2"/>
                      <a:pt x="34" y="2"/>
                    </a:cubicBezTo>
                    <a:cubicBezTo>
                      <a:pt x="3" y="37"/>
                      <a:pt x="3" y="37"/>
                      <a:pt x="3" y="37"/>
                    </a:cubicBezTo>
                    <a:cubicBezTo>
                      <a:pt x="3" y="37"/>
                      <a:pt x="2" y="37"/>
                      <a:pt x="1" y="37"/>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92" name="Freeform 202"/>
              <p:cNvSpPr/>
              <p:nvPr/>
            </p:nvSpPr>
            <p:spPr bwMode="auto">
              <a:xfrm>
                <a:off x="3980" y="2377"/>
                <a:ext cx="75" cy="26"/>
              </a:xfrm>
              <a:custGeom>
                <a:avLst/>
                <a:gdLst>
                  <a:gd name="T0" fmla="*/ 0 w 46"/>
                  <a:gd name="T1" fmla="*/ 24 h 16"/>
                  <a:gd name="T2" fmla="*/ 0 w 46"/>
                  <a:gd name="T3" fmla="*/ 24 h 16"/>
                  <a:gd name="T4" fmla="*/ 3 w 46"/>
                  <a:gd name="T5" fmla="*/ 26 h 16"/>
                  <a:gd name="T6" fmla="*/ 75 w 46"/>
                  <a:gd name="T7" fmla="*/ 5 h 16"/>
                  <a:gd name="T8" fmla="*/ 73 w 46"/>
                  <a:gd name="T9" fmla="*/ 0 h 16"/>
                  <a:gd name="T10" fmla="*/ 2 w 46"/>
                  <a:gd name="T11" fmla="*/ 21 h 16"/>
                  <a:gd name="T12" fmla="*/ 0 w 46"/>
                  <a:gd name="T13" fmla="*/ 24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16">
                    <a:moveTo>
                      <a:pt x="0" y="15"/>
                    </a:moveTo>
                    <a:cubicBezTo>
                      <a:pt x="0" y="15"/>
                      <a:pt x="0" y="15"/>
                      <a:pt x="0" y="15"/>
                    </a:cubicBezTo>
                    <a:cubicBezTo>
                      <a:pt x="0" y="16"/>
                      <a:pt x="1" y="16"/>
                      <a:pt x="2" y="16"/>
                    </a:cubicBezTo>
                    <a:cubicBezTo>
                      <a:pt x="46" y="3"/>
                      <a:pt x="46" y="3"/>
                      <a:pt x="46" y="3"/>
                    </a:cubicBezTo>
                    <a:cubicBezTo>
                      <a:pt x="45" y="0"/>
                      <a:pt x="45" y="0"/>
                      <a:pt x="45" y="0"/>
                    </a:cubicBezTo>
                    <a:cubicBezTo>
                      <a:pt x="1" y="13"/>
                      <a:pt x="1" y="13"/>
                      <a:pt x="1" y="13"/>
                    </a:cubicBezTo>
                    <a:cubicBezTo>
                      <a:pt x="0" y="13"/>
                      <a:pt x="0" y="14"/>
                      <a:pt x="0" y="15"/>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93" name="Freeform 203"/>
              <p:cNvSpPr/>
              <p:nvPr/>
            </p:nvSpPr>
            <p:spPr bwMode="auto">
              <a:xfrm>
                <a:off x="4036" y="2364"/>
                <a:ext cx="50" cy="50"/>
              </a:xfrm>
              <a:custGeom>
                <a:avLst/>
                <a:gdLst>
                  <a:gd name="T0" fmla="*/ 35 w 31"/>
                  <a:gd name="T1" fmla="*/ 44 h 31"/>
                  <a:gd name="T2" fmla="*/ 6 w 31"/>
                  <a:gd name="T3" fmla="*/ 37 h 31"/>
                  <a:gd name="T4" fmla="*/ 13 w 31"/>
                  <a:gd name="T5" fmla="*/ 6 h 31"/>
                  <a:gd name="T6" fmla="*/ 44 w 31"/>
                  <a:gd name="T7" fmla="*/ 13 h 31"/>
                  <a:gd name="T8" fmla="*/ 35 w 31"/>
                  <a:gd name="T9" fmla="*/ 44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2" y="27"/>
                    </a:moveTo>
                    <a:cubicBezTo>
                      <a:pt x="16" y="31"/>
                      <a:pt x="8" y="29"/>
                      <a:pt x="4" y="23"/>
                    </a:cubicBezTo>
                    <a:cubicBezTo>
                      <a:pt x="0" y="16"/>
                      <a:pt x="2" y="8"/>
                      <a:pt x="8" y="4"/>
                    </a:cubicBezTo>
                    <a:cubicBezTo>
                      <a:pt x="15" y="0"/>
                      <a:pt x="23" y="2"/>
                      <a:pt x="27" y="8"/>
                    </a:cubicBezTo>
                    <a:cubicBezTo>
                      <a:pt x="31" y="15"/>
                      <a:pt x="29" y="23"/>
                      <a:pt x="22" y="27"/>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994" name="Freeform 204"/>
              <p:cNvSpPr/>
              <p:nvPr/>
            </p:nvSpPr>
            <p:spPr bwMode="auto">
              <a:xfrm>
                <a:off x="4042" y="2378"/>
                <a:ext cx="44" cy="36"/>
              </a:xfrm>
              <a:custGeom>
                <a:avLst/>
                <a:gdLst>
                  <a:gd name="T0" fmla="*/ 37 w 27"/>
                  <a:gd name="T1" fmla="*/ 0 h 22"/>
                  <a:gd name="T2" fmla="*/ 0 w 27"/>
                  <a:gd name="T3" fmla="*/ 23 h 22"/>
                  <a:gd name="T4" fmla="*/ 29 w 27"/>
                  <a:gd name="T5" fmla="*/ 29 h 22"/>
                  <a:gd name="T6" fmla="*/ 37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23" y="0"/>
                    </a:moveTo>
                    <a:cubicBezTo>
                      <a:pt x="0" y="14"/>
                      <a:pt x="0" y="14"/>
                      <a:pt x="0" y="14"/>
                    </a:cubicBezTo>
                    <a:cubicBezTo>
                      <a:pt x="4" y="20"/>
                      <a:pt x="12" y="22"/>
                      <a:pt x="18" y="18"/>
                    </a:cubicBezTo>
                    <a:cubicBezTo>
                      <a:pt x="25" y="14"/>
                      <a:pt x="27" y="6"/>
                      <a:pt x="23" y="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94" name="Group 406"/>
            <p:cNvGrpSpPr/>
            <p:nvPr/>
          </p:nvGrpSpPr>
          <p:grpSpPr bwMode="auto">
            <a:xfrm>
              <a:off x="5383213" y="3433763"/>
              <a:ext cx="3008313" cy="2692400"/>
              <a:chOff x="3391" y="2163"/>
              <a:chExt cx="1895" cy="1696"/>
            </a:xfrm>
          </p:grpSpPr>
          <p:sp>
            <p:nvSpPr>
              <p:cNvPr id="20595" name="Freeform 206"/>
              <p:cNvSpPr/>
              <p:nvPr/>
            </p:nvSpPr>
            <p:spPr bwMode="auto">
              <a:xfrm>
                <a:off x="4423" y="2286"/>
                <a:ext cx="92" cy="58"/>
              </a:xfrm>
              <a:custGeom>
                <a:avLst/>
                <a:gdLst>
                  <a:gd name="T0" fmla="*/ 2 w 57"/>
                  <a:gd name="T1" fmla="*/ 39 h 36"/>
                  <a:gd name="T2" fmla="*/ 8 w 57"/>
                  <a:gd name="T3" fmla="*/ 3 h 36"/>
                  <a:gd name="T4" fmla="*/ 11 w 57"/>
                  <a:gd name="T5" fmla="*/ 2 h 36"/>
                  <a:gd name="T6" fmla="*/ 89 w 57"/>
                  <a:gd name="T7" fmla="*/ 15 h 36"/>
                  <a:gd name="T8" fmla="*/ 92 w 57"/>
                  <a:gd name="T9" fmla="*/ 19 h 36"/>
                  <a:gd name="T10" fmla="*/ 86 w 57"/>
                  <a:gd name="T11" fmla="*/ 55 h 36"/>
                  <a:gd name="T12" fmla="*/ 81 w 57"/>
                  <a:gd name="T13" fmla="*/ 58 h 36"/>
                  <a:gd name="T14" fmla="*/ 5 w 57"/>
                  <a:gd name="T15" fmla="*/ 44 h 36"/>
                  <a:gd name="T16" fmla="*/ 2 w 57"/>
                  <a:gd name="T17" fmla="*/ 39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36">
                    <a:moveTo>
                      <a:pt x="1" y="24"/>
                    </a:moveTo>
                    <a:cubicBezTo>
                      <a:pt x="5" y="2"/>
                      <a:pt x="5" y="2"/>
                      <a:pt x="5" y="2"/>
                    </a:cubicBezTo>
                    <a:cubicBezTo>
                      <a:pt x="5" y="1"/>
                      <a:pt x="6" y="0"/>
                      <a:pt x="7" y="1"/>
                    </a:cubicBezTo>
                    <a:cubicBezTo>
                      <a:pt x="55" y="9"/>
                      <a:pt x="55" y="9"/>
                      <a:pt x="55" y="9"/>
                    </a:cubicBezTo>
                    <a:cubicBezTo>
                      <a:pt x="56" y="10"/>
                      <a:pt x="57" y="11"/>
                      <a:pt x="57" y="12"/>
                    </a:cubicBezTo>
                    <a:cubicBezTo>
                      <a:pt x="53" y="34"/>
                      <a:pt x="53" y="34"/>
                      <a:pt x="53" y="34"/>
                    </a:cubicBezTo>
                    <a:cubicBezTo>
                      <a:pt x="53" y="35"/>
                      <a:pt x="51" y="36"/>
                      <a:pt x="50" y="36"/>
                    </a:cubicBezTo>
                    <a:cubicBezTo>
                      <a:pt x="3" y="27"/>
                      <a:pt x="3" y="27"/>
                      <a:pt x="3" y="27"/>
                    </a:cubicBezTo>
                    <a:cubicBezTo>
                      <a:pt x="1" y="27"/>
                      <a:pt x="0" y="25"/>
                      <a:pt x="1" y="24"/>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96" name="Freeform 207"/>
              <p:cNvSpPr/>
              <p:nvPr/>
            </p:nvSpPr>
            <p:spPr bwMode="auto">
              <a:xfrm>
                <a:off x="4431" y="2289"/>
                <a:ext cx="13" cy="13"/>
              </a:xfrm>
              <a:custGeom>
                <a:avLst/>
                <a:gdLst>
                  <a:gd name="T0" fmla="*/ 11 w 8"/>
                  <a:gd name="T1" fmla="*/ 13 h 8"/>
                  <a:gd name="T2" fmla="*/ 0 w 8"/>
                  <a:gd name="T3" fmla="*/ 11 h 8"/>
                  <a:gd name="T4" fmla="*/ 2 w 8"/>
                  <a:gd name="T5" fmla="*/ 3 h 8"/>
                  <a:gd name="T6" fmla="*/ 5 w 8"/>
                  <a:gd name="T7" fmla="*/ 0 h 8"/>
                  <a:gd name="T8" fmla="*/ 13 w 8"/>
                  <a:gd name="T9" fmla="*/ 2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2"/>
                      <a:pt x="1" y="2"/>
                      <a:pt x="1" y="2"/>
                    </a:cubicBezTo>
                    <a:cubicBezTo>
                      <a:pt x="1" y="1"/>
                      <a:pt x="2" y="0"/>
                      <a:pt x="3" y="0"/>
                    </a:cubicBezTo>
                    <a:cubicBezTo>
                      <a:pt x="8" y="1"/>
                      <a:pt x="8" y="1"/>
                      <a:pt x="8" y="1"/>
                    </a:cubicBezTo>
                    <a:lnTo>
                      <a:pt x="7"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97" name="Freeform 208"/>
              <p:cNvSpPr/>
              <p:nvPr/>
            </p:nvSpPr>
            <p:spPr bwMode="auto">
              <a:xfrm>
                <a:off x="4444" y="2293"/>
                <a:ext cx="14" cy="12"/>
              </a:xfrm>
              <a:custGeom>
                <a:avLst/>
                <a:gdLst>
                  <a:gd name="T0" fmla="*/ 13 w 14"/>
                  <a:gd name="T1" fmla="*/ 12 h 12"/>
                  <a:gd name="T2" fmla="*/ 0 w 14"/>
                  <a:gd name="T3" fmla="*/ 11 h 12"/>
                  <a:gd name="T4" fmla="*/ 3 w 14"/>
                  <a:gd name="T5" fmla="*/ 0 h 12"/>
                  <a:gd name="T6" fmla="*/ 14 w 14"/>
                  <a:gd name="T7" fmla="*/ 1 h 12"/>
                  <a:gd name="T8" fmla="*/ 13 w 14"/>
                  <a:gd name="T9" fmla="*/ 12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2">
                    <a:moveTo>
                      <a:pt x="13" y="12"/>
                    </a:moveTo>
                    <a:lnTo>
                      <a:pt x="0" y="11"/>
                    </a:lnTo>
                    <a:lnTo>
                      <a:pt x="3" y="0"/>
                    </a:lnTo>
                    <a:lnTo>
                      <a:pt x="14" y="1"/>
                    </a:lnTo>
                    <a:lnTo>
                      <a:pt x="13"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98" name="Freeform 209"/>
              <p:cNvSpPr/>
              <p:nvPr/>
            </p:nvSpPr>
            <p:spPr bwMode="auto">
              <a:xfrm>
                <a:off x="4458" y="2294"/>
                <a:ext cx="13" cy="15"/>
              </a:xfrm>
              <a:custGeom>
                <a:avLst/>
                <a:gdLst>
                  <a:gd name="T0" fmla="*/ 12 w 13"/>
                  <a:gd name="T1" fmla="*/ 15 h 15"/>
                  <a:gd name="T2" fmla="*/ 0 w 13"/>
                  <a:gd name="T3" fmla="*/ 11 h 15"/>
                  <a:gd name="T4" fmla="*/ 2 w 13"/>
                  <a:gd name="T5" fmla="*/ 0 h 15"/>
                  <a:gd name="T6" fmla="*/ 13 w 13"/>
                  <a:gd name="T7" fmla="*/ 2 h 15"/>
                  <a:gd name="T8" fmla="*/ 12 w 13"/>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5">
                    <a:moveTo>
                      <a:pt x="12" y="15"/>
                    </a:moveTo>
                    <a:lnTo>
                      <a:pt x="0" y="11"/>
                    </a:lnTo>
                    <a:lnTo>
                      <a:pt x="2" y="0"/>
                    </a:lnTo>
                    <a:lnTo>
                      <a:pt x="13" y="2"/>
                    </a:lnTo>
                    <a:lnTo>
                      <a:pt x="12"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99" name="Freeform 210"/>
              <p:cNvSpPr/>
              <p:nvPr/>
            </p:nvSpPr>
            <p:spPr bwMode="auto">
              <a:xfrm>
                <a:off x="4428" y="2302"/>
                <a:ext cx="14" cy="15"/>
              </a:xfrm>
              <a:custGeom>
                <a:avLst/>
                <a:gdLst>
                  <a:gd name="T0" fmla="*/ 13 w 14"/>
                  <a:gd name="T1" fmla="*/ 15 h 15"/>
                  <a:gd name="T2" fmla="*/ 0 w 14"/>
                  <a:gd name="T3" fmla="*/ 12 h 15"/>
                  <a:gd name="T4" fmla="*/ 3 w 14"/>
                  <a:gd name="T5" fmla="*/ 0 h 15"/>
                  <a:gd name="T6" fmla="*/ 14 w 14"/>
                  <a:gd name="T7" fmla="*/ 2 h 15"/>
                  <a:gd name="T8" fmla="*/ 13 w 14"/>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5">
                    <a:moveTo>
                      <a:pt x="13" y="15"/>
                    </a:moveTo>
                    <a:lnTo>
                      <a:pt x="0" y="12"/>
                    </a:lnTo>
                    <a:lnTo>
                      <a:pt x="3" y="0"/>
                    </a:lnTo>
                    <a:lnTo>
                      <a:pt x="14" y="2"/>
                    </a:lnTo>
                    <a:lnTo>
                      <a:pt x="13"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0" name="Freeform 211"/>
              <p:cNvSpPr/>
              <p:nvPr/>
            </p:nvSpPr>
            <p:spPr bwMode="auto">
              <a:xfrm>
                <a:off x="4442" y="2305"/>
                <a:ext cx="13" cy="13"/>
              </a:xfrm>
              <a:custGeom>
                <a:avLst/>
                <a:gdLst>
                  <a:gd name="T0" fmla="*/ 12 w 13"/>
                  <a:gd name="T1" fmla="*/ 13 h 13"/>
                  <a:gd name="T2" fmla="*/ 0 w 13"/>
                  <a:gd name="T3" fmla="*/ 12 h 13"/>
                  <a:gd name="T4" fmla="*/ 2 w 13"/>
                  <a:gd name="T5" fmla="*/ 0 h 13"/>
                  <a:gd name="T6" fmla="*/ 13 w 13"/>
                  <a:gd name="T7" fmla="*/ 2 h 13"/>
                  <a:gd name="T8" fmla="*/ 12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2" y="13"/>
                    </a:moveTo>
                    <a:lnTo>
                      <a:pt x="0" y="12"/>
                    </a:lnTo>
                    <a:lnTo>
                      <a:pt x="2" y="0"/>
                    </a:lnTo>
                    <a:lnTo>
                      <a:pt x="13"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1" name="Freeform 212"/>
              <p:cNvSpPr/>
              <p:nvPr/>
            </p:nvSpPr>
            <p:spPr bwMode="auto">
              <a:xfrm>
                <a:off x="4455" y="2307"/>
                <a:ext cx="15" cy="15"/>
              </a:xfrm>
              <a:custGeom>
                <a:avLst/>
                <a:gdLst>
                  <a:gd name="T0" fmla="*/ 12 w 15"/>
                  <a:gd name="T1" fmla="*/ 15 h 15"/>
                  <a:gd name="T2" fmla="*/ 0 w 15"/>
                  <a:gd name="T3" fmla="*/ 11 h 15"/>
                  <a:gd name="T4" fmla="*/ 3 w 15"/>
                  <a:gd name="T5" fmla="*/ 0 h 15"/>
                  <a:gd name="T6" fmla="*/ 15 w 15"/>
                  <a:gd name="T7" fmla="*/ 2 h 15"/>
                  <a:gd name="T8" fmla="*/ 12 w 15"/>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5">
                    <a:moveTo>
                      <a:pt x="12" y="15"/>
                    </a:moveTo>
                    <a:lnTo>
                      <a:pt x="0" y="11"/>
                    </a:lnTo>
                    <a:lnTo>
                      <a:pt x="3" y="0"/>
                    </a:lnTo>
                    <a:lnTo>
                      <a:pt x="15" y="2"/>
                    </a:lnTo>
                    <a:lnTo>
                      <a:pt x="12"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2" name="Freeform 213"/>
              <p:cNvSpPr/>
              <p:nvPr/>
            </p:nvSpPr>
            <p:spPr bwMode="auto">
              <a:xfrm>
                <a:off x="4471" y="2297"/>
                <a:ext cx="15" cy="13"/>
              </a:xfrm>
              <a:custGeom>
                <a:avLst/>
                <a:gdLst>
                  <a:gd name="T0" fmla="*/ 12 w 15"/>
                  <a:gd name="T1" fmla="*/ 13 h 13"/>
                  <a:gd name="T2" fmla="*/ 0 w 15"/>
                  <a:gd name="T3" fmla="*/ 12 h 13"/>
                  <a:gd name="T4" fmla="*/ 4 w 15"/>
                  <a:gd name="T5" fmla="*/ 0 h 13"/>
                  <a:gd name="T6" fmla="*/ 15 w 15"/>
                  <a:gd name="T7" fmla="*/ 2 h 13"/>
                  <a:gd name="T8" fmla="*/ 12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2" y="13"/>
                    </a:moveTo>
                    <a:lnTo>
                      <a:pt x="0" y="12"/>
                    </a:lnTo>
                    <a:lnTo>
                      <a:pt x="4" y="0"/>
                    </a:lnTo>
                    <a:lnTo>
                      <a:pt x="15"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3" name="Freeform 214"/>
              <p:cNvSpPr/>
              <p:nvPr/>
            </p:nvSpPr>
            <p:spPr bwMode="auto">
              <a:xfrm>
                <a:off x="4486" y="2299"/>
                <a:ext cx="13" cy="15"/>
              </a:xfrm>
              <a:custGeom>
                <a:avLst/>
                <a:gdLst>
                  <a:gd name="T0" fmla="*/ 11 w 13"/>
                  <a:gd name="T1" fmla="*/ 15 h 15"/>
                  <a:gd name="T2" fmla="*/ 0 w 13"/>
                  <a:gd name="T3" fmla="*/ 11 h 15"/>
                  <a:gd name="T4" fmla="*/ 2 w 13"/>
                  <a:gd name="T5" fmla="*/ 0 h 15"/>
                  <a:gd name="T6" fmla="*/ 13 w 13"/>
                  <a:gd name="T7" fmla="*/ 3 h 15"/>
                  <a:gd name="T8" fmla="*/ 11 w 13"/>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5">
                    <a:moveTo>
                      <a:pt x="11" y="15"/>
                    </a:moveTo>
                    <a:lnTo>
                      <a:pt x="0" y="11"/>
                    </a:lnTo>
                    <a:lnTo>
                      <a:pt x="2" y="0"/>
                    </a:lnTo>
                    <a:lnTo>
                      <a:pt x="13" y="3"/>
                    </a:lnTo>
                    <a:lnTo>
                      <a:pt x="11"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4" name="Freeform 215"/>
              <p:cNvSpPr/>
              <p:nvPr/>
            </p:nvSpPr>
            <p:spPr bwMode="auto">
              <a:xfrm>
                <a:off x="4499" y="2302"/>
                <a:ext cx="13" cy="13"/>
              </a:xfrm>
              <a:custGeom>
                <a:avLst/>
                <a:gdLst>
                  <a:gd name="T0" fmla="*/ 11 w 8"/>
                  <a:gd name="T1" fmla="*/ 13 h 8"/>
                  <a:gd name="T2" fmla="*/ 0 w 8"/>
                  <a:gd name="T3" fmla="*/ 11 h 8"/>
                  <a:gd name="T4" fmla="*/ 2 w 8"/>
                  <a:gd name="T5" fmla="*/ 0 h 8"/>
                  <a:gd name="T6" fmla="*/ 11 w 8"/>
                  <a:gd name="T7" fmla="*/ 2 h 8"/>
                  <a:gd name="T8" fmla="*/ 13 w 8"/>
                  <a:gd name="T9" fmla="*/ 5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0"/>
                      <a:pt x="1" y="0"/>
                      <a:pt x="1" y="0"/>
                    </a:cubicBezTo>
                    <a:cubicBezTo>
                      <a:pt x="7" y="1"/>
                      <a:pt x="7" y="1"/>
                      <a:pt x="7" y="1"/>
                    </a:cubicBezTo>
                    <a:cubicBezTo>
                      <a:pt x="8" y="1"/>
                      <a:pt x="8" y="2"/>
                      <a:pt x="8" y="3"/>
                    </a:cubicBezTo>
                    <a:lnTo>
                      <a:pt x="7"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5" name="Freeform 216"/>
              <p:cNvSpPr/>
              <p:nvPr/>
            </p:nvSpPr>
            <p:spPr bwMode="auto">
              <a:xfrm>
                <a:off x="4470" y="2310"/>
                <a:ext cx="13" cy="13"/>
              </a:xfrm>
              <a:custGeom>
                <a:avLst/>
                <a:gdLst>
                  <a:gd name="T0" fmla="*/ 11 w 13"/>
                  <a:gd name="T1" fmla="*/ 13 h 13"/>
                  <a:gd name="T2" fmla="*/ 0 w 13"/>
                  <a:gd name="T3" fmla="*/ 12 h 13"/>
                  <a:gd name="T4" fmla="*/ 1 w 13"/>
                  <a:gd name="T5" fmla="*/ 0 h 13"/>
                  <a:gd name="T6" fmla="*/ 13 w 13"/>
                  <a:gd name="T7" fmla="*/ 2 h 13"/>
                  <a:gd name="T8" fmla="*/ 11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1" y="13"/>
                    </a:moveTo>
                    <a:lnTo>
                      <a:pt x="0" y="12"/>
                    </a:lnTo>
                    <a:lnTo>
                      <a:pt x="1" y="0"/>
                    </a:lnTo>
                    <a:lnTo>
                      <a:pt x="13" y="2"/>
                    </a:lnTo>
                    <a:lnTo>
                      <a:pt x="11"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6" name="Freeform 217"/>
              <p:cNvSpPr/>
              <p:nvPr/>
            </p:nvSpPr>
            <p:spPr bwMode="auto">
              <a:xfrm>
                <a:off x="4483" y="2312"/>
                <a:ext cx="14" cy="15"/>
              </a:xfrm>
              <a:custGeom>
                <a:avLst/>
                <a:gdLst>
                  <a:gd name="T0" fmla="*/ 11 w 14"/>
                  <a:gd name="T1" fmla="*/ 15 h 15"/>
                  <a:gd name="T2" fmla="*/ 0 w 14"/>
                  <a:gd name="T3" fmla="*/ 11 h 15"/>
                  <a:gd name="T4" fmla="*/ 3 w 14"/>
                  <a:gd name="T5" fmla="*/ 0 h 15"/>
                  <a:gd name="T6" fmla="*/ 14 w 14"/>
                  <a:gd name="T7" fmla="*/ 3 h 15"/>
                  <a:gd name="T8" fmla="*/ 11 w 14"/>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5">
                    <a:moveTo>
                      <a:pt x="11" y="15"/>
                    </a:moveTo>
                    <a:lnTo>
                      <a:pt x="0" y="11"/>
                    </a:lnTo>
                    <a:lnTo>
                      <a:pt x="3" y="0"/>
                    </a:lnTo>
                    <a:lnTo>
                      <a:pt x="14" y="3"/>
                    </a:lnTo>
                    <a:lnTo>
                      <a:pt x="11"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7" name="Freeform 218"/>
              <p:cNvSpPr/>
              <p:nvPr/>
            </p:nvSpPr>
            <p:spPr bwMode="auto">
              <a:xfrm>
                <a:off x="4497" y="2315"/>
                <a:ext cx="13" cy="13"/>
              </a:xfrm>
              <a:custGeom>
                <a:avLst/>
                <a:gdLst>
                  <a:gd name="T0" fmla="*/ 12 w 13"/>
                  <a:gd name="T1" fmla="*/ 13 h 13"/>
                  <a:gd name="T2" fmla="*/ 0 w 13"/>
                  <a:gd name="T3" fmla="*/ 12 h 13"/>
                  <a:gd name="T4" fmla="*/ 2 w 13"/>
                  <a:gd name="T5" fmla="*/ 0 h 13"/>
                  <a:gd name="T6" fmla="*/ 13 w 13"/>
                  <a:gd name="T7" fmla="*/ 2 h 13"/>
                  <a:gd name="T8" fmla="*/ 12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2" y="13"/>
                    </a:moveTo>
                    <a:lnTo>
                      <a:pt x="0" y="12"/>
                    </a:lnTo>
                    <a:lnTo>
                      <a:pt x="2" y="0"/>
                    </a:lnTo>
                    <a:lnTo>
                      <a:pt x="13"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8" name="Freeform 219"/>
              <p:cNvSpPr/>
              <p:nvPr/>
            </p:nvSpPr>
            <p:spPr bwMode="auto">
              <a:xfrm>
                <a:off x="4426" y="2315"/>
                <a:ext cx="13" cy="15"/>
              </a:xfrm>
              <a:custGeom>
                <a:avLst/>
                <a:gdLst>
                  <a:gd name="T0" fmla="*/ 11 w 8"/>
                  <a:gd name="T1" fmla="*/ 15 h 9"/>
                  <a:gd name="T2" fmla="*/ 3 w 8"/>
                  <a:gd name="T3" fmla="*/ 13 h 9"/>
                  <a:gd name="T4" fmla="*/ 0 w 8"/>
                  <a:gd name="T5" fmla="*/ 8 h 9"/>
                  <a:gd name="T6" fmla="*/ 2 w 8"/>
                  <a:gd name="T7" fmla="*/ 0 h 9"/>
                  <a:gd name="T8" fmla="*/ 13 w 8"/>
                  <a:gd name="T9" fmla="*/ 2 h 9"/>
                  <a:gd name="T10" fmla="*/ 11 w 8"/>
                  <a:gd name="T11" fmla="*/ 1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9">
                    <a:moveTo>
                      <a:pt x="7" y="9"/>
                    </a:moveTo>
                    <a:cubicBezTo>
                      <a:pt x="2" y="8"/>
                      <a:pt x="2" y="8"/>
                      <a:pt x="2" y="8"/>
                    </a:cubicBezTo>
                    <a:cubicBezTo>
                      <a:pt x="1" y="7"/>
                      <a:pt x="0" y="6"/>
                      <a:pt x="0" y="5"/>
                    </a:cubicBezTo>
                    <a:cubicBezTo>
                      <a:pt x="1" y="0"/>
                      <a:pt x="1" y="0"/>
                      <a:pt x="1" y="0"/>
                    </a:cubicBezTo>
                    <a:cubicBezTo>
                      <a:pt x="8" y="1"/>
                      <a:pt x="8" y="1"/>
                      <a:pt x="8" y="1"/>
                    </a:cubicBezTo>
                    <a:lnTo>
                      <a:pt x="7" y="9"/>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09" name="Freeform 220"/>
              <p:cNvSpPr/>
              <p:nvPr/>
            </p:nvSpPr>
            <p:spPr bwMode="auto">
              <a:xfrm>
                <a:off x="4439" y="2318"/>
                <a:ext cx="15" cy="13"/>
              </a:xfrm>
              <a:custGeom>
                <a:avLst/>
                <a:gdLst>
                  <a:gd name="T0" fmla="*/ 13 w 15"/>
                  <a:gd name="T1" fmla="*/ 13 h 13"/>
                  <a:gd name="T2" fmla="*/ 0 w 15"/>
                  <a:gd name="T3" fmla="*/ 12 h 13"/>
                  <a:gd name="T4" fmla="*/ 3 w 15"/>
                  <a:gd name="T5" fmla="*/ 0 h 13"/>
                  <a:gd name="T6" fmla="*/ 15 w 15"/>
                  <a:gd name="T7" fmla="*/ 2 h 13"/>
                  <a:gd name="T8" fmla="*/ 13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3" y="13"/>
                    </a:moveTo>
                    <a:lnTo>
                      <a:pt x="0" y="12"/>
                    </a:lnTo>
                    <a:lnTo>
                      <a:pt x="3" y="0"/>
                    </a:lnTo>
                    <a:lnTo>
                      <a:pt x="15" y="2"/>
                    </a:lnTo>
                    <a:lnTo>
                      <a:pt x="1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0" name="Freeform 221"/>
              <p:cNvSpPr/>
              <p:nvPr/>
            </p:nvSpPr>
            <p:spPr bwMode="auto">
              <a:xfrm>
                <a:off x="4454" y="2320"/>
                <a:ext cx="13" cy="15"/>
              </a:xfrm>
              <a:custGeom>
                <a:avLst/>
                <a:gdLst>
                  <a:gd name="T0" fmla="*/ 11 w 13"/>
                  <a:gd name="T1" fmla="*/ 15 h 15"/>
                  <a:gd name="T2" fmla="*/ 0 w 13"/>
                  <a:gd name="T3" fmla="*/ 11 h 15"/>
                  <a:gd name="T4" fmla="*/ 1 w 13"/>
                  <a:gd name="T5" fmla="*/ 0 h 15"/>
                  <a:gd name="T6" fmla="*/ 13 w 13"/>
                  <a:gd name="T7" fmla="*/ 2 h 15"/>
                  <a:gd name="T8" fmla="*/ 11 w 13"/>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5">
                    <a:moveTo>
                      <a:pt x="11" y="15"/>
                    </a:moveTo>
                    <a:lnTo>
                      <a:pt x="0" y="11"/>
                    </a:lnTo>
                    <a:lnTo>
                      <a:pt x="1" y="0"/>
                    </a:lnTo>
                    <a:lnTo>
                      <a:pt x="13" y="2"/>
                    </a:lnTo>
                    <a:lnTo>
                      <a:pt x="11"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1" name="Freeform 222"/>
              <p:cNvSpPr/>
              <p:nvPr/>
            </p:nvSpPr>
            <p:spPr bwMode="auto">
              <a:xfrm>
                <a:off x="4467" y="2323"/>
                <a:ext cx="14" cy="13"/>
              </a:xfrm>
              <a:custGeom>
                <a:avLst/>
                <a:gdLst>
                  <a:gd name="T0" fmla="*/ 12 w 14"/>
                  <a:gd name="T1" fmla="*/ 13 h 13"/>
                  <a:gd name="T2" fmla="*/ 0 w 14"/>
                  <a:gd name="T3" fmla="*/ 12 h 13"/>
                  <a:gd name="T4" fmla="*/ 3 w 14"/>
                  <a:gd name="T5" fmla="*/ 0 h 13"/>
                  <a:gd name="T6" fmla="*/ 14 w 14"/>
                  <a:gd name="T7" fmla="*/ 2 h 13"/>
                  <a:gd name="T8" fmla="*/ 12 w 14"/>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3">
                    <a:moveTo>
                      <a:pt x="12" y="13"/>
                    </a:moveTo>
                    <a:lnTo>
                      <a:pt x="0" y="12"/>
                    </a:lnTo>
                    <a:lnTo>
                      <a:pt x="3" y="0"/>
                    </a:lnTo>
                    <a:lnTo>
                      <a:pt x="14"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2" name="Freeform 223"/>
              <p:cNvSpPr/>
              <p:nvPr/>
            </p:nvSpPr>
            <p:spPr bwMode="auto">
              <a:xfrm>
                <a:off x="4481" y="2325"/>
                <a:ext cx="13" cy="14"/>
              </a:xfrm>
              <a:custGeom>
                <a:avLst/>
                <a:gdLst>
                  <a:gd name="T0" fmla="*/ 11 w 13"/>
                  <a:gd name="T1" fmla="*/ 14 h 14"/>
                  <a:gd name="T2" fmla="*/ 0 w 13"/>
                  <a:gd name="T3" fmla="*/ 11 h 14"/>
                  <a:gd name="T4" fmla="*/ 2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1"/>
                    </a:lnTo>
                    <a:lnTo>
                      <a:pt x="2" y="0"/>
                    </a:lnTo>
                    <a:lnTo>
                      <a:pt x="13" y="3"/>
                    </a:lnTo>
                    <a:lnTo>
                      <a:pt x="11" y="1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3" name="Freeform 224"/>
              <p:cNvSpPr/>
              <p:nvPr/>
            </p:nvSpPr>
            <p:spPr bwMode="auto">
              <a:xfrm>
                <a:off x="4494" y="2328"/>
                <a:ext cx="15" cy="13"/>
              </a:xfrm>
              <a:custGeom>
                <a:avLst/>
                <a:gdLst>
                  <a:gd name="T0" fmla="*/ 8 w 9"/>
                  <a:gd name="T1" fmla="*/ 13 h 8"/>
                  <a:gd name="T2" fmla="*/ 0 w 9"/>
                  <a:gd name="T3" fmla="*/ 11 h 8"/>
                  <a:gd name="T4" fmla="*/ 2 w 9"/>
                  <a:gd name="T5" fmla="*/ 0 h 8"/>
                  <a:gd name="T6" fmla="*/ 15 w 9"/>
                  <a:gd name="T7" fmla="*/ 2 h 8"/>
                  <a:gd name="T8" fmla="*/ 13 w 9"/>
                  <a:gd name="T9" fmla="*/ 10 h 8"/>
                  <a:gd name="T10" fmla="*/ 8 w 9"/>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8">
                    <a:moveTo>
                      <a:pt x="5" y="8"/>
                    </a:moveTo>
                    <a:cubicBezTo>
                      <a:pt x="0" y="7"/>
                      <a:pt x="0" y="7"/>
                      <a:pt x="0" y="7"/>
                    </a:cubicBezTo>
                    <a:cubicBezTo>
                      <a:pt x="1" y="0"/>
                      <a:pt x="1" y="0"/>
                      <a:pt x="1" y="0"/>
                    </a:cubicBezTo>
                    <a:cubicBezTo>
                      <a:pt x="9" y="1"/>
                      <a:pt x="9" y="1"/>
                      <a:pt x="9" y="1"/>
                    </a:cubicBezTo>
                    <a:cubicBezTo>
                      <a:pt x="8" y="6"/>
                      <a:pt x="8" y="6"/>
                      <a:pt x="8" y="6"/>
                    </a:cubicBezTo>
                    <a:cubicBezTo>
                      <a:pt x="7" y="7"/>
                      <a:pt x="6" y="8"/>
                      <a:pt x="5" y="8"/>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4" name="Freeform 225"/>
              <p:cNvSpPr/>
              <p:nvPr/>
            </p:nvSpPr>
            <p:spPr bwMode="auto">
              <a:xfrm>
                <a:off x="4560" y="2312"/>
                <a:ext cx="93" cy="58"/>
              </a:xfrm>
              <a:custGeom>
                <a:avLst/>
                <a:gdLst>
                  <a:gd name="T0" fmla="*/ 0 w 57"/>
                  <a:gd name="T1" fmla="*/ 39 h 36"/>
                  <a:gd name="T2" fmla="*/ 7 w 57"/>
                  <a:gd name="T3" fmla="*/ 3 h 36"/>
                  <a:gd name="T4" fmla="*/ 11 w 57"/>
                  <a:gd name="T5" fmla="*/ 0 h 36"/>
                  <a:gd name="T6" fmla="*/ 90 w 57"/>
                  <a:gd name="T7" fmla="*/ 15 h 36"/>
                  <a:gd name="T8" fmla="*/ 91 w 57"/>
                  <a:gd name="T9" fmla="*/ 19 h 36"/>
                  <a:gd name="T10" fmla="*/ 85 w 57"/>
                  <a:gd name="T11" fmla="*/ 55 h 36"/>
                  <a:gd name="T12" fmla="*/ 82 w 57"/>
                  <a:gd name="T13" fmla="*/ 58 h 36"/>
                  <a:gd name="T14" fmla="*/ 3 w 57"/>
                  <a:gd name="T15" fmla="*/ 44 h 36"/>
                  <a:gd name="T16" fmla="*/ 0 w 57"/>
                  <a:gd name="T17" fmla="*/ 39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36">
                    <a:moveTo>
                      <a:pt x="0" y="24"/>
                    </a:moveTo>
                    <a:cubicBezTo>
                      <a:pt x="4" y="2"/>
                      <a:pt x="4" y="2"/>
                      <a:pt x="4" y="2"/>
                    </a:cubicBezTo>
                    <a:cubicBezTo>
                      <a:pt x="5" y="1"/>
                      <a:pt x="6" y="0"/>
                      <a:pt x="7" y="0"/>
                    </a:cubicBezTo>
                    <a:cubicBezTo>
                      <a:pt x="55" y="9"/>
                      <a:pt x="55" y="9"/>
                      <a:pt x="55" y="9"/>
                    </a:cubicBezTo>
                    <a:cubicBezTo>
                      <a:pt x="56" y="9"/>
                      <a:pt x="57" y="11"/>
                      <a:pt x="56" y="12"/>
                    </a:cubicBezTo>
                    <a:cubicBezTo>
                      <a:pt x="52" y="34"/>
                      <a:pt x="52" y="34"/>
                      <a:pt x="52" y="34"/>
                    </a:cubicBezTo>
                    <a:cubicBezTo>
                      <a:pt x="52" y="35"/>
                      <a:pt x="51" y="36"/>
                      <a:pt x="50" y="36"/>
                    </a:cubicBezTo>
                    <a:cubicBezTo>
                      <a:pt x="2" y="27"/>
                      <a:pt x="2" y="27"/>
                      <a:pt x="2" y="27"/>
                    </a:cubicBezTo>
                    <a:cubicBezTo>
                      <a:pt x="1" y="26"/>
                      <a:pt x="0" y="25"/>
                      <a:pt x="0" y="24"/>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5" name="Freeform 226"/>
              <p:cNvSpPr/>
              <p:nvPr/>
            </p:nvSpPr>
            <p:spPr bwMode="auto">
              <a:xfrm>
                <a:off x="4569" y="2315"/>
                <a:ext cx="13" cy="13"/>
              </a:xfrm>
              <a:custGeom>
                <a:avLst/>
                <a:gdLst>
                  <a:gd name="T0" fmla="*/ 11 w 8"/>
                  <a:gd name="T1" fmla="*/ 13 h 8"/>
                  <a:gd name="T2" fmla="*/ 0 w 8"/>
                  <a:gd name="T3" fmla="*/ 11 h 8"/>
                  <a:gd name="T4" fmla="*/ 2 w 8"/>
                  <a:gd name="T5" fmla="*/ 3 h 8"/>
                  <a:gd name="T6" fmla="*/ 5 w 8"/>
                  <a:gd name="T7" fmla="*/ 0 h 8"/>
                  <a:gd name="T8" fmla="*/ 13 w 8"/>
                  <a:gd name="T9" fmla="*/ 2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2"/>
                      <a:pt x="1" y="2"/>
                      <a:pt x="1" y="2"/>
                    </a:cubicBezTo>
                    <a:cubicBezTo>
                      <a:pt x="1" y="1"/>
                      <a:pt x="2" y="0"/>
                      <a:pt x="3" y="0"/>
                    </a:cubicBezTo>
                    <a:cubicBezTo>
                      <a:pt x="8" y="1"/>
                      <a:pt x="8" y="1"/>
                      <a:pt x="8" y="1"/>
                    </a:cubicBezTo>
                    <a:lnTo>
                      <a:pt x="7"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6" name="Freeform 227"/>
              <p:cNvSpPr/>
              <p:nvPr/>
            </p:nvSpPr>
            <p:spPr bwMode="auto">
              <a:xfrm>
                <a:off x="4582" y="2317"/>
                <a:ext cx="13" cy="14"/>
              </a:xfrm>
              <a:custGeom>
                <a:avLst/>
                <a:gdLst>
                  <a:gd name="T0" fmla="*/ 11 w 13"/>
                  <a:gd name="T1" fmla="*/ 14 h 14"/>
                  <a:gd name="T2" fmla="*/ 0 w 13"/>
                  <a:gd name="T3" fmla="*/ 11 h 14"/>
                  <a:gd name="T4" fmla="*/ 1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1"/>
                    </a:lnTo>
                    <a:lnTo>
                      <a:pt x="1" y="0"/>
                    </a:lnTo>
                    <a:lnTo>
                      <a:pt x="13" y="3"/>
                    </a:lnTo>
                    <a:lnTo>
                      <a:pt x="11"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7" name="Freeform 228"/>
              <p:cNvSpPr/>
              <p:nvPr/>
            </p:nvSpPr>
            <p:spPr bwMode="auto">
              <a:xfrm>
                <a:off x="4595" y="2320"/>
                <a:ext cx="14" cy="13"/>
              </a:xfrm>
              <a:custGeom>
                <a:avLst/>
                <a:gdLst>
                  <a:gd name="T0" fmla="*/ 12 w 14"/>
                  <a:gd name="T1" fmla="*/ 13 h 13"/>
                  <a:gd name="T2" fmla="*/ 0 w 14"/>
                  <a:gd name="T3" fmla="*/ 11 h 13"/>
                  <a:gd name="T4" fmla="*/ 3 w 14"/>
                  <a:gd name="T5" fmla="*/ 0 h 13"/>
                  <a:gd name="T6" fmla="*/ 14 w 14"/>
                  <a:gd name="T7" fmla="*/ 2 h 13"/>
                  <a:gd name="T8" fmla="*/ 12 w 14"/>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3">
                    <a:moveTo>
                      <a:pt x="12" y="13"/>
                    </a:moveTo>
                    <a:lnTo>
                      <a:pt x="0" y="11"/>
                    </a:lnTo>
                    <a:lnTo>
                      <a:pt x="3" y="0"/>
                    </a:lnTo>
                    <a:lnTo>
                      <a:pt x="14" y="2"/>
                    </a:lnTo>
                    <a:lnTo>
                      <a:pt x="12"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8" name="Freeform 229"/>
              <p:cNvSpPr/>
              <p:nvPr/>
            </p:nvSpPr>
            <p:spPr bwMode="auto">
              <a:xfrm>
                <a:off x="4565" y="2328"/>
                <a:ext cx="15" cy="13"/>
              </a:xfrm>
              <a:custGeom>
                <a:avLst/>
                <a:gdLst>
                  <a:gd name="T0" fmla="*/ 12 w 15"/>
                  <a:gd name="T1" fmla="*/ 13 h 13"/>
                  <a:gd name="T2" fmla="*/ 0 w 15"/>
                  <a:gd name="T3" fmla="*/ 11 h 13"/>
                  <a:gd name="T4" fmla="*/ 2 w 15"/>
                  <a:gd name="T5" fmla="*/ 0 h 13"/>
                  <a:gd name="T6" fmla="*/ 15 w 15"/>
                  <a:gd name="T7" fmla="*/ 2 h 13"/>
                  <a:gd name="T8" fmla="*/ 12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2" y="13"/>
                    </a:moveTo>
                    <a:lnTo>
                      <a:pt x="0" y="11"/>
                    </a:lnTo>
                    <a:lnTo>
                      <a:pt x="2" y="0"/>
                    </a:lnTo>
                    <a:lnTo>
                      <a:pt x="15" y="2"/>
                    </a:lnTo>
                    <a:lnTo>
                      <a:pt x="12"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19" name="Freeform 230"/>
              <p:cNvSpPr/>
              <p:nvPr/>
            </p:nvSpPr>
            <p:spPr bwMode="auto">
              <a:xfrm>
                <a:off x="4578" y="2330"/>
                <a:ext cx="15" cy="14"/>
              </a:xfrm>
              <a:custGeom>
                <a:avLst/>
                <a:gdLst>
                  <a:gd name="T0" fmla="*/ 13 w 15"/>
                  <a:gd name="T1" fmla="*/ 14 h 14"/>
                  <a:gd name="T2" fmla="*/ 0 w 15"/>
                  <a:gd name="T3" fmla="*/ 11 h 14"/>
                  <a:gd name="T4" fmla="*/ 4 w 15"/>
                  <a:gd name="T5" fmla="*/ 0 h 14"/>
                  <a:gd name="T6" fmla="*/ 15 w 15"/>
                  <a:gd name="T7" fmla="*/ 3 h 14"/>
                  <a:gd name="T8" fmla="*/ 13 w 15"/>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4">
                    <a:moveTo>
                      <a:pt x="13" y="14"/>
                    </a:moveTo>
                    <a:lnTo>
                      <a:pt x="0" y="11"/>
                    </a:lnTo>
                    <a:lnTo>
                      <a:pt x="4" y="0"/>
                    </a:lnTo>
                    <a:lnTo>
                      <a:pt x="15" y="3"/>
                    </a:lnTo>
                    <a:lnTo>
                      <a:pt x="13"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0" name="Freeform 231"/>
              <p:cNvSpPr/>
              <p:nvPr/>
            </p:nvSpPr>
            <p:spPr bwMode="auto">
              <a:xfrm>
                <a:off x="4593" y="2333"/>
                <a:ext cx="13" cy="13"/>
              </a:xfrm>
              <a:custGeom>
                <a:avLst/>
                <a:gdLst>
                  <a:gd name="T0" fmla="*/ 11 w 13"/>
                  <a:gd name="T1" fmla="*/ 13 h 13"/>
                  <a:gd name="T2" fmla="*/ 0 w 13"/>
                  <a:gd name="T3" fmla="*/ 11 h 13"/>
                  <a:gd name="T4" fmla="*/ 2 w 13"/>
                  <a:gd name="T5" fmla="*/ 0 h 13"/>
                  <a:gd name="T6" fmla="*/ 13 w 13"/>
                  <a:gd name="T7" fmla="*/ 2 h 13"/>
                  <a:gd name="T8" fmla="*/ 11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1" y="13"/>
                    </a:moveTo>
                    <a:lnTo>
                      <a:pt x="0" y="11"/>
                    </a:lnTo>
                    <a:lnTo>
                      <a:pt x="2" y="0"/>
                    </a:lnTo>
                    <a:lnTo>
                      <a:pt x="13" y="2"/>
                    </a:lnTo>
                    <a:lnTo>
                      <a:pt x="11"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1" name="Freeform 232"/>
              <p:cNvSpPr/>
              <p:nvPr/>
            </p:nvSpPr>
            <p:spPr bwMode="auto">
              <a:xfrm>
                <a:off x="4609" y="2322"/>
                <a:ext cx="13" cy="14"/>
              </a:xfrm>
              <a:custGeom>
                <a:avLst/>
                <a:gdLst>
                  <a:gd name="T0" fmla="*/ 11 w 13"/>
                  <a:gd name="T1" fmla="*/ 14 h 14"/>
                  <a:gd name="T2" fmla="*/ 0 w 13"/>
                  <a:gd name="T3" fmla="*/ 13 h 14"/>
                  <a:gd name="T4" fmla="*/ 2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3"/>
                    </a:lnTo>
                    <a:lnTo>
                      <a:pt x="2" y="0"/>
                    </a:lnTo>
                    <a:lnTo>
                      <a:pt x="13" y="3"/>
                    </a:lnTo>
                    <a:lnTo>
                      <a:pt x="11"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2" name="Freeform 233"/>
              <p:cNvSpPr/>
              <p:nvPr/>
            </p:nvSpPr>
            <p:spPr bwMode="auto">
              <a:xfrm>
                <a:off x="4622" y="2325"/>
                <a:ext cx="15" cy="13"/>
              </a:xfrm>
              <a:custGeom>
                <a:avLst/>
                <a:gdLst>
                  <a:gd name="T0" fmla="*/ 13 w 15"/>
                  <a:gd name="T1" fmla="*/ 13 h 13"/>
                  <a:gd name="T2" fmla="*/ 0 w 15"/>
                  <a:gd name="T3" fmla="*/ 11 h 13"/>
                  <a:gd name="T4" fmla="*/ 3 w 15"/>
                  <a:gd name="T5" fmla="*/ 0 h 13"/>
                  <a:gd name="T6" fmla="*/ 15 w 15"/>
                  <a:gd name="T7" fmla="*/ 2 h 13"/>
                  <a:gd name="T8" fmla="*/ 13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3" y="13"/>
                    </a:moveTo>
                    <a:lnTo>
                      <a:pt x="0" y="11"/>
                    </a:lnTo>
                    <a:lnTo>
                      <a:pt x="3" y="0"/>
                    </a:lnTo>
                    <a:lnTo>
                      <a:pt x="15" y="2"/>
                    </a:lnTo>
                    <a:lnTo>
                      <a:pt x="1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3" name="Freeform 234"/>
              <p:cNvSpPr/>
              <p:nvPr/>
            </p:nvSpPr>
            <p:spPr bwMode="auto">
              <a:xfrm>
                <a:off x="4637" y="2328"/>
                <a:ext cx="13" cy="13"/>
              </a:xfrm>
              <a:custGeom>
                <a:avLst/>
                <a:gdLst>
                  <a:gd name="T0" fmla="*/ 11 w 8"/>
                  <a:gd name="T1" fmla="*/ 13 h 8"/>
                  <a:gd name="T2" fmla="*/ 0 w 8"/>
                  <a:gd name="T3" fmla="*/ 11 h 8"/>
                  <a:gd name="T4" fmla="*/ 2 w 8"/>
                  <a:gd name="T5" fmla="*/ 0 h 8"/>
                  <a:gd name="T6" fmla="*/ 10 w 8"/>
                  <a:gd name="T7" fmla="*/ 0 h 8"/>
                  <a:gd name="T8" fmla="*/ 13 w 8"/>
                  <a:gd name="T9" fmla="*/ 5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0"/>
                      <a:pt x="1" y="0"/>
                      <a:pt x="1" y="0"/>
                    </a:cubicBezTo>
                    <a:cubicBezTo>
                      <a:pt x="6" y="0"/>
                      <a:pt x="6" y="0"/>
                      <a:pt x="6" y="0"/>
                    </a:cubicBezTo>
                    <a:cubicBezTo>
                      <a:pt x="7" y="1"/>
                      <a:pt x="8" y="2"/>
                      <a:pt x="8" y="3"/>
                    </a:cubicBezTo>
                    <a:lnTo>
                      <a:pt x="7"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4" name="Freeform 235"/>
              <p:cNvSpPr/>
              <p:nvPr/>
            </p:nvSpPr>
            <p:spPr bwMode="auto">
              <a:xfrm>
                <a:off x="4606" y="2335"/>
                <a:ext cx="14" cy="14"/>
              </a:xfrm>
              <a:custGeom>
                <a:avLst/>
                <a:gdLst>
                  <a:gd name="T0" fmla="*/ 13 w 14"/>
                  <a:gd name="T1" fmla="*/ 14 h 14"/>
                  <a:gd name="T2" fmla="*/ 0 w 14"/>
                  <a:gd name="T3" fmla="*/ 13 h 14"/>
                  <a:gd name="T4" fmla="*/ 3 w 14"/>
                  <a:gd name="T5" fmla="*/ 0 h 14"/>
                  <a:gd name="T6" fmla="*/ 14 w 14"/>
                  <a:gd name="T7" fmla="*/ 3 h 14"/>
                  <a:gd name="T8" fmla="*/ 13 w 14"/>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4">
                    <a:moveTo>
                      <a:pt x="13" y="14"/>
                    </a:moveTo>
                    <a:lnTo>
                      <a:pt x="0" y="13"/>
                    </a:lnTo>
                    <a:lnTo>
                      <a:pt x="3" y="0"/>
                    </a:lnTo>
                    <a:lnTo>
                      <a:pt x="14" y="3"/>
                    </a:lnTo>
                    <a:lnTo>
                      <a:pt x="13"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5" name="Freeform 236"/>
              <p:cNvSpPr/>
              <p:nvPr/>
            </p:nvSpPr>
            <p:spPr bwMode="auto">
              <a:xfrm>
                <a:off x="4620" y="2338"/>
                <a:ext cx="13" cy="14"/>
              </a:xfrm>
              <a:custGeom>
                <a:avLst/>
                <a:gdLst>
                  <a:gd name="T0" fmla="*/ 12 w 13"/>
                  <a:gd name="T1" fmla="*/ 14 h 14"/>
                  <a:gd name="T2" fmla="*/ 0 w 13"/>
                  <a:gd name="T3" fmla="*/ 11 h 14"/>
                  <a:gd name="T4" fmla="*/ 2 w 13"/>
                  <a:gd name="T5" fmla="*/ 0 h 14"/>
                  <a:gd name="T6" fmla="*/ 13 w 13"/>
                  <a:gd name="T7" fmla="*/ 1 h 14"/>
                  <a:gd name="T8" fmla="*/ 12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2" y="14"/>
                    </a:moveTo>
                    <a:lnTo>
                      <a:pt x="0" y="11"/>
                    </a:lnTo>
                    <a:lnTo>
                      <a:pt x="2" y="0"/>
                    </a:lnTo>
                    <a:lnTo>
                      <a:pt x="13" y="1"/>
                    </a:lnTo>
                    <a:lnTo>
                      <a:pt x="12"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6" name="Freeform 237"/>
              <p:cNvSpPr/>
              <p:nvPr/>
            </p:nvSpPr>
            <p:spPr bwMode="auto">
              <a:xfrm>
                <a:off x="4633" y="2341"/>
                <a:ext cx="15" cy="13"/>
              </a:xfrm>
              <a:custGeom>
                <a:avLst/>
                <a:gdLst>
                  <a:gd name="T0" fmla="*/ 12 w 15"/>
                  <a:gd name="T1" fmla="*/ 13 h 13"/>
                  <a:gd name="T2" fmla="*/ 0 w 15"/>
                  <a:gd name="T3" fmla="*/ 11 h 13"/>
                  <a:gd name="T4" fmla="*/ 4 w 15"/>
                  <a:gd name="T5" fmla="*/ 0 h 13"/>
                  <a:gd name="T6" fmla="*/ 15 w 15"/>
                  <a:gd name="T7" fmla="*/ 2 h 13"/>
                  <a:gd name="T8" fmla="*/ 12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2" y="13"/>
                    </a:moveTo>
                    <a:lnTo>
                      <a:pt x="0" y="11"/>
                    </a:lnTo>
                    <a:lnTo>
                      <a:pt x="4" y="0"/>
                    </a:lnTo>
                    <a:lnTo>
                      <a:pt x="15" y="2"/>
                    </a:lnTo>
                    <a:lnTo>
                      <a:pt x="12"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7" name="Freeform 238"/>
              <p:cNvSpPr/>
              <p:nvPr/>
            </p:nvSpPr>
            <p:spPr bwMode="auto">
              <a:xfrm>
                <a:off x="4564" y="2341"/>
                <a:ext cx="13" cy="13"/>
              </a:xfrm>
              <a:custGeom>
                <a:avLst/>
                <a:gdLst>
                  <a:gd name="T0" fmla="*/ 11 w 8"/>
                  <a:gd name="T1" fmla="*/ 13 h 8"/>
                  <a:gd name="T2" fmla="*/ 3 w 8"/>
                  <a:gd name="T3" fmla="*/ 11 h 8"/>
                  <a:gd name="T4" fmla="*/ 0 w 8"/>
                  <a:gd name="T5" fmla="*/ 8 h 8"/>
                  <a:gd name="T6" fmla="*/ 2 w 8"/>
                  <a:gd name="T7" fmla="*/ 0 h 8"/>
                  <a:gd name="T8" fmla="*/ 13 w 8"/>
                  <a:gd name="T9" fmla="*/ 2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2" y="7"/>
                      <a:pt x="2" y="7"/>
                      <a:pt x="2" y="7"/>
                    </a:cubicBezTo>
                    <a:cubicBezTo>
                      <a:pt x="0" y="7"/>
                      <a:pt x="0" y="6"/>
                      <a:pt x="0" y="5"/>
                    </a:cubicBezTo>
                    <a:cubicBezTo>
                      <a:pt x="1" y="0"/>
                      <a:pt x="1" y="0"/>
                      <a:pt x="1" y="0"/>
                    </a:cubicBezTo>
                    <a:cubicBezTo>
                      <a:pt x="8" y="1"/>
                      <a:pt x="8" y="1"/>
                      <a:pt x="8" y="1"/>
                    </a:cubicBezTo>
                    <a:lnTo>
                      <a:pt x="7"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8" name="Freeform 239"/>
              <p:cNvSpPr/>
              <p:nvPr/>
            </p:nvSpPr>
            <p:spPr bwMode="auto">
              <a:xfrm>
                <a:off x="4577" y="2343"/>
                <a:ext cx="13" cy="14"/>
              </a:xfrm>
              <a:custGeom>
                <a:avLst/>
                <a:gdLst>
                  <a:gd name="T0" fmla="*/ 11 w 13"/>
                  <a:gd name="T1" fmla="*/ 14 h 14"/>
                  <a:gd name="T2" fmla="*/ 0 w 13"/>
                  <a:gd name="T3" fmla="*/ 13 h 14"/>
                  <a:gd name="T4" fmla="*/ 1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3"/>
                    </a:lnTo>
                    <a:lnTo>
                      <a:pt x="1" y="0"/>
                    </a:lnTo>
                    <a:lnTo>
                      <a:pt x="13" y="3"/>
                    </a:lnTo>
                    <a:lnTo>
                      <a:pt x="11"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29" name="Freeform 240"/>
              <p:cNvSpPr/>
              <p:nvPr/>
            </p:nvSpPr>
            <p:spPr bwMode="auto">
              <a:xfrm>
                <a:off x="4590" y="2346"/>
                <a:ext cx="14" cy="13"/>
              </a:xfrm>
              <a:custGeom>
                <a:avLst/>
                <a:gdLst>
                  <a:gd name="T0" fmla="*/ 13 w 14"/>
                  <a:gd name="T1" fmla="*/ 13 h 13"/>
                  <a:gd name="T2" fmla="*/ 0 w 14"/>
                  <a:gd name="T3" fmla="*/ 11 h 13"/>
                  <a:gd name="T4" fmla="*/ 3 w 14"/>
                  <a:gd name="T5" fmla="*/ 0 h 13"/>
                  <a:gd name="T6" fmla="*/ 14 w 14"/>
                  <a:gd name="T7" fmla="*/ 2 h 13"/>
                  <a:gd name="T8" fmla="*/ 13 w 14"/>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3">
                    <a:moveTo>
                      <a:pt x="13" y="13"/>
                    </a:moveTo>
                    <a:lnTo>
                      <a:pt x="0" y="11"/>
                    </a:lnTo>
                    <a:lnTo>
                      <a:pt x="3" y="0"/>
                    </a:lnTo>
                    <a:lnTo>
                      <a:pt x="14" y="2"/>
                    </a:lnTo>
                    <a:lnTo>
                      <a:pt x="1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0" name="Freeform 241"/>
              <p:cNvSpPr/>
              <p:nvPr/>
            </p:nvSpPr>
            <p:spPr bwMode="auto">
              <a:xfrm>
                <a:off x="4604" y="2348"/>
                <a:ext cx="13" cy="14"/>
              </a:xfrm>
              <a:custGeom>
                <a:avLst/>
                <a:gdLst>
                  <a:gd name="T0" fmla="*/ 12 w 13"/>
                  <a:gd name="T1" fmla="*/ 14 h 14"/>
                  <a:gd name="T2" fmla="*/ 0 w 13"/>
                  <a:gd name="T3" fmla="*/ 13 h 14"/>
                  <a:gd name="T4" fmla="*/ 2 w 13"/>
                  <a:gd name="T5" fmla="*/ 0 h 14"/>
                  <a:gd name="T6" fmla="*/ 13 w 13"/>
                  <a:gd name="T7" fmla="*/ 3 h 14"/>
                  <a:gd name="T8" fmla="*/ 12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2" y="14"/>
                    </a:moveTo>
                    <a:lnTo>
                      <a:pt x="0" y="13"/>
                    </a:lnTo>
                    <a:lnTo>
                      <a:pt x="2" y="0"/>
                    </a:lnTo>
                    <a:lnTo>
                      <a:pt x="13" y="3"/>
                    </a:lnTo>
                    <a:lnTo>
                      <a:pt x="12"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1" name="Freeform 242"/>
              <p:cNvSpPr/>
              <p:nvPr/>
            </p:nvSpPr>
            <p:spPr bwMode="auto">
              <a:xfrm>
                <a:off x="4617" y="2351"/>
                <a:ext cx="15" cy="14"/>
              </a:xfrm>
              <a:custGeom>
                <a:avLst/>
                <a:gdLst>
                  <a:gd name="T0" fmla="*/ 13 w 15"/>
                  <a:gd name="T1" fmla="*/ 14 h 14"/>
                  <a:gd name="T2" fmla="*/ 0 w 15"/>
                  <a:gd name="T3" fmla="*/ 11 h 14"/>
                  <a:gd name="T4" fmla="*/ 3 w 15"/>
                  <a:gd name="T5" fmla="*/ 0 h 14"/>
                  <a:gd name="T6" fmla="*/ 15 w 15"/>
                  <a:gd name="T7" fmla="*/ 1 h 14"/>
                  <a:gd name="T8" fmla="*/ 13 w 15"/>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4">
                    <a:moveTo>
                      <a:pt x="13" y="14"/>
                    </a:moveTo>
                    <a:lnTo>
                      <a:pt x="0" y="11"/>
                    </a:lnTo>
                    <a:lnTo>
                      <a:pt x="3" y="0"/>
                    </a:lnTo>
                    <a:lnTo>
                      <a:pt x="15" y="1"/>
                    </a:lnTo>
                    <a:lnTo>
                      <a:pt x="13"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2" name="Freeform 243"/>
              <p:cNvSpPr/>
              <p:nvPr/>
            </p:nvSpPr>
            <p:spPr bwMode="auto">
              <a:xfrm>
                <a:off x="4632" y="2354"/>
                <a:ext cx="13" cy="13"/>
              </a:xfrm>
              <a:custGeom>
                <a:avLst/>
                <a:gdLst>
                  <a:gd name="T0" fmla="*/ 8 w 8"/>
                  <a:gd name="T1" fmla="*/ 13 h 8"/>
                  <a:gd name="T2" fmla="*/ 0 w 8"/>
                  <a:gd name="T3" fmla="*/ 11 h 8"/>
                  <a:gd name="T4" fmla="*/ 2 w 8"/>
                  <a:gd name="T5" fmla="*/ 0 h 8"/>
                  <a:gd name="T6" fmla="*/ 13 w 8"/>
                  <a:gd name="T7" fmla="*/ 2 h 8"/>
                  <a:gd name="T8" fmla="*/ 11 w 8"/>
                  <a:gd name="T9" fmla="*/ 10 h 8"/>
                  <a:gd name="T10" fmla="*/ 8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5" y="8"/>
                    </a:moveTo>
                    <a:cubicBezTo>
                      <a:pt x="0" y="7"/>
                      <a:pt x="0" y="7"/>
                      <a:pt x="0" y="7"/>
                    </a:cubicBezTo>
                    <a:cubicBezTo>
                      <a:pt x="1" y="0"/>
                      <a:pt x="1" y="0"/>
                      <a:pt x="1" y="0"/>
                    </a:cubicBezTo>
                    <a:cubicBezTo>
                      <a:pt x="8" y="1"/>
                      <a:pt x="8" y="1"/>
                      <a:pt x="8" y="1"/>
                    </a:cubicBezTo>
                    <a:cubicBezTo>
                      <a:pt x="7" y="6"/>
                      <a:pt x="7" y="6"/>
                      <a:pt x="7" y="6"/>
                    </a:cubicBezTo>
                    <a:cubicBezTo>
                      <a:pt x="7" y="7"/>
                      <a:pt x="6" y="8"/>
                      <a:pt x="5" y="8"/>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3" name="Freeform 244"/>
              <p:cNvSpPr/>
              <p:nvPr/>
            </p:nvSpPr>
            <p:spPr bwMode="auto">
              <a:xfrm>
                <a:off x="4512" y="2302"/>
                <a:ext cx="52" cy="52"/>
              </a:xfrm>
              <a:custGeom>
                <a:avLst/>
                <a:gdLst>
                  <a:gd name="T0" fmla="*/ 50 w 32"/>
                  <a:gd name="T1" fmla="*/ 31 h 32"/>
                  <a:gd name="T2" fmla="*/ 21 w 32"/>
                  <a:gd name="T3" fmla="*/ 50 h 32"/>
                  <a:gd name="T4" fmla="*/ 2 w 32"/>
                  <a:gd name="T5" fmla="*/ 21 h 32"/>
                  <a:gd name="T6" fmla="*/ 31 w 32"/>
                  <a:gd name="T7" fmla="*/ 2 h 32"/>
                  <a:gd name="T8" fmla="*/ 50 w 32"/>
                  <a:gd name="T9" fmla="*/ 31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2">
                    <a:moveTo>
                      <a:pt x="31" y="19"/>
                    </a:moveTo>
                    <a:cubicBezTo>
                      <a:pt x="29" y="27"/>
                      <a:pt x="21" y="32"/>
                      <a:pt x="13" y="31"/>
                    </a:cubicBezTo>
                    <a:cubicBezTo>
                      <a:pt x="5" y="29"/>
                      <a:pt x="0" y="21"/>
                      <a:pt x="1" y="13"/>
                    </a:cubicBezTo>
                    <a:cubicBezTo>
                      <a:pt x="3" y="5"/>
                      <a:pt x="11" y="0"/>
                      <a:pt x="19" y="1"/>
                    </a:cubicBezTo>
                    <a:cubicBezTo>
                      <a:pt x="27" y="3"/>
                      <a:pt x="32" y="11"/>
                      <a:pt x="31" y="19"/>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4" name="Freeform 245"/>
              <p:cNvSpPr/>
              <p:nvPr/>
            </p:nvSpPr>
            <p:spPr bwMode="auto">
              <a:xfrm>
                <a:off x="4533" y="2304"/>
                <a:ext cx="31" cy="50"/>
              </a:xfrm>
              <a:custGeom>
                <a:avLst/>
                <a:gdLst>
                  <a:gd name="T0" fmla="*/ 10 w 19"/>
                  <a:gd name="T1" fmla="*/ 0 h 31"/>
                  <a:gd name="T2" fmla="*/ 10 w 19"/>
                  <a:gd name="T3" fmla="*/ 0 h 31"/>
                  <a:gd name="T4" fmla="*/ 0 w 19"/>
                  <a:gd name="T5" fmla="*/ 48 h 31"/>
                  <a:gd name="T6" fmla="*/ 0 w 19"/>
                  <a:gd name="T7" fmla="*/ 48 h 31"/>
                  <a:gd name="T8" fmla="*/ 29 w 19"/>
                  <a:gd name="T9" fmla="*/ 29 h 31"/>
                  <a:gd name="T10" fmla="*/ 10 w 19"/>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31">
                    <a:moveTo>
                      <a:pt x="6" y="0"/>
                    </a:moveTo>
                    <a:cubicBezTo>
                      <a:pt x="6" y="0"/>
                      <a:pt x="6" y="0"/>
                      <a:pt x="6" y="0"/>
                    </a:cubicBezTo>
                    <a:cubicBezTo>
                      <a:pt x="0" y="30"/>
                      <a:pt x="0" y="30"/>
                      <a:pt x="0" y="30"/>
                    </a:cubicBezTo>
                    <a:cubicBezTo>
                      <a:pt x="0" y="30"/>
                      <a:pt x="0" y="30"/>
                      <a:pt x="0" y="30"/>
                    </a:cubicBezTo>
                    <a:cubicBezTo>
                      <a:pt x="8" y="31"/>
                      <a:pt x="16" y="26"/>
                      <a:pt x="18" y="18"/>
                    </a:cubicBezTo>
                    <a:cubicBezTo>
                      <a:pt x="19" y="10"/>
                      <a:pt x="14" y="2"/>
                      <a:pt x="6" y="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5" name="Freeform 246"/>
              <p:cNvSpPr/>
              <p:nvPr/>
            </p:nvSpPr>
            <p:spPr bwMode="auto">
              <a:xfrm>
                <a:off x="3533" y="2730"/>
                <a:ext cx="127" cy="123"/>
              </a:xfrm>
              <a:custGeom>
                <a:avLst/>
                <a:gdLst>
                  <a:gd name="T0" fmla="*/ 36 w 78"/>
                  <a:gd name="T1" fmla="*/ 121 h 76"/>
                  <a:gd name="T2" fmla="*/ 2 w 78"/>
                  <a:gd name="T3" fmla="*/ 83 h 76"/>
                  <a:gd name="T4" fmla="*/ 2 w 78"/>
                  <a:gd name="T5" fmla="*/ 76 h 76"/>
                  <a:gd name="T6" fmla="*/ 85 w 78"/>
                  <a:gd name="T7" fmla="*/ 2 h 76"/>
                  <a:gd name="T8" fmla="*/ 91 w 78"/>
                  <a:gd name="T9" fmla="*/ 2 h 76"/>
                  <a:gd name="T10" fmla="*/ 125 w 78"/>
                  <a:gd name="T11" fmla="*/ 39 h 76"/>
                  <a:gd name="T12" fmla="*/ 125 w 78"/>
                  <a:gd name="T13" fmla="*/ 47 h 76"/>
                  <a:gd name="T14" fmla="*/ 44 w 78"/>
                  <a:gd name="T15" fmla="*/ 121 h 76"/>
                  <a:gd name="T16" fmla="*/ 36 w 78"/>
                  <a:gd name="T17" fmla="*/ 12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76">
                    <a:moveTo>
                      <a:pt x="22" y="75"/>
                    </a:moveTo>
                    <a:cubicBezTo>
                      <a:pt x="1" y="51"/>
                      <a:pt x="1" y="51"/>
                      <a:pt x="1" y="51"/>
                    </a:cubicBezTo>
                    <a:cubicBezTo>
                      <a:pt x="0" y="50"/>
                      <a:pt x="0" y="48"/>
                      <a:pt x="1" y="47"/>
                    </a:cubicBezTo>
                    <a:cubicBezTo>
                      <a:pt x="52" y="1"/>
                      <a:pt x="52" y="1"/>
                      <a:pt x="52" y="1"/>
                    </a:cubicBezTo>
                    <a:cubicBezTo>
                      <a:pt x="53" y="0"/>
                      <a:pt x="55" y="0"/>
                      <a:pt x="56" y="1"/>
                    </a:cubicBezTo>
                    <a:cubicBezTo>
                      <a:pt x="77" y="24"/>
                      <a:pt x="77" y="24"/>
                      <a:pt x="77" y="24"/>
                    </a:cubicBezTo>
                    <a:cubicBezTo>
                      <a:pt x="78" y="26"/>
                      <a:pt x="78" y="28"/>
                      <a:pt x="77" y="29"/>
                    </a:cubicBezTo>
                    <a:cubicBezTo>
                      <a:pt x="27" y="75"/>
                      <a:pt x="27" y="75"/>
                      <a:pt x="27" y="75"/>
                    </a:cubicBezTo>
                    <a:cubicBezTo>
                      <a:pt x="25" y="76"/>
                      <a:pt x="23" y="76"/>
                      <a:pt x="22" y="7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6" name="Freeform 247"/>
              <p:cNvSpPr/>
              <p:nvPr/>
            </p:nvSpPr>
            <p:spPr bwMode="auto">
              <a:xfrm>
                <a:off x="3538" y="2798"/>
                <a:ext cx="21" cy="24"/>
              </a:xfrm>
              <a:custGeom>
                <a:avLst/>
                <a:gdLst>
                  <a:gd name="T0" fmla="*/ 21 w 13"/>
                  <a:gd name="T1" fmla="*/ 13 h 15"/>
                  <a:gd name="T2" fmla="*/ 10 w 13"/>
                  <a:gd name="T3" fmla="*/ 24 h 15"/>
                  <a:gd name="T4" fmla="*/ 2 w 13"/>
                  <a:gd name="T5" fmla="*/ 16 h 15"/>
                  <a:gd name="T6" fmla="*/ 2 w 13"/>
                  <a:gd name="T7" fmla="*/ 8 h 15"/>
                  <a:gd name="T8" fmla="*/ 11 w 13"/>
                  <a:gd name="T9" fmla="*/ 0 h 15"/>
                  <a:gd name="T10" fmla="*/ 21 w 13"/>
                  <a:gd name="T11" fmla="*/ 1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5">
                    <a:moveTo>
                      <a:pt x="13" y="8"/>
                    </a:moveTo>
                    <a:cubicBezTo>
                      <a:pt x="6" y="15"/>
                      <a:pt x="6" y="15"/>
                      <a:pt x="6" y="15"/>
                    </a:cubicBezTo>
                    <a:cubicBezTo>
                      <a:pt x="1" y="10"/>
                      <a:pt x="1" y="10"/>
                      <a:pt x="1" y="10"/>
                    </a:cubicBezTo>
                    <a:cubicBezTo>
                      <a:pt x="0" y="8"/>
                      <a:pt x="0" y="7"/>
                      <a:pt x="1" y="5"/>
                    </a:cubicBezTo>
                    <a:cubicBezTo>
                      <a:pt x="7" y="0"/>
                      <a:pt x="7" y="0"/>
                      <a:pt x="7" y="0"/>
                    </a:cubicBezTo>
                    <a:lnTo>
                      <a:pt x="13"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7" name="Freeform 248"/>
              <p:cNvSpPr/>
              <p:nvPr/>
            </p:nvSpPr>
            <p:spPr bwMode="auto">
              <a:xfrm>
                <a:off x="3551" y="2785"/>
                <a:ext cx="23" cy="24"/>
              </a:xfrm>
              <a:custGeom>
                <a:avLst/>
                <a:gdLst>
                  <a:gd name="T0" fmla="*/ 23 w 23"/>
                  <a:gd name="T1" fmla="*/ 13 h 24"/>
                  <a:gd name="T2" fmla="*/ 11 w 23"/>
                  <a:gd name="T3" fmla="*/ 24 h 24"/>
                  <a:gd name="T4" fmla="*/ 0 w 23"/>
                  <a:gd name="T5" fmla="*/ 11 h 24"/>
                  <a:gd name="T6" fmla="*/ 11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1" y="24"/>
                    </a:lnTo>
                    <a:lnTo>
                      <a:pt x="0" y="11"/>
                    </a:lnTo>
                    <a:lnTo>
                      <a:pt x="11" y="0"/>
                    </a:lnTo>
                    <a:lnTo>
                      <a:pt x="2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8" name="Freeform 249"/>
              <p:cNvSpPr/>
              <p:nvPr/>
            </p:nvSpPr>
            <p:spPr bwMode="auto">
              <a:xfrm>
                <a:off x="3566" y="2772"/>
                <a:ext cx="22" cy="24"/>
              </a:xfrm>
              <a:custGeom>
                <a:avLst/>
                <a:gdLst>
                  <a:gd name="T0" fmla="*/ 22 w 22"/>
                  <a:gd name="T1" fmla="*/ 13 h 24"/>
                  <a:gd name="T2" fmla="*/ 11 w 22"/>
                  <a:gd name="T3" fmla="*/ 24 h 24"/>
                  <a:gd name="T4" fmla="*/ 0 w 22"/>
                  <a:gd name="T5" fmla="*/ 11 h 24"/>
                  <a:gd name="T6" fmla="*/ 11 w 22"/>
                  <a:gd name="T7" fmla="*/ 0 h 24"/>
                  <a:gd name="T8" fmla="*/ 22 w 22"/>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4">
                    <a:moveTo>
                      <a:pt x="22" y="13"/>
                    </a:moveTo>
                    <a:lnTo>
                      <a:pt x="11" y="24"/>
                    </a:lnTo>
                    <a:lnTo>
                      <a:pt x="0" y="11"/>
                    </a:lnTo>
                    <a:lnTo>
                      <a:pt x="11" y="0"/>
                    </a:lnTo>
                    <a:lnTo>
                      <a:pt x="2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39" name="Freeform 250"/>
              <p:cNvSpPr/>
              <p:nvPr/>
            </p:nvSpPr>
            <p:spPr bwMode="auto">
              <a:xfrm>
                <a:off x="3550" y="2812"/>
                <a:ext cx="22" cy="23"/>
              </a:xfrm>
              <a:custGeom>
                <a:avLst/>
                <a:gdLst>
                  <a:gd name="T0" fmla="*/ 22 w 22"/>
                  <a:gd name="T1" fmla="*/ 13 h 23"/>
                  <a:gd name="T2" fmla="*/ 11 w 22"/>
                  <a:gd name="T3" fmla="*/ 23 h 23"/>
                  <a:gd name="T4" fmla="*/ 0 w 22"/>
                  <a:gd name="T5" fmla="*/ 12 h 23"/>
                  <a:gd name="T6" fmla="*/ 11 w 22"/>
                  <a:gd name="T7" fmla="*/ 0 h 23"/>
                  <a:gd name="T8" fmla="*/ 22 w 22"/>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3">
                    <a:moveTo>
                      <a:pt x="22" y="13"/>
                    </a:moveTo>
                    <a:lnTo>
                      <a:pt x="11" y="23"/>
                    </a:lnTo>
                    <a:lnTo>
                      <a:pt x="0" y="12"/>
                    </a:lnTo>
                    <a:lnTo>
                      <a:pt x="11" y="0"/>
                    </a:lnTo>
                    <a:lnTo>
                      <a:pt x="2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0" name="Freeform 251"/>
              <p:cNvSpPr/>
              <p:nvPr/>
            </p:nvSpPr>
            <p:spPr bwMode="auto">
              <a:xfrm>
                <a:off x="3564" y="2799"/>
                <a:ext cx="23" cy="23"/>
              </a:xfrm>
              <a:custGeom>
                <a:avLst/>
                <a:gdLst>
                  <a:gd name="T0" fmla="*/ 23 w 23"/>
                  <a:gd name="T1" fmla="*/ 12 h 23"/>
                  <a:gd name="T2" fmla="*/ 10 w 23"/>
                  <a:gd name="T3" fmla="*/ 23 h 23"/>
                  <a:gd name="T4" fmla="*/ 0 w 23"/>
                  <a:gd name="T5" fmla="*/ 12 h 23"/>
                  <a:gd name="T6" fmla="*/ 11 w 23"/>
                  <a:gd name="T7" fmla="*/ 0 h 23"/>
                  <a:gd name="T8" fmla="*/ 23 w 23"/>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23" y="12"/>
                    </a:moveTo>
                    <a:lnTo>
                      <a:pt x="10" y="23"/>
                    </a:lnTo>
                    <a:lnTo>
                      <a:pt x="0" y="12"/>
                    </a:lnTo>
                    <a:lnTo>
                      <a:pt x="11" y="0"/>
                    </a:lnTo>
                    <a:lnTo>
                      <a:pt x="23"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1" name="Freeform 252"/>
              <p:cNvSpPr/>
              <p:nvPr/>
            </p:nvSpPr>
            <p:spPr bwMode="auto">
              <a:xfrm>
                <a:off x="3577" y="2786"/>
                <a:ext cx="24" cy="23"/>
              </a:xfrm>
              <a:custGeom>
                <a:avLst/>
                <a:gdLst>
                  <a:gd name="T0" fmla="*/ 24 w 24"/>
                  <a:gd name="T1" fmla="*/ 12 h 23"/>
                  <a:gd name="T2" fmla="*/ 11 w 24"/>
                  <a:gd name="T3" fmla="*/ 23 h 23"/>
                  <a:gd name="T4" fmla="*/ 0 w 24"/>
                  <a:gd name="T5" fmla="*/ 12 h 23"/>
                  <a:gd name="T6" fmla="*/ 13 w 24"/>
                  <a:gd name="T7" fmla="*/ 0 h 23"/>
                  <a:gd name="T8" fmla="*/ 24 w 24"/>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2"/>
                    </a:moveTo>
                    <a:lnTo>
                      <a:pt x="11" y="23"/>
                    </a:lnTo>
                    <a:lnTo>
                      <a:pt x="0" y="12"/>
                    </a:lnTo>
                    <a:lnTo>
                      <a:pt x="13" y="0"/>
                    </a:lnTo>
                    <a:lnTo>
                      <a:pt x="24"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2" name="Freeform 253"/>
              <p:cNvSpPr/>
              <p:nvPr/>
            </p:nvSpPr>
            <p:spPr bwMode="auto">
              <a:xfrm>
                <a:off x="3580" y="2759"/>
                <a:ext cx="23" cy="24"/>
              </a:xfrm>
              <a:custGeom>
                <a:avLst/>
                <a:gdLst>
                  <a:gd name="T0" fmla="*/ 23 w 23"/>
                  <a:gd name="T1" fmla="*/ 13 h 24"/>
                  <a:gd name="T2" fmla="*/ 12 w 23"/>
                  <a:gd name="T3" fmla="*/ 24 h 24"/>
                  <a:gd name="T4" fmla="*/ 0 w 23"/>
                  <a:gd name="T5" fmla="*/ 11 h 24"/>
                  <a:gd name="T6" fmla="*/ 12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2" y="24"/>
                    </a:lnTo>
                    <a:lnTo>
                      <a:pt x="0" y="11"/>
                    </a:lnTo>
                    <a:lnTo>
                      <a:pt x="12" y="0"/>
                    </a:lnTo>
                    <a:lnTo>
                      <a:pt x="2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3" name="Freeform 254"/>
              <p:cNvSpPr/>
              <p:nvPr/>
            </p:nvSpPr>
            <p:spPr bwMode="auto">
              <a:xfrm>
                <a:off x="3595" y="2746"/>
                <a:ext cx="23" cy="23"/>
              </a:xfrm>
              <a:custGeom>
                <a:avLst/>
                <a:gdLst>
                  <a:gd name="T0" fmla="*/ 23 w 23"/>
                  <a:gd name="T1" fmla="*/ 13 h 23"/>
                  <a:gd name="T2" fmla="*/ 10 w 23"/>
                  <a:gd name="T3" fmla="*/ 23 h 23"/>
                  <a:gd name="T4" fmla="*/ 0 w 23"/>
                  <a:gd name="T5" fmla="*/ 11 h 23"/>
                  <a:gd name="T6" fmla="*/ 11 w 23"/>
                  <a:gd name="T7" fmla="*/ 0 h 23"/>
                  <a:gd name="T8" fmla="*/ 23 w 23"/>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23" y="13"/>
                    </a:moveTo>
                    <a:lnTo>
                      <a:pt x="10" y="23"/>
                    </a:lnTo>
                    <a:lnTo>
                      <a:pt x="0" y="11"/>
                    </a:lnTo>
                    <a:lnTo>
                      <a:pt x="11" y="0"/>
                    </a:lnTo>
                    <a:lnTo>
                      <a:pt x="2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4" name="Freeform 255"/>
              <p:cNvSpPr/>
              <p:nvPr/>
            </p:nvSpPr>
            <p:spPr bwMode="auto">
              <a:xfrm>
                <a:off x="3608" y="2735"/>
                <a:ext cx="24" cy="21"/>
              </a:xfrm>
              <a:custGeom>
                <a:avLst/>
                <a:gdLst>
                  <a:gd name="T0" fmla="*/ 24 w 15"/>
                  <a:gd name="T1" fmla="*/ 11 h 13"/>
                  <a:gd name="T2" fmla="*/ 11 w 15"/>
                  <a:gd name="T3" fmla="*/ 21 h 13"/>
                  <a:gd name="T4" fmla="*/ 0 w 15"/>
                  <a:gd name="T5" fmla="*/ 10 h 13"/>
                  <a:gd name="T6" fmla="*/ 10 w 15"/>
                  <a:gd name="T7" fmla="*/ 2 h 13"/>
                  <a:gd name="T8" fmla="*/ 16 w 15"/>
                  <a:gd name="T9" fmla="*/ 2 h 13"/>
                  <a:gd name="T10" fmla="*/ 24 w 15"/>
                  <a:gd name="T11" fmla="*/ 11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3">
                    <a:moveTo>
                      <a:pt x="15" y="7"/>
                    </a:moveTo>
                    <a:cubicBezTo>
                      <a:pt x="7" y="13"/>
                      <a:pt x="7" y="13"/>
                      <a:pt x="7" y="13"/>
                    </a:cubicBezTo>
                    <a:cubicBezTo>
                      <a:pt x="0" y="6"/>
                      <a:pt x="0" y="6"/>
                      <a:pt x="0" y="6"/>
                    </a:cubicBezTo>
                    <a:cubicBezTo>
                      <a:pt x="6" y="1"/>
                      <a:pt x="6" y="1"/>
                      <a:pt x="6" y="1"/>
                    </a:cubicBezTo>
                    <a:cubicBezTo>
                      <a:pt x="7" y="0"/>
                      <a:pt x="9" y="0"/>
                      <a:pt x="10" y="1"/>
                    </a:cubicBezTo>
                    <a:lnTo>
                      <a:pt x="15"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5" name="Freeform 256"/>
              <p:cNvSpPr/>
              <p:nvPr/>
            </p:nvSpPr>
            <p:spPr bwMode="auto">
              <a:xfrm>
                <a:off x="3592" y="2773"/>
                <a:ext cx="24" cy="23"/>
              </a:xfrm>
              <a:custGeom>
                <a:avLst/>
                <a:gdLst>
                  <a:gd name="T0" fmla="*/ 24 w 24"/>
                  <a:gd name="T1" fmla="*/ 12 h 23"/>
                  <a:gd name="T2" fmla="*/ 11 w 24"/>
                  <a:gd name="T3" fmla="*/ 23 h 23"/>
                  <a:gd name="T4" fmla="*/ 0 w 24"/>
                  <a:gd name="T5" fmla="*/ 10 h 23"/>
                  <a:gd name="T6" fmla="*/ 13 w 24"/>
                  <a:gd name="T7" fmla="*/ 0 h 23"/>
                  <a:gd name="T8" fmla="*/ 24 w 24"/>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2"/>
                    </a:moveTo>
                    <a:lnTo>
                      <a:pt x="11" y="23"/>
                    </a:lnTo>
                    <a:lnTo>
                      <a:pt x="0" y="10"/>
                    </a:lnTo>
                    <a:lnTo>
                      <a:pt x="13" y="0"/>
                    </a:lnTo>
                    <a:lnTo>
                      <a:pt x="24"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6" name="Freeform 257"/>
              <p:cNvSpPr/>
              <p:nvPr/>
            </p:nvSpPr>
            <p:spPr bwMode="auto">
              <a:xfrm>
                <a:off x="3606" y="2759"/>
                <a:ext cx="25" cy="24"/>
              </a:xfrm>
              <a:custGeom>
                <a:avLst/>
                <a:gdLst>
                  <a:gd name="T0" fmla="*/ 25 w 25"/>
                  <a:gd name="T1" fmla="*/ 13 h 24"/>
                  <a:gd name="T2" fmla="*/ 12 w 25"/>
                  <a:gd name="T3" fmla="*/ 24 h 24"/>
                  <a:gd name="T4" fmla="*/ 0 w 25"/>
                  <a:gd name="T5" fmla="*/ 11 h 24"/>
                  <a:gd name="T6" fmla="*/ 13 w 25"/>
                  <a:gd name="T7" fmla="*/ 0 h 24"/>
                  <a:gd name="T8" fmla="*/ 25 w 25"/>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4">
                    <a:moveTo>
                      <a:pt x="25" y="13"/>
                    </a:moveTo>
                    <a:lnTo>
                      <a:pt x="12" y="24"/>
                    </a:lnTo>
                    <a:lnTo>
                      <a:pt x="0" y="11"/>
                    </a:lnTo>
                    <a:lnTo>
                      <a:pt x="13" y="0"/>
                    </a:lnTo>
                    <a:lnTo>
                      <a:pt x="25"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7" name="Freeform 258"/>
              <p:cNvSpPr/>
              <p:nvPr/>
            </p:nvSpPr>
            <p:spPr bwMode="auto">
              <a:xfrm>
                <a:off x="3621" y="2746"/>
                <a:ext cx="24" cy="24"/>
              </a:xfrm>
              <a:custGeom>
                <a:avLst/>
                <a:gdLst>
                  <a:gd name="T0" fmla="*/ 24 w 24"/>
                  <a:gd name="T1" fmla="*/ 13 h 24"/>
                  <a:gd name="T2" fmla="*/ 11 w 24"/>
                  <a:gd name="T3" fmla="*/ 24 h 24"/>
                  <a:gd name="T4" fmla="*/ 0 w 24"/>
                  <a:gd name="T5" fmla="*/ 11 h 24"/>
                  <a:gd name="T6" fmla="*/ 13 w 24"/>
                  <a:gd name="T7" fmla="*/ 0 h 24"/>
                  <a:gd name="T8" fmla="*/ 24 w 24"/>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24" y="13"/>
                    </a:moveTo>
                    <a:lnTo>
                      <a:pt x="11" y="24"/>
                    </a:lnTo>
                    <a:lnTo>
                      <a:pt x="0" y="11"/>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8" name="Freeform 259"/>
              <p:cNvSpPr/>
              <p:nvPr/>
            </p:nvSpPr>
            <p:spPr bwMode="auto">
              <a:xfrm>
                <a:off x="3561" y="2825"/>
                <a:ext cx="24" cy="23"/>
              </a:xfrm>
              <a:custGeom>
                <a:avLst/>
                <a:gdLst>
                  <a:gd name="T0" fmla="*/ 24 w 15"/>
                  <a:gd name="T1" fmla="*/ 13 h 14"/>
                  <a:gd name="T2" fmla="*/ 14 w 15"/>
                  <a:gd name="T3" fmla="*/ 21 h 14"/>
                  <a:gd name="T4" fmla="*/ 8 w 15"/>
                  <a:gd name="T5" fmla="*/ 21 h 14"/>
                  <a:gd name="T6" fmla="*/ 0 w 15"/>
                  <a:gd name="T7" fmla="*/ 12 h 14"/>
                  <a:gd name="T8" fmla="*/ 13 w 15"/>
                  <a:gd name="T9" fmla="*/ 0 h 14"/>
                  <a:gd name="T10" fmla="*/ 24 w 15"/>
                  <a:gd name="T11" fmla="*/ 1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4">
                    <a:moveTo>
                      <a:pt x="15" y="8"/>
                    </a:moveTo>
                    <a:cubicBezTo>
                      <a:pt x="9" y="13"/>
                      <a:pt x="9" y="13"/>
                      <a:pt x="9" y="13"/>
                    </a:cubicBezTo>
                    <a:cubicBezTo>
                      <a:pt x="8" y="14"/>
                      <a:pt x="6" y="14"/>
                      <a:pt x="5" y="13"/>
                    </a:cubicBezTo>
                    <a:cubicBezTo>
                      <a:pt x="0" y="7"/>
                      <a:pt x="0" y="7"/>
                      <a:pt x="0" y="7"/>
                    </a:cubicBezTo>
                    <a:cubicBezTo>
                      <a:pt x="8" y="0"/>
                      <a:pt x="8" y="0"/>
                      <a:pt x="8" y="0"/>
                    </a:cubicBezTo>
                    <a:lnTo>
                      <a:pt x="15"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49" name="Freeform 260"/>
              <p:cNvSpPr/>
              <p:nvPr/>
            </p:nvSpPr>
            <p:spPr bwMode="auto">
              <a:xfrm>
                <a:off x="3575" y="2812"/>
                <a:ext cx="25" cy="25"/>
              </a:xfrm>
              <a:custGeom>
                <a:avLst/>
                <a:gdLst>
                  <a:gd name="T0" fmla="*/ 25 w 25"/>
                  <a:gd name="T1" fmla="*/ 13 h 25"/>
                  <a:gd name="T2" fmla="*/ 12 w 25"/>
                  <a:gd name="T3" fmla="*/ 25 h 25"/>
                  <a:gd name="T4" fmla="*/ 0 w 25"/>
                  <a:gd name="T5" fmla="*/ 12 h 25"/>
                  <a:gd name="T6" fmla="*/ 13 w 25"/>
                  <a:gd name="T7" fmla="*/ 0 h 25"/>
                  <a:gd name="T8" fmla="*/ 25 w 25"/>
                  <a:gd name="T9" fmla="*/ 13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5">
                    <a:moveTo>
                      <a:pt x="25" y="13"/>
                    </a:moveTo>
                    <a:lnTo>
                      <a:pt x="12" y="25"/>
                    </a:lnTo>
                    <a:lnTo>
                      <a:pt x="0" y="12"/>
                    </a:lnTo>
                    <a:lnTo>
                      <a:pt x="13" y="0"/>
                    </a:lnTo>
                    <a:lnTo>
                      <a:pt x="25"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0" name="Freeform 261"/>
              <p:cNvSpPr/>
              <p:nvPr/>
            </p:nvSpPr>
            <p:spPr bwMode="auto">
              <a:xfrm>
                <a:off x="3590" y="2799"/>
                <a:ext cx="24" cy="25"/>
              </a:xfrm>
              <a:custGeom>
                <a:avLst/>
                <a:gdLst>
                  <a:gd name="T0" fmla="*/ 24 w 24"/>
                  <a:gd name="T1" fmla="*/ 13 h 25"/>
                  <a:gd name="T2" fmla="*/ 11 w 24"/>
                  <a:gd name="T3" fmla="*/ 25 h 25"/>
                  <a:gd name="T4" fmla="*/ 0 w 24"/>
                  <a:gd name="T5" fmla="*/ 12 h 25"/>
                  <a:gd name="T6" fmla="*/ 13 w 24"/>
                  <a:gd name="T7" fmla="*/ 0 h 25"/>
                  <a:gd name="T8" fmla="*/ 24 w 24"/>
                  <a:gd name="T9" fmla="*/ 13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5">
                    <a:moveTo>
                      <a:pt x="24" y="13"/>
                    </a:moveTo>
                    <a:lnTo>
                      <a:pt x="11" y="25"/>
                    </a:lnTo>
                    <a:lnTo>
                      <a:pt x="0" y="12"/>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1" name="Freeform 262"/>
              <p:cNvSpPr/>
              <p:nvPr/>
            </p:nvSpPr>
            <p:spPr bwMode="auto">
              <a:xfrm>
                <a:off x="3605" y="2786"/>
                <a:ext cx="24" cy="23"/>
              </a:xfrm>
              <a:custGeom>
                <a:avLst/>
                <a:gdLst>
                  <a:gd name="T0" fmla="*/ 24 w 24"/>
                  <a:gd name="T1" fmla="*/ 13 h 23"/>
                  <a:gd name="T2" fmla="*/ 11 w 24"/>
                  <a:gd name="T3" fmla="*/ 23 h 23"/>
                  <a:gd name="T4" fmla="*/ 0 w 24"/>
                  <a:gd name="T5" fmla="*/ 12 h 23"/>
                  <a:gd name="T6" fmla="*/ 13 w 24"/>
                  <a:gd name="T7" fmla="*/ 0 h 23"/>
                  <a:gd name="T8" fmla="*/ 24 w 24"/>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3"/>
                    </a:moveTo>
                    <a:lnTo>
                      <a:pt x="11" y="23"/>
                    </a:lnTo>
                    <a:lnTo>
                      <a:pt x="0" y="12"/>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2" name="Freeform 263"/>
              <p:cNvSpPr/>
              <p:nvPr/>
            </p:nvSpPr>
            <p:spPr bwMode="auto">
              <a:xfrm>
                <a:off x="3619" y="2773"/>
                <a:ext cx="24" cy="23"/>
              </a:xfrm>
              <a:custGeom>
                <a:avLst/>
                <a:gdLst>
                  <a:gd name="T0" fmla="*/ 24 w 24"/>
                  <a:gd name="T1" fmla="*/ 13 h 23"/>
                  <a:gd name="T2" fmla="*/ 12 w 24"/>
                  <a:gd name="T3" fmla="*/ 23 h 23"/>
                  <a:gd name="T4" fmla="*/ 0 w 24"/>
                  <a:gd name="T5" fmla="*/ 12 h 23"/>
                  <a:gd name="T6" fmla="*/ 13 w 24"/>
                  <a:gd name="T7" fmla="*/ 0 h 23"/>
                  <a:gd name="T8" fmla="*/ 24 w 24"/>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3"/>
                    </a:moveTo>
                    <a:lnTo>
                      <a:pt x="12" y="23"/>
                    </a:lnTo>
                    <a:lnTo>
                      <a:pt x="0" y="12"/>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3" name="Freeform 264"/>
              <p:cNvSpPr/>
              <p:nvPr/>
            </p:nvSpPr>
            <p:spPr bwMode="auto">
              <a:xfrm>
                <a:off x="3634" y="2761"/>
                <a:ext cx="21" cy="22"/>
              </a:xfrm>
              <a:custGeom>
                <a:avLst/>
                <a:gdLst>
                  <a:gd name="T0" fmla="*/ 19 w 13"/>
                  <a:gd name="T1" fmla="*/ 14 h 14"/>
                  <a:gd name="T2" fmla="*/ 11 w 13"/>
                  <a:gd name="T3" fmla="*/ 22 h 14"/>
                  <a:gd name="T4" fmla="*/ 0 w 13"/>
                  <a:gd name="T5" fmla="*/ 11 h 14"/>
                  <a:gd name="T6" fmla="*/ 11 w 13"/>
                  <a:gd name="T7" fmla="*/ 0 h 14"/>
                  <a:gd name="T8" fmla="*/ 19 w 13"/>
                  <a:gd name="T9" fmla="*/ 8 h 14"/>
                  <a:gd name="T10" fmla="*/ 19 w 13"/>
                  <a:gd name="T11" fmla="*/ 14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
                    <a:moveTo>
                      <a:pt x="12" y="9"/>
                    </a:moveTo>
                    <a:cubicBezTo>
                      <a:pt x="7" y="14"/>
                      <a:pt x="7" y="14"/>
                      <a:pt x="7" y="14"/>
                    </a:cubicBezTo>
                    <a:cubicBezTo>
                      <a:pt x="0" y="7"/>
                      <a:pt x="0" y="7"/>
                      <a:pt x="0" y="7"/>
                    </a:cubicBezTo>
                    <a:cubicBezTo>
                      <a:pt x="7" y="0"/>
                      <a:pt x="7" y="0"/>
                      <a:pt x="7" y="0"/>
                    </a:cubicBezTo>
                    <a:cubicBezTo>
                      <a:pt x="12" y="5"/>
                      <a:pt x="12" y="5"/>
                      <a:pt x="12" y="5"/>
                    </a:cubicBezTo>
                    <a:cubicBezTo>
                      <a:pt x="13" y="7"/>
                      <a:pt x="13" y="8"/>
                      <a:pt x="12"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4" name="Freeform 265"/>
              <p:cNvSpPr/>
              <p:nvPr/>
            </p:nvSpPr>
            <p:spPr bwMode="auto">
              <a:xfrm>
                <a:off x="3678" y="2599"/>
                <a:ext cx="128" cy="123"/>
              </a:xfrm>
              <a:custGeom>
                <a:avLst/>
                <a:gdLst>
                  <a:gd name="T0" fmla="*/ 36 w 79"/>
                  <a:gd name="T1" fmla="*/ 120 h 76"/>
                  <a:gd name="T2" fmla="*/ 2 w 79"/>
                  <a:gd name="T3" fmla="*/ 83 h 76"/>
                  <a:gd name="T4" fmla="*/ 3 w 79"/>
                  <a:gd name="T5" fmla="*/ 76 h 76"/>
                  <a:gd name="T6" fmla="*/ 84 w 79"/>
                  <a:gd name="T7" fmla="*/ 2 h 76"/>
                  <a:gd name="T8" fmla="*/ 91 w 79"/>
                  <a:gd name="T9" fmla="*/ 2 h 76"/>
                  <a:gd name="T10" fmla="*/ 125 w 79"/>
                  <a:gd name="T11" fmla="*/ 39 h 76"/>
                  <a:gd name="T12" fmla="*/ 125 w 79"/>
                  <a:gd name="T13" fmla="*/ 47 h 76"/>
                  <a:gd name="T14" fmla="*/ 44 w 79"/>
                  <a:gd name="T15" fmla="*/ 120 h 76"/>
                  <a:gd name="T16" fmla="*/ 36 w 79"/>
                  <a:gd name="T17" fmla="*/ 12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76">
                    <a:moveTo>
                      <a:pt x="22" y="74"/>
                    </a:moveTo>
                    <a:cubicBezTo>
                      <a:pt x="1" y="51"/>
                      <a:pt x="1" y="51"/>
                      <a:pt x="1" y="51"/>
                    </a:cubicBezTo>
                    <a:cubicBezTo>
                      <a:pt x="0" y="50"/>
                      <a:pt x="0" y="48"/>
                      <a:pt x="2" y="47"/>
                    </a:cubicBezTo>
                    <a:cubicBezTo>
                      <a:pt x="52" y="1"/>
                      <a:pt x="52" y="1"/>
                      <a:pt x="52" y="1"/>
                    </a:cubicBezTo>
                    <a:cubicBezTo>
                      <a:pt x="53" y="0"/>
                      <a:pt x="55" y="0"/>
                      <a:pt x="56" y="1"/>
                    </a:cubicBezTo>
                    <a:cubicBezTo>
                      <a:pt x="77" y="24"/>
                      <a:pt x="77" y="24"/>
                      <a:pt x="77" y="24"/>
                    </a:cubicBezTo>
                    <a:cubicBezTo>
                      <a:pt x="79" y="25"/>
                      <a:pt x="78" y="27"/>
                      <a:pt x="77" y="29"/>
                    </a:cubicBezTo>
                    <a:cubicBezTo>
                      <a:pt x="27" y="74"/>
                      <a:pt x="27" y="74"/>
                      <a:pt x="27" y="74"/>
                    </a:cubicBezTo>
                    <a:cubicBezTo>
                      <a:pt x="26" y="76"/>
                      <a:pt x="24" y="75"/>
                      <a:pt x="22" y="74"/>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5" name="Freeform 266"/>
              <p:cNvSpPr/>
              <p:nvPr/>
            </p:nvSpPr>
            <p:spPr bwMode="auto">
              <a:xfrm>
                <a:off x="3682" y="2667"/>
                <a:ext cx="23" cy="24"/>
              </a:xfrm>
              <a:custGeom>
                <a:avLst/>
                <a:gdLst>
                  <a:gd name="T0" fmla="*/ 23 w 14"/>
                  <a:gd name="T1" fmla="*/ 13 h 15"/>
                  <a:gd name="T2" fmla="*/ 10 w 14"/>
                  <a:gd name="T3" fmla="*/ 24 h 15"/>
                  <a:gd name="T4" fmla="*/ 2 w 14"/>
                  <a:gd name="T5" fmla="*/ 14 h 15"/>
                  <a:gd name="T6" fmla="*/ 2 w 14"/>
                  <a:gd name="T7" fmla="*/ 8 h 15"/>
                  <a:gd name="T8" fmla="*/ 12 w 14"/>
                  <a:gd name="T9" fmla="*/ 0 h 15"/>
                  <a:gd name="T10" fmla="*/ 23 w 14"/>
                  <a:gd name="T11" fmla="*/ 1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
                    <a:moveTo>
                      <a:pt x="14" y="8"/>
                    </a:moveTo>
                    <a:cubicBezTo>
                      <a:pt x="6" y="15"/>
                      <a:pt x="6" y="15"/>
                      <a:pt x="6" y="15"/>
                    </a:cubicBezTo>
                    <a:cubicBezTo>
                      <a:pt x="1" y="9"/>
                      <a:pt x="1" y="9"/>
                      <a:pt x="1" y="9"/>
                    </a:cubicBezTo>
                    <a:cubicBezTo>
                      <a:pt x="0" y="8"/>
                      <a:pt x="0" y="6"/>
                      <a:pt x="1" y="5"/>
                    </a:cubicBezTo>
                    <a:cubicBezTo>
                      <a:pt x="7" y="0"/>
                      <a:pt x="7" y="0"/>
                      <a:pt x="7" y="0"/>
                    </a:cubicBezTo>
                    <a:lnTo>
                      <a:pt x="14"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6" name="Freeform 267"/>
              <p:cNvSpPr/>
              <p:nvPr/>
            </p:nvSpPr>
            <p:spPr bwMode="auto">
              <a:xfrm>
                <a:off x="3695" y="2654"/>
                <a:ext cx="23" cy="24"/>
              </a:xfrm>
              <a:custGeom>
                <a:avLst/>
                <a:gdLst>
                  <a:gd name="T0" fmla="*/ 23 w 23"/>
                  <a:gd name="T1" fmla="*/ 13 h 24"/>
                  <a:gd name="T2" fmla="*/ 12 w 23"/>
                  <a:gd name="T3" fmla="*/ 24 h 24"/>
                  <a:gd name="T4" fmla="*/ 0 w 23"/>
                  <a:gd name="T5" fmla="*/ 11 h 24"/>
                  <a:gd name="T6" fmla="*/ 13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2" y="24"/>
                    </a:lnTo>
                    <a:lnTo>
                      <a:pt x="0" y="11"/>
                    </a:lnTo>
                    <a:lnTo>
                      <a:pt x="13"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7" name="Freeform 268"/>
              <p:cNvSpPr/>
              <p:nvPr/>
            </p:nvSpPr>
            <p:spPr bwMode="auto">
              <a:xfrm>
                <a:off x="3710" y="2641"/>
                <a:ext cx="23" cy="22"/>
              </a:xfrm>
              <a:custGeom>
                <a:avLst/>
                <a:gdLst>
                  <a:gd name="T0" fmla="*/ 23 w 23"/>
                  <a:gd name="T1" fmla="*/ 13 h 22"/>
                  <a:gd name="T2" fmla="*/ 11 w 23"/>
                  <a:gd name="T3" fmla="*/ 22 h 22"/>
                  <a:gd name="T4" fmla="*/ 0 w 23"/>
                  <a:gd name="T5" fmla="*/ 11 h 22"/>
                  <a:gd name="T6" fmla="*/ 11 w 23"/>
                  <a:gd name="T7" fmla="*/ 0 h 22"/>
                  <a:gd name="T8" fmla="*/ 23 w 23"/>
                  <a:gd name="T9" fmla="*/ 13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2">
                    <a:moveTo>
                      <a:pt x="23" y="13"/>
                    </a:moveTo>
                    <a:lnTo>
                      <a:pt x="11" y="22"/>
                    </a:lnTo>
                    <a:lnTo>
                      <a:pt x="0" y="11"/>
                    </a:lnTo>
                    <a:lnTo>
                      <a:pt x="11"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8" name="Freeform 269"/>
              <p:cNvSpPr/>
              <p:nvPr/>
            </p:nvSpPr>
            <p:spPr bwMode="auto">
              <a:xfrm>
                <a:off x="3694" y="2681"/>
                <a:ext cx="22" cy="23"/>
              </a:xfrm>
              <a:custGeom>
                <a:avLst/>
                <a:gdLst>
                  <a:gd name="T0" fmla="*/ 22 w 22"/>
                  <a:gd name="T1" fmla="*/ 12 h 23"/>
                  <a:gd name="T2" fmla="*/ 11 w 22"/>
                  <a:gd name="T3" fmla="*/ 23 h 23"/>
                  <a:gd name="T4" fmla="*/ 0 w 22"/>
                  <a:gd name="T5" fmla="*/ 10 h 23"/>
                  <a:gd name="T6" fmla="*/ 11 w 22"/>
                  <a:gd name="T7" fmla="*/ 0 h 23"/>
                  <a:gd name="T8" fmla="*/ 22 w 22"/>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3">
                    <a:moveTo>
                      <a:pt x="22" y="12"/>
                    </a:moveTo>
                    <a:lnTo>
                      <a:pt x="11" y="23"/>
                    </a:lnTo>
                    <a:lnTo>
                      <a:pt x="0" y="10"/>
                    </a:lnTo>
                    <a:lnTo>
                      <a:pt x="11" y="0"/>
                    </a:lnTo>
                    <a:lnTo>
                      <a:pt x="22"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59" name="Freeform 270"/>
              <p:cNvSpPr/>
              <p:nvPr/>
            </p:nvSpPr>
            <p:spPr bwMode="auto">
              <a:xfrm>
                <a:off x="3708" y="2668"/>
                <a:ext cx="23" cy="23"/>
              </a:xfrm>
              <a:custGeom>
                <a:avLst/>
                <a:gdLst>
                  <a:gd name="T0" fmla="*/ 23 w 23"/>
                  <a:gd name="T1" fmla="*/ 12 h 23"/>
                  <a:gd name="T2" fmla="*/ 12 w 23"/>
                  <a:gd name="T3" fmla="*/ 23 h 23"/>
                  <a:gd name="T4" fmla="*/ 0 w 23"/>
                  <a:gd name="T5" fmla="*/ 10 h 23"/>
                  <a:gd name="T6" fmla="*/ 12 w 23"/>
                  <a:gd name="T7" fmla="*/ 0 h 23"/>
                  <a:gd name="T8" fmla="*/ 23 w 23"/>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23" y="12"/>
                    </a:moveTo>
                    <a:lnTo>
                      <a:pt x="12" y="23"/>
                    </a:lnTo>
                    <a:lnTo>
                      <a:pt x="0" y="10"/>
                    </a:lnTo>
                    <a:lnTo>
                      <a:pt x="12" y="0"/>
                    </a:lnTo>
                    <a:lnTo>
                      <a:pt x="23"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0" name="Freeform 271"/>
              <p:cNvSpPr/>
              <p:nvPr/>
            </p:nvSpPr>
            <p:spPr bwMode="auto">
              <a:xfrm>
                <a:off x="3723" y="2654"/>
                <a:ext cx="23" cy="24"/>
              </a:xfrm>
              <a:custGeom>
                <a:avLst/>
                <a:gdLst>
                  <a:gd name="T0" fmla="*/ 23 w 23"/>
                  <a:gd name="T1" fmla="*/ 13 h 24"/>
                  <a:gd name="T2" fmla="*/ 10 w 23"/>
                  <a:gd name="T3" fmla="*/ 24 h 24"/>
                  <a:gd name="T4" fmla="*/ 0 w 23"/>
                  <a:gd name="T5" fmla="*/ 11 h 24"/>
                  <a:gd name="T6" fmla="*/ 11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0" y="24"/>
                    </a:lnTo>
                    <a:lnTo>
                      <a:pt x="0" y="11"/>
                    </a:lnTo>
                    <a:lnTo>
                      <a:pt x="11"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1" name="Freeform 272"/>
              <p:cNvSpPr/>
              <p:nvPr/>
            </p:nvSpPr>
            <p:spPr bwMode="auto">
              <a:xfrm>
                <a:off x="3724" y="2628"/>
                <a:ext cx="23" cy="22"/>
              </a:xfrm>
              <a:custGeom>
                <a:avLst/>
                <a:gdLst>
                  <a:gd name="T0" fmla="*/ 23 w 23"/>
                  <a:gd name="T1" fmla="*/ 11 h 22"/>
                  <a:gd name="T2" fmla="*/ 12 w 23"/>
                  <a:gd name="T3" fmla="*/ 22 h 22"/>
                  <a:gd name="T4" fmla="*/ 0 w 23"/>
                  <a:gd name="T5" fmla="*/ 11 h 22"/>
                  <a:gd name="T6" fmla="*/ 12 w 23"/>
                  <a:gd name="T7" fmla="*/ 0 h 22"/>
                  <a:gd name="T8" fmla="*/ 23 w 23"/>
                  <a:gd name="T9" fmla="*/ 11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2">
                    <a:moveTo>
                      <a:pt x="23" y="11"/>
                    </a:moveTo>
                    <a:lnTo>
                      <a:pt x="12" y="22"/>
                    </a:lnTo>
                    <a:lnTo>
                      <a:pt x="0" y="11"/>
                    </a:lnTo>
                    <a:lnTo>
                      <a:pt x="12" y="0"/>
                    </a:lnTo>
                    <a:lnTo>
                      <a:pt x="23" y="11"/>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2" name="Freeform 273"/>
              <p:cNvSpPr/>
              <p:nvPr/>
            </p:nvSpPr>
            <p:spPr bwMode="auto">
              <a:xfrm>
                <a:off x="3739" y="2615"/>
                <a:ext cx="23" cy="22"/>
              </a:xfrm>
              <a:custGeom>
                <a:avLst/>
                <a:gdLst>
                  <a:gd name="T0" fmla="*/ 23 w 23"/>
                  <a:gd name="T1" fmla="*/ 11 h 22"/>
                  <a:gd name="T2" fmla="*/ 11 w 23"/>
                  <a:gd name="T3" fmla="*/ 22 h 22"/>
                  <a:gd name="T4" fmla="*/ 0 w 23"/>
                  <a:gd name="T5" fmla="*/ 11 h 22"/>
                  <a:gd name="T6" fmla="*/ 11 w 23"/>
                  <a:gd name="T7" fmla="*/ 0 h 22"/>
                  <a:gd name="T8" fmla="*/ 23 w 23"/>
                  <a:gd name="T9" fmla="*/ 11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2">
                    <a:moveTo>
                      <a:pt x="23" y="11"/>
                    </a:moveTo>
                    <a:lnTo>
                      <a:pt x="11" y="22"/>
                    </a:lnTo>
                    <a:lnTo>
                      <a:pt x="0" y="11"/>
                    </a:lnTo>
                    <a:lnTo>
                      <a:pt x="11" y="0"/>
                    </a:lnTo>
                    <a:lnTo>
                      <a:pt x="23" y="11"/>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3" name="Freeform 274"/>
              <p:cNvSpPr/>
              <p:nvPr/>
            </p:nvSpPr>
            <p:spPr bwMode="auto">
              <a:xfrm>
                <a:off x="3754" y="2602"/>
                <a:ext cx="22" cy="22"/>
              </a:xfrm>
              <a:custGeom>
                <a:avLst/>
                <a:gdLst>
                  <a:gd name="T0" fmla="*/ 22 w 14"/>
                  <a:gd name="T1" fmla="*/ 11 h 14"/>
                  <a:gd name="T2" fmla="*/ 11 w 14"/>
                  <a:gd name="T3" fmla="*/ 22 h 14"/>
                  <a:gd name="T4" fmla="*/ 0 w 14"/>
                  <a:gd name="T5" fmla="*/ 11 h 14"/>
                  <a:gd name="T6" fmla="*/ 8 w 14"/>
                  <a:gd name="T7" fmla="*/ 3 h 14"/>
                  <a:gd name="T8" fmla="*/ 14 w 14"/>
                  <a:gd name="T9" fmla="*/ 3 h 14"/>
                  <a:gd name="T10" fmla="*/ 22 w 14"/>
                  <a:gd name="T11" fmla="*/ 11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4">
                    <a:moveTo>
                      <a:pt x="14" y="7"/>
                    </a:moveTo>
                    <a:cubicBezTo>
                      <a:pt x="7" y="14"/>
                      <a:pt x="7" y="14"/>
                      <a:pt x="7" y="14"/>
                    </a:cubicBezTo>
                    <a:cubicBezTo>
                      <a:pt x="0" y="7"/>
                      <a:pt x="0" y="7"/>
                      <a:pt x="0" y="7"/>
                    </a:cubicBezTo>
                    <a:cubicBezTo>
                      <a:pt x="5" y="2"/>
                      <a:pt x="5" y="2"/>
                      <a:pt x="5" y="2"/>
                    </a:cubicBezTo>
                    <a:cubicBezTo>
                      <a:pt x="6" y="0"/>
                      <a:pt x="8" y="1"/>
                      <a:pt x="9" y="2"/>
                    </a:cubicBezTo>
                    <a:lnTo>
                      <a:pt x="14"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4" name="Freeform 275"/>
              <p:cNvSpPr/>
              <p:nvPr/>
            </p:nvSpPr>
            <p:spPr bwMode="auto">
              <a:xfrm>
                <a:off x="3737" y="2641"/>
                <a:ext cx="23" cy="24"/>
              </a:xfrm>
              <a:custGeom>
                <a:avLst/>
                <a:gdLst>
                  <a:gd name="T0" fmla="*/ 23 w 23"/>
                  <a:gd name="T1" fmla="*/ 13 h 24"/>
                  <a:gd name="T2" fmla="*/ 12 w 23"/>
                  <a:gd name="T3" fmla="*/ 24 h 24"/>
                  <a:gd name="T4" fmla="*/ 0 w 23"/>
                  <a:gd name="T5" fmla="*/ 11 h 24"/>
                  <a:gd name="T6" fmla="*/ 12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2" y="24"/>
                    </a:lnTo>
                    <a:lnTo>
                      <a:pt x="0" y="11"/>
                    </a:lnTo>
                    <a:lnTo>
                      <a:pt x="12"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5" name="Freeform 276"/>
              <p:cNvSpPr/>
              <p:nvPr/>
            </p:nvSpPr>
            <p:spPr bwMode="auto">
              <a:xfrm>
                <a:off x="3750" y="2628"/>
                <a:ext cx="25" cy="24"/>
              </a:xfrm>
              <a:custGeom>
                <a:avLst/>
                <a:gdLst>
                  <a:gd name="T0" fmla="*/ 25 w 25"/>
                  <a:gd name="T1" fmla="*/ 13 h 24"/>
                  <a:gd name="T2" fmla="*/ 12 w 25"/>
                  <a:gd name="T3" fmla="*/ 24 h 24"/>
                  <a:gd name="T4" fmla="*/ 0 w 25"/>
                  <a:gd name="T5" fmla="*/ 11 h 24"/>
                  <a:gd name="T6" fmla="*/ 13 w 25"/>
                  <a:gd name="T7" fmla="*/ 0 h 24"/>
                  <a:gd name="T8" fmla="*/ 25 w 25"/>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4">
                    <a:moveTo>
                      <a:pt x="25" y="13"/>
                    </a:moveTo>
                    <a:lnTo>
                      <a:pt x="12" y="24"/>
                    </a:lnTo>
                    <a:lnTo>
                      <a:pt x="0" y="11"/>
                    </a:lnTo>
                    <a:lnTo>
                      <a:pt x="13" y="0"/>
                    </a:lnTo>
                    <a:lnTo>
                      <a:pt x="25"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6" name="Freeform 277"/>
              <p:cNvSpPr/>
              <p:nvPr/>
            </p:nvSpPr>
            <p:spPr bwMode="auto">
              <a:xfrm>
                <a:off x="3765" y="2615"/>
                <a:ext cx="24" cy="24"/>
              </a:xfrm>
              <a:custGeom>
                <a:avLst/>
                <a:gdLst>
                  <a:gd name="T0" fmla="*/ 24 w 24"/>
                  <a:gd name="T1" fmla="*/ 13 h 24"/>
                  <a:gd name="T2" fmla="*/ 11 w 24"/>
                  <a:gd name="T3" fmla="*/ 24 h 24"/>
                  <a:gd name="T4" fmla="*/ 0 w 24"/>
                  <a:gd name="T5" fmla="*/ 11 h 24"/>
                  <a:gd name="T6" fmla="*/ 13 w 24"/>
                  <a:gd name="T7" fmla="*/ 0 h 24"/>
                  <a:gd name="T8" fmla="*/ 24 w 24"/>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24" y="13"/>
                    </a:moveTo>
                    <a:lnTo>
                      <a:pt x="11" y="24"/>
                    </a:lnTo>
                    <a:lnTo>
                      <a:pt x="0" y="11"/>
                    </a:lnTo>
                    <a:lnTo>
                      <a:pt x="13" y="0"/>
                    </a:lnTo>
                    <a:lnTo>
                      <a:pt x="24"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7" name="Freeform 278"/>
              <p:cNvSpPr/>
              <p:nvPr/>
            </p:nvSpPr>
            <p:spPr bwMode="auto">
              <a:xfrm>
                <a:off x="3707" y="2694"/>
                <a:ext cx="22" cy="23"/>
              </a:xfrm>
              <a:custGeom>
                <a:avLst/>
                <a:gdLst>
                  <a:gd name="T0" fmla="*/ 22 w 14"/>
                  <a:gd name="T1" fmla="*/ 13 h 14"/>
                  <a:gd name="T2" fmla="*/ 14 w 14"/>
                  <a:gd name="T3" fmla="*/ 21 h 14"/>
                  <a:gd name="T4" fmla="*/ 8 w 14"/>
                  <a:gd name="T5" fmla="*/ 20 h 14"/>
                  <a:gd name="T6" fmla="*/ 0 w 14"/>
                  <a:gd name="T7" fmla="*/ 12 h 14"/>
                  <a:gd name="T8" fmla="*/ 11 w 14"/>
                  <a:gd name="T9" fmla="*/ 0 h 14"/>
                  <a:gd name="T10" fmla="*/ 22 w 14"/>
                  <a:gd name="T11" fmla="*/ 1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4">
                    <a:moveTo>
                      <a:pt x="14" y="8"/>
                    </a:moveTo>
                    <a:cubicBezTo>
                      <a:pt x="9" y="13"/>
                      <a:pt x="9" y="13"/>
                      <a:pt x="9" y="13"/>
                    </a:cubicBezTo>
                    <a:cubicBezTo>
                      <a:pt x="7" y="14"/>
                      <a:pt x="6" y="14"/>
                      <a:pt x="5" y="12"/>
                    </a:cubicBezTo>
                    <a:cubicBezTo>
                      <a:pt x="0" y="7"/>
                      <a:pt x="0" y="7"/>
                      <a:pt x="0" y="7"/>
                    </a:cubicBezTo>
                    <a:cubicBezTo>
                      <a:pt x="7" y="0"/>
                      <a:pt x="7" y="0"/>
                      <a:pt x="7" y="0"/>
                    </a:cubicBezTo>
                    <a:lnTo>
                      <a:pt x="14"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8" name="Freeform 279"/>
              <p:cNvSpPr/>
              <p:nvPr/>
            </p:nvSpPr>
            <p:spPr bwMode="auto">
              <a:xfrm>
                <a:off x="3720" y="2681"/>
                <a:ext cx="24" cy="23"/>
              </a:xfrm>
              <a:custGeom>
                <a:avLst/>
                <a:gdLst>
                  <a:gd name="T0" fmla="*/ 24 w 24"/>
                  <a:gd name="T1" fmla="*/ 13 h 23"/>
                  <a:gd name="T2" fmla="*/ 11 w 24"/>
                  <a:gd name="T3" fmla="*/ 23 h 23"/>
                  <a:gd name="T4" fmla="*/ 0 w 24"/>
                  <a:gd name="T5" fmla="*/ 12 h 23"/>
                  <a:gd name="T6" fmla="*/ 13 w 24"/>
                  <a:gd name="T7" fmla="*/ 0 h 23"/>
                  <a:gd name="T8" fmla="*/ 24 w 24"/>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3"/>
                    </a:moveTo>
                    <a:lnTo>
                      <a:pt x="11" y="23"/>
                    </a:lnTo>
                    <a:lnTo>
                      <a:pt x="0" y="12"/>
                    </a:lnTo>
                    <a:lnTo>
                      <a:pt x="13" y="0"/>
                    </a:lnTo>
                    <a:lnTo>
                      <a:pt x="24"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69" name="Freeform 280"/>
              <p:cNvSpPr/>
              <p:nvPr/>
            </p:nvSpPr>
            <p:spPr bwMode="auto">
              <a:xfrm>
                <a:off x="3734" y="2668"/>
                <a:ext cx="25" cy="23"/>
              </a:xfrm>
              <a:custGeom>
                <a:avLst/>
                <a:gdLst>
                  <a:gd name="T0" fmla="*/ 25 w 25"/>
                  <a:gd name="T1" fmla="*/ 12 h 23"/>
                  <a:gd name="T2" fmla="*/ 12 w 25"/>
                  <a:gd name="T3" fmla="*/ 23 h 23"/>
                  <a:gd name="T4" fmla="*/ 0 w 25"/>
                  <a:gd name="T5" fmla="*/ 12 h 23"/>
                  <a:gd name="T6" fmla="*/ 13 w 25"/>
                  <a:gd name="T7" fmla="*/ 0 h 23"/>
                  <a:gd name="T8" fmla="*/ 25 w 25"/>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3">
                    <a:moveTo>
                      <a:pt x="25" y="12"/>
                    </a:moveTo>
                    <a:lnTo>
                      <a:pt x="12" y="23"/>
                    </a:lnTo>
                    <a:lnTo>
                      <a:pt x="0" y="12"/>
                    </a:lnTo>
                    <a:lnTo>
                      <a:pt x="13" y="0"/>
                    </a:lnTo>
                    <a:lnTo>
                      <a:pt x="25"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0" name="Freeform 281"/>
              <p:cNvSpPr/>
              <p:nvPr/>
            </p:nvSpPr>
            <p:spPr bwMode="auto">
              <a:xfrm>
                <a:off x="3749" y="2655"/>
                <a:ext cx="24" cy="23"/>
              </a:xfrm>
              <a:custGeom>
                <a:avLst/>
                <a:gdLst>
                  <a:gd name="T0" fmla="*/ 24 w 24"/>
                  <a:gd name="T1" fmla="*/ 12 h 23"/>
                  <a:gd name="T2" fmla="*/ 11 w 24"/>
                  <a:gd name="T3" fmla="*/ 23 h 23"/>
                  <a:gd name="T4" fmla="*/ 0 w 24"/>
                  <a:gd name="T5" fmla="*/ 12 h 23"/>
                  <a:gd name="T6" fmla="*/ 13 w 24"/>
                  <a:gd name="T7" fmla="*/ 0 h 23"/>
                  <a:gd name="T8" fmla="*/ 24 w 24"/>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2"/>
                    </a:moveTo>
                    <a:lnTo>
                      <a:pt x="11" y="23"/>
                    </a:lnTo>
                    <a:lnTo>
                      <a:pt x="0" y="12"/>
                    </a:lnTo>
                    <a:lnTo>
                      <a:pt x="13" y="0"/>
                    </a:lnTo>
                    <a:lnTo>
                      <a:pt x="24"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1" name="Freeform 282"/>
              <p:cNvSpPr/>
              <p:nvPr/>
            </p:nvSpPr>
            <p:spPr bwMode="auto">
              <a:xfrm>
                <a:off x="3763" y="2642"/>
                <a:ext cx="25" cy="23"/>
              </a:xfrm>
              <a:custGeom>
                <a:avLst/>
                <a:gdLst>
                  <a:gd name="T0" fmla="*/ 25 w 25"/>
                  <a:gd name="T1" fmla="*/ 12 h 23"/>
                  <a:gd name="T2" fmla="*/ 12 w 25"/>
                  <a:gd name="T3" fmla="*/ 23 h 23"/>
                  <a:gd name="T4" fmla="*/ 0 w 25"/>
                  <a:gd name="T5" fmla="*/ 10 h 23"/>
                  <a:gd name="T6" fmla="*/ 13 w 25"/>
                  <a:gd name="T7" fmla="*/ 0 h 23"/>
                  <a:gd name="T8" fmla="*/ 25 w 25"/>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3">
                    <a:moveTo>
                      <a:pt x="25" y="12"/>
                    </a:moveTo>
                    <a:lnTo>
                      <a:pt x="12" y="23"/>
                    </a:lnTo>
                    <a:lnTo>
                      <a:pt x="0" y="10"/>
                    </a:lnTo>
                    <a:lnTo>
                      <a:pt x="13" y="0"/>
                    </a:lnTo>
                    <a:lnTo>
                      <a:pt x="25"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2" name="Freeform 283"/>
              <p:cNvSpPr/>
              <p:nvPr/>
            </p:nvSpPr>
            <p:spPr bwMode="auto">
              <a:xfrm>
                <a:off x="3778" y="2629"/>
                <a:ext cx="23" cy="23"/>
              </a:xfrm>
              <a:custGeom>
                <a:avLst/>
                <a:gdLst>
                  <a:gd name="T0" fmla="*/ 20 w 14"/>
                  <a:gd name="T1" fmla="*/ 15 h 14"/>
                  <a:gd name="T2" fmla="*/ 12 w 14"/>
                  <a:gd name="T3" fmla="*/ 23 h 14"/>
                  <a:gd name="T4" fmla="*/ 0 w 14"/>
                  <a:gd name="T5" fmla="*/ 10 h 14"/>
                  <a:gd name="T6" fmla="*/ 13 w 14"/>
                  <a:gd name="T7" fmla="*/ 0 h 14"/>
                  <a:gd name="T8" fmla="*/ 21 w 14"/>
                  <a:gd name="T9" fmla="*/ 8 h 14"/>
                  <a:gd name="T10" fmla="*/ 20 w 14"/>
                  <a:gd name="T11" fmla="*/ 15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4">
                    <a:moveTo>
                      <a:pt x="12" y="9"/>
                    </a:moveTo>
                    <a:cubicBezTo>
                      <a:pt x="7" y="14"/>
                      <a:pt x="7" y="14"/>
                      <a:pt x="7" y="14"/>
                    </a:cubicBezTo>
                    <a:cubicBezTo>
                      <a:pt x="0" y="6"/>
                      <a:pt x="0" y="6"/>
                      <a:pt x="0" y="6"/>
                    </a:cubicBezTo>
                    <a:cubicBezTo>
                      <a:pt x="8" y="0"/>
                      <a:pt x="8" y="0"/>
                      <a:pt x="8" y="0"/>
                    </a:cubicBezTo>
                    <a:cubicBezTo>
                      <a:pt x="13" y="5"/>
                      <a:pt x="13" y="5"/>
                      <a:pt x="13" y="5"/>
                    </a:cubicBezTo>
                    <a:cubicBezTo>
                      <a:pt x="14" y="6"/>
                      <a:pt x="14" y="8"/>
                      <a:pt x="12"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3" name="Freeform 284"/>
              <p:cNvSpPr/>
              <p:nvPr/>
            </p:nvSpPr>
            <p:spPr bwMode="auto">
              <a:xfrm>
                <a:off x="3632" y="2688"/>
                <a:ext cx="75" cy="74"/>
              </a:xfrm>
              <a:custGeom>
                <a:avLst/>
                <a:gdLst>
                  <a:gd name="T0" fmla="*/ 62 w 46"/>
                  <a:gd name="T1" fmla="*/ 14 h 46"/>
                  <a:gd name="T2" fmla="*/ 60 w 46"/>
                  <a:gd name="T3" fmla="*/ 63 h 46"/>
                  <a:gd name="T4" fmla="*/ 11 w 46"/>
                  <a:gd name="T5" fmla="*/ 60 h 46"/>
                  <a:gd name="T6" fmla="*/ 15 w 46"/>
                  <a:gd name="T7" fmla="*/ 13 h 46"/>
                  <a:gd name="T8" fmla="*/ 62 w 46"/>
                  <a:gd name="T9" fmla="*/ 14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6">
                    <a:moveTo>
                      <a:pt x="38" y="9"/>
                    </a:moveTo>
                    <a:cubicBezTo>
                      <a:pt x="46" y="18"/>
                      <a:pt x="45" y="31"/>
                      <a:pt x="37" y="39"/>
                    </a:cubicBezTo>
                    <a:cubicBezTo>
                      <a:pt x="28" y="46"/>
                      <a:pt x="15" y="46"/>
                      <a:pt x="7" y="37"/>
                    </a:cubicBezTo>
                    <a:cubicBezTo>
                      <a:pt x="0" y="29"/>
                      <a:pt x="0" y="16"/>
                      <a:pt x="9" y="8"/>
                    </a:cubicBezTo>
                    <a:cubicBezTo>
                      <a:pt x="17" y="0"/>
                      <a:pt x="30" y="1"/>
                      <a:pt x="38" y="9"/>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4" name="Freeform 285"/>
              <p:cNvSpPr/>
              <p:nvPr/>
            </p:nvSpPr>
            <p:spPr bwMode="auto">
              <a:xfrm>
                <a:off x="3647" y="2688"/>
                <a:ext cx="60" cy="63"/>
              </a:xfrm>
              <a:custGeom>
                <a:avLst/>
                <a:gdLst>
                  <a:gd name="T0" fmla="*/ 0 w 37"/>
                  <a:gd name="T1" fmla="*/ 13 h 39"/>
                  <a:gd name="T2" fmla="*/ 0 w 37"/>
                  <a:gd name="T3" fmla="*/ 13 h 39"/>
                  <a:gd name="T4" fmla="*/ 45 w 37"/>
                  <a:gd name="T5" fmla="*/ 63 h 39"/>
                  <a:gd name="T6" fmla="*/ 45 w 37"/>
                  <a:gd name="T7" fmla="*/ 63 h 39"/>
                  <a:gd name="T8" fmla="*/ 47 w 37"/>
                  <a:gd name="T9" fmla="*/ 15 h 39"/>
                  <a:gd name="T10" fmla="*/ 0 w 37"/>
                  <a:gd name="T11" fmla="*/ 13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39">
                    <a:moveTo>
                      <a:pt x="0" y="8"/>
                    </a:moveTo>
                    <a:cubicBezTo>
                      <a:pt x="0" y="8"/>
                      <a:pt x="0" y="8"/>
                      <a:pt x="0" y="8"/>
                    </a:cubicBezTo>
                    <a:cubicBezTo>
                      <a:pt x="28" y="39"/>
                      <a:pt x="28" y="39"/>
                      <a:pt x="28" y="39"/>
                    </a:cubicBezTo>
                    <a:cubicBezTo>
                      <a:pt x="28" y="39"/>
                      <a:pt x="28" y="39"/>
                      <a:pt x="28" y="39"/>
                    </a:cubicBezTo>
                    <a:cubicBezTo>
                      <a:pt x="36" y="31"/>
                      <a:pt x="37" y="18"/>
                      <a:pt x="29" y="9"/>
                    </a:cubicBezTo>
                    <a:cubicBezTo>
                      <a:pt x="21" y="1"/>
                      <a:pt x="8" y="0"/>
                      <a:pt x="0" y="8"/>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5" name="Freeform 286"/>
              <p:cNvSpPr/>
              <p:nvPr/>
            </p:nvSpPr>
            <p:spPr bwMode="auto">
              <a:xfrm>
                <a:off x="4541" y="3601"/>
                <a:ext cx="96" cy="78"/>
              </a:xfrm>
              <a:custGeom>
                <a:avLst/>
                <a:gdLst>
                  <a:gd name="T0" fmla="*/ 2 w 59"/>
                  <a:gd name="T1" fmla="*/ 34 h 48"/>
                  <a:gd name="T2" fmla="*/ 18 w 59"/>
                  <a:gd name="T3" fmla="*/ 3 h 48"/>
                  <a:gd name="T4" fmla="*/ 23 w 59"/>
                  <a:gd name="T5" fmla="*/ 2 h 48"/>
                  <a:gd name="T6" fmla="*/ 93 w 59"/>
                  <a:gd name="T7" fmla="*/ 37 h 48"/>
                  <a:gd name="T8" fmla="*/ 94 w 59"/>
                  <a:gd name="T9" fmla="*/ 42 h 48"/>
                  <a:gd name="T10" fmla="*/ 78 w 59"/>
                  <a:gd name="T11" fmla="*/ 75 h 48"/>
                  <a:gd name="T12" fmla="*/ 73 w 59"/>
                  <a:gd name="T13" fmla="*/ 76 h 48"/>
                  <a:gd name="T14" fmla="*/ 3 w 59"/>
                  <a:gd name="T15" fmla="*/ 39 h 48"/>
                  <a:gd name="T16" fmla="*/ 2 w 59"/>
                  <a:gd name="T17" fmla="*/ 3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 h="48">
                    <a:moveTo>
                      <a:pt x="1" y="21"/>
                    </a:moveTo>
                    <a:cubicBezTo>
                      <a:pt x="11" y="2"/>
                      <a:pt x="11" y="2"/>
                      <a:pt x="11" y="2"/>
                    </a:cubicBezTo>
                    <a:cubicBezTo>
                      <a:pt x="12" y="0"/>
                      <a:pt x="13" y="0"/>
                      <a:pt x="14" y="1"/>
                    </a:cubicBezTo>
                    <a:cubicBezTo>
                      <a:pt x="57" y="23"/>
                      <a:pt x="57" y="23"/>
                      <a:pt x="57" y="23"/>
                    </a:cubicBezTo>
                    <a:cubicBezTo>
                      <a:pt x="58" y="24"/>
                      <a:pt x="59" y="25"/>
                      <a:pt x="58" y="26"/>
                    </a:cubicBezTo>
                    <a:cubicBezTo>
                      <a:pt x="48" y="46"/>
                      <a:pt x="48" y="46"/>
                      <a:pt x="48" y="46"/>
                    </a:cubicBezTo>
                    <a:cubicBezTo>
                      <a:pt x="47" y="47"/>
                      <a:pt x="46" y="48"/>
                      <a:pt x="45" y="47"/>
                    </a:cubicBezTo>
                    <a:cubicBezTo>
                      <a:pt x="2" y="24"/>
                      <a:pt x="2" y="24"/>
                      <a:pt x="2" y="24"/>
                    </a:cubicBezTo>
                    <a:cubicBezTo>
                      <a:pt x="1" y="24"/>
                      <a:pt x="0" y="22"/>
                      <a:pt x="1" y="21"/>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6" name="Freeform 287"/>
              <p:cNvSpPr/>
              <p:nvPr/>
            </p:nvSpPr>
            <p:spPr bwMode="auto">
              <a:xfrm>
                <a:off x="4556" y="3604"/>
                <a:ext cx="16" cy="15"/>
              </a:xfrm>
              <a:custGeom>
                <a:avLst/>
                <a:gdLst>
                  <a:gd name="T0" fmla="*/ 11 w 10"/>
                  <a:gd name="T1" fmla="*/ 15 h 9"/>
                  <a:gd name="T2" fmla="*/ 0 w 10"/>
                  <a:gd name="T3" fmla="*/ 10 h 9"/>
                  <a:gd name="T4" fmla="*/ 5 w 10"/>
                  <a:gd name="T5" fmla="*/ 2 h 9"/>
                  <a:gd name="T6" fmla="*/ 10 w 10"/>
                  <a:gd name="T7" fmla="*/ 2 h 9"/>
                  <a:gd name="T8" fmla="*/ 16 w 10"/>
                  <a:gd name="T9" fmla="*/ 5 h 9"/>
                  <a:gd name="T10" fmla="*/ 11 w 10"/>
                  <a:gd name="T11" fmla="*/ 1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9">
                    <a:moveTo>
                      <a:pt x="7" y="9"/>
                    </a:moveTo>
                    <a:cubicBezTo>
                      <a:pt x="0" y="6"/>
                      <a:pt x="0" y="6"/>
                      <a:pt x="0" y="6"/>
                    </a:cubicBezTo>
                    <a:cubicBezTo>
                      <a:pt x="3" y="1"/>
                      <a:pt x="3" y="1"/>
                      <a:pt x="3" y="1"/>
                    </a:cubicBezTo>
                    <a:cubicBezTo>
                      <a:pt x="3" y="0"/>
                      <a:pt x="5" y="0"/>
                      <a:pt x="6" y="1"/>
                    </a:cubicBezTo>
                    <a:cubicBezTo>
                      <a:pt x="10" y="3"/>
                      <a:pt x="10" y="3"/>
                      <a:pt x="10" y="3"/>
                    </a:cubicBezTo>
                    <a:lnTo>
                      <a:pt x="7" y="9"/>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7" name="Freeform 288"/>
              <p:cNvSpPr/>
              <p:nvPr/>
            </p:nvSpPr>
            <p:spPr bwMode="auto">
              <a:xfrm>
                <a:off x="4569" y="3611"/>
                <a:ext cx="16" cy="14"/>
              </a:xfrm>
              <a:custGeom>
                <a:avLst/>
                <a:gdLst>
                  <a:gd name="T0" fmla="*/ 9 w 16"/>
                  <a:gd name="T1" fmla="*/ 14 h 14"/>
                  <a:gd name="T2" fmla="*/ 0 w 16"/>
                  <a:gd name="T3" fmla="*/ 9 h 14"/>
                  <a:gd name="T4" fmla="*/ 4 w 16"/>
                  <a:gd name="T5" fmla="*/ 0 h 14"/>
                  <a:gd name="T6" fmla="*/ 16 w 16"/>
                  <a:gd name="T7" fmla="*/ 5 h 14"/>
                  <a:gd name="T8" fmla="*/ 9 w 16"/>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9" y="14"/>
                    </a:moveTo>
                    <a:lnTo>
                      <a:pt x="0" y="9"/>
                    </a:lnTo>
                    <a:lnTo>
                      <a:pt x="4" y="0"/>
                    </a:lnTo>
                    <a:lnTo>
                      <a:pt x="16" y="5"/>
                    </a:lnTo>
                    <a:lnTo>
                      <a:pt x="9" y="1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8" name="Freeform 289"/>
              <p:cNvSpPr/>
              <p:nvPr/>
            </p:nvSpPr>
            <p:spPr bwMode="auto">
              <a:xfrm>
                <a:off x="4582" y="3617"/>
                <a:ext cx="14" cy="15"/>
              </a:xfrm>
              <a:custGeom>
                <a:avLst/>
                <a:gdLst>
                  <a:gd name="T0" fmla="*/ 9 w 14"/>
                  <a:gd name="T1" fmla="*/ 15 h 15"/>
                  <a:gd name="T2" fmla="*/ 0 w 14"/>
                  <a:gd name="T3" fmla="*/ 10 h 15"/>
                  <a:gd name="T4" fmla="*/ 4 w 14"/>
                  <a:gd name="T5" fmla="*/ 0 h 15"/>
                  <a:gd name="T6" fmla="*/ 14 w 14"/>
                  <a:gd name="T7" fmla="*/ 5 h 15"/>
                  <a:gd name="T8" fmla="*/ 9 w 14"/>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5">
                    <a:moveTo>
                      <a:pt x="9" y="15"/>
                    </a:moveTo>
                    <a:lnTo>
                      <a:pt x="0" y="10"/>
                    </a:lnTo>
                    <a:lnTo>
                      <a:pt x="4" y="0"/>
                    </a:lnTo>
                    <a:lnTo>
                      <a:pt x="14" y="5"/>
                    </a:lnTo>
                    <a:lnTo>
                      <a:pt x="9"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79" name="Freeform 290"/>
              <p:cNvSpPr/>
              <p:nvPr/>
            </p:nvSpPr>
            <p:spPr bwMode="auto">
              <a:xfrm>
                <a:off x="4551" y="3616"/>
                <a:ext cx="16" cy="16"/>
              </a:xfrm>
              <a:custGeom>
                <a:avLst/>
                <a:gdLst>
                  <a:gd name="T0" fmla="*/ 9 w 16"/>
                  <a:gd name="T1" fmla="*/ 16 h 16"/>
                  <a:gd name="T2" fmla="*/ 0 w 16"/>
                  <a:gd name="T3" fmla="*/ 9 h 16"/>
                  <a:gd name="T4" fmla="*/ 5 w 16"/>
                  <a:gd name="T5" fmla="*/ 0 h 16"/>
                  <a:gd name="T6" fmla="*/ 16 w 16"/>
                  <a:gd name="T7" fmla="*/ 4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9"/>
                    </a:lnTo>
                    <a:lnTo>
                      <a:pt x="5" y="0"/>
                    </a:lnTo>
                    <a:lnTo>
                      <a:pt x="16" y="4"/>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0" name="Freeform 291"/>
              <p:cNvSpPr/>
              <p:nvPr/>
            </p:nvSpPr>
            <p:spPr bwMode="auto">
              <a:xfrm>
                <a:off x="4562" y="3622"/>
                <a:ext cx="16" cy="16"/>
              </a:xfrm>
              <a:custGeom>
                <a:avLst/>
                <a:gdLst>
                  <a:gd name="T0" fmla="*/ 11 w 16"/>
                  <a:gd name="T1" fmla="*/ 16 h 16"/>
                  <a:gd name="T2" fmla="*/ 0 w 16"/>
                  <a:gd name="T3" fmla="*/ 10 h 16"/>
                  <a:gd name="T4" fmla="*/ 7 w 16"/>
                  <a:gd name="T5" fmla="*/ 0 h 16"/>
                  <a:gd name="T6" fmla="*/ 16 w 16"/>
                  <a:gd name="T7" fmla="*/ 5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0"/>
                    </a:lnTo>
                    <a:lnTo>
                      <a:pt x="7" y="0"/>
                    </a:lnTo>
                    <a:lnTo>
                      <a:pt x="16" y="5"/>
                    </a:lnTo>
                    <a:lnTo>
                      <a:pt x="11"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1" name="Freeform 292"/>
              <p:cNvSpPr/>
              <p:nvPr/>
            </p:nvSpPr>
            <p:spPr bwMode="auto">
              <a:xfrm>
                <a:off x="4575" y="3629"/>
                <a:ext cx="16" cy="16"/>
              </a:xfrm>
              <a:custGeom>
                <a:avLst/>
                <a:gdLst>
                  <a:gd name="T0" fmla="*/ 10 w 16"/>
                  <a:gd name="T1" fmla="*/ 16 h 16"/>
                  <a:gd name="T2" fmla="*/ 0 w 16"/>
                  <a:gd name="T3" fmla="*/ 9 h 16"/>
                  <a:gd name="T4" fmla="*/ 5 w 16"/>
                  <a:gd name="T5" fmla="*/ 0 h 16"/>
                  <a:gd name="T6" fmla="*/ 16 w 16"/>
                  <a:gd name="T7" fmla="*/ 4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9"/>
                    </a:lnTo>
                    <a:lnTo>
                      <a:pt x="5" y="0"/>
                    </a:lnTo>
                    <a:lnTo>
                      <a:pt x="16" y="4"/>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2" name="Freeform 293"/>
              <p:cNvSpPr/>
              <p:nvPr/>
            </p:nvSpPr>
            <p:spPr bwMode="auto">
              <a:xfrm>
                <a:off x="4593" y="3624"/>
                <a:ext cx="16" cy="16"/>
              </a:xfrm>
              <a:custGeom>
                <a:avLst/>
                <a:gdLst>
                  <a:gd name="T0" fmla="*/ 11 w 16"/>
                  <a:gd name="T1" fmla="*/ 16 h 16"/>
                  <a:gd name="T2" fmla="*/ 0 w 16"/>
                  <a:gd name="T3" fmla="*/ 9 h 16"/>
                  <a:gd name="T4" fmla="*/ 6 w 16"/>
                  <a:gd name="T5" fmla="*/ 0 h 16"/>
                  <a:gd name="T6" fmla="*/ 16 w 16"/>
                  <a:gd name="T7" fmla="*/ 5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9"/>
                    </a:lnTo>
                    <a:lnTo>
                      <a:pt x="6" y="0"/>
                    </a:lnTo>
                    <a:lnTo>
                      <a:pt x="16" y="5"/>
                    </a:lnTo>
                    <a:lnTo>
                      <a:pt x="11"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3" name="Freeform 294"/>
              <p:cNvSpPr/>
              <p:nvPr/>
            </p:nvSpPr>
            <p:spPr bwMode="auto">
              <a:xfrm>
                <a:off x="4606" y="3630"/>
                <a:ext cx="16" cy="16"/>
              </a:xfrm>
              <a:custGeom>
                <a:avLst/>
                <a:gdLst>
                  <a:gd name="T0" fmla="*/ 10 w 16"/>
                  <a:gd name="T1" fmla="*/ 16 h 16"/>
                  <a:gd name="T2" fmla="*/ 0 w 16"/>
                  <a:gd name="T3" fmla="*/ 10 h 16"/>
                  <a:gd name="T4" fmla="*/ 5 w 16"/>
                  <a:gd name="T5" fmla="*/ 0 h 16"/>
                  <a:gd name="T6" fmla="*/ 16 w 16"/>
                  <a:gd name="T7" fmla="*/ 5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5" y="0"/>
                    </a:lnTo>
                    <a:lnTo>
                      <a:pt x="16" y="5"/>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4" name="Freeform 295"/>
              <p:cNvSpPr/>
              <p:nvPr/>
            </p:nvSpPr>
            <p:spPr bwMode="auto">
              <a:xfrm>
                <a:off x="4617" y="3637"/>
                <a:ext cx="16" cy="16"/>
              </a:xfrm>
              <a:custGeom>
                <a:avLst/>
                <a:gdLst>
                  <a:gd name="T0" fmla="*/ 11 w 10"/>
                  <a:gd name="T1" fmla="*/ 16 h 10"/>
                  <a:gd name="T2" fmla="*/ 0 w 10"/>
                  <a:gd name="T3" fmla="*/ 10 h 10"/>
                  <a:gd name="T4" fmla="*/ 6 w 10"/>
                  <a:gd name="T5" fmla="*/ 0 h 10"/>
                  <a:gd name="T6" fmla="*/ 13 w 10"/>
                  <a:gd name="T7" fmla="*/ 3 h 10"/>
                  <a:gd name="T8" fmla="*/ 14 w 10"/>
                  <a:gd name="T9" fmla="*/ 8 h 10"/>
                  <a:gd name="T10" fmla="*/ 11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7" y="10"/>
                    </a:moveTo>
                    <a:cubicBezTo>
                      <a:pt x="0" y="6"/>
                      <a:pt x="0" y="6"/>
                      <a:pt x="0" y="6"/>
                    </a:cubicBezTo>
                    <a:cubicBezTo>
                      <a:pt x="4" y="0"/>
                      <a:pt x="4" y="0"/>
                      <a:pt x="4" y="0"/>
                    </a:cubicBezTo>
                    <a:cubicBezTo>
                      <a:pt x="8" y="2"/>
                      <a:pt x="8" y="2"/>
                      <a:pt x="8" y="2"/>
                    </a:cubicBezTo>
                    <a:cubicBezTo>
                      <a:pt x="9" y="3"/>
                      <a:pt x="10" y="4"/>
                      <a:pt x="9" y="5"/>
                    </a:cubicBezTo>
                    <a:lnTo>
                      <a:pt x="7"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5" name="Freeform 296"/>
              <p:cNvSpPr/>
              <p:nvPr/>
            </p:nvSpPr>
            <p:spPr bwMode="auto">
              <a:xfrm>
                <a:off x="4586" y="3635"/>
                <a:ext cx="17" cy="16"/>
              </a:xfrm>
              <a:custGeom>
                <a:avLst/>
                <a:gdLst>
                  <a:gd name="T0" fmla="*/ 12 w 17"/>
                  <a:gd name="T1" fmla="*/ 16 h 16"/>
                  <a:gd name="T2" fmla="*/ 0 w 17"/>
                  <a:gd name="T3" fmla="*/ 10 h 16"/>
                  <a:gd name="T4" fmla="*/ 7 w 17"/>
                  <a:gd name="T5" fmla="*/ 0 h 16"/>
                  <a:gd name="T6" fmla="*/ 17 w 17"/>
                  <a:gd name="T7" fmla="*/ 5 h 16"/>
                  <a:gd name="T8" fmla="*/ 12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2" y="16"/>
                    </a:moveTo>
                    <a:lnTo>
                      <a:pt x="0" y="10"/>
                    </a:lnTo>
                    <a:lnTo>
                      <a:pt x="7" y="0"/>
                    </a:lnTo>
                    <a:lnTo>
                      <a:pt x="17" y="5"/>
                    </a:lnTo>
                    <a:lnTo>
                      <a:pt x="12"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6" name="Freeform 297"/>
              <p:cNvSpPr/>
              <p:nvPr/>
            </p:nvSpPr>
            <p:spPr bwMode="auto">
              <a:xfrm>
                <a:off x="4599" y="3642"/>
                <a:ext cx="17" cy="16"/>
              </a:xfrm>
              <a:custGeom>
                <a:avLst/>
                <a:gdLst>
                  <a:gd name="T0" fmla="*/ 10 w 17"/>
                  <a:gd name="T1" fmla="*/ 16 h 16"/>
                  <a:gd name="T2" fmla="*/ 0 w 17"/>
                  <a:gd name="T3" fmla="*/ 9 h 16"/>
                  <a:gd name="T4" fmla="*/ 5 w 17"/>
                  <a:gd name="T5" fmla="*/ 0 h 16"/>
                  <a:gd name="T6" fmla="*/ 17 w 17"/>
                  <a:gd name="T7" fmla="*/ 4 h 16"/>
                  <a:gd name="T8" fmla="*/ 10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0" y="16"/>
                    </a:moveTo>
                    <a:lnTo>
                      <a:pt x="0" y="9"/>
                    </a:lnTo>
                    <a:lnTo>
                      <a:pt x="5" y="0"/>
                    </a:lnTo>
                    <a:lnTo>
                      <a:pt x="17" y="4"/>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7" name="Freeform 298"/>
              <p:cNvSpPr/>
              <p:nvPr/>
            </p:nvSpPr>
            <p:spPr bwMode="auto">
              <a:xfrm>
                <a:off x="4612" y="3648"/>
                <a:ext cx="15" cy="16"/>
              </a:xfrm>
              <a:custGeom>
                <a:avLst/>
                <a:gdLst>
                  <a:gd name="T0" fmla="*/ 10 w 15"/>
                  <a:gd name="T1" fmla="*/ 16 h 16"/>
                  <a:gd name="T2" fmla="*/ 0 w 15"/>
                  <a:gd name="T3" fmla="*/ 10 h 16"/>
                  <a:gd name="T4" fmla="*/ 5 w 15"/>
                  <a:gd name="T5" fmla="*/ 0 h 16"/>
                  <a:gd name="T6" fmla="*/ 15 w 15"/>
                  <a:gd name="T7" fmla="*/ 5 h 16"/>
                  <a:gd name="T8" fmla="*/ 10 w 15"/>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6">
                    <a:moveTo>
                      <a:pt x="10" y="16"/>
                    </a:moveTo>
                    <a:lnTo>
                      <a:pt x="0" y="10"/>
                    </a:lnTo>
                    <a:lnTo>
                      <a:pt x="5" y="0"/>
                    </a:lnTo>
                    <a:lnTo>
                      <a:pt x="15" y="5"/>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8" name="Freeform 299"/>
              <p:cNvSpPr/>
              <p:nvPr/>
            </p:nvSpPr>
            <p:spPr bwMode="auto">
              <a:xfrm>
                <a:off x="4544" y="3627"/>
                <a:ext cx="16" cy="16"/>
              </a:xfrm>
              <a:custGeom>
                <a:avLst/>
                <a:gdLst>
                  <a:gd name="T0" fmla="*/ 10 w 10"/>
                  <a:gd name="T1" fmla="*/ 16 h 10"/>
                  <a:gd name="T2" fmla="*/ 3 w 10"/>
                  <a:gd name="T3" fmla="*/ 11 h 10"/>
                  <a:gd name="T4" fmla="*/ 2 w 10"/>
                  <a:gd name="T5" fmla="*/ 8 h 10"/>
                  <a:gd name="T6" fmla="*/ 5 w 10"/>
                  <a:gd name="T7" fmla="*/ 0 h 10"/>
                  <a:gd name="T8" fmla="*/ 16 w 10"/>
                  <a:gd name="T9" fmla="*/ 5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2" y="7"/>
                      <a:pt x="2" y="7"/>
                      <a:pt x="2" y="7"/>
                    </a:cubicBezTo>
                    <a:cubicBezTo>
                      <a:pt x="1" y="7"/>
                      <a:pt x="0" y="6"/>
                      <a:pt x="1" y="5"/>
                    </a:cubicBezTo>
                    <a:cubicBezTo>
                      <a:pt x="3" y="0"/>
                      <a:pt x="3" y="0"/>
                      <a:pt x="3" y="0"/>
                    </a:cubicBezTo>
                    <a:cubicBezTo>
                      <a:pt x="10" y="3"/>
                      <a:pt x="10" y="3"/>
                      <a:pt x="10" y="3"/>
                    </a:cubicBezTo>
                    <a:lnTo>
                      <a:pt x="6"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89" name="Freeform 300"/>
              <p:cNvSpPr/>
              <p:nvPr/>
            </p:nvSpPr>
            <p:spPr bwMode="auto">
              <a:xfrm>
                <a:off x="4556" y="3633"/>
                <a:ext cx="16" cy="17"/>
              </a:xfrm>
              <a:custGeom>
                <a:avLst/>
                <a:gdLst>
                  <a:gd name="T0" fmla="*/ 11 w 16"/>
                  <a:gd name="T1" fmla="*/ 17 h 17"/>
                  <a:gd name="T2" fmla="*/ 0 w 16"/>
                  <a:gd name="T3" fmla="*/ 10 h 17"/>
                  <a:gd name="T4" fmla="*/ 6 w 16"/>
                  <a:gd name="T5" fmla="*/ 0 h 17"/>
                  <a:gd name="T6" fmla="*/ 16 w 16"/>
                  <a:gd name="T7" fmla="*/ 5 h 17"/>
                  <a:gd name="T8" fmla="*/ 11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1" y="17"/>
                    </a:moveTo>
                    <a:lnTo>
                      <a:pt x="0" y="10"/>
                    </a:lnTo>
                    <a:lnTo>
                      <a:pt x="6" y="0"/>
                    </a:lnTo>
                    <a:lnTo>
                      <a:pt x="16" y="5"/>
                    </a:lnTo>
                    <a:lnTo>
                      <a:pt x="11"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0" name="Freeform 301"/>
              <p:cNvSpPr/>
              <p:nvPr/>
            </p:nvSpPr>
            <p:spPr bwMode="auto">
              <a:xfrm>
                <a:off x="4569" y="3640"/>
                <a:ext cx="16" cy="16"/>
              </a:xfrm>
              <a:custGeom>
                <a:avLst/>
                <a:gdLst>
                  <a:gd name="T0" fmla="*/ 9 w 16"/>
                  <a:gd name="T1" fmla="*/ 16 h 16"/>
                  <a:gd name="T2" fmla="*/ 0 w 16"/>
                  <a:gd name="T3" fmla="*/ 10 h 16"/>
                  <a:gd name="T4" fmla="*/ 4 w 16"/>
                  <a:gd name="T5" fmla="*/ 0 h 16"/>
                  <a:gd name="T6" fmla="*/ 16 w 16"/>
                  <a:gd name="T7" fmla="*/ 5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4" y="0"/>
                    </a:lnTo>
                    <a:lnTo>
                      <a:pt x="16" y="5"/>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1" name="Freeform 302"/>
              <p:cNvSpPr/>
              <p:nvPr/>
            </p:nvSpPr>
            <p:spPr bwMode="auto">
              <a:xfrm>
                <a:off x="4582" y="3646"/>
                <a:ext cx="16" cy="17"/>
              </a:xfrm>
              <a:custGeom>
                <a:avLst/>
                <a:gdLst>
                  <a:gd name="T0" fmla="*/ 9 w 16"/>
                  <a:gd name="T1" fmla="*/ 17 h 17"/>
                  <a:gd name="T2" fmla="*/ 0 w 16"/>
                  <a:gd name="T3" fmla="*/ 12 h 17"/>
                  <a:gd name="T4" fmla="*/ 4 w 16"/>
                  <a:gd name="T5" fmla="*/ 0 h 17"/>
                  <a:gd name="T6" fmla="*/ 16 w 16"/>
                  <a:gd name="T7" fmla="*/ 7 h 17"/>
                  <a:gd name="T8" fmla="*/ 9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9" y="17"/>
                    </a:moveTo>
                    <a:lnTo>
                      <a:pt x="0" y="12"/>
                    </a:lnTo>
                    <a:lnTo>
                      <a:pt x="4" y="0"/>
                    </a:lnTo>
                    <a:lnTo>
                      <a:pt x="16" y="7"/>
                    </a:lnTo>
                    <a:lnTo>
                      <a:pt x="9"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2" name="Freeform 303"/>
              <p:cNvSpPr/>
              <p:nvPr/>
            </p:nvSpPr>
            <p:spPr bwMode="auto">
              <a:xfrm>
                <a:off x="4593" y="3653"/>
                <a:ext cx="16" cy="16"/>
              </a:xfrm>
              <a:custGeom>
                <a:avLst/>
                <a:gdLst>
                  <a:gd name="T0" fmla="*/ 11 w 16"/>
                  <a:gd name="T1" fmla="*/ 16 h 16"/>
                  <a:gd name="T2" fmla="*/ 0 w 16"/>
                  <a:gd name="T3" fmla="*/ 11 h 16"/>
                  <a:gd name="T4" fmla="*/ 6 w 16"/>
                  <a:gd name="T5" fmla="*/ 0 h 16"/>
                  <a:gd name="T6" fmla="*/ 16 w 16"/>
                  <a:gd name="T7" fmla="*/ 6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1"/>
                    </a:lnTo>
                    <a:lnTo>
                      <a:pt x="6" y="0"/>
                    </a:lnTo>
                    <a:lnTo>
                      <a:pt x="16" y="6"/>
                    </a:lnTo>
                    <a:lnTo>
                      <a:pt x="11"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3" name="Freeform 304"/>
              <p:cNvSpPr/>
              <p:nvPr/>
            </p:nvSpPr>
            <p:spPr bwMode="auto">
              <a:xfrm>
                <a:off x="4606" y="3659"/>
                <a:ext cx="16" cy="17"/>
              </a:xfrm>
              <a:custGeom>
                <a:avLst/>
                <a:gdLst>
                  <a:gd name="T0" fmla="*/ 6 w 10"/>
                  <a:gd name="T1" fmla="*/ 15 h 10"/>
                  <a:gd name="T2" fmla="*/ 0 w 10"/>
                  <a:gd name="T3" fmla="*/ 12 h 10"/>
                  <a:gd name="T4" fmla="*/ 5 w 10"/>
                  <a:gd name="T5" fmla="*/ 0 h 10"/>
                  <a:gd name="T6" fmla="*/ 16 w 10"/>
                  <a:gd name="T7" fmla="*/ 7 h 10"/>
                  <a:gd name="T8" fmla="*/ 11 w 10"/>
                  <a:gd name="T9" fmla="*/ 14 h 10"/>
                  <a:gd name="T10" fmla="*/ 6 w 10"/>
                  <a:gd name="T11" fmla="*/ 15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7"/>
                      <a:pt x="0" y="7"/>
                      <a:pt x="0" y="7"/>
                    </a:cubicBezTo>
                    <a:cubicBezTo>
                      <a:pt x="3" y="0"/>
                      <a:pt x="3" y="0"/>
                      <a:pt x="3" y="0"/>
                    </a:cubicBezTo>
                    <a:cubicBezTo>
                      <a:pt x="10" y="4"/>
                      <a:pt x="10" y="4"/>
                      <a:pt x="10" y="4"/>
                    </a:cubicBezTo>
                    <a:cubicBezTo>
                      <a:pt x="7" y="8"/>
                      <a:pt x="7" y="8"/>
                      <a:pt x="7" y="8"/>
                    </a:cubicBezTo>
                    <a:cubicBezTo>
                      <a:pt x="7" y="9"/>
                      <a:pt x="5" y="10"/>
                      <a:pt x="4"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4" name="Freeform 305"/>
              <p:cNvSpPr/>
              <p:nvPr/>
            </p:nvSpPr>
            <p:spPr bwMode="auto">
              <a:xfrm>
                <a:off x="4664" y="3666"/>
                <a:ext cx="96" cy="78"/>
              </a:xfrm>
              <a:custGeom>
                <a:avLst/>
                <a:gdLst>
                  <a:gd name="T0" fmla="*/ 2 w 59"/>
                  <a:gd name="T1" fmla="*/ 34 h 48"/>
                  <a:gd name="T2" fmla="*/ 18 w 59"/>
                  <a:gd name="T3" fmla="*/ 3 h 48"/>
                  <a:gd name="T4" fmla="*/ 23 w 59"/>
                  <a:gd name="T5" fmla="*/ 2 h 48"/>
                  <a:gd name="T6" fmla="*/ 93 w 59"/>
                  <a:gd name="T7" fmla="*/ 39 h 48"/>
                  <a:gd name="T8" fmla="*/ 94 w 59"/>
                  <a:gd name="T9" fmla="*/ 44 h 48"/>
                  <a:gd name="T10" fmla="*/ 78 w 59"/>
                  <a:gd name="T11" fmla="*/ 75 h 48"/>
                  <a:gd name="T12" fmla="*/ 73 w 59"/>
                  <a:gd name="T13" fmla="*/ 76 h 48"/>
                  <a:gd name="T14" fmla="*/ 3 w 59"/>
                  <a:gd name="T15" fmla="*/ 41 h 48"/>
                  <a:gd name="T16" fmla="*/ 2 w 59"/>
                  <a:gd name="T17" fmla="*/ 3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 h="48">
                    <a:moveTo>
                      <a:pt x="1" y="21"/>
                    </a:moveTo>
                    <a:cubicBezTo>
                      <a:pt x="11" y="2"/>
                      <a:pt x="11" y="2"/>
                      <a:pt x="11" y="2"/>
                    </a:cubicBezTo>
                    <a:cubicBezTo>
                      <a:pt x="12" y="1"/>
                      <a:pt x="13" y="0"/>
                      <a:pt x="14" y="1"/>
                    </a:cubicBezTo>
                    <a:cubicBezTo>
                      <a:pt x="57" y="24"/>
                      <a:pt x="57" y="24"/>
                      <a:pt x="57" y="24"/>
                    </a:cubicBezTo>
                    <a:cubicBezTo>
                      <a:pt x="58" y="24"/>
                      <a:pt x="59" y="25"/>
                      <a:pt x="58" y="27"/>
                    </a:cubicBezTo>
                    <a:cubicBezTo>
                      <a:pt x="48" y="46"/>
                      <a:pt x="48" y="46"/>
                      <a:pt x="48" y="46"/>
                    </a:cubicBezTo>
                    <a:cubicBezTo>
                      <a:pt x="47" y="47"/>
                      <a:pt x="46" y="48"/>
                      <a:pt x="45" y="47"/>
                    </a:cubicBezTo>
                    <a:cubicBezTo>
                      <a:pt x="2" y="25"/>
                      <a:pt x="2" y="25"/>
                      <a:pt x="2" y="25"/>
                    </a:cubicBezTo>
                    <a:cubicBezTo>
                      <a:pt x="1" y="24"/>
                      <a:pt x="0" y="23"/>
                      <a:pt x="1" y="21"/>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5" name="Freeform 306"/>
              <p:cNvSpPr/>
              <p:nvPr/>
            </p:nvSpPr>
            <p:spPr bwMode="auto">
              <a:xfrm>
                <a:off x="4680" y="3669"/>
                <a:ext cx="15" cy="16"/>
              </a:xfrm>
              <a:custGeom>
                <a:avLst/>
                <a:gdLst>
                  <a:gd name="T0" fmla="*/ 10 w 9"/>
                  <a:gd name="T1" fmla="*/ 16 h 10"/>
                  <a:gd name="T2" fmla="*/ 0 w 9"/>
                  <a:gd name="T3" fmla="*/ 10 h 10"/>
                  <a:gd name="T4" fmla="*/ 3 w 9"/>
                  <a:gd name="T5" fmla="*/ 3 h 10"/>
                  <a:gd name="T6" fmla="*/ 8 w 9"/>
                  <a:gd name="T7" fmla="*/ 2 h 10"/>
                  <a:gd name="T8" fmla="*/ 15 w 9"/>
                  <a:gd name="T9" fmla="*/ 5 h 10"/>
                  <a:gd name="T10" fmla="*/ 10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6" y="10"/>
                    </a:moveTo>
                    <a:cubicBezTo>
                      <a:pt x="0" y="6"/>
                      <a:pt x="0" y="6"/>
                      <a:pt x="0" y="6"/>
                    </a:cubicBezTo>
                    <a:cubicBezTo>
                      <a:pt x="2" y="2"/>
                      <a:pt x="2" y="2"/>
                      <a:pt x="2" y="2"/>
                    </a:cubicBezTo>
                    <a:cubicBezTo>
                      <a:pt x="3" y="1"/>
                      <a:pt x="4" y="0"/>
                      <a:pt x="5" y="1"/>
                    </a:cubicBezTo>
                    <a:cubicBezTo>
                      <a:pt x="9" y="3"/>
                      <a:pt x="9" y="3"/>
                      <a:pt x="9" y="3"/>
                    </a:cubicBezTo>
                    <a:lnTo>
                      <a:pt x="6"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6" name="Freeform 307"/>
              <p:cNvSpPr/>
              <p:nvPr/>
            </p:nvSpPr>
            <p:spPr bwMode="auto">
              <a:xfrm>
                <a:off x="4692" y="3676"/>
                <a:ext cx="16" cy="16"/>
              </a:xfrm>
              <a:custGeom>
                <a:avLst/>
                <a:gdLst>
                  <a:gd name="T0" fmla="*/ 11 w 16"/>
                  <a:gd name="T1" fmla="*/ 16 h 16"/>
                  <a:gd name="T2" fmla="*/ 0 w 16"/>
                  <a:gd name="T3" fmla="*/ 9 h 16"/>
                  <a:gd name="T4" fmla="*/ 6 w 16"/>
                  <a:gd name="T5" fmla="*/ 0 h 16"/>
                  <a:gd name="T6" fmla="*/ 16 w 16"/>
                  <a:gd name="T7" fmla="*/ 4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9"/>
                    </a:lnTo>
                    <a:lnTo>
                      <a:pt x="6" y="0"/>
                    </a:lnTo>
                    <a:lnTo>
                      <a:pt x="16" y="4"/>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7" name="Freeform 308"/>
              <p:cNvSpPr/>
              <p:nvPr/>
            </p:nvSpPr>
            <p:spPr bwMode="auto">
              <a:xfrm>
                <a:off x="4705" y="3682"/>
                <a:ext cx="16" cy="16"/>
              </a:xfrm>
              <a:custGeom>
                <a:avLst/>
                <a:gdLst>
                  <a:gd name="T0" fmla="*/ 9 w 16"/>
                  <a:gd name="T1" fmla="*/ 16 h 16"/>
                  <a:gd name="T2" fmla="*/ 0 w 16"/>
                  <a:gd name="T3" fmla="*/ 10 h 16"/>
                  <a:gd name="T4" fmla="*/ 5 w 16"/>
                  <a:gd name="T5" fmla="*/ 0 h 16"/>
                  <a:gd name="T6" fmla="*/ 16 w 16"/>
                  <a:gd name="T7" fmla="*/ 5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5" y="0"/>
                    </a:lnTo>
                    <a:lnTo>
                      <a:pt x="16" y="5"/>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8" name="Freeform 309"/>
              <p:cNvSpPr/>
              <p:nvPr/>
            </p:nvSpPr>
            <p:spPr bwMode="auto">
              <a:xfrm>
                <a:off x="4674" y="3680"/>
                <a:ext cx="16" cy="17"/>
              </a:xfrm>
              <a:custGeom>
                <a:avLst/>
                <a:gdLst>
                  <a:gd name="T0" fmla="*/ 10 w 16"/>
                  <a:gd name="T1" fmla="*/ 17 h 17"/>
                  <a:gd name="T2" fmla="*/ 0 w 16"/>
                  <a:gd name="T3" fmla="*/ 12 h 17"/>
                  <a:gd name="T4" fmla="*/ 5 w 16"/>
                  <a:gd name="T5" fmla="*/ 0 h 17"/>
                  <a:gd name="T6" fmla="*/ 16 w 16"/>
                  <a:gd name="T7" fmla="*/ 5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2"/>
                    </a:lnTo>
                    <a:lnTo>
                      <a:pt x="5" y="0"/>
                    </a:lnTo>
                    <a:lnTo>
                      <a:pt x="16" y="5"/>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699" name="Freeform 310"/>
              <p:cNvSpPr/>
              <p:nvPr/>
            </p:nvSpPr>
            <p:spPr bwMode="auto">
              <a:xfrm>
                <a:off x="4685" y="3687"/>
                <a:ext cx="16" cy="16"/>
              </a:xfrm>
              <a:custGeom>
                <a:avLst/>
                <a:gdLst>
                  <a:gd name="T0" fmla="*/ 12 w 16"/>
                  <a:gd name="T1" fmla="*/ 16 h 16"/>
                  <a:gd name="T2" fmla="*/ 0 w 16"/>
                  <a:gd name="T3" fmla="*/ 11 h 16"/>
                  <a:gd name="T4" fmla="*/ 7 w 16"/>
                  <a:gd name="T5" fmla="*/ 0 h 16"/>
                  <a:gd name="T6" fmla="*/ 16 w 16"/>
                  <a:gd name="T7" fmla="*/ 5 h 16"/>
                  <a:gd name="T8" fmla="*/ 12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2" y="16"/>
                    </a:moveTo>
                    <a:lnTo>
                      <a:pt x="0" y="11"/>
                    </a:lnTo>
                    <a:lnTo>
                      <a:pt x="7" y="0"/>
                    </a:lnTo>
                    <a:lnTo>
                      <a:pt x="16" y="5"/>
                    </a:lnTo>
                    <a:lnTo>
                      <a:pt x="12"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0" name="Freeform 311"/>
              <p:cNvSpPr/>
              <p:nvPr/>
            </p:nvSpPr>
            <p:spPr bwMode="auto">
              <a:xfrm>
                <a:off x="4698" y="3693"/>
                <a:ext cx="16" cy="17"/>
              </a:xfrm>
              <a:custGeom>
                <a:avLst/>
                <a:gdLst>
                  <a:gd name="T0" fmla="*/ 10 w 16"/>
                  <a:gd name="T1" fmla="*/ 17 h 17"/>
                  <a:gd name="T2" fmla="*/ 0 w 16"/>
                  <a:gd name="T3" fmla="*/ 12 h 17"/>
                  <a:gd name="T4" fmla="*/ 5 w 16"/>
                  <a:gd name="T5" fmla="*/ 0 h 17"/>
                  <a:gd name="T6" fmla="*/ 16 w 16"/>
                  <a:gd name="T7" fmla="*/ 5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2"/>
                    </a:lnTo>
                    <a:lnTo>
                      <a:pt x="5" y="0"/>
                    </a:lnTo>
                    <a:lnTo>
                      <a:pt x="16" y="5"/>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1" name="Freeform 312"/>
              <p:cNvSpPr/>
              <p:nvPr/>
            </p:nvSpPr>
            <p:spPr bwMode="auto">
              <a:xfrm>
                <a:off x="4716" y="3689"/>
                <a:ext cx="16" cy="16"/>
              </a:xfrm>
              <a:custGeom>
                <a:avLst/>
                <a:gdLst>
                  <a:gd name="T0" fmla="*/ 11 w 16"/>
                  <a:gd name="T1" fmla="*/ 16 h 16"/>
                  <a:gd name="T2" fmla="*/ 0 w 16"/>
                  <a:gd name="T3" fmla="*/ 9 h 16"/>
                  <a:gd name="T4" fmla="*/ 6 w 16"/>
                  <a:gd name="T5" fmla="*/ 0 h 16"/>
                  <a:gd name="T6" fmla="*/ 16 w 16"/>
                  <a:gd name="T7" fmla="*/ 4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9"/>
                    </a:lnTo>
                    <a:lnTo>
                      <a:pt x="6" y="0"/>
                    </a:lnTo>
                    <a:lnTo>
                      <a:pt x="16" y="4"/>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2" name="Freeform 313"/>
              <p:cNvSpPr/>
              <p:nvPr/>
            </p:nvSpPr>
            <p:spPr bwMode="auto">
              <a:xfrm>
                <a:off x="4729" y="3695"/>
                <a:ext cx="16" cy="16"/>
              </a:xfrm>
              <a:custGeom>
                <a:avLst/>
                <a:gdLst>
                  <a:gd name="T0" fmla="*/ 10 w 16"/>
                  <a:gd name="T1" fmla="*/ 16 h 16"/>
                  <a:gd name="T2" fmla="*/ 0 w 16"/>
                  <a:gd name="T3" fmla="*/ 10 h 16"/>
                  <a:gd name="T4" fmla="*/ 5 w 16"/>
                  <a:gd name="T5" fmla="*/ 0 h 16"/>
                  <a:gd name="T6" fmla="*/ 16 w 16"/>
                  <a:gd name="T7" fmla="*/ 5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5" y="0"/>
                    </a:lnTo>
                    <a:lnTo>
                      <a:pt x="16" y="5"/>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3" name="Freeform 314"/>
              <p:cNvSpPr/>
              <p:nvPr/>
            </p:nvSpPr>
            <p:spPr bwMode="auto">
              <a:xfrm>
                <a:off x="4740" y="3701"/>
                <a:ext cx="17" cy="17"/>
              </a:xfrm>
              <a:custGeom>
                <a:avLst/>
                <a:gdLst>
                  <a:gd name="T0" fmla="*/ 12 w 10"/>
                  <a:gd name="T1" fmla="*/ 17 h 10"/>
                  <a:gd name="T2" fmla="*/ 0 w 10"/>
                  <a:gd name="T3" fmla="*/ 10 h 10"/>
                  <a:gd name="T4" fmla="*/ 7 w 10"/>
                  <a:gd name="T5" fmla="*/ 0 h 10"/>
                  <a:gd name="T6" fmla="*/ 15 w 10"/>
                  <a:gd name="T7" fmla="*/ 3 h 10"/>
                  <a:gd name="T8" fmla="*/ 15 w 10"/>
                  <a:gd name="T9" fmla="*/ 9 h 10"/>
                  <a:gd name="T10" fmla="*/ 12 w 10"/>
                  <a:gd name="T11" fmla="*/ 17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7" y="10"/>
                    </a:moveTo>
                    <a:cubicBezTo>
                      <a:pt x="0" y="6"/>
                      <a:pt x="0" y="6"/>
                      <a:pt x="0" y="6"/>
                    </a:cubicBezTo>
                    <a:cubicBezTo>
                      <a:pt x="4" y="0"/>
                      <a:pt x="4" y="0"/>
                      <a:pt x="4" y="0"/>
                    </a:cubicBezTo>
                    <a:cubicBezTo>
                      <a:pt x="9" y="2"/>
                      <a:pt x="9" y="2"/>
                      <a:pt x="9" y="2"/>
                    </a:cubicBezTo>
                    <a:cubicBezTo>
                      <a:pt x="10" y="3"/>
                      <a:pt x="10" y="4"/>
                      <a:pt x="9" y="5"/>
                    </a:cubicBezTo>
                    <a:lnTo>
                      <a:pt x="7"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4" name="Freeform 315"/>
              <p:cNvSpPr/>
              <p:nvPr/>
            </p:nvSpPr>
            <p:spPr bwMode="auto">
              <a:xfrm>
                <a:off x="4711" y="3700"/>
                <a:ext cx="15" cy="16"/>
              </a:xfrm>
              <a:custGeom>
                <a:avLst/>
                <a:gdLst>
                  <a:gd name="T0" fmla="*/ 10 w 15"/>
                  <a:gd name="T1" fmla="*/ 16 h 16"/>
                  <a:gd name="T2" fmla="*/ 0 w 15"/>
                  <a:gd name="T3" fmla="*/ 11 h 16"/>
                  <a:gd name="T4" fmla="*/ 5 w 15"/>
                  <a:gd name="T5" fmla="*/ 0 h 16"/>
                  <a:gd name="T6" fmla="*/ 15 w 15"/>
                  <a:gd name="T7" fmla="*/ 6 h 16"/>
                  <a:gd name="T8" fmla="*/ 10 w 15"/>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6">
                    <a:moveTo>
                      <a:pt x="10" y="16"/>
                    </a:moveTo>
                    <a:lnTo>
                      <a:pt x="0" y="11"/>
                    </a:lnTo>
                    <a:lnTo>
                      <a:pt x="5" y="0"/>
                    </a:lnTo>
                    <a:lnTo>
                      <a:pt x="15" y="6"/>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5" name="Freeform 316"/>
              <p:cNvSpPr/>
              <p:nvPr/>
            </p:nvSpPr>
            <p:spPr bwMode="auto">
              <a:xfrm>
                <a:off x="4722" y="3706"/>
                <a:ext cx="17" cy="17"/>
              </a:xfrm>
              <a:custGeom>
                <a:avLst/>
                <a:gdLst>
                  <a:gd name="T0" fmla="*/ 12 w 17"/>
                  <a:gd name="T1" fmla="*/ 17 h 17"/>
                  <a:gd name="T2" fmla="*/ 0 w 17"/>
                  <a:gd name="T3" fmla="*/ 12 h 17"/>
                  <a:gd name="T4" fmla="*/ 7 w 17"/>
                  <a:gd name="T5" fmla="*/ 0 h 17"/>
                  <a:gd name="T6" fmla="*/ 17 w 17"/>
                  <a:gd name="T7" fmla="*/ 7 h 17"/>
                  <a:gd name="T8" fmla="*/ 12 w 17"/>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2" y="17"/>
                    </a:moveTo>
                    <a:lnTo>
                      <a:pt x="0" y="12"/>
                    </a:lnTo>
                    <a:lnTo>
                      <a:pt x="7" y="0"/>
                    </a:lnTo>
                    <a:lnTo>
                      <a:pt x="17" y="7"/>
                    </a:lnTo>
                    <a:lnTo>
                      <a:pt x="12"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6" name="Freeform 317"/>
              <p:cNvSpPr/>
              <p:nvPr/>
            </p:nvSpPr>
            <p:spPr bwMode="auto">
              <a:xfrm>
                <a:off x="4735" y="3713"/>
                <a:ext cx="17" cy="16"/>
              </a:xfrm>
              <a:custGeom>
                <a:avLst/>
                <a:gdLst>
                  <a:gd name="T0" fmla="*/ 10 w 17"/>
                  <a:gd name="T1" fmla="*/ 16 h 16"/>
                  <a:gd name="T2" fmla="*/ 0 w 17"/>
                  <a:gd name="T3" fmla="*/ 11 h 16"/>
                  <a:gd name="T4" fmla="*/ 5 w 17"/>
                  <a:gd name="T5" fmla="*/ 0 h 16"/>
                  <a:gd name="T6" fmla="*/ 17 w 17"/>
                  <a:gd name="T7" fmla="*/ 6 h 16"/>
                  <a:gd name="T8" fmla="*/ 10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0" y="16"/>
                    </a:moveTo>
                    <a:lnTo>
                      <a:pt x="0" y="11"/>
                    </a:lnTo>
                    <a:lnTo>
                      <a:pt x="5" y="0"/>
                    </a:lnTo>
                    <a:lnTo>
                      <a:pt x="17" y="6"/>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7" name="Freeform 318"/>
              <p:cNvSpPr/>
              <p:nvPr/>
            </p:nvSpPr>
            <p:spPr bwMode="auto">
              <a:xfrm>
                <a:off x="4667" y="3692"/>
                <a:ext cx="17" cy="16"/>
              </a:xfrm>
              <a:custGeom>
                <a:avLst/>
                <a:gdLst>
                  <a:gd name="T0" fmla="*/ 10 w 10"/>
                  <a:gd name="T1" fmla="*/ 16 h 10"/>
                  <a:gd name="T2" fmla="*/ 3 w 10"/>
                  <a:gd name="T3" fmla="*/ 13 h 10"/>
                  <a:gd name="T4" fmla="*/ 2 w 10"/>
                  <a:gd name="T5" fmla="*/ 8 h 10"/>
                  <a:gd name="T6" fmla="*/ 5 w 10"/>
                  <a:gd name="T7" fmla="*/ 0 h 10"/>
                  <a:gd name="T8" fmla="*/ 17 w 10"/>
                  <a:gd name="T9" fmla="*/ 6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2" y="8"/>
                      <a:pt x="2" y="8"/>
                      <a:pt x="2" y="8"/>
                    </a:cubicBezTo>
                    <a:cubicBezTo>
                      <a:pt x="1" y="7"/>
                      <a:pt x="0" y="6"/>
                      <a:pt x="1" y="5"/>
                    </a:cubicBezTo>
                    <a:cubicBezTo>
                      <a:pt x="3" y="0"/>
                      <a:pt x="3" y="0"/>
                      <a:pt x="3" y="0"/>
                    </a:cubicBezTo>
                    <a:cubicBezTo>
                      <a:pt x="10" y="4"/>
                      <a:pt x="10" y="4"/>
                      <a:pt x="10" y="4"/>
                    </a:cubicBezTo>
                    <a:lnTo>
                      <a:pt x="6"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8" name="Freeform 319"/>
              <p:cNvSpPr/>
              <p:nvPr/>
            </p:nvSpPr>
            <p:spPr bwMode="auto">
              <a:xfrm>
                <a:off x="4679" y="3698"/>
                <a:ext cx="16" cy="16"/>
              </a:xfrm>
              <a:custGeom>
                <a:avLst/>
                <a:gdLst>
                  <a:gd name="T0" fmla="*/ 11 w 16"/>
                  <a:gd name="T1" fmla="*/ 16 h 16"/>
                  <a:gd name="T2" fmla="*/ 0 w 16"/>
                  <a:gd name="T3" fmla="*/ 12 h 16"/>
                  <a:gd name="T4" fmla="*/ 6 w 16"/>
                  <a:gd name="T5" fmla="*/ 0 h 16"/>
                  <a:gd name="T6" fmla="*/ 16 w 16"/>
                  <a:gd name="T7" fmla="*/ 7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2"/>
                    </a:lnTo>
                    <a:lnTo>
                      <a:pt x="6" y="0"/>
                    </a:lnTo>
                    <a:lnTo>
                      <a:pt x="16" y="7"/>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09" name="Freeform 320"/>
              <p:cNvSpPr/>
              <p:nvPr/>
            </p:nvSpPr>
            <p:spPr bwMode="auto">
              <a:xfrm>
                <a:off x="4692" y="3705"/>
                <a:ext cx="16" cy="16"/>
              </a:xfrm>
              <a:custGeom>
                <a:avLst/>
                <a:gdLst>
                  <a:gd name="T0" fmla="*/ 9 w 16"/>
                  <a:gd name="T1" fmla="*/ 16 h 16"/>
                  <a:gd name="T2" fmla="*/ 0 w 16"/>
                  <a:gd name="T3" fmla="*/ 11 h 16"/>
                  <a:gd name="T4" fmla="*/ 5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1"/>
                    </a:lnTo>
                    <a:lnTo>
                      <a:pt x="5" y="0"/>
                    </a:lnTo>
                    <a:lnTo>
                      <a:pt x="16" y="6"/>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10" name="Freeform 321"/>
              <p:cNvSpPr/>
              <p:nvPr/>
            </p:nvSpPr>
            <p:spPr bwMode="auto">
              <a:xfrm>
                <a:off x="4705" y="3711"/>
                <a:ext cx="16" cy="16"/>
              </a:xfrm>
              <a:custGeom>
                <a:avLst/>
                <a:gdLst>
                  <a:gd name="T0" fmla="*/ 9 w 16"/>
                  <a:gd name="T1" fmla="*/ 16 h 16"/>
                  <a:gd name="T2" fmla="*/ 0 w 16"/>
                  <a:gd name="T3" fmla="*/ 12 h 16"/>
                  <a:gd name="T4" fmla="*/ 5 w 16"/>
                  <a:gd name="T5" fmla="*/ 0 h 16"/>
                  <a:gd name="T6" fmla="*/ 16 w 16"/>
                  <a:gd name="T7" fmla="*/ 7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2"/>
                    </a:lnTo>
                    <a:lnTo>
                      <a:pt x="5" y="0"/>
                    </a:lnTo>
                    <a:lnTo>
                      <a:pt x="16" y="7"/>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11" name="Freeform 322"/>
              <p:cNvSpPr/>
              <p:nvPr/>
            </p:nvSpPr>
            <p:spPr bwMode="auto">
              <a:xfrm>
                <a:off x="4716" y="3718"/>
                <a:ext cx="16" cy="16"/>
              </a:xfrm>
              <a:custGeom>
                <a:avLst/>
                <a:gdLst>
                  <a:gd name="T0" fmla="*/ 11 w 16"/>
                  <a:gd name="T1" fmla="*/ 16 h 16"/>
                  <a:gd name="T2" fmla="*/ 0 w 16"/>
                  <a:gd name="T3" fmla="*/ 11 h 16"/>
                  <a:gd name="T4" fmla="*/ 6 w 16"/>
                  <a:gd name="T5" fmla="*/ 0 h 16"/>
                  <a:gd name="T6" fmla="*/ 16 w 16"/>
                  <a:gd name="T7" fmla="*/ 6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1"/>
                    </a:lnTo>
                    <a:lnTo>
                      <a:pt x="6" y="0"/>
                    </a:lnTo>
                    <a:lnTo>
                      <a:pt x="16" y="6"/>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12" name="Freeform 323"/>
              <p:cNvSpPr/>
              <p:nvPr/>
            </p:nvSpPr>
            <p:spPr bwMode="auto">
              <a:xfrm>
                <a:off x="4729" y="3724"/>
                <a:ext cx="16" cy="16"/>
              </a:xfrm>
              <a:custGeom>
                <a:avLst/>
                <a:gdLst>
                  <a:gd name="T0" fmla="*/ 6 w 10"/>
                  <a:gd name="T1" fmla="*/ 14 h 10"/>
                  <a:gd name="T2" fmla="*/ 0 w 10"/>
                  <a:gd name="T3" fmla="*/ 11 h 10"/>
                  <a:gd name="T4" fmla="*/ 5 w 10"/>
                  <a:gd name="T5" fmla="*/ 0 h 10"/>
                  <a:gd name="T6" fmla="*/ 16 w 10"/>
                  <a:gd name="T7" fmla="*/ 6 h 10"/>
                  <a:gd name="T8" fmla="*/ 11 w 10"/>
                  <a:gd name="T9" fmla="*/ 13 h 10"/>
                  <a:gd name="T10" fmla="*/ 6 w 10"/>
                  <a:gd name="T11" fmla="*/ 14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7"/>
                      <a:pt x="0" y="7"/>
                      <a:pt x="0" y="7"/>
                    </a:cubicBezTo>
                    <a:cubicBezTo>
                      <a:pt x="3" y="0"/>
                      <a:pt x="3" y="0"/>
                      <a:pt x="3" y="0"/>
                    </a:cubicBezTo>
                    <a:cubicBezTo>
                      <a:pt x="10" y="4"/>
                      <a:pt x="10" y="4"/>
                      <a:pt x="10" y="4"/>
                    </a:cubicBezTo>
                    <a:cubicBezTo>
                      <a:pt x="7" y="8"/>
                      <a:pt x="7" y="8"/>
                      <a:pt x="7" y="8"/>
                    </a:cubicBezTo>
                    <a:cubicBezTo>
                      <a:pt x="7" y="9"/>
                      <a:pt x="5" y="10"/>
                      <a:pt x="4"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13" name="Freeform 324"/>
              <p:cNvSpPr/>
              <p:nvPr/>
            </p:nvSpPr>
            <p:spPr bwMode="auto">
              <a:xfrm>
                <a:off x="4624" y="3645"/>
                <a:ext cx="55" cy="55"/>
              </a:xfrm>
              <a:custGeom>
                <a:avLst/>
                <a:gdLst>
                  <a:gd name="T0" fmla="*/ 49 w 34"/>
                  <a:gd name="T1" fmla="*/ 39 h 34"/>
                  <a:gd name="T2" fmla="*/ 16 w 34"/>
                  <a:gd name="T3" fmla="*/ 49 h 34"/>
                  <a:gd name="T4" fmla="*/ 5 w 34"/>
                  <a:gd name="T5" fmla="*/ 16 h 34"/>
                  <a:gd name="T6" fmla="*/ 39 w 34"/>
                  <a:gd name="T7" fmla="*/ 6 h 34"/>
                  <a:gd name="T8" fmla="*/ 49 w 34"/>
                  <a:gd name="T9" fmla="*/ 39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4">
                    <a:moveTo>
                      <a:pt x="30" y="24"/>
                    </a:moveTo>
                    <a:cubicBezTo>
                      <a:pt x="26" y="31"/>
                      <a:pt x="17" y="34"/>
                      <a:pt x="10" y="30"/>
                    </a:cubicBezTo>
                    <a:cubicBezTo>
                      <a:pt x="2" y="26"/>
                      <a:pt x="0" y="17"/>
                      <a:pt x="3" y="10"/>
                    </a:cubicBezTo>
                    <a:cubicBezTo>
                      <a:pt x="7" y="3"/>
                      <a:pt x="16" y="0"/>
                      <a:pt x="24" y="4"/>
                    </a:cubicBezTo>
                    <a:cubicBezTo>
                      <a:pt x="31" y="8"/>
                      <a:pt x="34" y="17"/>
                      <a:pt x="30" y="24"/>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14" name="Freeform 325"/>
              <p:cNvSpPr/>
              <p:nvPr/>
            </p:nvSpPr>
            <p:spPr bwMode="auto">
              <a:xfrm>
                <a:off x="4640" y="3651"/>
                <a:ext cx="39" cy="49"/>
              </a:xfrm>
              <a:custGeom>
                <a:avLst/>
                <a:gdLst>
                  <a:gd name="T0" fmla="*/ 23 w 24"/>
                  <a:gd name="T1" fmla="*/ 0 h 30"/>
                  <a:gd name="T2" fmla="*/ 23 w 24"/>
                  <a:gd name="T3" fmla="*/ 0 h 30"/>
                  <a:gd name="T4" fmla="*/ 0 w 24"/>
                  <a:gd name="T5" fmla="*/ 42 h 30"/>
                  <a:gd name="T6" fmla="*/ 0 w 24"/>
                  <a:gd name="T7" fmla="*/ 42 h 30"/>
                  <a:gd name="T8" fmla="*/ 33 w 24"/>
                  <a:gd name="T9" fmla="*/ 33 h 30"/>
                  <a:gd name="T10" fmla="*/ 23 w 24"/>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30">
                    <a:moveTo>
                      <a:pt x="14" y="0"/>
                    </a:moveTo>
                    <a:cubicBezTo>
                      <a:pt x="14" y="0"/>
                      <a:pt x="14" y="0"/>
                      <a:pt x="14" y="0"/>
                    </a:cubicBezTo>
                    <a:cubicBezTo>
                      <a:pt x="0" y="26"/>
                      <a:pt x="0" y="26"/>
                      <a:pt x="0" y="26"/>
                    </a:cubicBezTo>
                    <a:cubicBezTo>
                      <a:pt x="0" y="26"/>
                      <a:pt x="0" y="26"/>
                      <a:pt x="0" y="26"/>
                    </a:cubicBezTo>
                    <a:cubicBezTo>
                      <a:pt x="7" y="30"/>
                      <a:pt x="16" y="27"/>
                      <a:pt x="20" y="20"/>
                    </a:cubicBezTo>
                    <a:cubicBezTo>
                      <a:pt x="24" y="13"/>
                      <a:pt x="21" y="4"/>
                      <a:pt x="14" y="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715" name="Oval 326"/>
              <p:cNvSpPr>
                <a:spLocks noChangeArrowheads="1"/>
              </p:cNvSpPr>
              <p:nvPr/>
            </p:nvSpPr>
            <p:spPr bwMode="auto">
              <a:xfrm>
                <a:off x="4188" y="2263"/>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16" name="Oval 327"/>
              <p:cNvSpPr>
                <a:spLocks noChangeArrowheads="1"/>
              </p:cNvSpPr>
              <p:nvPr/>
            </p:nvSpPr>
            <p:spPr bwMode="auto">
              <a:xfrm>
                <a:off x="4159" y="235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17" name="Oval 328"/>
              <p:cNvSpPr>
                <a:spLocks noChangeArrowheads="1"/>
              </p:cNvSpPr>
              <p:nvPr/>
            </p:nvSpPr>
            <p:spPr bwMode="auto">
              <a:xfrm>
                <a:off x="4053" y="2284"/>
                <a:ext cx="30"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18" name="Oval 329"/>
              <p:cNvSpPr>
                <a:spLocks noChangeArrowheads="1"/>
              </p:cNvSpPr>
              <p:nvPr/>
            </p:nvSpPr>
            <p:spPr bwMode="auto">
              <a:xfrm>
                <a:off x="3972" y="2327"/>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19" name="Oval 330"/>
              <p:cNvSpPr>
                <a:spLocks noChangeArrowheads="1"/>
              </p:cNvSpPr>
              <p:nvPr/>
            </p:nvSpPr>
            <p:spPr bwMode="auto">
              <a:xfrm>
                <a:off x="3933" y="2441"/>
                <a:ext cx="28"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0" name="Oval 331"/>
              <p:cNvSpPr>
                <a:spLocks noChangeArrowheads="1"/>
              </p:cNvSpPr>
              <p:nvPr/>
            </p:nvSpPr>
            <p:spPr bwMode="auto">
              <a:xfrm>
                <a:off x="3916" y="2519"/>
                <a:ext cx="27"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1" name="Oval 332"/>
              <p:cNvSpPr>
                <a:spLocks noChangeArrowheads="1"/>
              </p:cNvSpPr>
              <p:nvPr/>
            </p:nvSpPr>
            <p:spPr bwMode="auto">
              <a:xfrm>
                <a:off x="3823" y="247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2" name="Oval 333"/>
              <p:cNvSpPr>
                <a:spLocks noChangeArrowheads="1"/>
              </p:cNvSpPr>
              <p:nvPr/>
            </p:nvSpPr>
            <p:spPr bwMode="auto">
              <a:xfrm>
                <a:off x="3833" y="262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3" name="Oval 334"/>
              <p:cNvSpPr>
                <a:spLocks noChangeArrowheads="1"/>
              </p:cNvSpPr>
              <p:nvPr/>
            </p:nvSpPr>
            <p:spPr bwMode="auto">
              <a:xfrm>
                <a:off x="3733" y="2569"/>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4" name="Oval 335"/>
              <p:cNvSpPr>
                <a:spLocks noChangeArrowheads="1"/>
              </p:cNvSpPr>
              <p:nvPr/>
            </p:nvSpPr>
            <p:spPr bwMode="auto">
              <a:xfrm>
                <a:off x="3572" y="2650"/>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5" name="Oval 336"/>
              <p:cNvSpPr>
                <a:spLocks noChangeArrowheads="1"/>
              </p:cNvSpPr>
              <p:nvPr/>
            </p:nvSpPr>
            <p:spPr bwMode="auto">
              <a:xfrm>
                <a:off x="3702" y="278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6" name="Oval 337"/>
              <p:cNvSpPr>
                <a:spLocks noChangeArrowheads="1"/>
              </p:cNvSpPr>
              <p:nvPr/>
            </p:nvSpPr>
            <p:spPr bwMode="auto">
              <a:xfrm>
                <a:off x="3715" y="290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7" name="Oval 338"/>
              <p:cNvSpPr>
                <a:spLocks noChangeArrowheads="1"/>
              </p:cNvSpPr>
              <p:nvPr/>
            </p:nvSpPr>
            <p:spPr bwMode="auto">
              <a:xfrm>
                <a:off x="3564" y="290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8" name="Oval 339"/>
              <p:cNvSpPr>
                <a:spLocks noChangeArrowheads="1"/>
              </p:cNvSpPr>
              <p:nvPr/>
            </p:nvSpPr>
            <p:spPr bwMode="auto">
              <a:xfrm>
                <a:off x="3391" y="301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29" name="Oval 340"/>
              <p:cNvSpPr>
                <a:spLocks noChangeArrowheads="1"/>
              </p:cNvSpPr>
              <p:nvPr/>
            </p:nvSpPr>
            <p:spPr bwMode="auto">
              <a:xfrm>
                <a:off x="3467" y="3104"/>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0" name="Oval 341"/>
              <p:cNvSpPr>
                <a:spLocks noChangeArrowheads="1"/>
              </p:cNvSpPr>
              <p:nvPr/>
            </p:nvSpPr>
            <p:spPr bwMode="auto">
              <a:xfrm>
                <a:off x="3391" y="327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1" name="Oval 342"/>
              <p:cNvSpPr>
                <a:spLocks noChangeArrowheads="1"/>
              </p:cNvSpPr>
              <p:nvPr/>
            </p:nvSpPr>
            <p:spPr bwMode="auto">
              <a:xfrm>
                <a:off x="3550" y="316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2" name="Oval 343"/>
              <p:cNvSpPr>
                <a:spLocks noChangeArrowheads="1"/>
              </p:cNvSpPr>
              <p:nvPr/>
            </p:nvSpPr>
            <p:spPr bwMode="auto">
              <a:xfrm>
                <a:off x="3601" y="3018"/>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3" name="Oval 344"/>
              <p:cNvSpPr>
                <a:spLocks noChangeArrowheads="1"/>
              </p:cNvSpPr>
              <p:nvPr/>
            </p:nvSpPr>
            <p:spPr bwMode="auto">
              <a:xfrm>
                <a:off x="3689" y="3081"/>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4" name="Oval 345"/>
              <p:cNvSpPr>
                <a:spLocks noChangeArrowheads="1"/>
              </p:cNvSpPr>
              <p:nvPr/>
            </p:nvSpPr>
            <p:spPr bwMode="auto">
              <a:xfrm>
                <a:off x="3775" y="3199"/>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5" name="Oval 346"/>
              <p:cNvSpPr>
                <a:spLocks noChangeArrowheads="1"/>
              </p:cNvSpPr>
              <p:nvPr/>
            </p:nvSpPr>
            <p:spPr bwMode="auto">
              <a:xfrm>
                <a:off x="3760" y="335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6" name="Oval 347"/>
              <p:cNvSpPr>
                <a:spLocks noChangeArrowheads="1"/>
              </p:cNvSpPr>
              <p:nvPr/>
            </p:nvSpPr>
            <p:spPr bwMode="auto">
              <a:xfrm>
                <a:off x="3713" y="3425"/>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7" name="Oval 348"/>
              <p:cNvSpPr>
                <a:spLocks noChangeArrowheads="1"/>
              </p:cNvSpPr>
              <p:nvPr/>
            </p:nvSpPr>
            <p:spPr bwMode="auto">
              <a:xfrm>
                <a:off x="3535" y="332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8" name="Oval 349"/>
              <p:cNvSpPr>
                <a:spLocks noChangeArrowheads="1"/>
              </p:cNvSpPr>
              <p:nvPr/>
            </p:nvSpPr>
            <p:spPr bwMode="auto">
              <a:xfrm>
                <a:off x="3481" y="3269"/>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39" name="Oval 350"/>
              <p:cNvSpPr>
                <a:spLocks noChangeArrowheads="1"/>
              </p:cNvSpPr>
              <p:nvPr/>
            </p:nvSpPr>
            <p:spPr bwMode="auto">
              <a:xfrm>
                <a:off x="3481" y="3489"/>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0" name="Oval 351"/>
              <p:cNvSpPr>
                <a:spLocks noChangeArrowheads="1"/>
              </p:cNvSpPr>
              <p:nvPr/>
            </p:nvSpPr>
            <p:spPr bwMode="auto">
              <a:xfrm>
                <a:off x="3614" y="3481"/>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1" name="Oval 352"/>
              <p:cNvSpPr>
                <a:spLocks noChangeArrowheads="1"/>
              </p:cNvSpPr>
              <p:nvPr/>
            </p:nvSpPr>
            <p:spPr bwMode="auto">
              <a:xfrm>
                <a:off x="3669" y="3627"/>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2" name="Oval 353"/>
              <p:cNvSpPr>
                <a:spLocks noChangeArrowheads="1"/>
              </p:cNvSpPr>
              <p:nvPr/>
            </p:nvSpPr>
            <p:spPr bwMode="auto">
              <a:xfrm>
                <a:off x="3759" y="351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3" name="Oval 354"/>
              <p:cNvSpPr>
                <a:spLocks noChangeArrowheads="1"/>
              </p:cNvSpPr>
              <p:nvPr/>
            </p:nvSpPr>
            <p:spPr bwMode="auto">
              <a:xfrm>
                <a:off x="3874" y="340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4" name="Oval 355"/>
              <p:cNvSpPr>
                <a:spLocks noChangeArrowheads="1"/>
              </p:cNvSpPr>
              <p:nvPr/>
            </p:nvSpPr>
            <p:spPr bwMode="auto">
              <a:xfrm>
                <a:off x="3948" y="346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5" name="Oval 356"/>
              <p:cNvSpPr>
                <a:spLocks noChangeArrowheads="1"/>
              </p:cNvSpPr>
              <p:nvPr/>
            </p:nvSpPr>
            <p:spPr bwMode="auto">
              <a:xfrm>
                <a:off x="3874" y="3522"/>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6" name="Oval 357"/>
              <p:cNvSpPr>
                <a:spLocks noChangeArrowheads="1"/>
              </p:cNvSpPr>
              <p:nvPr/>
            </p:nvSpPr>
            <p:spPr bwMode="auto">
              <a:xfrm>
                <a:off x="3818" y="3671"/>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7" name="Oval 358"/>
              <p:cNvSpPr>
                <a:spLocks noChangeArrowheads="1"/>
              </p:cNvSpPr>
              <p:nvPr/>
            </p:nvSpPr>
            <p:spPr bwMode="auto">
              <a:xfrm>
                <a:off x="4006" y="3719"/>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8" name="Oval 359"/>
              <p:cNvSpPr>
                <a:spLocks noChangeArrowheads="1"/>
              </p:cNvSpPr>
              <p:nvPr/>
            </p:nvSpPr>
            <p:spPr bwMode="auto">
              <a:xfrm>
                <a:off x="4173" y="3726"/>
                <a:ext cx="29"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49" name="Oval 360"/>
              <p:cNvSpPr>
                <a:spLocks noChangeArrowheads="1"/>
              </p:cNvSpPr>
              <p:nvPr/>
            </p:nvSpPr>
            <p:spPr bwMode="auto">
              <a:xfrm>
                <a:off x="4173" y="3593"/>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0" name="Oval 361"/>
              <p:cNvSpPr>
                <a:spLocks noChangeArrowheads="1"/>
              </p:cNvSpPr>
              <p:nvPr/>
            </p:nvSpPr>
            <p:spPr bwMode="auto">
              <a:xfrm>
                <a:off x="4086" y="3565"/>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1" name="Oval 362"/>
              <p:cNvSpPr>
                <a:spLocks noChangeArrowheads="1"/>
              </p:cNvSpPr>
              <p:nvPr/>
            </p:nvSpPr>
            <p:spPr bwMode="auto">
              <a:xfrm>
                <a:off x="4100" y="3773"/>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2" name="Oval 363"/>
              <p:cNvSpPr>
                <a:spLocks noChangeArrowheads="1"/>
              </p:cNvSpPr>
              <p:nvPr/>
            </p:nvSpPr>
            <p:spPr bwMode="auto">
              <a:xfrm>
                <a:off x="4317" y="3829"/>
                <a:ext cx="30"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3" name="Oval 364"/>
              <p:cNvSpPr>
                <a:spLocks noChangeArrowheads="1"/>
              </p:cNvSpPr>
              <p:nvPr/>
            </p:nvSpPr>
            <p:spPr bwMode="auto">
              <a:xfrm>
                <a:off x="4476" y="380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4" name="Oval 365"/>
              <p:cNvSpPr>
                <a:spLocks noChangeArrowheads="1"/>
              </p:cNvSpPr>
              <p:nvPr/>
            </p:nvSpPr>
            <p:spPr bwMode="auto">
              <a:xfrm>
                <a:off x="4619" y="3800"/>
                <a:ext cx="27"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5" name="Oval 366"/>
              <p:cNvSpPr>
                <a:spLocks noChangeArrowheads="1"/>
              </p:cNvSpPr>
              <p:nvPr/>
            </p:nvSpPr>
            <p:spPr bwMode="auto">
              <a:xfrm>
                <a:off x="4528" y="371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6" name="Oval 367"/>
              <p:cNvSpPr>
                <a:spLocks noChangeArrowheads="1"/>
              </p:cNvSpPr>
              <p:nvPr/>
            </p:nvSpPr>
            <p:spPr bwMode="auto">
              <a:xfrm>
                <a:off x="4332" y="371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7" name="Oval 368"/>
              <p:cNvSpPr>
                <a:spLocks noChangeArrowheads="1"/>
              </p:cNvSpPr>
              <p:nvPr/>
            </p:nvSpPr>
            <p:spPr bwMode="auto">
              <a:xfrm>
                <a:off x="4288" y="3632"/>
                <a:ext cx="29"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8" name="Oval 369"/>
              <p:cNvSpPr>
                <a:spLocks noChangeArrowheads="1"/>
              </p:cNvSpPr>
              <p:nvPr/>
            </p:nvSpPr>
            <p:spPr bwMode="auto">
              <a:xfrm>
                <a:off x="4462" y="3633"/>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59" name="Oval 370"/>
              <p:cNvSpPr>
                <a:spLocks noChangeArrowheads="1"/>
              </p:cNvSpPr>
              <p:nvPr/>
            </p:nvSpPr>
            <p:spPr bwMode="auto">
              <a:xfrm>
                <a:off x="4633" y="3522"/>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0" name="Oval 371"/>
              <p:cNvSpPr>
                <a:spLocks noChangeArrowheads="1"/>
              </p:cNvSpPr>
              <p:nvPr/>
            </p:nvSpPr>
            <p:spPr bwMode="auto">
              <a:xfrm>
                <a:off x="4698" y="358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1" name="Oval 372"/>
              <p:cNvSpPr>
                <a:spLocks noChangeArrowheads="1"/>
              </p:cNvSpPr>
              <p:nvPr/>
            </p:nvSpPr>
            <p:spPr bwMode="auto">
              <a:xfrm>
                <a:off x="4829" y="3672"/>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2" name="Oval 373"/>
              <p:cNvSpPr>
                <a:spLocks noChangeArrowheads="1"/>
              </p:cNvSpPr>
              <p:nvPr/>
            </p:nvSpPr>
            <p:spPr bwMode="auto">
              <a:xfrm>
                <a:off x="4972" y="360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3" name="Oval 374"/>
              <p:cNvSpPr>
                <a:spLocks noChangeArrowheads="1"/>
              </p:cNvSpPr>
              <p:nvPr/>
            </p:nvSpPr>
            <p:spPr bwMode="auto">
              <a:xfrm>
                <a:off x="4980" y="344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4" name="Oval 375"/>
              <p:cNvSpPr>
                <a:spLocks noChangeArrowheads="1"/>
              </p:cNvSpPr>
              <p:nvPr/>
            </p:nvSpPr>
            <p:spPr bwMode="auto">
              <a:xfrm>
                <a:off x="4859" y="3572"/>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5" name="Oval 376"/>
              <p:cNvSpPr>
                <a:spLocks noChangeArrowheads="1"/>
              </p:cNvSpPr>
              <p:nvPr/>
            </p:nvSpPr>
            <p:spPr bwMode="auto">
              <a:xfrm>
                <a:off x="4844" y="340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6" name="Oval 377"/>
              <p:cNvSpPr>
                <a:spLocks noChangeArrowheads="1"/>
              </p:cNvSpPr>
              <p:nvPr/>
            </p:nvSpPr>
            <p:spPr bwMode="auto">
              <a:xfrm>
                <a:off x="4745" y="3484"/>
                <a:ext cx="28"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7" name="Oval 378"/>
              <p:cNvSpPr>
                <a:spLocks noChangeArrowheads="1"/>
              </p:cNvSpPr>
              <p:nvPr/>
            </p:nvSpPr>
            <p:spPr bwMode="auto">
              <a:xfrm>
                <a:off x="4901" y="324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8" name="Oval 379"/>
              <p:cNvSpPr>
                <a:spLocks noChangeArrowheads="1"/>
              </p:cNvSpPr>
              <p:nvPr/>
            </p:nvSpPr>
            <p:spPr bwMode="auto">
              <a:xfrm>
                <a:off x="5029" y="3248"/>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69" name="Oval 380"/>
              <p:cNvSpPr>
                <a:spLocks noChangeArrowheads="1"/>
              </p:cNvSpPr>
              <p:nvPr/>
            </p:nvSpPr>
            <p:spPr bwMode="auto">
              <a:xfrm>
                <a:off x="5189" y="333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0" name="Oval 381"/>
              <p:cNvSpPr>
                <a:spLocks noChangeArrowheads="1"/>
              </p:cNvSpPr>
              <p:nvPr/>
            </p:nvSpPr>
            <p:spPr bwMode="auto">
              <a:xfrm>
                <a:off x="5257" y="3186"/>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1" name="Oval 382"/>
              <p:cNvSpPr>
                <a:spLocks noChangeArrowheads="1"/>
              </p:cNvSpPr>
              <p:nvPr/>
            </p:nvSpPr>
            <p:spPr bwMode="auto">
              <a:xfrm>
                <a:off x="5160" y="320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2" name="Oval 383"/>
              <p:cNvSpPr>
                <a:spLocks noChangeArrowheads="1"/>
              </p:cNvSpPr>
              <p:nvPr/>
            </p:nvSpPr>
            <p:spPr bwMode="auto">
              <a:xfrm>
                <a:off x="5204" y="307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3" name="Oval 384"/>
              <p:cNvSpPr>
                <a:spLocks noChangeArrowheads="1"/>
              </p:cNvSpPr>
              <p:nvPr/>
            </p:nvSpPr>
            <p:spPr bwMode="auto">
              <a:xfrm>
                <a:off x="5059" y="3067"/>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4" name="Oval 385"/>
              <p:cNvSpPr>
                <a:spLocks noChangeArrowheads="1"/>
              </p:cNvSpPr>
              <p:nvPr/>
            </p:nvSpPr>
            <p:spPr bwMode="auto">
              <a:xfrm>
                <a:off x="4969" y="312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5" name="Oval 386"/>
              <p:cNvSpPr>
                <a:spLocks noChangeArrowheads="1"/>
              </p:cNvSpPr>
              <p:nvPr/>
            </p:nvSpPr>
            <p:spPr bwMode="auto">
              <a:xfrm>
                <a:off x="4988" y="294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6" name="Oval 387"/>
              <p:cNvSpPr>
                <a:spLocks noChangeArrowheads="1"/>
              </p:cNvSpPr>
              <p:nvPr/>
            </p:nvSpPr>
            <p:spPr bwMode="auto">
              <a:xfrm>
                <a:off x="5175" y="2876"/>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7" name="Oval 388"/>
              <p:cNvSpPr>
                <a:spLocks noChangeArrowheads="1"/>
              </p:cNvSpPr>
              <p:nvPr/>
            </p:nvSpPr>
            <p:spPr bwMode="auto">
              <a:xfrm>
                <a:off x="5257" y="2922"/>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8" name="Oval 389"/>
              <p:cNvSpPr>
                <a:spLocks noChangeArrowheads="1"/>
              </p:cNvSpPr>
              <p:nvPr/>
            </p:nvSpPr>
            <p:spPr bwMode="auto">
              <a:xfrm>
                <a:off x="5218" y="2744"/>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79" name="Oval 390"/>
              <p:cNvSpPr>
                <a:spLocks noChangeArrowheads="1"/>
              </p:cNvSpPr>
              <p:nvPr/>
            </p:nvSpPr>
            <p:spPr bwMode="auto">
              <a:xfrm>
                <a:off x="5124" y="2757"/>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0" name="Oval 391"/>
              <p:cNvSpPr>
                <a:spLocks noChangeArrowheads="1"/>
              </p:cNvSpPr>
              <p:nvPr/>
            </p:nvSpPr>
            <p:spPr bwMode="auto">
              <a:xfrm>
                <a:off x="4993" y="2746"/>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1" name="Oval 392"/>
              <p:cNvSpPr>
                <a:spLocks noChangeArrowheads="1"/>
              </p:cNvSpPr>
              <p:nvPr/>
            </p:nvSpPr>
            <p:spPr bwMode="auto">
              <a:xfrm>
                <a:off x="4972" y="282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2" name="Oval 393"/>
              <p:cNvSpPr>
                <a:spLocks noChangeArrowheads="1"/>
              </p:cNvSpPr>
              <p:nvPr/>
            </p:nvSpPr>
            <p:spPr bwMode="auto">
              <a:xfrm>
                <a:off x="4910" y="2654"/>
                <a:ext cx="30"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3" name="Oval 394"/>
              <p:cNvSpPr>
                <a:spLocks noChangeArrowheads="1"/>
              </p:cNvSpPr>
              <p:nvPr/>
            </p:nvSpPr>
            <p:spPr bwMode="auto">
              <a:xfrm>
                <a:off x="5121" y="2654"/>
                <a:ext cx="28"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4" name="Oval 395"/>
              <p:cNvSpPr>
                <a:spLocks noChangeArrowheads="1"/>
              </p:cNvSpPr>
              <p:nvPr/>
            </p:nvSpPr>
            <p:spPr bwMode="auto">
              <a:xfrm>
                <a:off x="5123" y="2456"/>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5" name="Oval 396"/>
              <p:cNvSpPr>
                <a:spLocks noChangeArrowheads="1"/>
              </p:cNvSpPr>
              <p:nvPr/>
            </p:nvSpPr>
            <p:spPr bwMode="auto">
              <a:xfrm>
                <a:off x="5001" y="238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6" name="Oval 397"/>
              <p:cNvSpPr>
                <a:spLocks noChangeArrowheads="1"/>
              </p:cNvSpPr>
              <p:nvPr/>
            </p:nvSpPr>
            <p:spPr bwMode="auto">
              <a:xfrm>
                <a:off x="4910" y="2506"/>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7" name="Oval 398"/>
              <p:cNvSpPr>
                <a:spLocks noChangeArrowheads="1"/>
              </p:cNvSpPr>
              <p:nvPr/>
            </p:nvSpPr>
            <p:spPr bwMode="auto">
              <a:xfrm>
                <a:off x="4834" y="239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8" name="Oval 399"/>
              <p:cNvSpPr>
                <a:spLocks noChangeArrowheads="1"/>
              </p:cNvSpPr>
              <p:nvPr/>
            </p:nvSpPr>
            <p:spPr bwMode="auto">
              <a:xfrm>
                <a:off x="4805" y="2493"/>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89" name="Oval 400"/>
              <p:cNvSpPr>
                <a:spLocks noChangeArrowheads="1"/>
              </p:cNvSpPr>
              <p:nvPr/>
            </p:nvSpPr>
            <p:spPr bwMode="auto">
              <a:xfrm>
                <a:off x="4701" y="2427"/>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90" name="Oval 401"/>
              <p:cNvSpPr>
                <a:spLocks noChangeArrowheads="1"/>
              </p:cNvSpPr>
              <p:nvPr/>
            </p:nvSpPr>
            <p:spPr bwMode="auto">
              <a:xfrm>
                <a:off x="4748" y="2315"/>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91" name="Oval 402"/>
              <p:cNvSpPr>
                <a:spLocks noChangeArrowheads="1"/>
              </p:cNvSpPr>
              <p:nvPr/>
            </p:nvSpPr>
            <p:spPr bwMode="auto">
              <a:xfrm>
                <a:off x="4778" y="2221"/>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92" name="Oval 403"/>
              <p:cNvSpPr>
                <a:spLocks noChangeArrowheads="1"/>
              </p:cNvSpPr>
              <p:nvPr/>
            </p:nvSpPr>
            <p:spPr bwMode="auto">
              <a:xfrm>
                <a:off x="4886" y="233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93" name="Oval 404"/>
              <p:cNvSpPr>
                <a:spLocks noChangeArrowheads="1"/>
              </p:cNvSpPr>
              <p:nvPr/>
            </p:nvSpPr>
            <p:spPr bwMode="auto">
              <a:xfrm>
                <a:off x="4687" y="2233"/>
                <a:ext cx="27"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794" name="Oval 405"/>
              <p:cNvSpPr>
                <a:spLocks noChangeArrowheads="1"/>
              </p:cNvSpPr>
              <p:nvPr/>
            </p:nvSpPr>
            <p:spPr bwMode="auto">
              <a:xfrm>
                <a:off x="4546" y="2163"/>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grpSp>
        <p:nvGrpSpPr>
          <p:cNvPr id="20484" name="组合 1042"/>
          <p:cNvGrpSpPr/>
          <p:nvPr/>
        </p:nvGrpSpPr>
        <p:grpSpPr bwMode="auto">
          <a:xfrm>
            <a:off x="2254250" y="4006850"/>
            <a:ext cx="2058988" cy="1927225"/>
            <a:chOff x="6037263" y="-95250"/>
            <a:chExt cx="5881688" cy="5503863"/>
          </a:xfrm>
        </p:grpSpPr>
        <p:sp>
          <p:nvSpPr>
            <p:cNvPr id="20517" name="Freeform 932"/>
            <p:cNvSpPr/>
            <p:nvPr/>
          </p:nvSpPr>
          <p:spPr bwMode="auto">
            <a:xfrm>
              <a:off x="10409238" y="1741488"/>
              <a:ext cx="950913" cy="1077913"/>
            </a:xfrm>
            <a:custGeom>
              <a:avLst/>
              <a:gdLst>
                <a:gd name="T0" fmla="*/ 623919 w 253"/>
                <a:gd name="T1" fmla="*/ 0 h 287"/>
                <a:gd name="T2" fmla="*/ 229272 w 253"/>
                <a:gd name="T3" fmla="*/ 405626 h 287"/>
                <a:gd name="T4" fmla="*/ 7517 w 253"/>
                <a:gd name="T5" fmla="*/ 1036599 h 287"/>
                <a:gd name="T6" fmla="*/ 48861 w 253"/>
                <a:gd name="T7" fmla="*/ 1059134 h 287"/>
                <a:gd name="T8" fmla="*/ 642712 w 253"/>
                <a:gd name="T9" fmla="*/ 600927 h 287"/>
                <a:gd name="T10" fmla="*/ 623919 w 253"/>
                <a:gd name="T11" fmla="*/ 0 h 2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 h="287">
                  <a:moveTo>
                    <a:pt x="166" y="0"/>
                  </a:moveTo>
                  <a:cubicBezTo>
                    <a:pt x="166" y="0"/>
                    <a:pt x="115" y="14"/>
                    <a:pt x="61" y="108"/>
                  </a:cubicBezTo>
                  <a:cubicBezTo>
                    <a:pt x="39" y="148"/>
                    <a:pt x="13" y="237"/>
                    <a:pt x="2" y="276"/>
                  </a:cubicBezTo>
                  <a:cubicBezTo>
                    <a:pt x="0" y="283"/>
                    <a:pt x="8" y="287"/>
                    <a:pt x="13" y="282"/>
                  </a:cubicBezTo>
                  <a:cubicBezTo>
                    <a:pt x="47" y="244"/>
                    <a:pt x="126" y="153"/>
                    <a:pt x="171" y="160"/>
                  </a:cubicBezTo>
                  <a:cubicBezTo>
                    <a:pt x="253" y="174"/>
                    <a:pt x="166" y="0"/>
                    <a:pt x="166" y="0"/>
                  </a:cubicBezTo>
                  <a:close/>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8" name="Freeform 933"/>
            <p:cNvSpPr/>
            <p:nvPr/>
          </p:nvSpPr>
          <p:spPr bwMode="auto">
            <a:xfrm>
              <a:off x="11055350" y="1873250"/>
              <a:ext cx="766763" cy="1231900"/>
            </a:xfrm>
            <a:custGeom>
              <a:avLst/>
              <a:gdLst>
                <a:gd name="T0" fmla="*/ 575072 w 204"/>
                <a:gd name="T1" fmla="*/ 0 h 328"/>
                <a:gd name="T2" fmla="*/ 755487 w 204"/>
                <a:gd name="T3" fmla="*/ 540834 h 328"/>
                <a:gd name="T4" fmla="*/ 684073 w 204"/>
                <a:gd name="T5" fmla="*/ 1205609 h 328"/>
                <a:gd name="T6" fmla="*/ 635211 w 204"/>
                <a:gd name="T7" fmla="*/ 1209365 h 328"/>
                <a:gd name="T8" fmla="*/ 296933 w 204"/>
                <a:gd name="T9" fmla="*/ 537078 h 328"/>
                <a:gd name="T10" fmla="*/ 575072 w 204"/>
                <a:gd name="T11" fmla="*/ 0 h 3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4" h="328">
                  <a:moveTo>
                    <a:pt x="153" y="0"/>
                  </a:moveTo>
                  <a:cubicBezTo>
                    <a:pt x="153" y="0"/>
                    <a:pt x="193" y="35"/>
                    <a:pt x="201" y="144"/>
                  </a:cubicBezTo>
                  <a:cubicBezTo>
                    <a:pt x="204" y="190"/>
                    <a:pt x="189" y="281"/>
                    <a:pt x="182" y="321"/>
                  </a:cubicBezTo>
                  <a:cubicBezTo>
                    <a:pt x="181" y="328"/>
                    <a:pt x="171" y="328"/>
                    <a:pt x="169" y="322"/>
                  </a:cubicBezTo>
                  <a:cubicBezTo>
                    <a:pt x="155" y="273"/>
                    <a:pt x="123" y="156"/>
                    <a:pt x="79" y="143"/>
                  </a:cubicBezTo>
                  <a:cubicBezTo>
                    <a:pt x="0" y="121"/>
                    <a:pt x="153" y="0"/>
                    <a:pt x="153" y="0"/>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9" name="Freeform 934"/>
            <p:cNvSpPr/>
            <p:nvPr/>
          </p:nvSpPr>
          <p:spPr bwMode="auto">
            <a:xfrm>
              <a:off x="10829925" y="2162175"/>
              <a:ext cx="800100" cy="401638"/>
            </a:xfrm>
            <a:custGeom>
              <a:avLst/>
              <a:gdLst>
                <a:gd name="T0" fmla="*/ 4763 w 504"/>
                <a:gd name="T1" fmla="*/ 0 h 253"/>
                <a:gd name="T2" fmla="*/ 0 w 504"/>
                <a:gd name="T3" fmla="*/ 26988 h 253"/>
                <a:gd name="T4" fmla="*/ 15875 w 504"/>
                <a:gd name="T5" fmla="*/ 128588 h 253"/>
                <a:gd name="T6" fmla="*/ 4763 w 504"/>
                <a:gd name="T7" fmla="*/ 173038 h 253"/>
                <a:gd name="T8" fmla="*/ 71438 w 504"/>
                <a:gd name="T9" fmla="*/ 228600 h 253"/>
                <a:gd name="T10" fmla="*/ 60325 w 504"/>
                <a:gd name="T11" fmla="*/ 269875 h 253"/>
                <a:gd name="T12" fmla="*/ 338138 w 504"/>
                <a:gd name="T13" fmla="*/ 371475 h 253"/>
                <a:gd name="T14" fmla="*/ 627063 w 504"/>
                <a:gd name="T15" fmla="*/ 401638 h 253"/>
                <a:gd name="T16" fmla="*/ 639763 w 504"/>
                <a:gd name="T17" fmla="*/ 357188 h 253"/>
                <a:gd name="T18" fmla="*/ 722313 w 504"/>
                <a:gd name="T19" fmla="*/ 334963 h 253"/>
                <a:gd name="T20" fmla="*/ 733425 w 504"/>
                <a:gd name="T21" fmla="*/ 293688 h 253"/>
                <a:gd name="T22" fmla="*/ 788988 w 504"/>
                <a:gd name="T23" fmla="*/ 206375 h 253"/>
                <a:gd name="T24" fmla="*/ 800100 w 504"/>
                <a:gd name="T25" fmla="*/ 180975 h 253"/>
                <a:gd name="T26" fmla="*/ 414338 w 504"/>
                <a:gd name="T27" fmla="*/ 38100 h 253"/>
                <a:gd name="T28" fmla="*/ 4763 w 504"/>
                <a:gd name="T29" fmla="*/ 0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4" h="253">
                  <a:moveTo>
                    <a:pt x="3" y="0"/>
                  </a:moveTo>
                  <a:lnTo>
                    <a:pt x="0" y="17"/>
                  </a:lnTo>
                  <a:lnTo>
                    <a:pt x="10" y="81"/>
                  </a:lnTo>
                  <a:lnTo>
                    <a:pt x="3" y="109"/>
                  </a:lnTo>
                  <a:lnTo>
                    <a:pt x="45" y="144"/>
                  </a:lnTo>
                  <a:lnTo>
                    <a:pt x="38" y="170"/>
                  </a:lnTo>
                  <a:lnTo>
                    <a:pt x="213" y="234"/>
                  </a:lnTo>
                  <a:lnTo>
                    <a:pt x="395" y="253"/>
                  </a:lnTo>
                  <a:lnTo>
                    <a:pt x="403" y="225"/>
                  </a:lnTo>
                  <a:lnTo>
                    <a:pt x="455" y="211"/>
                  </a:lnTo>
                  <a:lnTo>
                    <a:pt x="462" y="185"/>
                  </a:lnTo>
                  <a:lnTo>
                    <a:pt x="497" y="130"/>
                  </a:lnTo>
                  <a:lnTo>
                    <a:pt x="504" y="114"/>
                  </a:lnTo>
                  <a:lnTo>
                    <a:pt x="261" y="24"/>
                  </a:lnTo>
                  <a:lnTo>
                    <a:pt x="3" y="0"/>
                  </a:lnTo>
                  <a:close/>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0" name="Freeform 935"/>
            <p:cNvSpPr/>
            <p:nvPr/>
          </p:nvSpPr>
          <p:spPr bwMode="auto">
            <a:xfrm>
              <a:off x="10829925" y="2162175"/>
              <a:ext cx="800100" cy="401638"/>
            </a:xfrm>
            <a:custGeom>
              <a:avLst/>
              <a:gdLst>
                <a:gd name="T0" fmla="*/ 4763 w 504"/>
                <a:gd name="T1" fmla="*/ 0 h 253"/>
                <a:gd name="T2" fmla="*/ 0 w 504"/>
                <a:gd name="T3" fmla="*/ 26988 h 253"/>
                <a:gd name="T4" fmla="*/ 15875 w 504"/>
                <a:gd name="T5" fmla="*/ 128588 h 253"/>
                <a:gd name="T6" fmla="*/ 4763 w 504"/>
                <a:gd name="T7" fmla="*/ 173038 h 253"/>
                <a:gd name="T8" fmla="*/ 71438 w 504"/>
                <a:gd name="T9" fmla="*/ 228600 h 253"/>
                <a:gd name="T10" fmla="*/ 60325 w 504"/>
                <a:gd name="T11" fmla="*/ 269875 h 253"/>
                <a:gd name="T12" fmla="*/ 338138 w 504"/>
                <a:gd name="T13" fmla="*/ 371475 h 253"/>
                <a:gd name="T14" fmla="*/ 627063 w 504"/>
                <a:gd name="T15" fmla="*/ 401638 h 253"/>
                <a:gd name="T16" fmla="*/ 639763 w 504"/>
                <a:gd name="T17" fmla="*/ 357188 h 253"/>
                <a:gd name="T18" fmla="*/ 722313 w 504"/>
                <a:gd name="T19" fmla="*/ 334963 h 253"/>
                <a:gd name="T20" fmla="*/ 733425 w 504"/>
                <a:gd name="T21" fmla="*/ 293688 h 253"/>
                <a:gd name="T22" fmla="*/ 788988 w 504"/>
                <a:gd name="T23" fmla="*/ 206375 h 253"/>
                <a:gd name="T24" fmla="*/ 800100 w 504"/>
                <a:gd name="T25" fmla="*/ 180975 h 253"/>
                <a:gd name="T26" fmla="*/ 414338 w 504"/>
                <a:gd name="T27" fmla="*/ 38100 h 253"/>
                <a:gd name="T28" fmla="*/ 4763 w 504"/>
                <a:gd name="T29" fmla="*/ 0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4" h="253">
                  <a:moveTo>
                    <a:pt x="3" y="0"/>
                  </a:moveTo>
                  <a:lnTo>
                    <a:pt x="0" y="17"/>
                  </a:lnTo>
                  <a:lnTo>
                    <a:pt x="10" y="81"/>
                  </a:lnTo>
                  <a:lnTo>
                    <a:pt x="3" y="109"/>
                  </a:lnTo>
                  <a:lnTo>
                    <a:pt x="45" y="144"/>
                  </a:lnTo>
                  <a:lnTo>
                    <a:pt x="38" y="170"/>
                  </a:lnTo>
                  <a:lnTo>
                    <a:pt x="213" y="234"/>
                  </a:lnTo>
                  <a:lnTo>
                    <a:pt x="395" y="253"/>
                  </a:lnTo>
                  <a:lnTo>
                    <a:pt x="403" y="225"/>
                  </a:lnTo>
                  <a:lnTo>
                    <a:pt x="455" y="211"/>
                  </a:lnTo>
                  <a:lnTo>
                    <a:pt x="462" y="185"/>
                  </a:lnTo>
                  <a:lnTo>
                    <a:pt x="497" y="130"/>
                  </a:lnTo>
                  <a:lnTo>
                    <a:pt x="504" y="114"/>
                  </a:lnTo>
                  <a:lnTo>
                    <a:pt x="261" y="2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1" name="Freeform 936"/>
            <p:cNvSpPr/>
            <p:nvPr/>
          </p:nvSpPr>
          <p:spPr bwMode="auto">
            <a:xfrm>
              <a:off x="10834688" y="182563"/>
              <a:ext cx="1084263" cy="2160588"/>
            </a:xfrm>
            <a:custGeom>
              <a:avLst/>
              <a:gdLst>
                <a:gd name="T0" fmla="*/ 795376 w 289"/>
                <a:gd name="T1" fmla="*/ 2160588 h 575"/>
                <a:gd name="T2" fmla="*/ 900426 w 289"/>
                <a:gd name="T3" fmla="*/ 1792349 h 575"/>
                <a:gd name="T4" fmla="*/ 855405 w 289"/>
                <a:gd name="T5" fmla="*/ 52606 h 575"/>
                <a:gd name="T6" fmla="*/ 63780 w 289"/>
                <a:gd name="T7" fmla="*/ 1604471 h 575"/>
                <a:gd name="T8" fmla="*/ 0 w 289"/>
                <a:gd name="T9" fmla="*/ 1980226 h 575"/>
                <a:gd name="T10" fmla="*/ 795376 w 289"/>
                <a:gd name="T11" fmla="*/ 2160588 h 5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9" h="575">
                  <a:moveTo>
                    <a:pt x="212" y="575"/>
                  </a:moveTo>
                  <a:cubicBezTo>
                    <a:pt x="223" y="544"/>
                    <a:pt x="232" y="512"/>
                    <a:pt x="240" y="477"/>
                  </a:cubicBezTo>
                  <a:cubicBezTo>
                    <a:pt x="280" y="300"/>
                    <a:pt x="289" y="28"/>
                    <a:pt x="228" y="14"/>
                  </a:cubicBezTo>
                  <a:cubicBezTo>
                    <a:pt x="166" y="0"/>
                    <a:pt x="57" y="249"/>
                    <a:pt x="17" y="427"/>
                  </a:cubicBezTo>
                  <a:cubicBezTo>
                    <a:pt x="9" y="461"/>
                    <a:pt x="3" y="495"/>
                    <a:pt x="0" y="527"/>
                  </a:cubicBezTo>
                  <a:cubicBezTo>
                    <a:pt x="212" y="575"/>
                    <a:pt x="212" y="575"/>
                    <a:pt x="212" y="575"/>
                  </a:cubicBezTo>
                </a:path>
              </a:pathLst>
            </a:custGeom>
            <a:solidFill>
              <a:srgbClr val="60C6E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2" name="Freeform 937"/>
            <p:cNvSpPr/>
            <p:nvPr/>
          </p:nvSpPr>
          <p:spPr bwMode="auto">
            <a:xfrm>
              <a:off x="10834688" y="2335213"/>
              <a:ext cx="717550" cy="209550"/>
            </a:xfrm>
            <a:custGeom>
              <a:avLst/>
              <a:gdLst>
                <a:gd name="T0" fmla="*/ 695009 w 191"/>
                <a:gd name="T1" fmla="*/ 209550 h 56"/>
                <a:gd name="T2" fmla="*/ 717550 w 191"/>
                <a:gd name="T3" fmla="*/ 160904 h 56"/>
                <a:gd name="T4" fmla="*/ 0 w 191"/>
                <a:gd name="T5" fmla="*/ 0 h 56"/>
                <a:gd name="T6" fmla="*/ 0 w 191"/>
                <a:gd name="T7" fmla="*/ 52388 h 56"/>
                <a:gd name="T8" fmla="*/ 695009 w 191"/>
                <a:gd name="T9" fmla="*/ 20955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56">
                  <a:moveTo>
                    <a:pt x="185" y="56"/>
                  </a:moveTo>
                  <a:cubicBezTo>
                    <a:pt x="187" y="52"/>
                    <a:pt x="189" y="48"/>
                    <a:pt x="191" y="43"/>
                  </a:cubicBezTo>
                  <a:cubicBezTo>
                    <a:pt x="0" y="0"/>
                    <a:pt x="0" y="0"/>
                    <a:pt x="0" y="0"/>
                  </a:cubicBezTo>
                  <a:cubicBezTo>
                    <a:pt x="0" y="5"/>
                    <a:pt x="0" y="9"/>
                    <a:pt x="0" y="14"/>
                  </a:cubicBezTo>
                  <a:cubicBezTo>
                    <a:pt x="185" y="56"/>
                    <a:pt x="185" y="56"/>
                    <a:pt x="185" y="56"/>
                  </a:cubicBezTo>
                </a:path>
              </a:pathLst>
            </a:custGeom>
            <a:solidFill>
              <a:srgbClr val="A6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3" name="Freeform 938"/>
            <p:cNvSpPr/>
            <p:nvPr/>
          </p:nvSpPr>
          <p:spPr bwMode="auto">
            <a:xfrm>
              <a:off x="10890250" y="2432050"/>
              <a:ext cx="566738" cy="222250"/>
            </a:xfrm>
            <a:custGeom>
              <a:avLst/>
              <a:gdLst>
                <a:gd name="T0" fmla="*/ 502933 w 151"/>
                <a:gd name="T1" fmla="*/ 222250 h 59"/>
                <a:gd name="T2" fmla="*/ 566738 w 151"/>
                <a:gd name="T3" fmla="*/ 131843 h 59"/>
                <a:gd name="T4" fmla="*/ 0 w 151"/>
                <a:gd name="T5" fmla="*/ 0 h 59"/>
                <a:gd name="T6" fmla="*/ 22519 w 151"/>
                <a:gd name="T7" fmla="*/ 109242 h 59"/>
                <a:gd name="T8" fmla="*/ 502933 w 151"/>
                <a:gd name="T9" fmla="*/ 22225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 h="59">
                  <a:moveTo>
                    <a:pt x="134" y="59"/>
                  </a:moveTo>
                  <a:cubicBezTo>
                    <a:pt x="140" y="51"/>
                    <a:pt x="146" y="43"/>
                    <a:pt x="151" y="35"/>
                  </a:cubicBezTo>
                  <a:cubicBezTo>
                    <a:pt x="0" y="0"/>
                    <a:pt x="0" y="0"/>
                    <a:pt x="0" y="0"/>
                  </a:cubicBezTo>
                  <a:cubicBezTo>
                    <a:pt x="2" y="11"/>
                    <a:pt x="3" y="20"/>
                    <a:pt x="6" y="29"/>
                  </a:cubicBezTo>
                  <a:cubicBezTo>
                    <a:pt x="134" y="59"/>
                    <a:pt x="134" y="59"/>
                    <a:pt x="134" y="59"/>
                  </a:cubicBezTo>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4" name="Freeform 939"/>
            <p:cNvSpPr/>
            <p:nvPr/>
          </p:nvSpPr>
          <p:spPr bwMode="auto">
            <a:xfrm>
              <a:off x="10823575" y="2189163"/>
              <a:ext cx="795338" cy="288925"/>
            </a:xfrm>
            <a:custGeom>
              <a:avLst/>
              <a:gdLst>
                <a:gd name="T0" fmla="*/ 754070 w 212"/>
                <a:gd name="T1" fmla="*/ 288925 h 77"/>
                <a:gd name="T2" fmla="*/ 795338 w 212"/>
                <a:gd name="T3" fmla="*/ 180109 h 77"/>
                <a:gd name="T4" fmla="*/ 7503 w 212"/>
                <a:gd name="T5" fmla="*/ 0 h 77"/>
                <a:gd name="T6" fmla="*/ 0 w 212"/>
                <a:gd name="T7" fmla="*/ 116320 h 77"/>
                <a:gd name="T8" fmla="*/ 754070 w 212"/>
                <a:gd name="T9" fmla="*/ 288925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77">
                  <a:moveTo>
                    <a:pt x="201" y="77"/>
                  </a:moveTo>
                  <a:cubicBezTo>
                    <a:pt x="205" y="67"/>
                    <a:pt x="209" y="58"/>
                    <a:pt x="212" y="48"/>
                  </a:cubicBezTo>
                  <a:cubicBezTo>
                    <a:pt x="2" y="0"/>
                    <a:pt x="2" y="0"/>
                    <a:pt x="2" y="0"/>
                  </a:cubicBezTo>
                  <a:cubicBezTo>
                    <a:pt x="1" y="11"/>
                    <a:pt x="0" y="21"/>
                    <a:pt x="0" y="31"/>
                  </a:cubicBezTo>
                  <a:cubicBezTo>
                    <a:pt x="201" y="77"/>
                    <a:pt x="201" y="77"/>
                    <a:pt x="201" y="77"/>
                  </a:cubicBezTo>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5" name="Freeform 940"/>
            <p:cNvSpPr/>
            <p:nvPr/>
          </p:nvSpPr>
          <p:spPr bwMode="auto">
            <a:xfrm>
              <a:off x="11637963" y="-95250"/>
              <a:ext cx="131763" cy="344488"/>
            </a:xfrm>
            <a:custGeom>
              <a:avLst/>
              <a:gdLst>
                <a:gd name="T0" fmla="*/ 101646 w 35"/>
                <a:gd name="T1" fmla="*/ 344488 h 92"/>
                <a:gd name="T2" fmla="*/ 127998 w 35"/>
                <a:gd name="T3" fmla="*/ 0 h 92"/>
                <a:gd name="T4" fmla="*/ 0 w 35"/>
                <a:gd name="T5" fmla="*/ 318277 h 92"/>
                <a:gd name="T6" fmla="*/ 101646 w 35"/>
                <a:gd name="T7" fmla="*/ 344488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92">
                  <a:moveTo>
                    <a:pt x="27" y="92"/>
                  </a:moveTo>
                  <a:cubicBezTo>
                    <a:pt x="34" y="37"/>
                    <a:pt x="35" y="1"/>
                    <a:pt x="34" y="0"/>
                  </a:cubicBezTo>
                  <a:cubicBezTo>
                    <a:pt x="32" y="0"/>
                    <a:pt x="17" y="33"/>
                    <a:pt x="0" y="85"/>
                  </a:cubicBezTo>
                  <a:cubicBezTo>
                    <a:pt x="27" y="92"/>
                    <a:pt x="27" y="92"/>
                    <a:pt x="27" y="92"/>
                  </a:cubicBezTo>
                </a:path>
              </a:pathLst>
            </a:custGeom>
            <a:solidFill>
              <a:srgbClr val="942C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6" name="Freeform 941"/>
            <p:cNvSpPr/>
            <p:nvPr/>
          </p:nvSpPr>
          <p:spPr bwMode="auto">
            <a:xfrm>
              <a:off x="11374438" y="65088"/>
              <a:ext cx="474663" cy="560388"/>
            </a:xfrm>
            <a:custGeom>
              <a:avLst/>
              <a:gdLst>
                <a:gd name="T0" fmla="*/ 474663 w 126"/>
                <a:gd name="T1" fmla="*/ 560388 h 149"/>
                <a:gd name="T2" fmla="*/ 350347 w 126"/>
                <a:gd name="T3" fmla="*/ 3761 h 149"/>
                <a:gd name="T4" fmla="*/ 0 w 126"/>
                <a:gd name="T5" fmla="*/ 451319 h 149"/>
                <a:gd name="T6" fmla="*/ 474663 w 126"/>
                <a:gd name="T7" fmla="*/ 560388 h 1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149">
                  <a:moveTo>
                    <a:pt x="126" y="149"/>
                  </a:moveTo>
                  <a:cubicBezTo>
                    <a:pt x="121" y="63"/>
                    <a:pt x="101" y="3"/>
                    <a:pt x="93" y="1"/>
                  </a:cubicBezTo>
                  <a:cubicBezTo>
                    <a:pt x="86" y="0"/>
                    <a:pt x="43" y="45"/>
                    <a:pt x="0" y="120"/>
                  </a:cubicBezTo>
                  <a:cubicBezTo>
                    <a:pt x="126" y="149"/>
                    <a:pt x="126" y="149"/>
                    <a:pt x="126" y="149"/>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7" name="Freeform 942"/>
            <p:cNvSpPr/>
            <p:nvPr/>
          </p:nvSpPr>
          <p:spPr bwMode="auto">
            <a:xfrm>
              <a:off x="11277600" y="836613"/>
              <a:ext cx="446088" cy="446088"/>
            </a:xfrm>
            <a:custGeom>
              <a:avLst/>
              <a:gdLst>
                <a:gd name="T0" fmla="*/ 423596 w 119"/>
                <a:gd name="T1" fmla="*/ 266153 h 119"/>
                <a:gd name="T2" fmla="*/ 179935 w 119"/>
                <a:gd name="T3" fmla="*/ 419848 h 119"/>
                <a:gd name="T4" fmla="*/ 26240 w 119"/>
                <a:gd name="T5" fmla="*/ 176186 h 119"/>
                <a:gd name="T6" fmla="*/ 269902 w 119"/>
                <a:gd name="T7" fmla="*/ 26240 h 119"/>
                <a:gd name="T8" fmla="*/ 423596 w 119"/>
                <a:gd name="T9" fmla="*/ 266153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119">
                  <a:moveTo>
                    <a:pt x="113" y="71"/>
                  </a:moveTo>
                  <a:cubicBezTo>
                    <a:pt x="106" y="100"/>
                    <a:pt x="77" y="119"/>
                    <a:pt x="48" y="112"/>
                  </a:cubicBezTo>
                  <a:cubicBezTo>
                    <a:pt x="19" y="105"/>
                    <a:pt x="0" y="76"/>
                    <a:pt x="7" y="47"/>
                  </a:cubicBezTo>
                  <a:cubicBezTo>
                    <a:pt x="14" y="18"/>
                    <a:pt x="43" y="0"/>
                    <a:pt x="72" y="7"/>
                  </a:cubicBezTo>
                  <a:cubicBezTo>
                    <a:pt x="101" y="13"/>
                    <a:pt x="119" y="42"/>
                    <a:pt x="113" y="71"/>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8" name="Freeform 943"/>
            <p:cNvSpPr/>
            <p:nvPr/>
          </p:nvSpPr>
          <p:spPr bwMode="auto">
            <a:xfrm>
              <a:off x="11318875" y="877888"/>
              <a:ext cx="363538" cy="363538"/>
            </a:xfrm>
            <a:custGeom>
              <a:avLst/>
              <a:gdLst>
                <a:gd name="T0" fmla="*/ 56217 w 97"/>
                <a:gd name="T1" fmla="*/ 82452 h 97"/>
                <a:gd name="T2" fmla="*/ 281086 w 97"/>
                <a:gd name="T3" fmla="*/ 56217 h 97"/>
                <a:gd name="T4" fmla="*/ 307321 w 97"/>
                <a:gd name="T5" fmla="*/ 281086 h 97"/>
                <a:gd name="T6" fmla="*/ 82452 w 97"/>
                <a:gd name="T7" fmla="*/ 307321 h 97"/>
                <a:gd name="T8" fmla="*/ 56217 w 97"/>
                <a:gd name="T9" fmla="*/ 82452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97">
                  <a:moveTo>
                    <a:pt x="15" y="22"/>
                  </a:moveTo>
                  <a:cubicBezTo>
                    <a:pt x="30" y="3"/>
                    <a:pt x="57" y="0"/>
                    <a:pt x="75" y="15"/>
                  </a:cubicBezTo>
                  <a:cubicBezTo>
                    <a:pt x="94" y="29"/>
                    <a:pt x="97" y="56"/>
                    <a:pt x="82" y="75"/>
                  </a:cubicBezTo>
                  <a:cubicBezTo>
                    <a:pt x="68" y="93"/>
                    <a:pt x="41" y="97"/>
                    <a:pt x="22" y="82"/>
                  </a:cubicBezTo>
                  <a:cubicBezTo>
                    <a:pt x="4" y="67"/>
                    <a:pt x="0" y="40"/>
                    <a:pt x="15" y="22"/>
                  </a:cubicBezTo>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9" name="Freeform 944"/>
            <p:cNvSpPr>
              <a:spLocks noEditPoints="1"/>
            </p:cNvSpPr>
            <p:nvPr/>
          </p:nvSpPr>
          <p:spPr bwMode="auto">
            <a:xfrm>
              <a:off x="11341100" y="895350"/>
              <a:ext cx="222250" cy="260350"/>
            </a:xfrm>
            <a:custGeom>
              <a:avLst/>
              <a:gdLst>
                <a:gd name="T0" fmla="*/ 199648 w 59"/>
                <a:gd name="T1" fmla="*/ 7546 h 69"/>
                <a:gd name="T2" fmla="*/ 222250 w 59"/>
                <a:gd name="T3" fmla="*/ 15093 h 69"/>
                <a:gd name="T4" fmla="*/ 30136 w 59"/>
                <a:gd name="T5" fmla="*/ 260350 h 69"/>
                <a:gd name="T6" fmla="*/ 18835 w 59"/>
                <a:gd name="T7" fmla="*/ 237711 h 69"/>
                <a:gd name="T8" fmla="*/ 199648 w 59"/>
                <a:gd name="T9" fmla="*/ 7546 h 69"/>
                <a:gd name="T10" fmla="*/ 11301 w 59"/>
                <a:gd name="T11" fmla="*/ 222618 h 69"/>
                <a:gd name="T12" fmla="*/ 184581 w 59"/>
                <a:gd name="T13" fmla="*/ 3773 h 69"/>
                <a:gd name="T14" fmla="*/ 135610 w 59"/>
                <a:gd name="T15" fmla="*/ 3773 h 69"/>
                <a:gd name="T16" fmla="*/ 0 w 59"/>
                <a:gd name="T17" fmla="*/ 173567 h 69"/>
                <a:gd name="T18" fmla="*/ 11301 w 59"/>
                <a:gd name="T19" fmla="*/ 222618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 h="69">
                  <a:moveTo>
                    <a:pt x="53" y="2"/>
                  </a:moveTo>
                  <a:cubicBezTo>
                    <a:pt x="55" y="2"/>
                    <a:pt x="57" y="3"/>
                    <a:pt x="59" y="4"/>
                  </a:cubicBezTo>
                  <a:cubicBezTo>
                    <a:pt x="8" y="69"/>
                    <a:pt x="8" y="69"/>
                    <a:pt x="8" y="69"/>
                  </a:cubicBezTo>
                  <a:cubicBezTo>
                    <a:pt x="7" y="67"/>
                    <a:pt x="6" y="65"/>
                    <a:pt x="5" y="63"/>
                  </a:cubicBezTo>
                  <a:cubicBezTo>
                    <a:pt x="53" y="2"/>
                    <a:pt x="53" y="2"/>
                    <a:pt x="53" y="2"/>
                  </a:cubicBezTo>
                  <a:moveTo>
                    <a:pt x="3" y="59"/>
                  </a:moveTo>
                  <a:cubicBezTo>
                    <a:pt x="49" y="1"/>
                    <a:pt x="49" y="1"/>
                    <a:pt x="49" y="1"/>
                  </a:cubicBezTo>
                  <a:cubicBezTo>
                    <a:pt x="44" y="0"/>
                    <a:pt x="40" y="0"/>
                    <a:pt x="36" y="1"/>
                  </a:cubicBezTo>
                  <a:cubicBezTo>
                    <a:pt x="0" y="46"/>
                    <a:pt x="0" y="46"/>
                    <a:pt x="0" y="46"/>
                  </a:cubicBezTo>
                  <a:cubicBezTo>
                    <a:pt x="0" y="51"/>
                    <a:pt x="1" y="55"/>
                    <a:pt x="3" y="5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0" name="Freeform 945"/>
            <p:cNvSpPr/>
            <p:nvPr/>
          </p:nvSpPr>
          <p:spPr bwMode="auto">
            <a:xfrm>
              <a:off x="11041063" y="1914525"/>
              <a:ext cx="379413" cy="1066800"/>
            </a:xfrm>
            <a:custGeom>
              <a:avLst/>
              <a:gdLst>
                <a:gd name="T0" fmla="*/ 26296 w 101"/>
                <a:gd name="T1" fmla="*/ 1063044 h 284"/>
                <a:gd name="T2" fmla="*/ 60105 w 101"/>
                <a:gd name="T3" fmla="*/ 1040506 h 284"/>
                <a:gd name="T4" fmla="*/ 353117 w 101"/>
                <a:gd name="T5" fmla="*/ 176548 h 284"/>
                <a:gd name="T6" fmla="*/ 262960 w 101"/>
                <a:gd name="T7" fmla="*/ 15025 h 284"/>
                <a:gd name="T8" fmla="*/ 112697 w 101"/>
                <a:gd name="T9" fmla="*/ 120203 h 284"/>
                <a:gd name="T10" fmla="*/ 3757 w 101"/>
                <a:gd name="T11" fmla="*/ 1029237 h 284"/>
                <a:gd name="T12" fmla="*/ 26296 w 101"/>
                <a:gd name="T13" fmla="*/ 1063044 h 2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1" h="284">
                  <a:moveTo>
                    <a:pt x="7" y="283"/>
                  </a:moveTo>
                  <a:cubicBezTo>
                    <a:pt x="11" y="284"/>
                    <a:pt x="15" y="281"/>
                    <a:pt x="16" y="277"/>
                  </a:cubicBezTo>
                  <a:cubicBezTo>
                    <a:pt x="94" y="47"/>
                    <a:pt x="94" y="47"/>
                    <a:pt x="94" y="47"/>
                  </a:cubicBezTo>
                  <a:cubicBezTo>
                    <a:pt x="101" y="28"/>
                    <a:pt x="89" y="8"/>
                    <a:pt x="70" y="4"/>
                  </a:cubicBezTo>
                  <a:cubicBezTo>
                    <a:pt x="51" y="0"/>
                    <a:pt x="32" y="13"/>
                    <a:pt x="30" y="32"/>
                  </a:cubicBezTo>
                  <a:cubicBezTo>
                    <a:pt x="1" y="274"/>
                    <a:pt x="1" y="274"/>
                    <a:pt x="1" y="274"/>
                  </a:cubicBezTo>
                  <a:cubicBezTo>
                    <a:pt x="0" y="278"/>
                    <a:pt x="3" y="282"/>
                    <a:pt x="7" y="283"/>
                  </a:cubicBezTo>
                </a:path>
              </a:pathLst>
            </a:custGeom>
            <a:solidFill>
              <a:srgbClr val="D32A2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1" name="Freeform 946"/>
            <p:cNvSpPr/>
            <p:nvPr/>
          </p:nvSpPr>
          <p:spPr bwMode="auto">
            <a:xfrm>
              <a:off x="11483975" y="2022475"/>
              <a:ext cx="327025" cy="1079500"/>
            </a:xfrm>
            <a:custGeom>
              <a:avLst/>
              <a:gdLst>
                <a:gd name="T0" fmla="*/ 240570 w 87"/>
                <a:gd name="T1" fmla="*/ 0 h 287"/>
                <a:gd name="T2" fmla="*/ 146597 w 87"/>
                <a:gd name="T3" fmla="*/ 319713 h 287"/>
                <a:gd name="T4" fmla="*/ 146597 w 87"/>
                <a:gd name="T5" fmla="*/ 319713 h 287"/>
                <a:gd name="T6" fmla="*/ 135321 w 87"/>
                <a:gd name="T7" fmla="*/ 346042 h 287"/>
                <a:gd name="T8" fmla="*/ 93973 w 87"/>
                <a:gd name="T9" fmla="*/ 455120 h 287"/>
                <a:gd name="T10" fmla="*/ 93973 w 87"/>
                <a:gd name="T11" fmla="*/ 455120 h 287"/>
                <a:gd name="T12" fmla="*/ 75178 w 87"/>
                <a:gd name="T13" fmla="*/ 447598 h 287"/>
                <a:gd name="T14" fmla="*/ 67660 w 87"/>
                <a:gd name="T15" fmla="*/ 473927 h 287"/>
                <a:gd name="T16" fmla="*/ 45107 w 87"/>
                <a:gd name="T17" fmla="*/ 522824 h 287"/>
                <a:gd name="T18" fmla="*/ 45107 w 87"/>
                <a:gd name="T19" fmla="*/ 522824 h 287"/>
                <a:gd name="T20" fmla="*/ 0 w 87"/>
                <a:gd name="T21" fmla="*/ 511540 h 287"/>
                <a:gd name="T22" fmla="*/ 206740 w 87"/>
                <a:gd name="T23" fmla="*/ 1060693 h 287"/>
                <a:gd name="T24" fmla="*/ 229293 w 87"/>
                <a:gd name="T25" fmla="*/ 1079500 h 287"/>
                <a:gd name="T26" fmla="*/ 255606 w 87"/>
                <a:gd name="T27" fmla="*/ 1056932 h 287"/>
                <a:gd name="T28" fmla="*/ 327025 w 87"/>
                <a:gd name="T29" fmla="*/ 443836 h 287"/>
                <a:gd name="T30" fmla="*/ 327025 w 87"/>
                <a:gd name="T31" fmla="*/ 391178 h 287"/>
                <a:gd name="T32" fmla="*/ 240570 w 87"/>
                <a:gd name="T33" fmla="*/ 0 h 2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7" h="287">
                  <a:moveTo>
                    <a:pt x="64" y="0"/>
                  </a:moveTo>
                  <a:cubicBezTo>
                    <a:pt x="57" y="30"/>
                    <a:pt x="48" y="58"/>
                    <a:pt x="39" y="85"/>
                  </a:cubicBezTo>
                  <a:cubicBezTo>
                    <a:pt x="39" y="85"/>
                    <a:pt x="39" y="85"/>
                    <a:pt x="39" y="85"/>
                  </a:cubicBezTo>
                  <a:cubicBezTo>
                    <a:pt x="36" y="92"/>
                    <a:pt x="36" y="92"/>
                    <a:pt x="36" y="92"/>
                  </a:cubicBezTo>
                  <a:cubicBezTo>
                    <a:pt x="33" y="102"/>
                    <a:pt x="29" y="111"/>
                    <a:pt x="25" y="121"/>
                  </a:cubicBezTo>
                  <a:cubicBezTo>
                    <a:pt x="25" y="121"/>
                    <a:pt x="25" y="121"/>
                    <a:pt x="25" y="121"/>
                  </a:cubicBezTo>
                  <a:cubicBezTo>
                    <a:pt x="20" y="119"/>
                    <a:pt x="20" y="119"/>
                    <a:pt x="20" y="119"/>
                  </a:cubicBezTo>
                  <a:cubicBezTo>
                    <a:pt x="18" y="126"/>
                    <a:pt x="18" y="126"/>
                    <a:pt x="18" y="126"/>
                  </a:cubicBezTo>
                  <a:cubicBezTo>
                    <a:pt x="16" y="131"/>
                    <a:pt x="14" y="135"/>
                    <a:pt x="12" y="139"/>
                  </a:cubicBezTo>
                  <a:cubicBezTo>
                    <a:pt x="12" y="139"/>
                    <a:pt x="12" y="139"/>
                    <a:pt x="12" y="139"/>
                  </a:cubicBezTo>
                  <a:cubicBezTo>
                    <a:pt x="0" y="136"/>
                    <a:pt x="0" y="136"/>
                    <a:pt x="0" y="136"/>
                  </a:cubicBezTo>
                  <a:cubicBezTo>
                    <a:pt x="26" y="178"/>
                    <a:pt x="45" y="247"/>
                    <a:pt x="55" y="282"/>
                  </a:cubicBezTo>
                  <a:cubicBezTo>
                    <a:pt x="56" y="285"/>
                    <a:pt x="59" y="287"/>
                    <a:pt x="61" y="287"/>
                  </a:cubicBezTo>
                  <a:cubicBezTo>
                    <a:pt x="64" y="287"/>
                    <a:pt x="67" y="285"/>
                    <a:pt x="68" y="281"/>
                  </a:cubicBezTo>
                  <a:cubicBezTo>
                    <a:pt x="74" y="245"/>
                    <a:pt x="87" y="167"/>
                    <a:pt x="87" y="118"/>
                  </a:cubicBezTo>
                  <a:cubicBezTo>
                    <a:pt x="87" y="113"/>
                    <a:pt x="87" y="108"/>
                    <a:pt x="87" y="104"/>
                  </a:cubicBezTo>
                  <a:cubicBezTo>
                    <a:pt x="83" y="56"/>
                    <a:pt x="73" y="23"/>
                    <a:pt x="64" y="0"/>
                  </a:cubicBezTo>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2" name="Freeform 947"/>
            <p:cNvSpPr/>
            <p:nvPr/>
          </p:nvSpPr>
          <p:spPr bwMode="auto">
            <a:xfrm>
              <a:off x="11322050" y="2274888"/>
              <a:ext cx="307975" cy="93663"/>
            </a:xfrm>
            <a:custGeom>
              <a:avLst/>
              <a:gdLst>
                <a:gd name="T0" fmla="*/ 11113 w 194"/>
                <a:gd name="T1" fmla="*/ 0 h 59"/>
                <a:gd name="T2" fmla="*/ 0 w 194"/>
                <a:gd name="T3" fmla="*/ 26988 h 59"/>
                <a:gd name="T4" fmla="*/ 296863 w 194"/>
                <a:gd name="T5" fmla="*/ 93663 h 59"/>
                <a:gd name="T6" fmla="*/ 296863 w 194"/>
                <a:gd name="T7" fmla="*/ 93663 h 59"/>
                <a:gd name="T8" fmla="*/ 307975 w 194"/>
                <a:gd name="T9" fmla="*/ 68263 h 59"/>
                <a:gd name="T10" fmla="*/ 11113 w 194"/>
                <a:gd name="T11" fmla="*/ 0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 h="59">
                  <a:moveTo>
                    <a:pt x="7" y="0"/>
                  </a:moveTo>
                  <a:lnTo>
                    <a:pt x="0" y="17"/>
                  </a:lnTo>
                  <a:lnTo>
                    <a:pt x="187" y="59"/>
                  </a:lnTo>
                  <a:lnTo>
                    <a:pt x="194" y="43"/>
                  </a:lnTo>
                  <a:lnTo>
                    <a:pt x="7" y="0"/>
                  </a:lnTo>
                  <a:close/>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3" name="Freeform 948"/>
            <p:cNvSpPr/>
            <p:nvPr/>
          </p:nvSpPr>
          <p:spPr bwMode="auto">
            <a:xfrm>
              <a:off x="11322050" y="2274888"/>
              <a:ext cx="307975" cy="93663"/>
            </a:xfrm>
            <a:custGeom>
              <a:avLst/>
              <a:gdLst>
                <a:gd name="T0" fmla="*/ 11113 w 194"/>
                <a:gd name="T1" fmla="*/ 0 h 59"/>
                <a:gd name="T2" fmla="*/ 0 w 194"/>
                <a:gd name="T3" fmla="*/ 26988 h 59"/>
                <a:gd name="T4" fmla="*/ 296863 w 194"/>
                <a:gd name="T5" fmla="*/ 93663 h 59"/>
                <a:gd name="T6" fmla="*/ 296863 w 194"/>
                <a:gd name="T7" fmla="*/ 93663 h 59"/>
                <a:gd name="T8" fmla="*/ 307975 w 194"/>
                <a:gd name="T9" fmla="*/ 68263 h 59"/>
                <a:gd name="T10" fmla="*/ 11113 w 194"/>
                <a:gd name="T11" fmla="*/ 0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 h="59">
                  <a:moveTo>
                    <a:pt x="7" y="0"/>
                  </a:moveTo>
                  <a:lnTo>
                    <a:pt x="0" y="17"/>
                  </a:lnTo>
                  <a:lnTo>
                    <a:pt x="187" y="59"/>
                  </a:lnTo>
                  <a:lnTo>
                    <a:pt x="194" y="43"/>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4" name="Freeform 949"/>
            <p:cNvSpPr/>
            <p:nvPr/>
          </p:nvSpPr>
          <p:spPr bwMode="auto">
            <a:xfrm>
              <a:off x="11333163" y="2274888"/>
              <a:ext cx="296863" cy="68263"/>
            </a:xfrm>
            <a:custGeom>
              <a:avLst/>
              <a:gdLst>
                <a:gd name="T0" fmla="*/ 0 w 187"/>
                <a:gd name="T1" fmla="*/ 0 h 43"/>
                <a:gd name="T2" fmla="*/ 0 w 187"/>
                <a:gd name="T3" fmla="*/ 0 h 43"/>
                <a:gd name="T4" fmla="*/ 296863 w 187"/>
                <a:gd name="T5" fmla="*/ 68263 h 43"/>
                <a:gd name="T6" fmla="*/ 0 w 187"/>
                <a:gd name="T7" fmla="*/ 0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43">
                  <a:moveTo>
                    <a:pt x="0" y="0"/>
                  </a:moveTo>
                  <a:lnTo>
                    <a:pt x="0" y="0"/>
                  </a:lnTo>
                  <a:lnTo>
                    <a:pt x="187" y="43"/>
                  </a:lnTo>
                  <a:lnTo>
                    <a:pt x="0" y="0"/>
                  </a:lnTo>
                  <a:close/>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5" name="Freeform 950"/>
            <p:cNvSpPr/>
            <p:nvPr/>
          </p:nvSpPr>
          <p:spPr bwMode="auto">
            <a:xfrm>
              <a:off x="11333163" y="2274888"/>
              <a:ext cx="296863" cy="68263"/>
            </a:xfrm>
            <a:custGeom>
              <a:avLst/>
              <a:gdLst>
                <a:gd name="T0" fmla="*/ 0 w 187"/>
                <a:gd name="T1" fmla="*/ 0 h 43"/>
                <a:gd name="T2" fmla="*/ 0 w 187"/>
                <a:gd name="T3" fmla="*/ 0 h 43"/>
                <a:gd name="T4" fmla="*/ 296863 w 187"/>
                <a:gd name="T5" fmla="*/ 68263 h 43"/>
                <a:gd name="T6" fmla="*/ 0 w 187"/>
                <a:gd name="T7" fmla="*/ 0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43">
                  <a:moveTo>
                    <a:pt x="0" y="0"/>
                  </a:moveTo>
                  <a:lnTo>
                    <a:pt x="0" y="0"/>
                  </a:lnTo>
                  <a:lnTo>
                    <a:pt x="187"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6" name="Freeform 951"/>
            <p:cNvSpPr/>
            <p:nvPr/>
          </p:nvSpPr>
          <p:spPr bwMode="auto">
            <a:xfrm>
              <a:off x="11322050" y="2274888"/>
              <a:ext cx="11113" cy="26988"/>
            </a:xfrm>
            <a:custGeom>
              <a:avLst/>
              <a:gdLst>
                <a:gd name="T0" fmla="*/ 11113 w 7"/>
                <a:gd name="T1" fmla="*/ 0 h 17"/>
                <a:gd name="T2" fmla="*/ 0 w 7"/>
                <a:gd name="T3" fmla="*/ 26988 h 17"/>
                <a:gd name="T4" fmla="*/ 0 w 7"/>
                <a:gd name="T5" fmla="*/ 26988 h 17"/>
                <a:gd name="T6" fmla="*/ 11113 w 7"/>
                <a:gd name="T7" fmla="*/ 0 h 17"/>
                <a:gd name="T8" fmla="*/ 11113 w 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7">
                  <a:moveTo>
                    <a:pt x="7" y="0"/>
                  </a:moveTo>
                  <a:lnTo>
                    <a:pt x="0" y="17"/>
                  </a:lnTo>
                  <a:lnTo>
                    <a:pt x="7" y="0"/>
                  </a:lnTo>
                  <a:close/>
                </a:path>
              </a:pathLst>
            </a:custGeom>
            <a:solidFill>
              <a:srgbClr val="9C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7" name="Freeform 952"/>
            <p:cNvSpPr/>
            <p:nvPr/>
          </p:nvSpPr>
          <p:spPr bwMode="auto">
            <a:xfrm>
              <a:off x="11322050" y="2274888"/>
              <a:ext cx="11113" cy="26988"/>
            </a:xfrm>
            <a:custGeom>
              <a:avLst/>
              <a:gdLst>
                <a:gd name="T0" fmla="*/ 11113 w 7"/>
                <a:gd name="T1" fmla="*/ 0 h 17"/>
                <a:gd name="T2" fmla="*/ 0 w 7"/>
                <a:gd name="T3" fmla="*/ 26988 h 17"/>
                <a:gd name="T4" fmla="*/ 0 w 7"/>
                <a:gd name="T5" fmla="*/ 26988 h 17"/>
                <a:gd name="T6" fmla="*/ 11113 w 7"/>
                <a:gd name="T7" fmla="*/ 0 h 17"/>
                <a:gd name="T8" fmla="*/ 11113 w 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7">
                  <a:moveTo>
                    <a:pt x="7" y="0"/>
                  </a:moveTo>
                  <a:lnTo>
                    <a:pt x="0" y="1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8" name="Freeform 953"/>
            <p:cNvSpPr/>
            <p:nvPr/>
          </p:nvSpPr>
          <p:spPr bwMode="auto">
            <a:xfrm>
              <a:off x="11277600" y="2409825"/>
              <a:ext cx="280988" cy="87313"/>
            </a:xfrm>
            <a:custGeom>
              <a:avLst/>
              <a:gdLst>
                <a:gd name="T0" fmla="*/ 11113 w 177"/>
                <a:gd name="T1" fmla="*/ 0 h 55"/>
                <a:gd name="T2" fmla="*/ 0 w 177"/>
                <a:gd name="T3" fmla="*/ 26988 h 55"/>
                <a:gd name="T4" fmla="*/ 274638 w 177"/>
                <a:gd name="T5" fmla="*/ 87313 h 55"/>
                <a:gd name="T6" fmla="*/ 274638 w 177"/>
                <a:gd name="T7" fmla="*/ 87313 h 55"/>
                <a:gd name="T8" fmla="*/ 280988 w 177"/>
                <a:gd name="T9" fmla="*/ 60325 h 55"/>
                <a:gd name="T10" fmla="*/ 11113 w 177"/>
                <a:gd name="T11" fmla="*/ 0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 h="55">
                  <a:moveTo>
                    <a:pt x="7" y="0"/>
                  </a:moveTo>
                  <a:lnTo>
                    <a:pt x="0" y="17"/>
                  </a:lnTo>
                  <a:lnTo>
                    <a:pt x="173" y="55"/>
                  </a:lnTo>
                  <a:lnTo>
                    <a:pt x="177" y="38"/>
                  </a:lnTo>
                  <a:lnTo>
                    <a:pt x="7" y="0"/>
                  </a:lnTo>
                  <a:close/>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39" name="Freeform 954"/>
            <p:cNvSpPr/>
            <p:nvPr/>
          </p:nvSpPr>
          <p:spPr bwMode="auto">
            <a:xfrm>
              <a:off x="11277600" y="2409825"/>
              <a:ext cx="280988" cy="87313"/>
            </a:xfrm>
            <a:custGeom>
              <a:avLst/>
              <a:gdLst>
                <a:gd name="T0" fmla="*/ 11113 w 177"/>
                <a:gd name="T1" fmla="*/ 0 h 55"/>
                <a:gd name="T2" fmla="*/ 0 w 177"/>
                <a:gd name="T3" fmla="*/ 26988 h 55"/>
                <a:gd name="T4" fmla="*/ 274638 w 177"/>
                <a:gd name="T5" fmla="*/ 87313 h 55"/>
                <a:gd name="T6" fmla="*/ 274638 w 177"/>
                <a:gd name="T7" fmla="*/ 87313 h 55"/>
                <a:gd name="T8" fmla="*/ 280988 w 177"/>
                <a:gd name="T9" fmla="*/ 60325 h 55"/>
                <a:gd name="T10" fmla="*/ 11113 w 177"/>
                <a:gd name="T11" fmla="*/ 0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 h="55">
                  <a:moveTo>
                    <a:pt x="7" y="0"/>
                  </a:moveTo>
                  <a:lnTo>
                    <a:pt x="0" y="17"/>
                  </a:lnTo>
                  <a:lnTo>
                    <a:pt x="173" y="55"/>
                  </a:lnTo>
                  <a:lnTo>
                    <a:pt x="177" y="38"/>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0" name="Freeform 955"/>
            <p:cNvSpPr/>
            <p:nvPr/>
          </p:nvSpPr>
          <p:spPr bwMode="auto">
            <a:xfrm>
              <a:off x="11277600" y="2436813"/>
              <a:ext cx="274638" cy="60325"/>
            </a:xfrm>
            <a:custGeom>
              <a:avLst/>
              <a:gdLst>
                <a:gd name="T0" fmla="*/ 0 w 173"/>
                <a:gd name="T1" fmla="*/ 0 h 38"/>
                <a:gd name="T2" fmla="*/ 0 w 173"/>
                <a:gd name="T3" fmla="*/ 0 h 38"/>
                <a:gd name="T4" fmla="*/ 274638 w 173"/>
                <a:gd name="T5" fmla="*/ 60325 h 38"/>
                <a:gd name="T6" fmla="*/ 0 w 173"/>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38">
                  <a:moveTo>
                    <a:pt x="0" y="0"/>
                  </a:moveTo>
                  <a:lnTo>
                    <a:pt x="0" y="0"/>
                  </a:lnTo>
                  <a:lnTo>
                    <a:pt x="173" y="38"/>
                  </a:lnTo>
                  <a:lnTo>
                    <a:pt x="0" y="0"/>
                  </a:lnTo>
                  <a:close/>
                </a:path>
              </a:pathLst>
            </a:custGeom>
            <a:solidFill>
              <a:srgbClr val="7B11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1" name="Freeform 956"/>
            <p:cNvSpPr/>
            <p:nvPr/>
          </p:nvSpPr>
          <p:spPr bwMode="auto">
            <a:xfrm>
              <a:off x="11277600" y="2436813"/>
              <a:ext cx="274638" cy="60325"/>
            </a:xfrm>
            <a:custGeom>
              <a:avLst/>
              <a:gdLst>
                <a:gd name="T0" fmla="*/ 0 w 173"/>
                <a:gd name="T1" fmla="*/ 0 h 38"/>
                <a:gd name="T2" fmla="*/ 0 w 173"/>
                <a:gd name="T3" fmla="*/ 0 h 38"/>
                <a:gd name="T4" fmla="*/ 274638 w 173"/>
                <a:gd name="T5" fmla="*/ 60325 h 38"/>
                <a:gd name="T6" fmla="*/ 0 w 173"/>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38">
                  <a:moveTo>
                    <a:pt x="0" y="0"/>
                  </a:moveTo>
                  <a:lnTo>
                    <a:pt x="0" y="0"/>
                  </a:lnTo>
                  <a:lnTo>
                    <a:pt x="173"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2" name="Freeform 957"/>
            <p:cNvSpPr>
              <a:spLocks noEditPoints="1"/>
            </p:cNvSpPr>
            <p:nvPr/>
          </p:nvSpPr>
          <p:spPr bwMode="auto">
            <a:xfrm>
              <a:off x="11168063" y="2409825"/>
              <a:ext cx="120650" cy="123825"/>
            </a:xfrm>
            <a:custGeom>
              <a:avLst/>
              <a:gdLst>
                <a:gd name="T0" fmla="*/ 19050 w 76"/>
                <a:gd name="T1" fmla="*/ 34925 h 78"/>
                <a:gd name="T2" fmla="*/ 0 w 76"/>
                <a:gd name="T3" fmla="*/ 123825 h 78"/>
                <a:gd name="T4" fmla="*/ 19050 w 76"/>
                <a:gd name="T5" fmla="*/ 38100 h 78"/>
                <a:gd name="T6" fmla="*/ 19050 w 76"/>
                <a:gd name="T7" fmla="*/ 34925 h 78"/>
                <a:gd name="T8" fmla="*/ 120650 w 76"/>
                <a:gd name="T9" fmla="*/ 0 h 78"/>
                <a:gd name="T10" fmla="*/ 109538 w 76"/>
                <a:gd name="T11" fmla="*/ 26988 h 78"/>
                <a:gd name="T12" fmla="*/ 109538 w 76"/>
                <a:gd name="T13" fmla="*/ 26988 h 78"/>
                <a:gd name="T14" fmla="*/ 120650 w 76"/>
                <a:gd name="T15" fmla="*/ 0 h 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78">
                  <a:moveTo>
                    <a:pt x="12" y="22"/>
                  </a:moveTo>
                  <a:lnTo>
                    <a:pt x="0" y="78"/>
                  </a:lnTo>
                  <a:lnTo>
                    <a:pt x="12" y="24"/>
                  </a:lnTo>
                  <a:lnTo>
                    <a:pt x="12" y="22"/>
                  </a:lnTo>
                  <a:close/>
                  <a:moveTo>
                    <a:pt x="76" y="0"/>
                  </a:moveTo>
                  <a:lnTo>
                    <a:pt x="69" y="17"/>
                  </a:lnTo>
                  <a:lnTo>
                    <a:pt x="76" y="0"/>
                  </a:lnTo>
                  <a:close/>
                </a:path>
              </a:pathLst>
            </a:custGeom>
            <a:solidFill>
              <a:srgbClr val="9C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3" name="Freeform 958"/>
            <p:cNvSpPr>
              <a:spLocks noEditPoints="1"/>
            </p:cNvSpPr>
            <p:nvPr/>
          </p:nvSpPr>
          <p:spPr bwMode="auto">
            <a:xfrm>
              <a:off x="11168063" y="2409825"/>
              <a:ext cx="120650" cy="123825"/>
            </a:xfrm>
            <a:custGeom>
              <a:avLst/>
              <a:gdLst>
                <a:gd name="T0" fmla="*/ 19050 w 76"/>
                <a:gd name="T1" fmla="*/ 34925 h 78"/>
                <a:gd name="T2" fmla="*/ 0 w 76"/>
                <a:gd name="T3" fmla="*/ 123825 h 78"/>
                <a:gd name="T4" fmla="*/ 19050 w 76"/>
                <a:gd name="T5" fmla="*/ 38100 h 78"/>
                <a:gd name="T6" fmla="*/ 19050 w 76"/>
                <a:gd name="T7" fmla="*/ 34925 h 78"/>
                <a:gd name="T8" fmla="*/ 120650 w 76"/>
                <a:gd name="T9" fmla="*/ 0 h 78"/>
                <a:gd name="T10" fmla="*/ 109538 w 76"/>
                <a:gd name="T11" fmla="*/ 26988 h 78"/>
                <a:gd name="T12" fmla="*/ 109538 w 76"/>
                <a:gd name="T13" fmla="*/ 26988 h 78"/>
                <a:gd name="T14" fmla="*/ 120650 w 76"/>
                <a:gd name="T15" fmla="*/ 0 h 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78">
                  <a:moveTo>
                    <a:pt x="12" y="22"/>
                  </a:moveTo>
                  <a:lnTo>
                    <a:pt x="0" y="78"/>
                  </a:lnTo>
                  <a:lnTo>
                    <a:pt x="12" y="24"/>
                  </a:lnTo>
                  <a:lnTo>
                    <a:pt x="12" y="22"/>
                  </a:lnTo>
                  <a:moveTo>
                    <a:pt x="76" y="0"/>
                  </a:moveTo>
                  <a:lnTo>
                    <a:pt x="69" y="17"/>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4" name="Freeform 959"/>
            <p:cNvSpPr/>
            <p:nvPr/>
          </p:nvSpPr>
          <p:spPr bwMode="auto">
            <a:xfrm>
              <a:off x="11250613" y="2486025"/>
              <a:ext cx="214313" cy="77788"/>
            </a:xfrm>
            <a:custGeom>
              <a:avLst/>
              <a:gdLst>
                <a:gd name="T0" fmla="*/ 11113 w 135"/>
                <a:gd name="T1" fmla="*/ 0 h 49"/>
                <a:gd name="T2" fmla="*/ 0 w 135"/>
                <a:gd name="T3" fmla="*/ 30163 h 49"/>
                <a:gd name="T4" fmla="*/ 206375 w 135"/>
                <a:gd name="T5" fmla="*/ 77788 h 49"/>
                <a:gd name="T6" fmla="*/ 206375 w 135"/>
                <a:gd name="T7" fmla="*/ 77788 h 49"/>
                <a:gd name="T8" fmla="*/ 214313 w 135"/>
                <a:gd name="T9" fmla="*/ 44450 h 49"/>
                <a:gd name="T10" fmla="*/ 11113 w 135"/>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 h="49">
                  <a:moveTo>
                    <a:pt x="7" y="0"/>
                  </a:moveTo>
                  <a:lnTo>
                    <a:pt x="0" y="19"/>
                  </a:lnTo>
                  <a:lnTo>
                    <a:pt x="130" y="49"/>
                  </a:lnTo>
                  <a:lnTo>
                    <a:pt x="135" y="28"/>
                  </a:lnTo>
                  <a:lnTo>
                    <a:pt x="7" y="0"/>
                  </a:lnTo>
                  <a:close/>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5" name="Freeform 960"/>
            <p:cNvSpPr/>
            <p:nvPr/>
          </p:nvSpPr>
          <p:spPr bwMode="auto">
            <a:xfrm>
              <a:off x="11250613" y="2486025"/>
              <a:ext cx="214313" cy="77788"/>
            </a:xfrm>
            <a:custGeom>
              <a:avLst/>
              <a:gdLst>
                <a:gd name="T0" fmla="*/ 11113 w 135"/>
                <a:gd name="T1" fmla="*/ 0 h 49"/>
                <a:gd name="T2" fmla="*/ 0 w 135"/>
                <a:gd name="T3" fmla="*/ 30163 h 49"/>
                <a:gd name="T4" fmla="*/ 206375 w 135"/>
                <a:gd name="T5" fmla="*/ 77788 h 49"/>
                <a:gd name="T6" fmla="*/ 206375 w 135"/>
                <a:gd name="T7" fmla="*/ 77788 h 49"/>
                <a:gd name="T8" fmla="*/ 214313 w 135"/>
                <a:gd name="T9" fmla="*/ 44450 h 49"/>
                <a:gd name="T10" fmla="*/ 11113 w 135"/>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 h="49">
                  <a:moveTo>
                    <a:pt x="7" y="0"/>
                  </a:moveTo>
                  <a:lnTo>
                    <a:pt x="0" y="19"/>
                  </a:lnTo>
                  <a:lnTo>
                    <a:pt x="130" y="49"/>
                  </a:lnTo>
                  <a:lnTo>
                    <a:pt x="135" y="28"/>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6" name="Freeform 961"/>
            <p:cNvSpPr/>
            <p:nvPr/>
          </p:nvSpPr>
          <p:spPr bwMode="auto">
            <a:xfrm>
              <a:off x="11250613" y="2486025"/>
              <a:ext cx="11113" cy="30163"/>
            </a:xfrm>
            <a:custGeom>
              <a:avLst/>
              <a:gdLst>
                <a:gd name="T0" fmla="*/ 11113 w 7"/>
                <a:gd name="T1" fmla="*/ 0 h 19"/>
                <a:gd name="T2" fmla="*/ 0 w 7"/>
                <a:gd name="T3" fmla="*/ 30163 h 19"/>
                <a:gd name="T4" fmla="*/ 0 w 7"/>
                <a:gd name="T5" fmla="*/ 30163 h 19"/>
                <a:gd name="T6" fmla="*/ 11113 w 7"/>
                <a:gd name="T7" fmla="*/ 0 h 19"/>
                <a:gd name="T8" fmla="*/ 11113 w 7"/>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9">
                  <a:moveTo>
                    <a:pt x="7" y="0"/>
                  </a:moveTo>
                  <a:lnTo>
                    <a:pt x="0" y="19"/>
                  </a:lnTo>
                  <a:lnTo>
                    <a:pt x="7" y="0"/>
                  </a:lnTo>
                  <a:close/>
                </a:path>
              </a:pathLst>
            </a:custGeom>
            <a:solidFill>
              <a:srgbClr val="9C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7" name="Freeform 962"/>
            <p:cNvSpPr/>
            <p:nvPr/>
          </p:nvSpPr>
          <p:spPr bwMode="auto">
            <a:xfrm>
              <a:off x="11250613" y="2486025"/>
              <a:ext cx="11113" cy="30163"/>
            </a:xfrm>
            <a:custGeom>
              <a:avLst/>
              <a:gdLst>
                <a:gd name="T0" fmla="*/ 11113 w 7"/>
                <a:gd name="T1" fmla="*/ 0 h 19"/>
                <a:gd name="T2" fmla="*/ 0 w 7"/>
                <a:gd name="T3" fmla="*/ 30163 h 19"/>
                <a:gd name="T4" fmla="*/ 0 w 7"/>
                <a:gd name="T5" fmla="*/ 30163 h 19"/>
                <a:gd name="T6" fmla="*/ 11113 w 7"/>
                <a:gd name="T7" fmla="*/ 0 h 19"/>
                <a:gd name="T8" fmla="*/ 11113 w 7"/>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9">
                  <a:moveTo>
                    <a:pt x="7" y="0"/>
                  </a:moveTo>
                  <a:lnTo>
                    <a:pt x="0" y="1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8" name="Freeform 963"/>
            <p:cNvSpPr/>
            <p:nvPr/>
          </p:nvSpPr>
          <p:spPr bwMode="auto">
            <a:xfrm>
              <a:off x="11307763" y="573088"/>
              <a:ext cx="569913" cy="1770063"/>
            </a:xfrm>
            <a:custGeom>
              <a:avLst/>
              <a:gdLst>
                <a:gd name="T0" fmla="*/ 239963 w 152"/>
                <a:gd name="T1" fmla="*/ 289373 h 471"/>
                <a:gd name="T2" fmla="*/ 393690 w 152"/>
                <a:gd name="T3" fmla="*/ 511101 h 471"/>
                <a:gd name="T4" fmla="*/ 393690 w 152"/>
                <a:gd name="T5" fmla="*/ 511101 h 471"/>
                <a:gd name="T6" fmla="*/ 393690 w 152"/>
                <a:gd name="T7" fmla="*/ 511101 h 471"/>
                <a:gd name="T8" fmla="*/ 393690 w 152"/>
                <a:gd name="T9" fmla="*/ 511101 h 471"/>
                <a:gd name="T10" fmla="*/ 393690 w 152"/>
                <a:gd name="T11" fmla="*/ 511101 h 471"/>
                <a:gd name="T12" fmla="*/ 393690 w 152"/>
                <a:gd name="T13" fmla="*/ 514859 h 471"/>
                <a:gd name="T14" fmla="*/ 393690 w 152"/>
                <a:gd name="T15" fmla="*/ 514859 h 471"/>
                <a:gd name="T16" fmla="*/ 393690 w 152"/>
                <a:gd name="T17" fmla="*/ 514859 h 471"/>
                <a:gd name="T18" fmla="*/ 393690 w 152"/>
                <a:gd name="T19" fmla="*/ 514859 h 471"/>
                <a:gd name="T20" fmla="*/ 393690 w 152"/>
                <a:gd name="T21" fmla="*/ 514859 h 471"/>
                <a:gd name="T22" fmla="*/ 393690 w 152"/>
                <a:gd name="T23" fmla="*/ 514859 h 471"/>
                <a:gd name="T24" fmla="*/ 393690 w 152"/>
                <a:gd name="T25" fmla="*/ 518617 h 471"/>
                <a:gd name="T26" fmla="*/ 393690 w 152"/>
                <a:gd name="T27" fmla="*/ 518617 h 471"/>
                <a:gd name="T28" fmla="*/ 393690 w 152"/>
                <a:gd name="T29" fmla="*/ 518617 h 471"/>
                <a:gd name="T30" fmla="*/ 393690 w 152"/>
                <a:gd name="T31" fmla="*/ 518617 h 471"/>
                <a:gd name="T32" fmla="*/ 393690 w 152"/>
                <a:gd name="T33" fmla="*/ 518617 h 471"/>
                <a:gd name="T34" fmla="*/ 393690 w 152"/>
                <a:gd name="T35" fmla="*/ 518617 h 471"/>
                <a:gd name="T36" fmla="*/ 393690 w 152"/>
                <a:gd name="T37" fmla="*/ 522375 h 471"/>
                <a:gd name="T38" fmla="*/ 393690 w 152"/>
                <a:gd name="T39" fmla="*/ 522375 h 471"/>
                <a:gd name="T40" fmla="*/ 393690 w 152"/>
                <a:gd name="T41" fmla="*/ 522375 h 471"/>
                <a:gd name="T42" fmla="*/ 393690 w 152"/>
                <a:gd name="T43" fmla="*/ 522375 h 471"/>
                <a:gd name="T44" fmla="*/ 393690 w 152"/>
                <a:gd name="T45" fmla="*/ 529891 h 471"/>
                <a:gd name="T46" fmla="*/ 393690 w 152"/>
                <a:gd name="T47" fmla="*/ 529891 h 471"/>
                <a:gd name="T48" fmla="*/ 194970 w 152"/>
                <a:gd name="T49" fmla="*/ 687731 h 471"/>
                <a:gd name="T50" fmla="*/ 0 w 152"/>
                <a:gd name="T51" fmla="*/ 1356672 h 471"/>
                <a:gd name="T52" fmla="*/ 89986 w 152"/>
                <a:gd name="T53" fmla="*/ 1506996 h 471"/>
                <a:gd name="T54" fmla="*/ 89986 w 152"/>
                <a:gd name="T55" fmla="*/ 1506996 h 471"/>
                <a:gd name="T56" fmla="*/ 89986 w 152"/>
                <a:gd name="T57" fmla="*/ 1506996 h 471"/>
                <a:gd name="T58" fmla="*/ 89986 w 152"/>
                <a:gd name="T59" fmla="*/ 1506996 h 471"/>
                <a:gd name="T60" fmla="*/ 89986 w 152"/>
                <a:gd name="T61" fmla="*/ 1506996 h 471"/>
                <a:gd name="T62" fmla="*/ 89986 w 152"/>
                <a:gd name="T63" fmla="*/ 1506996 h 471"/>
                <a:gd name="T64" fmla="*/ 89986 w 152"/>
                <a:gd name="T65" fmla="*/ 1506996 h 471"/>
                <a:gd name="T66" fmla="*/ 89986 w 152"/>
                <a:gd name="T67" fmla="*/ 1506996 h 471"/>
                <a:gd name="T68" fmla="*/ 89986 w 152"/>
                <a:gd name="T69" fmla="*/ 1506996 h 471"/>
                <a:gd name="T70" fmla="*/ 89986 w 152"/>
                <a:gd name="T71" fmla="*/ 1510754 h 471"/>
                <a:gd name="T72" fmla="*/ 89986 w 152"/>
                <a:gd name="T73" fmla="*/ 1510754 h 471"/>
                <a:gd name="T74" fmla="*/ 89986 w 152"/>
                <a:gd name="T75" fmla="*/ 1510754 h 471"/>
                <a:gd name="T76" fmla="*/ 89986 w 152"/>
                <a:gd name="T77" fmla="*/ 1510754 h 471"/>
                <a:gd name="T78" fmla="*/ 89986 w 152"/>
                <a:gd name="T79" fmla="*/ 1510754 h 471"/>
                <a:gd name="T80" fmla="*/ 89986 w 152"/>
                <a:gd name="T81" fmla="*/ 1510754 h 471"/>
                <a:gd name="T82" fmla="*/ 89986 w 152"/>
                <a:gd name="T83" fmla="*/ 1510754 h 471"/>
                <a:gd name="T84" fmla="*/ 89986 w 152"/>
                <a:gd name="T85" fmla="*/ 1510754 h 471"/>
                <a:gd name="T86" fmla="*/ 89986 w 152"/>
                <a:gd name="T87" fmla="*/ 1510754 h 471"/>
                <a:gd name="T88" fmla="*/ 89986 w 152"/>
                <a:gd name="T89" fmla="*/ 1514513 h 471"/>
                <a:gd name="T90" fmla="*/ 89986 w 152"/>
                <a:gd name="T91" fmla="*/ 1514513 h 471"/>
                <a:gd name="T92" fmla="*/ 89986 w 152"/>
                <a:gd name="T93" fmla="*/ 1514513 h 471"/>
                <a:gd name="T94" fmla="*/ 89986 w 152"/>
                <a:gd name="T95" fmla="*/ 1514513 h 471"/>
                <a:gd name="T96" fmla="*/ 89986 w 152"/>
                <a:gd name="T97" fmla="*/ 1514513 h 471"/>
                <a:gd name="T98" fmla="*/ 89986 w 152"/>
                <a:gd name="T99" fmla="*/ 1514513 h 471"/>
                <a:gd name="T100" fmla="*/ 89986 w 152"/>
                <a:gd name="T101" fmla="*/ 1514513 h 471"/>
                <a:gd name="T102" fmla="*/ 89986 w 152"/>
                <a:gd name="T103" fmla="*/ 1514513 h 471"/>
                <a:gd name="T104" fmla="*/ 89986 w 152"/>
                <a:gd name="T105" fmla="*/ 1518271 h 471"/>
                <a:gd name="T106" fmla="*/ 86237 w 152"/>
                <a:gd name="T107" fmla="*/ 1518271 h 471"/>
                <a:gd name="T108" fmla="*/ 86237 w 152"/>
                <a:gd name="T109" fmla="*/ 1518271 h 471"/>
                <a:gd name="T110" fmla="*/ 86237 w 152"/>
                <a:gd name="T111" fmla="*/ 1518271 h 471"/>
                <a:gd name="T112" fmla="*/ 26246 w 152"/>
                <a:gd name="T113" fmla="*/ 1702417 h 471"/>
                <a:gd name="T114" fmla="*/ 416186 w 152"/>
                <a:gd name="T115" fmla="*/ 1450625 h 471"/>
                <a:gd name="T116" fmla="*/ 536168 w 152"/>
                <a:gd name="T117" fmla="*/ 52613 h 4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2" h="471">
                  <a:moveTo>
                    <a:pt x="82" y="0"/>
                  </a:moveTo>
                  <a:cubicBezTo>
                    <a:pt x="64" y="77"/>
                    <a:pt x="64" y="77"/>
                    <a:pt x="64" y="77"/>
                  </a:cubicBezTo>
                  <a:cubicBezTo>
                    <a:pt x="91" y="83"/>
                    <a:pt x="109" y="109"/>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40"/>
                    <a:pt x="105" y="141"/>
                    <a:pt x="105" y="141"/>
                  </a:cubicBezTo>
                  <a:cubicBezTo>
                    <a:pt x="105" y="141"/>
                    <a:pt x="105" y="141"/>
                    <a:pt x="105" y="141"/>
                  </a:cubicBezTo>
                  <a:cubicBezTo>
                    <a:pt x="105" y="141"/>
                    <a:pt x="105" y="141"/>
                    <a:pt x="105" y="141"/>
                  </a:cubicBezTo>
                  <a:cubicBezTo>
                    <a:pt x="105" y="141"/>
                    <a:pt x="105" y="141"/>
                    <a:pt x="104" y="141"/>
                  </a:cubicBezTo>
                  <a:cubicBezTo>
                    <a:pt x="99" y="166"/>
                    <a:pt x="76" y="183"/>
                    <a:pt x="52" y="183"/>
                  </a:cubicBezTo>
                  <a:cubicBezTo>
                    <a:pt x="48" y="183"/>
                    <a:pt x="44" y="183"/>
                    <a:pt x="40" y="182"/>
                  </a:cubicBezTo>
                  <a:cubicBezTo>
                    <a:pt x="0" y="361"/>
                    <a:pt x="0" y="361"/>
                    <a:pt x="0" y="361"/>
                  </a:cubicBezTo>
                  <a:cubicBezTo>
                    <a:pt x="17" y="365"/>
                    <a:pt x="28" y="383"/>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4"/>
                    <a:pt x="24" y="404"/>
                  </a:cubicBezTo>
                  <a:cubicBezTo>
                    <a:pt x="24" y="404"/>
                    <a:pt x="24" y="404"/>
                    <a:pt x="24" y="404"/>
                  </a:cubicBezTo>
                  <a:cubicBezTo>
                    <a:pt x="23" y="404"/>
                    <a:pt x="23" y="404"/>
                    <a:pt x="23" y="404"/>
                  </a:cubicBezTo>
                  <a:cubicBezTo>
                    <a:pt x="23" y="404"/>
                    <a:pt x="23" y="404"/>
                    <a:pt x="23" y="404"/>
                  </a:cubicBezTo>
                  <a:cubicBezTo>
                    <a:pt x="23" y="404"/>
                    <a:pt x="23" y="404"/>
                    <a:pt x="23" y="404"/>
                  </a:cubicBezTo>
                  <a:cubicBezTo>
                    <a:pt x="23" y="404"/>
                    <a:pt x="23" y="404"/>
                    <a:pt x="23" y="404"/>
                  </a:cubicBezTo>
                  <a:cubicBezTo>
                    <a:pt x="23" y="404"/>
                    <a:pt x="23" y="404"/>
                    <a:pt x="23" y="404"/>
                  </a:cubicBezTo>
                  <a:cubicBezTo>
                    <a:pt x="23" y="404"/>
                    <a:pt x="23" y="404"/>
                    <a:pt x="23" y="404"/>
                  </a:cubicBezTo>
                  <a:cubicBezTo>
                    <a:pt x="7" y="453"/>
                    <a:pt x="7" y="453"/>
                    <a:pt x="7" y="453"/>
                  </a:cubicBezTo>
                  <a:cubicBezTo>
                    <a:pt x="86" y="471"/>
                    <a:pt x="86" y="471"/>
                    <a:pt x="86" y="471"/>
                  </a:cubicBezTo>
                  <a:cubicBezTo>
                    <a:pt x="95" y="444"/>
                    <a:pt x="104" y="416"/>
                    <a:pt x="111" y="386"/>
                  </a:cubicBezTo>
                  <a:cubicBezTo>
                    <a:pt x="112" y="382"/>
                    <a:pt x="113" y="378"/>
                    <a:pt x="114" y="373"/>
                  </a:cubicBezTo>
                  <a:cubicBezTo>
                    <a:pt x="139" y="262"/>
                    <a:pt x="152" y="112"/>
                    <a:pt x="143" y="14"/>
                  </a:cubicBezTo>
                  <a:cubicBezTo>
                    <a:pt x="82" y="0"/>
                    <a:pt x="82" y="0"/>
                    <a:pt x="82" y="0"/>
                  </a:cubicBezTo>
                </a:path>
              </a:pathLst>
            </a:custGeom>
            <a:solidFill>
              <a:srgbClr val="249A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49" name="Freeform 964"/>
            <p:cNvSpPr/>
            <p:nvPr/>
          </p:nvSpPr>
          <p:spPr bwMode="auto">
            <a:xfrm>
              <a:off x="11615738" y="234950"/>
              <a:ext cx="228600" cy="390525"/>
            </a:xfrm>
            <a:custGeom>
              <a:avLst/>
              <a:gdLst>
                <a:gd name="T0" fmla="*/ 74951 w 61"/>
                <a:gd name="T1" fmla="*/ 0 h 104"/>
                <a:gd name="T2" fmla="*/ 0 w 61"/>
                <a:gd name="T3" fmla="*/ 337954 h 104"/>
                <a:gd name="T4" fmla="*/ 228600 w 61"/>
                <a:gd name="T5" fmla="*/ 390525 h 104"/>
                <a:gd name="T6" fmla="*/ 228600 w 61"/>
                <a:gd name="T7" fmla="*/ 390525 h 104"/>
                <a:gd name="T8" fmla="*/ 0 w 61"/>
                <a:gd name="T9" fmla="*/ 337954 h 104"/>
                <a:gd name="T10" fmla="*/ 74951 w 61"/>
                <a:gd name="T11" fmla="*/ 0 h 104"/>
                <a:gd name="T12" fmla="*/ 74951 w 61"/>
                <a:gd name="T13" fmla="*/ 0 h 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104">
                  <a:moveTo>
                    <a:pt x="20" y="0"/>
                  </a:moveTo>
                  <a:cubicBezTo>
                    <a:pt x="0" y="90"/>
                    <a:pt x="0" y="90"/>
                    <a:pt x="0" y="90"/>
                  </a:cubicBezTo>
                  <a:cubicBezTo>
                    <a:pt x="61" y="104"/>
                    <a:pt x="61" y="104"/>
                    <a:pt x="61" y="104"/>
                  </a:cubicBezTo>
                  <a:cubicBezTo>
                    <a:pt x="61" y="104"/>
                    <a:pt x="61" y="104"/>
                    <a:pt x="61" y="104"/>
                  </a:cubicBezTo>
                  <a:cubicBezTo>
                    <a:pt x="0" y="90"/>
                    <a:pt x="0" y="90"/>
                    <a:pt x="0" y="90"/>
                  </a:cubicBezTo>
                  <a:cubicBezTo>
                    <a:pt x="20" y="0"/>
                    <a:pt x="20" y="0"/>
                    <a:pt x="20" y="0"/>
                  </a:cubicBezTo>
                  <a:cubicBezTo>
                    <a:pt x="20" y="0"/>
                    <a:pt x="20" y="0"/>
                    <a:pt x="20" y="0"/>
                  </a:cubicBezTo>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0" name="Freeform 965"/>
            <p:cNvSpPr>
              <a:spLocks noEditPoints="1"/>
            </p:cNvSpPr>
            <p:nvPr/>
          </p:nvSpPr>
          <p:spPr bwMode="auto">
            <a:xfrm>
              <a:off x="11456988" y="862013"/>
              <a:ext cx="260350" cy="398463"/>
            </a:xfrm>
            <a:custGeom>
              <a:avLst/>
              <a:gdLst>
                <a:gd name="T0" fmla="*/ 45278 w 69"/>
                <a:gd name="T1" fmla="*/ 398463 h 106"/>
                <a:gd name="T2" fmla="*/ 0 w 69"/>
                <a:gd name="T3" fmla="*/ 394704 h 106"/>
                <a:gd name="T4" fmla="*/ 241484 w 69"/>
                <a:gd name="T5" fmla="*/ 240581 h 106"/>
                <a:gd name="T6" fmla="*/ 245257 w 69"/>
                <a:gd name="T7" fmla="*/ 233063 h 106"/>
                <a:gd name="T8" fmla="*/ 245257 w 69"/>
                <a:gd name="T9" fmla="*/ 233063 h 106"/>
                <a:gd name="T10" fmla="*/ 245257 w 69"/>
                <a:gd name="T11" fmla="*/ 233063 h 106"/>
                <a:gd name="T12" fmla="*/ 245257 w 69"/>
                <a:gd name="T13" fmla="*/ 233063 h 106"/>
                <a:gd name="T14" fmla="*/ 245257 w 69"/>
                <a:gd name="T15" fmla="*/ 233063 h 106"/>
                <a:gd name="T16" fmla="*/ 245257 w 69"/>
                <a:gd name="T17" fmla="*/ 233063 h 106"/>
                <a:gd name="T18" fmla="*/ 245257 w 69"/>
                <a:gd name="T19" fmla="*/ 233063 h 106"/>
                <a:gd name="T20" fmla="*/ 245257 w 69"/>
                <a:gd name="T21" fmla="*/ 229304 h 106"/>
                <a:gd name="T22" fmla="*/ 245257 w 69"/>
                <a:gd name="T23" fmla="*/ 229304 h 106"/>
                <a:gd name="T24" fmla="*/ 245257 w 69"/>
                <a:gd name="T25" fmla="*/ 229304 h 106"/>
                <a:gd name="T26" fmla="*/ 245257 w 69"/>
                <a:gd name="T27" fmla="*/ 229304 h 106"/>
                <a:gd name="T28" fmla="*/ 245257 w 69"/>
                <a:gd name="T29" fmla="*/ 229304 h 106"/>
                <a:gd name="T30" fmla="*/ 245257 w 69"/>
                <a:gd name="T31" fmla="*/ 229304 h 106"/>
                <a:gd name="T32" fmla="*/ 245257 w 69"/>
                <a:gd name="T33" fmla="*/ 229304 h 106"/>
                <a:gd name="T34" fmla="*/ 245257 w 69"/>
                <a:gd name="T35" fmla="*/ 229304 h 106"/>
                <a:gd name="T36" fmla="*/ 245257 w 69"/>
                <a:gd name="T37" fmla="*/ 229304 h 106"/>
                <a:gd name="T38" fmla="*/ 245257 w 69"/>
                <a:gd name="T39" fmla="*/ 225545 h 106"/>
                <a:gd name="T40" fmla="*/ 245257 w 69"/>
                <a:gd name="T41" fmla="*/ 225545 h 106"/>
                <a:gd name="T42" fmla="*/ 245257 w 69"/>
                <a:gd name="T43" fmla="*/ 225545 h 106"/>
                <a:gd name="T44" fmla="*/ 245257 w 69"/>
                <a:gd name="T45" fmla="*/ 225545 h 106"/>
                <a:gd name="T46" fmla="*/ 245257 w 69"/>
                <a:gd name="T47" fmla="*/ 225545 h 106"/>
                <a:gd name="T48" fmla="*/ 245257 w 69"/>
                <a:gd name="T49" fmla="*/ 225545 h 106"/>
                <a:gd name="T50" fmla="*/ 245257 w 69"/>
                <a:gd name="T51" fmla="*/ 225545 h 106"/>
                <a:gd name="T52" fmla="*/ 245257 w 69"/>
                <a:gd name="T53" fmla="*/ 225545 h 106"/>
                <a:gd name="T54" fmla="*/ 245257 w 69"/>
                <a:gd name="T55" fmla="*/ 225545 h 106"/>
                <a:gd name="T56" fmla="*/ 245257 w 69"/>
                <a:gd name="T57" fmla="*/ 221786 h 106"/>
                <a:gd name="T58" fmla="*/ 245257 w 69"/>
                <a:gd name="T59" fmla="*/ 221786 h 106"/>
                <a:gd name="T60" fmla="*/ 245257 w 69"/>
                <a:gd name="T61" fmla="*/ 221786 h 106"/>
                <a:gd name="T62" fmla="*/ 245257 w 69"/>
                <a:gd name="T63" fmla="*/ 221786 h 106"/>
                <a:gd name="T64" fmla="*/ 245257 w 69"/>
                <a:gd name="T65" fmla="*/ 221786 h 106"/>
                <a:gd name="T66" fmla="*/ 245257 w 69"/>
                <a:gd name="T67" fmla="*/ 221786 h 106"/>
                <a:gd name="T68" fmla="*/ 90557 w 69"/>
                <a:gd name="T69" fmla="*/ 0 h 106"/>
                <a:gd name="T70" fmla="*/ 83010 w 69"/>
                <a:gd name="T71" fmla="*/ 41350 h 106"/>
                <a:gd name="T72" fmla="*/ 245257 w 69"/>
                <a:gd name="T73" fmla="*/ 22178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9" h="106">
                  <a:moveTo>
                    <a:pt x="64" y="64"/>
                  </a:moveTo>
                  <a:cubicBezTo>
                    <a:pt x="59" y="89"/>
                    <a:pt x="36" y="106"/>
                    <a:pt x="12" y="106"/>
                  </a:cubicBezTo>
                  <a:cubicBezTo>
                    <a:pt x="8" y="106"/>
                    <a:pt x="4" y="106"/>
                    <a:pt x="0" y="105"/>
                  </a:cubicBezTo>
                  <a:cubicBezTo>
                    <a:pt x="0" y="105"/>
                    <a:pt x="0" y="105"/>
                    <a:pt x="0" y="105"/>
                  </a:cubicBezTo>
                  <a:cubicBezTo>
                    <a:pt x="4" y="106"/>
                    <a:pt x="8" y="106"/>
                    <a:pt x="12" y="106"/>
                  </a:cubicBezTo>
                  <a:cubicBezTo>
                    <a:pt x="36" y="106"/>
                    <a:pt x="59" y="89"/>
                    <a:pt x="64" y="64"/>
                  </a:cubicBezTo>
                  <a:moveTo>
                    <a:pt x="65" y="62"/>
                  </a:moveTo>
                  <a:cubicBezTo>
                    <a:pt x="65" y="62"/>
                    <a:pt x="65" y="62"/>
                    <a:pt x="65" y="62"/>
                  </a:cubicBezTo>
                  <a:cubicBezTo>
                    <a:pt x="65" y="62"/>
                    <a:pt x="65" y="62"/>
                    <a:pt x="65" y="62"/>
                  </a:cubicBezTo>
                  <a:moveTo>
                    <a:pt x="65" y="62"/>
                  </a:moveTo>
                  <a:cubicBezTo>
                    <a:pt x="65" y="62"/>
                    <a:pt x="65" y="62"/>
                    <a:pt x="65" y="62"/>
                  </a:cubicBezTo>
                  <a:cubicBezTo>
                    <a:pt x="65" y="62"/>
                    <a:pt x="65" y="62"/>
                    <a:pt x="65" y="62"/>
                  </a:cubicBezTo>
                  <a:moveTo>
                    <a:pt x="65" y="62"/>
                  </a:moveTo>
                  <a:cubicBezTo>
                    <a:pt x="65" y="62"/>
                    <a:pt x="65" y="62"/>
                    <a:pt x="65" y="62"/>
                  </a:cubicBezTo>
                  <a:cubicBezTo>
                    <a:pt x="65" y="62"/>
                    <a:pt x="65" y="62"/>
                    <a:pt x="65" y="62"/>
                  </a:cubicBezTo>
                  <a:moveTo>
                    <a:pt x="65" y="62"/>
                  </a:moveTo>
                  <a:cubicBezTo>
                    <a:pt x="65" y="62"/>
                    <a:pt x="65" y="62"/>
                    <a:pt x="65" y="62"/>
                  </a:cubicBezTo>
                  <a:cubicBezTo>
                    <a:pt x="65" y="62"/>
                    <a:pt x="65" y="62"/>
                    <a:pt x="65" y="62"/>
                  </a:cubicBezTo>
                  <a:moveTo>
                    <a:pt x="65" y="61"/>
                  </a:moveTo>
                  <a:cubicBezTo>
                    <a:pt x="65" y="62"/>
                    <a:pt x="65" y="62"/>
                    <a:pt x="65" y="62"/>
                  </a:cubicBezTo>
                  <a:cubicBezTo>
                    <a:pt x="65" y="62"/>
                    <a:pt x="65" y="62"/>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0"/>
                  </a:moveTo>
                  <a:cubicBezTo>
                    <a:pt x="65" y="60"/>
                    <a:pt x="65" y="60"/>
                    <a:pt x="65" y="61"/>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59"/>
                  </a:moveTo>
                  <a:cubicBezTo>
                    <a:pt x="65" y="59"/>
                    <a:pt x="65" y="59"/>
                    <a:pt x="65" y="60"/>
                  </a:cubicBezTo>
                  <a:cubicBezTo>
                    <a:pt x="65" y="59"/>
                    <a:pt x="65" y="59"/>
                    <a:pt x="65" y="59"/>
                  </a:cubicBezTo>
                  <a:moveTo>
                    <a:pt x="65" y="59"/>
                  </a:moveTo>
                  <a:cubicBezTo>
                    <a:pt x="65" y="59"/>
                    <a:pt x="65" y="59"/>
                    <a:pt x="65" y="59"/>
                  </a:cubicBezTo>
                  <a:cubicBezTo>
                    <a:pt x="65" y="59"/>
                    <a:pt x="65" y="59"/>
                    <a:pt x="65" y="59"/>
                  </a:cubicBezTo>
                  <a:moveTo>
                    <a:pt x="65" y="59"/>
                  </a:moveTo>
                  <a:cubicBezTo>
                    <a:pt x="65" y="59"/>
                    <a:pt x="65" y="59"/>
                    <a:pt x="65" y="59"/>
                  </a:cubicBezTo>
                  <a:cubicBezTo>
                    <a:pt x="65" y="59"/>
                    <a:pt x="65" y="59"/>
                    <a:pt x="65" y="59"/>
                  </a:cubicBezTo>
                  <a:moveTo>
                    <a:pt x="65" y="59"/>
                  </a:moveTo>
                  <a:cubicBezTo>
                    <a:pt x="65" y="59"/>
                    <a:pt x="65" y="59"/>
                    <a:pt x="65" y="59"/>
                  </a:cubicBezTo>
                  <a:cubicBezTo>
                    <a:pt x="65" y="59"/>
                    <a:pt x="65" y="59"/>
                    <a:pt x="65" y="59"/>
                  </a:cubicBezTo>
                  <a:moveTo>
                    <a:pt x="65" y="59"/>
                  </a:moveTo>
                  <a:cubicBezTo>
                    <a:pt x="65" y="59"/>
                    <a:pt x="65" y="59"/>
                    <a:pt x="65" y="59"/>
                  </a:cubicBezTo>
                  <a:cubicBezTo>
                    <a:pt x="65" y="59"/>
                    <a:pt x="65" y="59"/>
                    <a:pt x="65" y="59"/>
                  </a:cubicBezTo>
                  <a:moveTo>
                    <a:pt x="24" y="0"/>
                  </a:moveTo>
                  <a:cubicBezTo>
                    <a:pt x="22" y="11"/>
                    <a:pt x="22" y="11"/>
                    <a:pt x="22" y="11"/>
                  </a:cubicBezTo>
                  <a:cubicBezTo>
                    <a:pt x="22" y="11"/>
                    <a:pt x="22" y="11"/>
                    <a:pt x="22" y="11"/>
                  </a:cubicBezTo>
                  <a:cubicBezTo>
                    <a:pt x="24" y="0"/>
                    <a:pt x="24" y="0"/>
                    <a:pt x="24" y="0"/>
                  </a:cubicBezTo>
                  <a:cubicBezTo>
                    <a:pt x="51" y="6"/>
                    <a:pt x="69" y="32"/>
                    <a:pt x="65" y="59"/>
                  </a:cubicBezTo>
                  <a:cubicBezTo>
                    <a:pt x="69" y="32"/>
                    <a:pt x="51" y="6"/>
                    <a:pt x="24" y="0"/>
                  </a:cubicBezTo>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1" name="Freeform 966"/>
            <p:cNvSpPr>
              <a:spLocks noEditPoints="1"/>
            </p:cNvSpPr>
            <p:nvPr/>
          </p:nvSpPr>
          <p:spPr bwMode="auto">
            <a:xfrm>
              <a:off x="11498263" y="903288"/>
              <a:ext cx="41275" cy="169863"/>
            </a:xfrm>
            <a:custGeom>
              <a:avLst/>
              <a:gdLst>
                <a:gd name="T0" fmla="*/ 26988 w 26"/>
                <a:gd name="T1" fmla="*/ 57150 h 107"/>
                <a:gd name="T2" fmla="*/ 26988 w 26"/>
                <a:gd name="T3" fmla="*/ 57150 h 107"/>
                <a:gd name="T4" fmla="*/ 0 w 26"/>
                <a:gd name="T5" fmla="*/ 169863 h 107"/>
                <a:gd name="T6" fmla="*/ 15875 w 26"/>
                <a:gd name="T7" fmla="*/ 112713 h 107"/>
                <a:gd name="T8" fmla="*/ 26988 w 26"/>
                <a:gd name="T9" fmla="*/ 57150 h 107"/>
                <a:gd name="T10" fmla="*/ 41275 w 26"/>
                <a:gd name="T11" fmla="*/ 0 h 107"/>
                <a:gd name="T12" fmla="*/ 38100 w 26"/>
                <a:gd name="T13" fmla="*/ 3175 h 107"/>
                <a:gd name="T14" fmla="*/ 38100 w 26"/>
                <a:gd name="T15" fmla="*/ 3175 h 107"/>
                <a:gd name="T16" fmla="*/ 41275 w 26"/>
                <a:gd name="T17" fmla="*/ 0 h 107"/>
                <a:gd name="T18" fmla="*/ 41275 w 26"/>
                <a:gd name="T19" fmla="*/ 0 h 107"/>
                <a:gd name="T20" fmla="*/ 41275 w 26"/>
                <a:gd name="T21" fmla="*/ 0 h 107"/>
                <a:gd name="T22" fmla="*/ 41275 w 26"/>
                <a:gd name="T23" fmla="*/ 0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 h="107">
                  <a:moveTo>
                    <a:pt x="17" y="36"/>
                  </a:moveTo>
                  <a:lnTo>
                    <a:pt x="17" y="36"/>
                  </a:lnTo>
                  <a:lnTo>
                    <a:pt x="0" y="107"/>
                  </a:lnTo>
                  <a:lnTo>
                    <a:pt x="10" y="71"/>
                  </a:lnTo>
                  <a:lnTo>
                    <a:pt x="17" y="36"/>
                  </a:lnTo>
                  <a:close/>
                  <a:moveTo>
                    <a:pt x="26" y="0"/>
                  </a:moveTo>
                  <a:lnTo>
                    <a:pt x="24" y="2"/>
                  </a:lnTo>
                  <a:lnTo>
                    <a:pt x="26" y="0"/>
                  </a:lnTo>
                  <a:close/>
                </a:path>
              </a:pathLst>
            </a:custGeom>
            <a:solidFill>
              <a:srgbClr val="5EBA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2" name="Freeform 967"/>
            <p:cNvSpPr>
              <a:spLocks noEditPoints="1"/>
            </p:cNvSpPr>
            <p:nvPr/>
          </p:nvSpPr>
          <p:spPr bwMode="auto">
            <a:xfrm>
              <a:off x="11498263" y="903288"/>
              <a:ext cx="41275" cy="169863"/>
            </a:xfrm>
            <a:custGeom>
              <a:avLst/>
              <a:gdLst>
                <a:gd name="T0" fmla="*/ 26988 w 26"/>
                <a:gd name="T1" fmla="*/ 57150 h 107"/>
                <a:gd name="T2" fmla="*/ 26988 w 26"/>
                <a:gd name="T3" fmla="*/ 57150 h 107"/>
                <a:gd name="T4" fmla="*/ 0 w 26"/>
                <a:gd name="T5" fmla="*/ 169863 h 107"/>
                <a:gd name="T6" fmla="*/ 15875 w 26"/>
                <a:gd name="T7" fmla="*/ 112713 h 107"/>
                <a:gd name="T8" fmla="*/ 26988 w 26"/>
                <a:gd name="T9" fmla="*/ 57150 h 107"/>
                <a:gd name="T10" fmla="*/ 41275 w 26"/>
                <a:gd name="T11" fmla="*/ 0 h 107"/>
                <a:gd name="T12" fmla="*/ 38100 w 26"/>
                <a:gd name="T13" fmla="*/ 3175 h 107"/>
                <a:gd name="T14" fmla="*/ 38100 w 26"/>
                <a:gd name="T15" fmla="*/ 3175 h 107"/>
                <a:gd name="T16" fmla="*/ 41275 w 26"/>
                <a:gd name="T17" fmla="*/ 0 h 107"/>
                <a:gd name="T18" fmla="*/ 41275 w 26"/>
                <a:gd name="T19" fmla="*/ 0 h 107"/>
                <a:gd name="T20" fmla="*/ 41275 w 26"/>
                <a:gd name="T21" fmla="*/ 0 h 107"/>
                <a:gd name="T22" fmla="*/ 41275 w 26"/>
                <a:gd name="T23" fmla="*/ 0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 h="107">
                  <a:moveTo>
                    <a:pt x="17" y="36"/>
                  </a:moveTo>
                  <a:lnTo>
                    <a:pt x="17" y="36"/>
                  </a:lnTo>
                  <a:lnTo>
                    <a:pt x="0" y="107"/>
                  </a:lnTo>
                  <a:lnTo>
                    <a:pt x="10" y="71"/>
                  </a:lnTo>
                  <a:lnTo>
                    <a:pt x="17" y="36"/>
                  </a:lnTo>
                  <a:moveTo>
                    <a:pt x="26" y="0"/>
                  </a:moveTo>
                  <a:lnTo>
                    <a:pt x="24" y="2"/>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3" name="Freeform 968"/>
            <p:cNvSpPr/>
            <p:nvPr/>
          </p:nvSpPr>
          <p:spPr bwMode="auto">
            <a:xfrm>
              <a:off x="11525250" y="906463"/>
              <a:ext cx="11113" cy="53975"/>
            </a:xfrm>
            <a:custGeom>
              <a:avLst/>
              <a:gdLst>
                <a:gd name="T0" fmla="*/ 11113 w 7"/>
                <a:gd name="T1" fmla="*/ 0 h 34"/>
                <a:gd name="T2" fmla="*/ 11113 w 7"/>
                <a:gd name="T3" fmla="*/ 0 h 34"/>
                <a:gd name="T4" fmla="*/ 0 w 7"/>
                <a:gd name="T5" fmla="*/ 53975 h 34"/>
                <a:gd name="T6" fmla="*/ 0 w 7"/>
                <a:gd name="T7" fmla="*/ 53975 h 34"/>
                <a:gd name="T8" fmla="*/ 11113 w 7"/>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4">
                  <a:moveTo>
                    <a:pt x="7" y="0"/>
                  </a:moveTo>
                  <a:lnTo>
                    <a:pt x="7" y="0"/>
                  </a:lnTo>
                  <a:lnTo>
                    <a:pt x="0" y="34"/>
                  </a:lnTo>
                  <a:lnTo>
                    <a:pt x="7" y="0"/>
                  </a:lnTo>
                  <a:close/>
                </a:path>
              </a:pathLst>
            </a:custGeom>
            <a:solidFill>
              <a:srgbClr val="60C6E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4" name="Freeform 969"/>
            <p:cNvSpPr/>
            <p:nvPr/>
          </p:nvSpPr>
          <p:spPr bwMode="auto">
            <a:xfrm>
              <a:off x="11525250" y="906463"/>
              <a:ext cx="11113" cy="53975"/>
            </a:xfrm>
            <a:custGeom>
              <a:avLst/>
              <a:gdLst>
                <a:gd name="T0" fmla="*/ 11113 w 7"/>
                <a:gd name="T1" fmla="*/ 0 h 34"/>
                <a:gd name="T2" fmla="*/ 11113 w 7"/>
                <a:gd name="T3" fmla="*/ 0 h 34"/>
                <a:gd name="T4" fmla="*/ 0 w 7"/>
                <a:gd name="T5" fmla="*/ 53975 h 34"/>
                <a:gd name="T6" fmla="*/ 0 w 7"/>
                <a:gd name="T7" fmla="*/ 53975 h 34"/>
                <a:gd name="T8" fmla="*/ 11113 w 7"/>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4">
                  <a:moveTo>
                    <a:pt x="7" y="0"/>
                  </a:moveTo>
                  <a:lnTo>
                    <a:pt x="7" y="0"/>
                  </a:lnTo>
                  <a:lnTo>
                    <a:pt x="0" y="3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5" name="Freeform 970"/>
            <p:cNvSpPr>
              <a:spLocks noEditPoints="1"/>
            </p:cNvSpPr>
            <p:nvPr/>
          </p:nvSpPr>
          <p:spPr bwMode="auto">
            <a:xfrm>
              <a:off x="11307763" y="1928813"/>
              <a:ext cx="104775" cy="346075"/>
            </a:xfrm>
            <a:custGeom>
              <a:avLst/>
              <a:gdLst>
                <a:gd name="T0" fmla="*/ 86065 w 28"/>
                <a:gd name="T1" fmla="*/ 161752 h 92"/>
                <a:gd name="T2" fmla="*/ 86065 w 28"/>
                <a:gd name="T3" fmla="*/ 161752 h 92"/>
                <a:gd name="T4" fmla="*/ 86065 w 28"/>
                <a:gd name="T5" fmla="*/ 161752 h 92"/>
                <a:gd name="T6" fmla="*/ 86065 w 28"/>
                <a:gd name="T7" fmla="*/ 161752 h 92"/>
                <a:gd name="T8" fmla="*/ 86065 w 28"/>
                <a:gd name="T9" fmla="*/ 161752 h 92"/>
                <a:gd name="T10" fmla="*/ 89807 w 28"/>
                <a:gd name="T11" fmla="*/ 161752 h 92"/>
                <a:gd name="T12" fmla="*/ 89807 w 28"/>
                <a:gd name="T13" fmla="*/ 161752 h 92"/>
                <a:gd name="T14" fmla="*/ 89807 w 28"/>
                <a:gd name="T15" fmla="*/ 157991 h 92"/>
                <a:gd name="T16" fmla="*/ 89807 w 28"/>
                <a:gd name="T17" fmla="*/ 157991 h 92"/>
                <a:gd name="T18" fmla="*/ 89807 w 28"/>
                <a:gd name="T19" fmla="*/ 157991 h 92"/>
                <a:gd name="T20" fmla="*/ 89807 w 28"/>
                <a:gd name="T21" fmla="*/ 157991 h 92"/>
                <a:gd name="T22" fmla="*/ 89807 w 28"/>
                <a:gd name="T23" fmla="*/ 157991 h 92"/>
                <a:gd name="T24" fmla="*/ 89807 w 28"/>
                <a:gd name="T25" fmla="*/ 157991 h 92"/>
                <a:gd name="T26" fmla="*/ 89807 w 28"/>
                <a:gd name="T27" fmla="*/ 157991 h 92"/>
                <a:gd name="T28" fmla="*/ 89807 w 28"/>
                <a:gd name="T29" fmla="*/ 157991 h 92"/>
                <a:gd name="T30" fmla="*/ 89807 w 28"/>
                <a:gd name="T31" fmla="*/ 157991 h 92"/>
                <a:gd name="T32" fmla="*/ 89807 w 28"/>
                <a:gd name="T33" fmla="*/ 157991 h 92"/>
                <a:gd name="T34" fmla="*/ 89807 w 28"/>
                <a:gd name="T35" fmla="*/ 157991 h 92"/>
                <a:gd name="T36" fmla="*/ 89807 w 28"/>
                <a:gd name="T37" fmla="*/ 157991 h 92"/>
                <a:gd name="T38" fmla="*/ 89807 w 28"/>
                <a:gd name="T39" fmla="*/ 154229 h 92"/>
                <a:gd name="T40" fmla="*/ 89807 w 28"/>
                <a:gd name="T41" fmla="*/ 154229 h 92"/>
                <a:gd name="T42" fmla="*/ 89807 w 28"/>
                <a:gd name="T43" fmla="*/ 154229 h 92"/>
                <a:gd name="T44" fmla="*/ 89807 w 28"/>
                <a:gd name="T45" fmla="*/ 154229 h 92"/>
                <a:gd name="T46" fmla="*/ 89807 w 28"/>
                <a:gd name="T47" fmla="*/ 154229 h 92"/>
                <a:gd name="T48" fmla="*/ 89807 w 28"/>
                <a:gd name="T49" fmla="*/ 154229 h 92"/>
                <a:gd name="T50" fmla="*/ 89807 w 28"/>
                <a:gd name="T51" fmla="*/ 154229 h 92"/>
                <a:gd name="T52" fmla="*/ 89807 w 28"/>
                <a:gd name="T53" fmla="*/ 154229 h 92"/>
                <a:gd name="T54" fmla="*/ 89807 w 28"/>
                <a:gd name="T55" fmla="*/ 154229 h 92"/>
                <a:gd name="T56" fmla="*/ 89807 w 28"/>
                <a:gd name="T57" fmla="*/ 154229 h 92"/>
                <a:gd name="T58" fmla="*/ 89807 w 28"/>
                <a:gd name="T59" fmla="*/ 154229 h 92"/>
                <a:gd name="T60" fmla="*/ 89807 w 28"/>
                <a:gd name="T61" fmla="*/ 154229 h 92"/>
                <a:gd name="T62" fmla="*/ 89807 w 28"/>
                <a:gd name="T63" fmla="*/ 154229 h 92"/>
                <a:gd name="T64" fmla="*/ 89807 w 28"/>
                <a:gd name="T65" fmla="*/ 150467 h 92"/>
                <a:gd name="T66" fmla="*/ 89807 w 28"/>
                <a:gd name="T67" fmla="*/ 150467 h 92"/>
                <a:gd name="T68" fmla="*/ 89807 w 28"/>
                <a:gd name="T69" fmla="*/ 150467 h 92"/>
                <a:gd name="T70" fmla="*/ 89807 w 28"/>
                <a:gd name="T71" fmla="*/ 150467 h 92"/>
                <a:gd name="T72" fmla="*/ 89807 w 28"/>
                <a:gd name="T73" fmla="*/ 150467 h 92"/>
                <a:gd name="T74" fmla="*/ 89807 w 28"/>
                <a:gd name="T75" fmla="*/ 150467 h 92"/>
                <a:gd name="T76" fmla="*/ 89807 w 28"/>
                <a:gd name="T77" fmla="*/ 150467 h 92"/>
                <a:gd name="T78" fmla="*/ 89807 w 28"/>
                <a:gd name="T79" fmla="*/ 150467 h 92"/>
                <a:gd name="T80" fmla="*/ 89807 w 28"/>
                <a:gd name="T81" fmla="*/ 150467 h 92"/>
                <a:gd name="T82" fmla="*/ 89807 w 28"/>
                <a:gd name="T83" fmla="*/ 150467 h 92"/>
                <a:gd name="T84" fmla="*/ 89807 w 28"/>
                <a:gd name="T85" fmla="*/ 150467 h 92"/>
                <a:gd name="T86" fmla="*/ 89807 w 28"/>
                <a:gd name="T87" fmla="*/ 150467 h 92"/>
                <a:gd name="T88" fmla="*/ 89807 w 28"/>
                <a:gd name="T89" fmla="*/ 150467 h 92"/>
                <a:gd name="T90" fmla="*/ 89807 w 28"/>
                <a:gd name="T91" fmla="*/ 150467 h 92"/>
                <a:gd name="T92" fmla="*/ 0 w 28"/>
                <a:gd name="T93" fmla="*/ 0 h 92"/>
                <a:gd name="T94" fmla="*/ 0 w 28"/>
                <a:gd name="T95" fmla="*/ 0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 h="92">
                  <a:moveTo>
                    <a:pt x="23" y="43"/>
                  </a:moveTo>
                  <a:cubicBezTo>
                    <a:pt x="23" y="43"/>
                    <a:pt x="23" y="43"/>
                    <a:pt x="23" y="43"/>
                  </a:cubicBezTo>
                  <a:cubicBezTo>
                    <a:pt x="7" y="92"/>
                    <a:pt x="7" y="92"/>
                    <a:pt x="7" y="92"/>
                  </a:cubicBezTo>
                  <a:cubicBezTo>
                    <a:pt x="23" y="43"/>
                    <a:pt x="23" y="43"/>
                    <a:pt x="23" y="43"/>
                  </a:cubicBezTo>
                  <a:cubicBezTo>
                    <a:pt x="23" y="43"/>
                    <a:pt x="23" y="43"/>
                    <a:pt x="23" y="43"/>
                  </a:cubicBezTo>
                  <a:moveTo>
                    <a:pt x="23" y="43"/>
                  </a:moveTo>
                  <a:cubicBezTo>
                    <a:pt x="23" y="43"/>
                    <a:pt x="23" y="43"/>
                    <a:pt x="23" y="43"/>
                  </a:cubicBezTo>
                  <a:cubicBezTo>
                    <a:pt x="23" y="43"/>
                    <a:pt x="23" y="43"/>
                    <a:pt x="23" y="43"/>
                  </a:cubicBezTo>
                  <a:moveTo>
                    <a:pt x="23" y="43"/>
                  </a:moveTo>
                  <a:cubicBezTo>
                    <a:pt x="23" y="43"/>
                    <a:pt x="23" y="43"/>
                    <a:pt x="23" y="43"/>
                  </a:cubicBezTo>
                  <a:cubicBezTo>
                    <a:pt x="23" y="43"/>
                    <a:pt x="23" y="43"/>
                    <a:pt x="23" y="43"/>
                  </a:cubicBezTo>
                  <a:moveTo>
                    <a:pt x="24" y="43"/>
                  </a:moveTo>
                  <a:cubicBezTo>
                    <a:pt x="24" y="43"/>
                    <a:pt x="24" y="43"/>
                    <a:pt x="24" y="43"/>
                  </a:cubicBezTo>
                  <a:cubicBezTo>
                    <a:pt x="24" y="43"/>
                    <a:pt x="24" y="43"/>
                    <a:pt x="24" y="43"/>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0"/>
                  </a:moveTo>
                  <a:cubicBezTo>
                    <a:pt x="24" y="40"/>
                    <a:pt x="24" y="40"/>
                    <a:pt x="24" y="41"/>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0" y="0"/>
                  </a:moveTo>
                  <a:cubicBezTo>
                    <a:pt x="0" y="0"/>
                    <a:pt x="0" y="0"/>
                    <a:pt x="0" y="0"/>
                  </a:cubicBezTo>
                  <a:cubicBezTo>
                    <a:pt x="17" y="4"/>
                    <a:pt x="28" y="22"/>
                    <a:pt x="24" y="40"/>
                  </a:cubicBezTo>
                  <a:cubicBezTo>
                    <a:pt x="28" y="22"/>
                    <a:pt x="17" y="4"/>
                    <a:pt x="0" y="0"/>
                  </a:cubicBezTo>
                </a:path>
              </a:pathLst>
            </a:custGeom>
            <a:solidFill>
              <a:srgbClr val="4F21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6" name="Freeform 971"/>
            <p:cNvSpPr/>
            <p:nvPr/>
          </p:nvSpPr>
          <p:spPr bwMode="auto">
            <a:xfrm>
              <a:off x="11187113" y="2417763"/>
              <a:ext cx="7938" cy="30163"/>
            </a:xfrm>
            <a:custGeom>
              <a:avLst/>
              <a:gdLst>
                <a:gd name="T0" fmla="*/ 7938 w 5"/>
                <a:gd name="T1" fmla="*/ 0 h 19"/>
                <a:gd name="T2" fmla="*/ 0 w 5"/>
                <a:gd name="T3" fmla="*/ 26988 h 19"/>
                <a:gd name="T4" fmla="*/ 0 w 5"/>
                <a:gd name="T5" fmla="*/ 30163 h 19"/>
                <a:gd name="T6" fmla="*/ 7938 w 5"/>
                <a:gd name="T7" fmla="*/ 0 h 19"/>
                <a:gd name="T8" fmla="*/ 7938 w 5"/>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9">
                  <a:moveTo>
                    <a:pt x="5" y="0"/>
                  </a:moveTo>
                  <a:lnTo>
                    <a:pt x="0" y="17"/>
                  </a:lnTo>
                  <a:lnTo>
                    <a:pt x="0" y="19"/>
                  </a:lnTo>
                  <a:lnTo>
                    <a:pt x="5" y="0"/>
                  </a:lnTo>
                  <a:close/>
                </a:path>
              </a:pathLst>
            </a:custGeom>
            <a:solidFill>
              <a:srgbClr val="89262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7" name="Freeform 972"/>
            <p:cNvSpPr/>
            <p:nvPr/>
          </p:nvSpPr>
          <p:spPr bwMode="auto">
            <a:xfrm>
              <a:off x="11187113" y="2417763"/>
              <a:ext cx="7938" cy="30163"/>
            </a:xfrm>
            <a:custGeom>
              <a:avLst/>
              <a:gdLst>
                <a:gd name="T0" fmla="*/ 7938 w 5"/>
                <a:gd name="T1" fmla="*/ 0 h 19"/>
                <a:gd name="T2" fmla="*/ 0 w 5"/>
                <a:gd name="T3" fmla="*/ 26988 h 19"/>
                <a:gd name="T4" fmla="*/ 0 w 5"/>
                <a:gd name="T5" fmla="*/ 30163 h 19"/>
                <a:gd name="T6" fmla="*/ 7938 w 5"/>
                <a:gd name="T7" fmla="*/ 0 h 19"/>
                <a:gd name="T8" fmla="*/ 7938 w 5"/>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9">
                  <a:moveTo>
                    <a:pt x="5" y="0"/>
                  </a:moveTo>
                  <a:lnTo>
                    <a:pt x="0" y="17"/>
                  </a:lnTo>
                  <a:lnTo>
                    <a:pt x="0" y="19"/>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8" name="Freeform 973"/>
            <p:cNvSpPr/>
            <p:nvPr/>
          </p:nvSpPr>
          <p:spPr bwMode="auto">
            <a:xfrm>
              <a:off x="11464925" y="2530475"/>
              <a:ext cx="19050" cy="3175"/>
            </a:xfrm>
            <a:custGeom>
              <a:avLst/>
              <a:gdLst>
                <a:gd name="T0" fmla="*/ 0 w 12"/>
                <a:gd name="T1" fmla="*/ 0 h 2"/>
                <a:gd name="T2" fmla="*/ 0 w 12"/>
                <a:gd name="T3" fmla="*/ 0 h 2"/>
                <a:gd name="T4" fmla="*/ 19050 w 12"/>
                <a:gd name="T5" fmla="*/ 3175 h 2"/>
                <a:gd name="T6" fmla="*/ 19050 w 12"/>
                <a:gd name="T7" fmla="*/ 3175 h 2"/>
                <a:gd name="T8" fmla="*/ 0 w 1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2">
                  <a:moveTo>
                    <a:pt x="0" y="0"/>
                  </a:moveTo>
                  <a:lnTo>
                    <a:pt x="0" y="0"/>
                  </a:lnTo>
                  <a:lnTo>
                    <a:pt x="12" y="2"/>
                  </a:lnTo>
                  <a:lnTo>
                    <a:pt x="0" y="0"/>
                  </a:lnTo>
                  <a:close/>
                </a:path>
              </a:pathLst>
            </a:custGeom>
            <a:solidFill>
              <a:srgbClr val="A6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59" name="Freeform 974"/>
            <p:cNvSpPr/>
            <p:nvPr/>
          </p:nvSpPr>
          <p:spPr bwMode="auto">
            <a:xfrm>
              <a:off x="11464925" y="2530475"/>
              <a:ext cx="19050" cy="3175"/>
            </a:xfrm>
            <a:custGeom>
              <a:avLst/>
              <a:gdLst>
                <a:gd name="T0" fmla="*/ 0 w 12"/>
                <a:gd name="T1" fmla="*/ 0 h 2"/>
                <a:gd name="T2" fmla="*/ 0 w 12"/>
                <a:gd name="T3" fmla="*/ 0 h 2"/>
                <a:gd name="T4" fmla="*/ 19050 w 12"/>
                <a:gd name="T5" fmla="*/ 3175 h 2"/>
                <a:gd name="T6" fmla="*/ 19050 w 12"/>
                <a:gd name="T7" fmla="*/ 3175 h 2"/>
                <a:gd name="T8" fmla="*/ 0 w 1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2">
                  <a:moveTo>
                    <a:pt x="0" y="0"/>
                  </a:moveTo>
                  <a:lnTo>
                    <a:pt x="0" y="0"/>
                  </a:lnTo>
                  <a:lnTo>
                    <a:pt x="1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0" name="Freeform 975"/>
            <p:cNvSpPr/>
            <p:nvPr/>
          </p:nvSpPr>
          <p:spPr bwMode="auto">
            <a:xfrm>
              <a:off x="11483975" y="2533650"/>
              <a:ext cx="44450" cy="11113"/>
            </a:xfrm>
            <a:custGeom>
              <a:avLst/>
              <a:gdLst>
                <a:gd name="T0" fmla="*/ 0 w 28"/>
                <a:gd name="T1" fmla="*/ 0 h 7"/>
                <a:gd name="T2" fmla="*/ 0 w 28"/>
                <a:gd name="T3" fmla="*/ 0 h 7"/>
                <a:gd name="T4" fmla="*/ 44450 w 28"/>
                <a:gd name="T5" fmla="*/ 11113 h 7"/>
                <a:gd name="T6" fmla="*/ 0 w 28"/>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7">
                  <a:moveTo>
                    <a:pt x="0" y="0"/>
                  </a:moveTo>
                  <a:lnTo>
                    <a:pt x="0" y="0"/>
                  </a:lnTo>
                  <a:lnTo>
                    <a:pt x="28" y="7"/>
                  </a:lnTo>
                  <a:lnTo>
                    <a:pt x="0" y="0"/>
                  </a:lnTo>
                  <a:close/>
                </a:path>
              </a:pathLst>
            </a:custGeom>
            <a:solidFill>
              <a:srgbClr val="7B11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1" name="Freeform 976"/>
            <p:cNvSpPr/>
            <p:nvPr/>
          </p:nvSpPr>
          <p:spPr bwMode="auto">
            <a:xfrm>
              <a:off x="11483975" y="2533650"/>
              <a:ext cx="44450" cy="11113"/>
            </a:xfrm>
            <a:custGeom>
              <a:avLst/>
              <a:gdLst>
                <a:gd name="T0" fmla="*/ 0 w 28"/>
                <a:gd name="T1" fmla="*/ 0 h 7"/>
                <a:gd name="T2" fmla="*/ 0 w 28"/>
                <a:gd name="T3" fmla="*/ 0 h 7"/>
                <a:gd name="T4" fmla="*/ 44450 w 28"/>
                <a:gd name="T5" fmla="*/ 11113 h 7"/>
                <a:gd name="T6" fmla="*/ 0 w 28"/>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7">
                  <a:moveTo>
                    <a:pt x="0" y="0"/>
                  </a:moveTo>
                  <a:lnTo>
                    <a:pt x="0" y="0"/>
                  </a:lnTo>
                  <a:lnTo>
                    <a:pt x="28"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2" name="Freeform 977"/>
            <p:cNvSpPr/>
            <p:nvPr/>
          </p:nvSpPr>
          <p:spPr bwMode="auto">
            <a:xfrm>
              <a:off x="11261725" y="2436813"/>
              <a:ext cx="290513" cy="107950"/>
            </a:xfrm>
            <a:custGeom>
              <a:avLst/>
              <a:gdLst>
                <a:gd name="T0" fmla="*/ 15092 w 77"/>
                <a:gd name="T1" fmla="*/ 0 h 29"/>
                <a:gd name="T2" fmla="*/ 0 w 77"/>
                <a:gd name="T3" fmla="*/ 48391 h 29"/>
                <a:gd name="T4" fmla="*/ 203736 w 77"/>
                <a:gd name="T5" fmla="*/ 93060 h 29"/>
                <a:gd name="T6" fmla="*/ 222601 w 77"/>
                <a:gd name="T7" fmla="*/ 96783 h 29"/>
                <a:gd name="T8" fmla="*/ 267876 w 77"/>
                <a:gd name="T9" fmla="*/ 107950 h 29"/>
                <a:gd name="T10" fmla="*/ 290513 w 77"/>
                <a:gd name="T11" fmla="*/ 59559 h 29"/>
                <a:gd name="T12" fmla="*/ 290513 w 77"/>
                <a:gd name="T13" fmla="*/ 59559 h 29"/>
                <a:gd name="T14" fmla="*/ 15092 w 77"/>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 h="29">
                  <a:moveTo>
                    <a:pt x="4" y="0"/>
                  </a:moveTo>
                  <a:cubicBezTo>
                    <a:pt x="0" y="13"/>
                    <a:pt x="0" y="13"/>
                    <a:pt x="0" y="13"/>
                  </a:cubicBezTo>
                  <a:cubicBezTo>
                    <a:pt x="54" y="25"/>
                    <a:pt x="54" y="25"/>
                    <a:pt x="54" y="25"/>
                  </a:cubicBezTo>
                  <a:cubicBezTo>
                    <a:pt x="59" y="26"/>
                    <a:pt x="59" y="26"/>
                    <a:pt x="59" y="26"/>
                  </a:cubicBezTo>
                  <a:cubicBezTo>
                    <a:pt x="71" y="29"/>
                    <a:pt x="71" y="29"/>
                    <a:pt x="71" y="29"/>
                  </a:cubicBezTo>
                  <a:cubicBezTo>
                    <a:pt x="73" y="25"/>
                    <a:pt x="75" y="21"/>
                    <a:pt x="77" y="16"/>
                  </a:cubicBezTo>
                  <a:cubicBezTo>
                    <a:pt x="77" y="16"/>
                    <a:pt x="77" y="16"/>
                    <a:pt x="77" y="16"/>
                  </a:cubicBezTo>
                  <a:cubicBezTo>
                    <a:pt x="4" y="0"/>
                    <a:pt x="4" y="0"/>
                    <a:pt x="4" y="0"/>
                  </a:cubicBezTo>
                </a:path>
              </a:pathLst>
            </a:custGeom>
            <a:solidFill>
              <a:srgbClr val="6C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3" name="Freeform 978"/>
            <p:cNvSpPr/>
            <p:nvPr/>
          </p:nvSpPr>
          <p:spPr bwMode="auto">
            <a:xfrm>
              <a:off x="11261725" y="2436813"/>
              <a:ext cx="15875" cy="49213"/>
            </a:xfrm>
            <a:custGeom>
              <a:avLst/>
              <a:gdLst>
                <a:gd name="T0" fmla="*/ 15875 w 10"/>
                <a:gd name="T1" fmla="*/ 0 h 31"/>
                <a:gd name="T2" fmla="*/ 0 w 10"/>
                <a:gd name="T3" fmla="*/ 49213 h 31"/>
                <a:gd name="T4" fmla="*/ 0 w 10"/>
                <a:gd name="T5" fmla="*/ 49213 h 31"/>
                <a:gd name="T6" fmla="*/ 15875 w 10"/>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31">
                  <a:moveTo>
                    <a:pt x="10" y="0"/>
                  </a:moveTo>
                  <a:lnTo>
                    <a:pt x="0" y="31"/>
                  </a:lnTo>
                  <a:lnTo>
                    <a:pt x="10" y="0"/>
                  </a:lnTo>
                  <a:close/>
                </a:path>
              </a:pathLst>
            </a:custGeom>
            <a:solidFill>
              <a:srgbClr val="89262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4" name="Freeform 979"/>
            <p:cNvSpPr/>
            <p:nvPr/>
          </p:nvSpPr>
          <p:spPr bwMode="auto">
            <a:xfrm>
              <a:off x="11261725" y="2436813"/>
              <a:ext cx="15875" cy="49213"/>
            </a:xfrm>
            <a:custGeom>
              <a:avLst/>
              <a:gdLst>
                <a:gd name="T0" fmla="*/ 15875 w 10"/>
                <a:gd name="T1" fmla="*/ 0 h 31"/>
                <a:gd name="T2" fmla="*/ 0 w 10"/>
                <a:gd name="T3" fmla="*/ 49213 h 31"/>
                <a:gd name="T4" fmla="*/ 0 w 10"/>
                <a:gd name="T5" fmla="*/ 49213 h 31"/>
                <a:gd name="T6" fmla="*/ 15875 w 10"/>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31">
                  <a:moveTo>
                    <a:pt x="10" y="0"/>
                  </a:moveTo>
                  <a:lnTo>
                    <a:pt x="0" y="31"/>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5" name="Freeform 980"/>
            <p:cNvSpPr/>
            <p:nvPr/>
          </p:nvSpPr>
          <p:spPr bwMode="auto">
            <a:xfrm>
              <a:off x="11250613" y="2516188"/>
              <a:ext cx="206375" cy="47625"/>
            </a:xfrm>
            <a:custGeom>
              <a:avLst/>
              <a:gdLst>
                <a:gd name="T0" fmla="*/ 0 w 130"/>
                <a:gd name="T1" fmla="*/ 0 h 30"/>
                <a:gd name="T2" fmla="*/ 0 w 130"/>
                <a:gd name="T3" fmla="*/ 0 h 30"/>
                <a:gd name="T4" fmla="*/ 206375 w 130"/>
                <a:gd name="T5" fmla="*/ 47625 h 30"/>
                <a:gd name="T6" fmla="*/ 206375 w 130"/>
                <a:gd name="T7" fmla="*/ 47625 h 30"/>
                <a:gd name="T8" fmla="*/ 0 w 1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30">
                  <a:moveTo>
                    <a:pt x="0" y="0"/>
                  </a:moveTo>
                  <a:lnTo>
                    <a:pt x="0" y="0"/>
                  </a:lnTo>
                  <a:lnTo>
                    <a:pt x="130" y="30"/>
                  </a:lnTo>
                  <a:lnTo>
                    <a:pt x="0" y="0"/>
                  </a:lnTo>
                  <a:close/>
                </a:path>
              </a:pathLst>
            </a:custGeom>
            <a:solidFill>
              <a:srgbClr val="390C0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6" name="Freeform 981"/>
            <p:cNvSpPr/>
            <p:nvPr/>
          </p:nvSpPr>
          <p:spPr bwMode="auto">
            <a:xfrm>
              <a:off x="11250613" y="2516188"/>
              <a:ext cx="206375" cy="47625"/>
            </a:xfrm>
            <a:custGeom>
              <a:avLst/>
              <a:gdLst>
                <a:gd name="T0" fmla="*/ 0 w 130"/>
                <a:gd name="T1" fmla="*/ 0 h 30"/>
                <a:gd name="T2" fmla="*/ 0 w 130"/>
                <a:gd name="T3" fmla="*/ 0 h 30"/>
                <a:gd name="T4" fmla="*/ 206375 w 130"/>
                <a:gd name="T5" fmla="*/ 47625 h 30"/>
                <a:gd name="T6" fmla="*/ 206375 w 130"/>
                <a:gd name="T7" fmla="*/ 47625 h 30"/>
                <a:gd name="T8" fmla="*/ 0 w 1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30">
                  <a:moveTo>
                    <a:pt x="0" y="0"/>
                  </a:moveTo>
                  <a:lnTo>
                    <a:pt x="0" y="0"/>
                  </a:lnTo>
                  <a:lnTo>
                    <a:pt x="130" y="3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7" name="Freeform 982"/>
            <p:cNvSpPr/>
            <p:nvPr/>
          </p:nvSpPr>
          <p:spPr bwMode="auto">
            <a:xfrm>
              <a:off x="11217275" y="2516188"/>
              <a:ext cx="239713" cy="138113"/>
            </a:xfrm>
            <a:custGeom>
              <a:avLst/>
              <a:gdLst>
                <a:gd name="T0" fmla="*/ 33710 w 64"/>
                <a:gd name="T1" fmla="*/ 0 h 37"/>
                <a:gd name="T2" fmla="*/ 0 w 64"/>
                <a:gd name="T3" fmla="*/ 97052 h 37"/>
                <a:gd name="T4" fmla="*/ 176039 w 64"/>
                <a:gd name="T5" fmla="*/ 138113 h 37"/>
                <a:gd name="T6" fmla="*/ 239713 w 64"/>
                <a:gd name="T7" fmla="*/ 48526 h 37"/>
                <a:gd name="T8" fmla="*/ 239713 w 64"/>
                <a:gd name="T9" fmla="*/ 48526 h 37"/>
                <a:gd name="T10" fmla="*/ 33710 w 64"/>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 h="37">
                  <a:moveTo>
                    <a:pt x="9" y="0"/>
                  </a:moveTo>
                  <a:cubicBezTo>
                    <a:pt x="0" y="26"/>
                    <a:pt x="0" y="26"/>
                    <a:pt x="0" y="26"/>
                  </a:cubicBezTo>
                  <a:cubicBezTo>
                    <a:pt x="47" y="37"/>
                    <a:pt x="47" y="37"/>
                    <a:pt x="47" y="37"/>
                  </a:cubicBezTo>
                  <a:cubicBezTo>
                    <a:pt x="53" y="29"/>
                    <a:pt x="59" y="21"/>
                    <a:pt x="64" y="13"/>
                  </a:cubicBezTo>
                  <a:cubicBezTo>
                    <a:pt x="64" y="13"/>
                    <a:pt x="64" y="13"/>
                    <a:pt x="64" y="13"/>
                  </a:cubicBezTo>
                  <a:cubicBezTo>
                    <a:pt x="9" y="0"/>
                    <a:pt x="9" y="0"/>
                    <a:pt x="9" y="0"/>
                  </a:cubicBezTo>
                </a:path>
              </a:pathLst>
            </a:custGeom>
            <a:solidFill>
              <a:srgbClr val="1767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8" name="Freeform 983"/>
            <p:cNvSpPr/>
            <p:nvPr/>
          </p:nvSpPr>
          <p:spPr bwMode="auto">
            <a:xfrm>
              <a:off x="11217275" y="2516188"/>
              <a:ext cx="33338" cy="96838"/>
            </a:xfrm>
            <a:custGeom>
              <a:avLst/>
              <a:gdLst>
                <a:gd name="T0" fmla="*/ 33338 w 21"/>
                <a:gd name="T1" fmla="*/ 0 h 61"/>
                <a:gd name="T2" fmla="*/ 0 w 21"/>
                <a:gd name="T3" fmla="*/ 96838 h 61"/>
                <a:gd name="T4" fmla="*/ 0 w 21"/>
                <a:gd name="T5" fmla="*/ 96838 h 61"/>
                <a:gd name="T6" fmla="*/ 33338 w 21"/>
                <a:gd name="T7" fmla="*/ 0 h 61"/>
                <a:gd name="T8" fmla="*/ 33338 w 21"/>
                <a:gd name="T9" fmla="*/ 0 h 61"/>
                <a:gd name="T10" fmla="*/ 33338 w 21"/>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61">
                  <a:moveTo>
                    <a:pt x="21" y="0"/>
                  </a:moveTo>
                  <a:lnTo>
                    <a:pt x="0" y="61"/>
                  </a:lnTo>
                  <a:lnTo>
                    <a:pt x="21" y="0"/>
                  </a:lnTo>
                  <a:close/>
                </a:path>
              </a:pathLst>
            </a:custGeom>
            <a:solidFill>
              <a:srgbClr val="401B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69" name="Freeform 984"/>
            <p:cNvSpPr/>
            <p:nvPr/>
          </p:nvSpPr>
          <p:spPr bwMode="auto">
            <a:xfrm>
              <a:off x="11217275" y="2516188"/>
              <a:ext cx="33338" cy="96838"/>
            </a:xfrm>
            <a:custGeom>
              <a:avLst/>
              <a:gdLst>
                <a:gd name="T0" fmla="*/ 33338 w 21"/>
                <a:gd name="T1" fmla="*/ 0 h 61"/>
                <a:gd name="T2" fmla="*/ 0 w 21"/>
                <a:gd name="T3" fmla="*/ 96838 h 61"/>
                <a:gd name="T4" fmla="*/ 0 w 21"/>
                <a:gd name="T5" fmla="*/ 96838 h 61"/>
                <a:gd name="T6" fmla="*/ 33338 w 21"/>
                <a:gd name="T7" fmla="*/ 0 h 61"/>
                <a:gd name="T8" fmla="*/ 33338 w 21"/>
                <a:gd name="T9" fmla="*/ 0 h 61"/>
                <a:gd name="T10" fmla="*/ 33338 w 21"/>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61">
                  <a:moveTo>
                    <a:pt x="21" y="0"/>
                  </a:moveTo>
                  <a:lnTo>
                    <a:pt x="0" y="6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0" name="Freeform 985"/>
            <p:cNvSpPr/>
            <p:nvPr/>
          </p:nvSpPr>
          <p:spPr bwMode="auto">
            <a:xfrm>
              <a:off x="11288713" y="2409825"/>
              <a:ext cx="269875" cy="60325"/>
            </a:xfrm>
            <a:custGeom>
              <a:avLst/>
              <a:gdLst>
                <a:gd name="T0" fmla="*/ 0 w 170"/>
                <a:gd name="T1" fmla="*/ 0 h 38"/>
                <a:gd name="T2" fmla="*/ 0 w 170"/>
                <a:gd name="T3" fmla="*/ 0 h 38"/>
                <a:gd name="T4" fmla="*/ 269875 w 170"/>
                <a:gd name="T5" fmla="*/ 60325 h 38"/>
                <a:gd name="T6" fmla="*/ 0 w 170"/>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38">
                  <a:moveTo>
                    <a:pt x="0" y="0"/>
                  </a:moveTo>
                  <a:lnTo>
                    <a:pt x="0" y="0"/>
                  </a:lnTo>
                  <a:lnTo>
                    <a:pt x="170" y="38"/>
                  </a:lnTo>
                  <a:lnTo>
                    <a:pt x="0" y="0"/>
                  </a:lnTo>
                  <a:close/>
                </a:path>
              </a:pathLst>
            </a:custGeom>
            <a:solidFill>
              <a:srgbClr val="2B090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1" name="Freeform 986"/>
            <p:cNvSpPr/>
            <p:nvPr/>
          </p:nvSpPr>
          <p:spPr bwMode="auto">
            <a:xfrm>
              <a:off x="11288713" y="2409825"/>
              <a:ext cx="269875" cy="60325"/>
            </a:xfrm>
            <a:custGeom>
              <a:avLst/>
              <a:gdLst>
                <a:gd name="T0" fmla="*/ 0 w 170"/>
                <a:gd name="T1" fmla="*/ 0 h 38"/>
                <a:gd name="T2" fmla="*/ 0 w 170"/>
                <a:gd name="T3" fmla="*/ 0 h 38"/>
                <a:gd name="T4" fmla="*/ 269875 w 170"/>
                <a:gd name="T5" fmla="*/ 60325 h 38"/>
                <a:gd name="T6" fmla="*/ 0 w 170"/>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38">
                  <a:moveTo>
                    <a:pt x="0" y="0"/>
                  </a:moveTo>
                  <a:lnTo>
                    <a:pt x="0" y="0"/>
                  </a:lnTo>
                  <a:lnTo>
                    <a:pt x="170"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2" name="Freeform 987"/>
            <p:cNvSpPr/>
            <p:nvPr/>
          </p:nvSpPr>
          <p:spPr bwMode="auto">
            <a:xfrm>
              <a:off x="11288713" y="2301875"/>
              <a:ext cx="330200" cy="176213"/>
            </a:xfrm>
            <a:custGeom>
              <a:avLst/>
              <a:gdLst>
                <a:gd name="T0" fmla="*/ 33770 w 88"/>
                <a:gd name="T1" fmla="*/ 0 h 47"/>
                <a:gd name="T2" fmla="*/ 0 w 88"/>
                <a:gd name="T3" fmla="*/ 108727 h 47"/>
                <a:gd name="T4" fmla="*/ 270164 w 88"/>
                <a:gd name="T5" fmla="*/ 168715 h 47"/>
                <a:gd name="T6" fmla="*/ 288925 w 88"/>
                <a:gd name="T7" fmla="*/ 176213 h 47"/>
                <a:gd name="T8" fmla="*/ 330200 w 88"/>
                <a:gd name="T9" fmla="*/ 67486 h 47"/>
                <a:gd name="T10" fmla="*/ 330200 w 88"/>
                <a:gd name="T11" fmla="*/ 67486 h 47"/>
                <a:gd name="T12" fmla="*/ 33770 w 88"/>
                <a:gd name="T13" fmla="*/ 0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47">
                  <a:moveTo>
                    <a:pt x="9" y="0"/>
                  </a:moveTo>
                  <a:cubicBezTo>
                    <a:pt x="0" y="29"/>
                    <a:pt x="0" y="29"/>
                    <a:pt x="0" y="29"/>
                  </a:cubicBezTo>
                  <a:cubicBezTo>
                    <a:pt x="72" y="45"/>
                    <a:pt x="72" y="45"/>
                    <a:pt x="72" y="45"/>
                  </a:cubicBezTo>
                  <a:cubicBezTo>
                    <a:pt x="77" y="47"/>
                    <a:pt x="77" y="47"/>
                    <a:pt x="77" y="47"/>
                  </a:cubicBezTo>
                  <a:cubicBezTo>
                    <a:pt x="81" y="37"/>
                    <a:pt x="85" y="28"/>
                    <a:pt x="88" y="18"/>
                  </a:cubicBezTo>
                  <a:cubicBezTo>
                    <a:pt x="88" y="18"/>
                    <a:pt x="88" y="18"/>
                    <a:pt x="88" y="18"/>
                  </a:cubicBezTo>
                  <a:cubicBezTo>
                    <a:pt x="9" y="0"/>
                    <a:pt x="9" y="0"/>
                    <a:pt x="9" y="0"/>
                  </a:cubicBezTo>
                </a:path>
              </a:pathLst>
            </a:custGeom>
            <a:solidFill>
              <a:srgbClr val="0D3F5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3" name="Freeform 988"/>
            <p:cNvSpPr>
              <a:spLocks noEditPoints="1"/>
            </p:cNvSpPr>
            <p:nvPr/>
          </p:nvSpPr>
          <p:spPr bwMode="auto">
            <a:xfrm>
              <a:off x="11202988" y="2301875"/>
              <a:ext cx="119063" cy="107950"/>
            </a:xfrm>
            <a:custGeom>
              <a:avLst/>
              <a:gdLst>
                <a:gd name="T0" fmla="*/ 6350 w 75"/>
                <a:gd name="T1" fmla="*/ 44450 h 68"/>
                <a:gd name="T2" fmla="*/ 0 w 75"/>
                <a:gd name="T3" fmla="*/ 88900 h 68"/>
                <a:gd name="T4" fmla="*/ 6350 w 75"/>
                <a:gd name="T5" fmla="*/ 44450 h 68"/>
                <a:gd name="T6" fmla="*/ 119063 w 75"/>
                <a:gd name="T7" fmla="*/ 0 h 68"/>
                <a:gd name="T8" fmla="*/ 85725 w 75"/>
                <a:gd name="T9" fmla="*/ 107950 h 68"/>
                <a:gd name="T10" fmla="*/ 85725 w 75"/>
                <a:gd name="T11" fmla="*/ 107950 h 68"/>
                <a:gd name="T12" fmla="*/ 119063 w 75"/>
                <a:gd name="T13" fmla="*/ 0 h 68"/>
                <a:gd name="T14" fmla="*/ 119063 w 75"/>
                <a:gd name="T15" fmla="*/ 0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68">
                  <a:moveTo>
                    <a:pt x="4" y="28"/>
                  </a:moveTo>
                  <a:lnTo>
                    <a:pt x="0" y="56"/>
                  </a:lnTo>
                  <a:lnTo>
                    <a:pt x="4" y="28"/>
                  </a:lnTo>
                  <a:close/>
                  <a:moveTo>
                    <a:pt x="75" y="0"/>
                  </a:moveTo>
                  <a:lnTo>
                    <a:pt x="54" y="68"/>
                  </a:lnTo>
                  <a:lnTo>
                    <a:pt x="75" y="0"/>
                  </a:lnTo>
                  <a:close/>
                </a:path>
              </a:pathLst>
            </a:custGeom>
            <a:solidFill>
              <a:srgbClr val="301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4" name="Freeform 989"/>
            <p:cNvSpPr>
              <a:spLocks noEditPoints="1"/>
            </p:cNvSpPr>
            <p:nvPr/>
          </p:nvSpPr>
          <p:spPr bwMode="auto">
            <a:xfrm>
              <a:off x="11202988" y="2301875"/>
              <a:ext cx="119063" cy="107950"/>
            </a:xfrm>
            <a:custGeom>
              <a:avLst/>
              <a:gdLst>
                <a:gd name="T0" fmla="*/ 6350 w 75"/>
                <a:gd name="T1" fmla="*/ 44450 h 68"/>
                <a:gd name="T2" fmla="*/ 0 w 75"/>
                <a:gd name="T3" fmla="*/ 88900 h 68"/>
                <a:gd name="T4" fmla="*/ 6350 w 75"/>
                <a:gd name="T5" fmla="*/ 44450 h 68"/>
                <a:gd name="T6" fmla="*/ 119063 w 75"/>
                <a:gd name="T7" fmla="*/ 0 h 68"/>
                <a:gd name="T8" fmla="*/ 85725 w 75"/>
                <a:gd name="T9" fmla="*/ 107950 h 68"/>
                <a:gd name="T10" fmla="*/ 85725 w 75"/>
                <a:gd name="T11" fmla="*/ 107950 h 68"/>
                <a:gd name="T12" fmla="*/ 119063 w 75"/>
                <a:gd name="T13" fmla="*/ 0 h 68"/>
                <a:gd name="T14" fmla="*/ 119063 w 75"/>
                <a:gd name="T15" fmla="*/ 0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68">
                  <a:moveTo>
                    <a:pt x="4" y="28"/>
                  </a:moveTo>
                  <a:lnTo>
                    <a:pt x="0" y="56"/>
                  </a:lnTo>
                  <a:lnTo>
                    <a:pt x="4" y="28"/>
                  </a:lnTo>
                  <a:moveTo>
                    <a:pt x="75" y="0"/>
                  </a:moveTo>
                  <a:lnTo>
                    <a:pt x="54" y="68"/>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5" name="Freeform 990"/>
            <p:cNvSpPr/>
            <p:nvPr/>
          </p:nvSpPr>
          <p:spPr bwMode="auto">
            <a:xfrm>
              <a:off x="11753850" y="20638"/>
              <a:ext cx="7938" cy="93663"/>
            </a:xfrm>
            <a:custGeom>
              <a:avLst/>
              <a:gdLst>
                <a:gd name="T0" fmla="*/ 7938 w 2"/>
                <a:gd name="T1" fmla="*/ 0 h 25"/>
                <a:gd name="T2" fmla="*/ 0 w 2"/>
                <a:gd name="T3" fmla="*/ 93663 h 25"/>
                <a:gd name="T4" fmla="*/ 0 w 2"/>
                <a:gd name="T5" fmla="*/ 93663 h 25"/>
                <a:gd name="T6" fmla="*/ 7938 w 2"/>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25">
                  <a:moveTo>
                    <a:pt x="2" y="0"/>
                  </a:moveTo>
                  <a:cubicBezTo>
                    <a:pt x="2" y="7"/>
                    <a:pt x="1" y="16"/>
                    <a:pt x="0" y="25"/>
                  </a:cubicBezTo>
                  <a:cubicBezTo>
                    <a:pt x="0" y="25"/>
                    <a:pt x="0" y="25"/>
                    <a:pt x="0" y="25"/>
                  </a:cubicBezTo>
                  <a:cubicBezTo>
                    <a:pt x="1" y="16"/>
                    <a:pt x="2" y="7"/>
                    <a:pt x="2" y="0"/>
                  </a:cubicBezTo>
                </a:path>
              </a:pathLst>
            </a:custGeom>
            <a:solidFill>
              <a:srgbClr val="942C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6" name="Freeform 991"/>
            <p:cNvSpPr/>
            <p:nvPr/>
          </p:nvSpPr>
          <p:spPr bwMode="auto">
            <a:xfrm>
              <a:off x="11728450" y="-92075"/>
              <a:ext cx="36513" cy="206375"/>
            </a:xfrm>
            <a:custGeom>
              <a:avLst/>
              <a:gdLst>
                <a:gd name="T0" fmla="*/ 36513 w 10"/>
                <a:gd name="T1" fmla="*/ 0 h 55"/>
                <a:gd name="T2" fmla="*/ 0 w 10"/>
                <a:gd name="T3" fmla="*/ 161348 h 55"/>
                <a:gd name="T4" fmla="*/ 25559 w 10"/>
                <a:gd name="T5" fmla="*/ 206375 h 55"/>
                <a:gd name="T6" fmla="*/ 32862 w 10"/>
                <a:gd name="T7" fmla="*/ 112568 h 55"/>
                <a:gd name="T8" fmla="*/ 36513 w 10"/>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55">
                  <a:moveTo>
                    <a:pt x="10" y="0"/>
                  </a:moveTo>
                  <a:cubicBezTo>
                    <a:pt x="0" y="43"/>
                    <a:pt x="0" y="43"/>
                    <a:pt x="0" y="43"/>
                  </a:cubicBezTo>
                  <a:cubicBezTo>
                    <a:pt x="2" y="44"/>
                    <a:pt x="4" y="48"/>
                    <a:pt x="7" y="55"/>
                  </a:cubicBezTo>
                  <a:cubicBezTo>
                    <a:pt x="8" y="46"/>
                    <a:pt x="9" y="37"/>
                    <a:pt x="9" y="30"/>
                  </a:cubicBezTo>
                  <a:cubicBezTo>
                    <a:pt x="10" y="13"/>
                    <a:pt x="10" y="2"/>
                    <a:pt x="10" y="0"/>
                  </a:cubicBezTo>
                </a:path>
              </a:pathLst>
            </a:custGeom>
            <a:solidFill>
              <a:srgbClr val="56080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7" name="Freeform 992"/>
            <p:cNvSpPr/>
            <p:nvPr/>
          </p:nvSpPr>
          <p:spPr bwMode="auto">
            <a:xfrm>
              <a:off x="11728450" y="69850"/>
              <a:ext cx="25400" cy="44450"/>
            </a:xfrm>
            <a:custGeom>
              <a:avLst/>
              <a:gdLst>
                <a:gd name="T0" fmla="*/ 0 w 7"/>
                <a:gd name="T1" fmla="*/ 0 h 12"/>
                <a:gd name="T2" fmla="*/ 0 w 7"/>
                <a:gd name="T3" fmla="*/ 0 h 12"/>
                <a:gd name="T4" fmla="*/ 25400 w 7"/>
                <a:gd name="T5" fmla="*/ 44450 h 12"/>
                <a:gd name="T6" fmla="*/ 25400 w 7"/>
                <a:gd name="T7" fmla="*/ 44450 h 12"/>
                <a:gd name="T8" fmla="*/ 25400 w 7"/>
                <a:gd name="T9" fmla="*/ 44450 h 12"/>
                <a:gd name="T10" fmla="*/ 0 w 7"/>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2">
                  <a:moveTo>
                    <a:pt x="0" y="0"/>
                  </a:moveTo>
                  <a:cubicBezTo>
                    <a:pt x="0" y="0"/>
                    <a:pt x="0" y="0"/>
                    <a:pt x="0" y="0"/>
                  </a:cubicBezTo>
                  <a:cubicBezTo>
                    <a:pt x="2" y="1"/>
                    <a:pt x="4" y="5"/>
                    <a:pt x="7" y="12"/>
                  </a:cubicBezTo>
                  <a:cubicBezTo>
                    <a:pt x="7" y="12"/>
                    <a:pt x="7" y="12"/>
                    <a:pt x="7" y="12"/>
                  </a:cubicBezTo>
                  <a:cubicBezTo>
                    <a:pt x="7" y="12"/>
                    <a:pt x="7" y="12"/>
                    <a:pt x="7" y="12"/>
                  </a:cubicBezTo>
                  <a:cubicBezTo>
                    <a:pt x="4" y="5"/>
                    <a:pt x="2" y="1"/>
                    <a:pt x="0" y="0"/>
                  </a:cubicBezTo>
                </a:path>
              </a:pathLst>
            </a:custGeom>
            <a:solidFill>
              <a:srgbClr val="6E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8" name="Freeform 993"/>
            <p:cNvSpPr>
              <a:spLocks noEditPoints="1"/>
            </p:cNvSpPr>
            <p:nvPr/>
          </p:nvSpPr>
          <p:spPr bwMode="auto">
            <a:xfrm>
              <a:off x="11811000" y="325438"/>
              <a:ext cx="38100" cy="296863"/>
            </a:xfrm>
            <a:custGeom>
              <a:avLst/>
              <a:gdLst>
                <a:gd name="T0" fmla="*/ 38100 w 10"/>
                <a:gd name="T1" fmla="*/ 296863 h 79"/>
                <a:gd name="T2" fmla="*/ 38100 w 10"/>
                <a:gd name="T3" fmla="*/ 296863 h 79"/>
                <a:gd name="T4" fmla="*/ 38100 w 10"/>
                <a:gd name="T5" fmla="*/ 296863 h 79"/>
                <a:gd name="T6" fmla="*/ 38100 w 10"/>
                <a:gd name="T7" fmla="*/ 293105 h 79"/>
                <a:gd name="T8" fmla="*/ 38100 w 10"/>
                <a:gd name="T9" fmla="*/ 293105 h 79"/>
                <a:gd name="T10" fmla="*/ 38100 w 10"/>
                <a:gd name="T11" fmla="*/ 293105 h 79"/>
                <a:gd name="T12" fmla="*/ 34290 w 10"/>
                <a:gd name="T13" fmla="*/ 255528 h 79"/>
                <a:gd name="T14" fmla="*/ 34290 w 10"/>
                <a:gd name="T15" fmla="*/ 255528 h 79"/>
                <a:gd name="T16" fmla="*/ 34290 w 10"/>
                <a:gd name="T17" fmla="*/ 255528 h 79"/>
                <a:gd name="T18" fmla="*/ 34290 w 10"/>
                <a:gd name="T19" fmla="*/ 248012 h 79"/>
                <a:gd name="T20" fmla="*/ 34290 w 10"/>
                <a:gd name="T21" fmla="*/ 248012 h 79"/>
                <a:gd name="T22" fmla="*/ 34290 w 10"/>
                <a:gd name="T23" fmla="*/ 248012 h 79"/>
                <a:gd name="T24" fmla="*/ 34290 w 10"/>
                <a:gd name="T25" fmla="*/ 248012 h 79"/>
                <a:gd name="T26" fmla="*/ 34290 w 10"/>
                <a:gd name="T27" fmla="*/ 248012 h 79"/>
                <a:gd name="T28" fmla="*/ 34290 w 10"/>
                <a:gd name="T29" fmla="*/ 248012 h 79"/>
                <a:gd name="T30" fmla="*/ 34290 w 10"/>
                <a:gd name="T31" fmla="*/ 244254 h 79"/>
                <a:gd name="T32" fmla="*/ 34290 w 10"/>
                <a:gd name="T33" fmla="*/ 244254 h 79"/>
                <a:gd name="T34" fmla="*/ 34290 w 10"/>
                <a:gd name="T35" fmla="*/ 244254 h 79"/>
                <a:gd name="T36" fmla="*/ 34290 w 10"/>
                <a:gd name="T37" fmla="*/ 244254 h 79"/>
                <a:gd name="T38" fmla="*/ 34290 w 10"/>
                <a:gd name="T39" fmla="*/ 244254 h 79"/>
                <a:gd name="T40" fmla="*/ 34290 w 10"/>
                <a:gd name="T41" fmla="*/ 244254 h 79"/>
                <a:gd name="T42" fmla="*/ 34290 w 10"/>
                <a:gd name="T43" fmla="*/ 244254 h 79"/>
                <a:gd name="T44" fmla="*/ 34290 w 10"/>
                <a:gd name="T45" fmla="*/ 244254 h 79"/>
                <a:gd name="T46" fmla="*/ 34290 w 10"/>
                <a:gd name="T47" fmla="*/ 244254 h 79"/>
                <a:gd name="T48" fmla="*/ 34290 w 10"/>
                <a:gd name="T49" fmla="*/ 240497 h 79"/>
                <a:gd name="T50" fmla="*/ 34290 w 10"/>
                <a:gd name="T51" fmla="*/ 240497 h 79"/>
                <a:gd name="T52" fmla="*/ 34290 w 10"/>
                <a:gd name="T53" fmla="*/ 240497 h 79"/>
                <a:gd name="T54" fmla="*/ 34290 w 10"/>
                <a:gd name="T55" fmla="*/ 240497 h 79"/>
                <a:gd name="T56" fmla="*/ 34290 w 10"/>
                <a:gd name="T57" fmla="*/ 240497 h 79"/>
                <a:gd name="T58" fmla="*/ 34290 w 10"/>
                <a:gd name="T59" fmla="*/ 240497 h 79"/>
                <a:gd name="T60" fmla="*/ 34290 w 10"/>
                <a:gd name="T61" fmla="*/ 240497 h 79"/>
                <a:gd name="T62" fmla="*/ 34290 w 10"/>
                <a:gd name="T63" fmla="*/ 240497 h 79"/>
                <a:gd name="T64" fmla="*/ 34290 w 10"/>
                <a:gd name="T65" fmla="*/ 240497 h 79"/>
                <a:gd name="T66" fmla="*/ 34290 w 10"/>
                <a:gd name="T67" fmla="*/ 236739 h 79"/>
                <a:gd name="T68" fmla="*/ 34290 w 10"/>
                <a:gd name="T69" fmla="*/ 240497 h 79"/>
                <a:gd name="T70" fmla="*/ 34290 w 10"/>
                <a:gd name="T71" fmla="*/ 236739 h 79"/>
                <a:gd name="T72" fmla="*/ 34290 w 10"/>
                <a:gd name="T73" fmla="*/ 236739 h 79"/>
                <a:gd name="T74" fmla="*/ 34290 w 10"/>
                <a:gd name="T75" fmla="*/ 236739 h 79"/>
                <a:gd name="T76" fmla="*/ 34290 w 10"/>
                <a:gd name="T77" fmla="*/ 236739 h 79"/>
                <a:gd name="T78" fmla="*/ 0 w 10"/>
                <a:gd name="T79" fmla="*/ 0 h 79"/>
                <a:gd name="T80" fmla="*/ 34290 w 10"/>
                <a:gd name="T81" fmla="*/ 236739 h 79"/>
                <a:gd name="T82" fmla="*/ 0 w 10"/>
                <a:gd name="T83" fmla="*/ 0 h 79"/>
                <a:gd name="T84" fmla="*/ 0 w 10"/>
                <a:gd name="T85" fmla="*/ 0 h 79"/>
                <a:gd name="T86" fmla="*/ 0 w 10"/>
                <a:gd name="T87" fmla="*/ 0 h 79"/>
                <a:gd name="T88" fmla="*/ 0 w 10"/>
                <a:gd name="T89" fmla="*/ 0 h 79"/>
                <a:gd name="T90" fmla="*/ 0 w 10"/>
                <a:gd name="T91" fmla="*/ 0 h 79"/>
                <a:gd name="T92" fmla="*/ 0 w 10"/>
                <a:gd name="T93" fmla="*/ 0 h 79"/>
                <a:gd name="T94" fmla="*/ 0 w 10"/>
                <a:gd name="T95" fmla="*/ 0 h 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 h="79">
                  <a:moveTo>
                    <a:pt x="10" y="79"/>
                  </a:moveTo>
                  <a:cubicBezTo>
                    <a:pt x="10" y="79"/>
                    <a:pt x="10" y="79"/>
                    <a:pt x="10" y="79"/>
                  </a:cubicBezTo>
                  <a:cubicBezTo>
                    <a:pt x="10" y="79"/>
                    <a:pt x="10" y="79"/>
                    <a:pt x="10" y="79"/>
                  </a:cubicBezTo>
                  <a:moveTo>
                    <a:pt x="10" y="78"/>
                  </a:moveTo>
                  <a:cubicBezTo>
                    <a:pt x="10" y="78"/>
                    <a:pt x="10" y="78"/>
                    <a:pt x="10" y="78"/>
                  </a:cubicBezTo>
                  <a:cubicBezTo>
                    <a:pt x="10" y="78"/>
                    <a:pt x="10" y="78"/>
                    <a:pt x="10" y="78"/>
                  </a:cubicBezTo>
                  <a:moveTo>
                    <a:pt x="9" y="68"/>
                  </a:moveTo>
                  <a:cubicBezTo>
                    <a:pt x="9" y="68"/>
                    <a:pt x="9" y="68"/>
                    <a:pt x="9" y="68"/>
                  </a:cubicBezTo>
                  <a:cubicBezTo>
                    <a:pt x="9" y="68"/>
                    <a:pt x="9" y="68"/>
                    <a:pt x="9" y="68"/>
                  </a:cubicBezTo>
                  <a:moveTo>
                    <a:pt x="9" y="66"/>
                  </a:moveTo>
                  <a:cubicBezTo>
                    <a:pt x="9" y="66"/>
                    <a:pt x="9" y="66"/>
                    <a:pt x="9" y="66"/>
                  </a:cubicBezTo>
                  <a:cubicBezTo>
                    <a:pt x="9" y="66"/>
                    <a:pt x="9" y="66"/>
                    <a:pt x="9" y="66"/>
                  </a:cubicBezTo>
                  <a:moveTo>
                    <a:pt x="9" y="66"/>
                  </a:moveTo>
                  <a:cubicBezTo>
                    <a:pt x="9" y="66"/>
                    <a:pt x="9" y="66"/>
                    <a:pt x="9" y="66"/>
                  </a:cubicBezTo>
                  <a:cubicBezTo>
                    <a:pt x="9" y="66"/>
                    <a:pt x="9" y="66"/>
                    <a:pt x="9" y="66"/>
                  </a:cubicBezTo>
                  <a:moveTo>
                    <a:pt x="9" y="65"/>
                  </a:moveTo>
                  <a:cubicBezTo>
                    <a:pt x="9" y="65"/>
                    <a:pt x="9" y="65"/>
                    <a:pt x="9" y="65"/>
                  </a:cubicBezTo>
                  <a:cubicBezTo>
                    <a:pt x="9" y="65"/>
                    <a:pt x="9" y="65"/>
                    <a:pt x="9" y="65"/>
                  </a:cubicBezTo>
                  <a:moveTo>
                    <a:pt x="9" y="65"/>
                  </a:moveTo>
                  <a:cubicBezTo>
                    <a:pt x="9" y="65"/>
                    <a:pt x="9" y="65"/>
                    <a:pt x="9" y="65"/>
                  </a:cubicBezTo>
                  <a:cubicBezTo>
                    <a:pt x="9" y="65"/>
                    <a:pt x="9" y="65"/>
                    <a:pt x="9" y="65"/>
                  </a:cubicBezTo>
                  <a:moveTo>
                    <a:pt x="9" y="65"/>
                  </a:moveTo>
                  <a:cubicBezTo>
                    <a:pt x="9" y="65"/>
                    <a:pt x="9" y="65"/>
                    <a:pt x="9" y="65"/>
                  </a:cubicBezTo>
                  <a:cubicBezTo>
                    <a:pt x="9" y="65"/>
                    <a:pt x="9" y="65"/>
                    <a:pt x="9" y="65"/>
                  </a:cubicBezTo>
                  <a:moveTo>
                    <a:pt x="9" y="64"/>
                  </a:moveTo>
                  <a:cubicBezTo>
                    <a:pt x="9" y="64"/>
                    <a:pt x="9" y="64"/>
                    <a:pt x="9" y="64"/>
                  </a:cubicBezTo>
                  <a:cubicBezTo>
                    <a:pt x="9" y="64"/>
                    <a:pt x="9" y="64"/>
                    <a:pt x="9" y="64"/>
                  </a:cubicBezTo>
                  <a:moveTo>
                    <a:pt x="9" y="64"/>
                  </a:moveTo>
                  <a:cubicBezTo>
                    <a:pt x="9" y="64"/>
                    <a:pt x="9" y="64"/>
                    <a:pt x="9" y="64"/>
                  </a:cubicBezTo>
                  <a:cubicBezTo>
                    <a:pt x="9" y="64"/>
                    <a:pt x="9" y="64"/>
                    <a:pt x="9" y="64"/>
                  </a:cubicBezTo>
                  <a:moveTo>
                    <a:pt x="9" y="64"/>
                  </a:moveTo>
                  <a:cubicBezTo>
                    <a:pt x="9" y="64"/>
                    <a:pt x="9" y="64"/>
                    <a:pt x="9" y="64"/>
                  </a:cubicBezTo>
                  <a:cubicBezTo>
                    <a:pt x="9" y="64"/>
                    <a:pt x="9" y="64"/>
                    <a:pt x="9" y="64"/>
                  </a:cubicBezTo>
                  <a:moveTo>
                    <a:pt x="9" y="63"/>
                  </a:moveTo>
                  <a:cubicBezTo>
                    <a:pt x="9" y="63"/>
                    <a:pt x="9" y="63"/>
                    <a:pt x="9" y="64"/>
                  </a:cubicBezTo>
                  <a:cubicBezTo>
                    <a:pt x="9" y="63"/>
                    <a:pt x="9" y="63"/>
                    <a:pt x="9" y="63"/>
                  </a:cubicBezTo>
                  <a:moveTo>
                    <a:pt x="9" y="63"/>
                  </a:moveTo>
                  <a:cubicBezTo>
                    <a:pt x="9" y="63"/>
                    <a:pt x="9" y="63"/>
                    <a:pt x="9" y="63"/>
                  </a:cubicBezTo>
                  <a:cubicBezTo>
                    <a:pt x="9" y="63"/>
                    <a:pt x="9" y="63"/>
                    <a:pt x="9" y="63"/>
                  </a:cubicBezTo>
                  <a:moveTo>
                    <a:pt x="0" y="0"/>
                  </a:moveTo>
                  <a:cubicBezTo>
                    <a:pt x="4" y="18"/>
                    <a:pt x="7" y="39"/>
                    <a:pt x="9" y="63"/>
                  </a:cubicBezTo>
                  <a:cubicBezTo>
                    <a:pt x="7" y="39"/>
                    <a:pt x="4" y="18"/>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79" name="Freeform 994"/>
            <p:cNvSpPr/>
            <p:nvPr/>
          </p:nvSpPr>
          <p:spPr bwMode="auto">
            <a:xfrm>
              <a:off x="11615738" y="69850"/>
              <a:ext cx="233363" cy="555625"/>
            </a:xfrm>
            <a:custGeom>
              <a:avLst/>
              <a:gdLst>
                <a:gd name="T0" fmla="*/ 112918 w 62"/>
                <a:gd name="T1" fmla="*/ 0 h 148"/>
                <a:gd name="T2" fmla="*/ 75278 w 62"/>
                <a:gd name="T3" fmla="*/ 165186 h 148"/>
                <a:gd name="T4" fmla="*/ 0 w 62"/>
                <a:gd name="T5" fmla="*/ 503066 h 148"/>
                <a:gd name="T6" fmla="*/ 229599 w 62"/>
                <a:gd name="T7" fmla="*/ 555625 h 148"/>
                <a:gd name="T8" fmla="*/ 233363 w 62"/>
                <a:gd name="T9" fmla="*/ 555625 h 148"/>
                <a:gd name="T10" fmla="*/ 233363 w 62"/>
                <a:gd name="T11" fmla="*/ 555625 h 148"/>
                <a:gd name="T12" fmla="*/ 233363 w 62"/>
                <a:gd name="T13" fmla="*/ 551871 h 148"/>
                <a:gd name="T14" fmla="*/ 233363 w 62"/>
                <a:gd name="T15" fmla="*/ 551871 h 148"/>
                <a:gd name="T16" fmla="*/ 233363 w 62"/>
                <a:gd name="T17" fmla="*/ 548117 h 148"/>
                <a:gd name="T18" fmla="*/ 233363 w 62"/>
                <a:gd name="T19" fmla="*/ 548117 h 148"/>
                <a:gd name="T20" fmla="*/ 229599 w 62"/>
                <a:gd name="T21" fmla="*/ 510574 h 148"/>
                <a:gd name="T22" fmla="*/ 229599 w 62"/>
                <a:gd name="T23" fmla="*/ 510574 h 148"/>
                <a:gd name="T24" fmla="*/ 229599 w 62"/>
                <a:gd name="T25" fmla="*/ 503066 h 148"/>
                <a:gd name="T26" fmla="*/ 229599 w 62"/>
                <a:gd name="T27" fmla="*/ 503066 h 148"/>
                <a:gd name="T28" fmla="*/ 229599 w 62"/>
                <a:gd name="T29" fmla="*/ 503066 h 148"/>
                <a:gd name="T30" fmla="*/ 229599 w 62"/>
                <a:gd name="T31" fmla="*/ 503066 h 148"/>
                <a:gd name="T32" fmla="*/ 229599 w 62"/>
                <a:gd name="T33" fmla="*/ 499312 h 148"/>
                <a:gd name="T34" fmla="*/ 229599 w 62"/>
                <a:gd name="T35" fmla="*/ 499312 h 148"/>
                <a:gd name="T36" fmla="*/ 229599 w 62"/>
                <a:gd name="T37" fmla="*/ 499312 h 148"/>
                <a:gd name="T38" fmla="*/ 229599 w 62"/>
                <a:gd name="T39" fmla="*/ 499312 h 148"/>
                <a:gd name="T40" fmla="*/ 229599 w 62"/>
                <a:gd name="T41" fmla="*/ 499312 h 148"/>
                <a:gd name="T42" fmla="*/ 229599 w 62"/>
                <a:gd name="T43" fmla="*/ 499312 h 148"/>
                <a:gd name="T44" fmla="*/ 229599 w 62"/>
                <a:gd name="T45" fmla="*/ 495557 h 148"/>
                <a:gd name="T46" fmla="*/ 229599 w 62"/>
                <a:gd name="T47" fmla="*/ 495557 h 148"/>
                <a:gd name="T48" fmla="*/ 229599 w 62"/>
                <a:gd name="T49" fmla="*/ 495557 h 148"/>
                <a:gd name="T50" fmla="*/ 229599 w 62"/>
                <a:gd name="T51" fmla="*/ 495557 h 148"/>
                <a:gd name="T52" fmla="*/ 229599 w 62"/>
                <a:gd name="T53" fmla="*/ 495557 h 148"/>
                <a:gd name="T54" fmla="*/ 229599 w 62"/>
                <a:gd name="T55" fmla="*/ 495557 h 148"/>
                <a:gd name="T56" fmla="*/ 229599 w 62"/>
                <a:gd name="T57" fmla="*/ 495557 h 148"/>
                <a:gd name="T58" fmla="*/ 229599 w 62"/>
                <a:gd name="T59" fmla="*/ 491803 h 148"/>
                <a:gd name="T60" fmla="*/ 229599 w 62"/>
                <a:gd name="T61" fmla="*/ 491803 h 148"/>
                <a:gd name="T62" fmla="*/ 229599 w 62"/>
                <a:gd name="T63" fmla="*/ 491803 h 148"/>
                <a:gd name="T64" fmla="*/ 229599 w 62"/>
                <a:gd name="T65" fmla="*/ 491803 h 148"/>
                <a:gd name="T66" fmla="*/ 195724 w 62"/>
                <a:gd name="T67" fmla="*/ 255287 h 148"/>
                <a:gd name="T68" fmla="*/ 195724 w 62"/>
                <a:gd name="T69" fmla="*/ 255287 h 148"/>
                <a:gd name="T70" fmla="*/ 195724 w 62"/>
                <a:gd name="T71" fmla="*/ 255287 h 148"/>
                <a:gd name="T72" fmla="*/ 195724 w 62"/>
                <a:gd name="T73" fmla="*/ 255287 h 148"/>
                <a:gd name="T74" fmla="*/ 195724 w 62"/>
                <a:gd name="T75" fmla="*/ 255287 h 148"/>
                <a:gd name="T76" fmla="*/ 139265 w 62"/>
                <a:gd name="T77" fmla="*/ 45051 h 148"/>
                <a:gd name="T78" fmla="*/ 112918 w 62"/>
                <a:gd name="T79" fmla="*/ 0 h 148"/>
                <a:gd name="T80" fmla="*/ 112918 w 62"/>
                <a:gd name="T81" fmla="*/ 0 h 1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2" h="148">
                  <a:moveTo>
                    <a:pt x="30" y="0"/>
                  </a:moveTo>
                  <a:cubicBezTo>
                    <a:pt x="20" y="44"/>
                    <a:pt x="20" y="44"/>
                    <a:pt x="20" y="44"/>
                  </a:cubicBezTo>
                  <a:cubicBezTo>
                    <a:pt x="0" y="134"/>
                    <a:pt x="0" y="134"/>
                    <a:pt x="0" y="134"/>
                  </a:cubicBezTo>
                  <a:cubicBezTo>
                    <a:pt x="61" y="148"/>
                    <a:pt x="61" y="148"/>
                    <a:pt x="61" y="148"/>
                  </a:cubicBezTo>
                  <a:cubicBezTo>
                    <a:pt x="62" y="148"/>
                    <a:pt x="62" y="148"/>
                    <a:pt x="62" y="148"/>
                  </a:cubicBezTo>
                  <a:cubicBezTo>
                    <a:pt x="62" y="148"/>
                    <a:pt x="62" y="148"/>
                    <a:pt x="62" y="148"/>
                  </a:cubicBezTo>
                  <a:cubicBezTo>
                    <a:pt x="62" y="148"/>
                    <a:pt x="62" y="148"/>
                    <a:pt x="62" y="147"/>
                  </a:cubicBezTo>
                  <a:cubicBezTo>
                    <a:pt x="62" y="147"/>
                    <a:pt x="62" y="147"/>
                    <a:pt x="62" y="147"/>
                  </a:cubicBezTo>
                  <a:cubicBezTo>
                    <a:pt x="62" y="147"/>
                    <a:pt x="62" y="146"/>
                    <a:pt x="62" y="146"/>
                  </a:cubicBezTo>
                  <a:cubicBezTo>
                    <a:pt x="62" y="146"/>
                    <a:pt x="62" y="146"/>
                    <a:pt x="62" y="146"/>
                  </a:cubicBezTo>
                  <a:cubicBezTo>
                    <a:pt x="62" y="142"/>
                    <a:pt x="61" y="139"/>
                    <a:pt x="61" y="136"/>
                  </a:cubicBezTo>
                  <a:cubicBezTo>
                    <a:pt x="61" y="136"/>
                    <a:pt x="61" y="136"/>
                    <a:pt x="61" y="136"/>
                  </a:cubicBezTo>
                  <a:cubicBezTo>
                    <a:pt x="61" y="135"/>
                    <a:pt x="61" y="135"/>
                    <a:pt x="61" y="134"/>
                  </a:cubicBezTo>
                  <a:cubicBezTo>
                    <a:pt x="61" y="134"/>
                    <a:pt x="61" y="134"/>
                    <a:pt x="61" y="134"/>
                  </a:cubicBezTo>
                  <a:cubicBezTo>
                    <a:pt x="61" y="134"/>
                    <a:pt x="61" y="134"/>
                    <a:pt x="61" y="134"/>
                  </a:cubicBezTo>
                  <a:cubicBezTo>
                    <a:pt x="61" y="134"/>
                    <a:pt x="61" y="134"/>
                    <a:pt x="61" y="134"/>
                  </a:cubicBezTo>
                  <a:cubicBezTo>
                    <a:pt x="61" y="134"/>
                    <a:pt x="61" y="133"/>
                    <a:pt x="61" y="133"/>
                  </a:cubicBezTo>
                  <a:cubicBezTo>
                    <a:pt x="61" y="133"/>
                    <a:pt x="61" y="133"/>
                    <a:pt x="61" y="133"/>
                  </a:cubicBezTo>
                  <a:cubicBezTo>
                    <a:pt x="61" y="133"/>
                    <a:pt x="61" y="133"/>
                    <a:pt x="61" y="133"/>
                  </a:cubicBezTo>
                  <a:cubicBezTo>
                    <a:pt x="61" y="133"/>
                    <a:pt x="61" y="133"/>
                    <a:pt x="61" y="133"/>
                  </a:cubicBezTo>
                  <a:cubicBezTo>
                    <a:pt x="61" y="133"/>
                    <a:pt x="61" y="133"/>
                    <a:pt x="61" y="133"/>
                  </a:cubicBezTo>
                  <a:cubicBezTo>
                    <a:pt x="61" y="133"/>
                    <a:pt x="61" y="133"/>
                    <a:pt x="61" y="133"/>
                  </a:cubicBezTo>
                  <a:cubicBezTo>
                    <a:pt x="61" y="133"/>
                    <a:pt x="61" y="133"/>
                    <a:pt x="61" y="132"/>
                  </a:cubicBezTo>
                  <a:cubicBezTo>
                    <a:pt x="61" y="132"/>
                    <a:pt x="61" y="132"/>
                    <a:pt x="61" y="132"/>
                  </a:cubicBezTo>
                  <a:cubicBezTo>
                    <a:pt x="61" y="132"/>
                    <a:pt x="61" y="132"/>
                    <a:pt x="61" y="132"/>
                  </a:cubicBezTo>
                  <a:cubicBezTo>
                    <a:pt x="61" y="132"/>
                    <a:pt x="61" y="132"/>
                    <a:pt x="61" y="132"/>
                  </a:cubicBezTo>
                  <a:cubicBezTo>
                    <a:pt x="61" y="132"/>
                    <a:pt x="61" y="132"/>
                    <a:pt x="61" y="132"/>
                  </a:cubicBezTo>
                  <a:cubicBezTo>
                    <a:pt x="61" y="132"/>
                    <a:pt x="61" y="132"/>
                    <a:pt x="61" y="132"/>
                  </a:cubicBezTo>
                  <a:cubicBezTo>
                    <a:pt x="61" y="132"/>
                    <a:pt x="61" y="132"/>
                    <a:pt x="61" y="132"/>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9" y="107"/>
                    <a:pt x="56" y="86"/>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47" y="42"/>
                    <a:pt x="42" y="23"/>
                    <a:pt x="37" y="12"/>
                  </a:cubicBezTo>
                  <a:cubicBezTo>
                    <a:pt x="34" y="5"/>
                    <a:pt x="32" y="1"/>
                    <a:pt x="30" y="0"/>
                  </a:cubicBezTo>
                  <a:cubicBezTo>
                    <a:pt x="30" y="0"/>
                    <a:pt x="30" y="0"/>
                    <a:pt x="30" y="0"/>
                  </a:cubicBezTo>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0" name="Freeform 995"/>
            <p:cNvSpPr>
              <a:spLocks noEditPoints="1"/>
            </p:cNvSpPr>
            <p:nvPr/>
          </p:nvSpPr>
          <p:spPr bwMode="auto">
            <a:xfrm>
              <a:off x="11698288" y="1084263"/>
              <a:ext cx="3175" cy="19050"/>
            </a:xfrm>
            <a:custGeom>
              <a:avLst/>
              <a:gdLst>
                <a:gd name="T0" fmla="*/ 0 w 1"/>
                <a:gd name="T1" fmla="*/ 19050 h 5"/>
                <a:gd name="T2" fmla="*/ 3175 w 1"/>
                <a:gd name="T3" fmla="*/ 11430 h 5"/>
                <a:gd name="T4" fmla="*/ 3175 w 1"/>
                <a:gd name="T5" fmla="*/ 11430 h 5"/>
                <a:gd name="T6" fmla="*/ 3175 w 1"/>
                <a:gd name="T7" fmla="*/ 11430 h 5"/>
                <a:gd name="T8" fmla="*/ 3175 w 1"/>
                <a:gd name="T9" fmla="*/ 11430 h 5"/>
                <a:gd name="T10" fmla="*/ 3175 w 1"/>
                <a:gd name="T11" fmla="*/ 11430 h 5"/>
                <a:gd name="T12" fmla="*/ 3175 w 1"/>
                <a:gd name="T13" fmla="*/ 11430 h 5"/>
                <a:gd name="T14" fmla="*/ 3175 w 1"/>
                <a:gd name="T15" fmla="*/ 11430 h 5"/>
                <a:gd name="T16" fmla="*/ 3175 w 1"/>
                <a:gd name="T17" fmla="*/ 11430 h 5"/>
                <a:gd name="T18" fmla="*/ 3175 w 1"/>
                <a:gd name="T19" fmla="*/ 7620 h 5"/>
                <a:gd name="T20" fmla="*/ 3175 w 1"/>
                <a:gd name="T21" fmla="*/ 7620 h 5"/>
                <a:gd name="T22" fmla="*/ 3175 w 1"/>
                <a:gd name="T23" fmla="*/ 7620 h 5"/>
                <a:gd name="T24" fmla="*/ 3175 w 1"/>
                <a:gd name="T25" fmla="*/ 7620 h 5"/>
                <a:gd name="T26" fmla="*/ 3175 w 1"/>
                <a:gd name="T27" fmla="*/ 7620 h 5"/>
                <a:gd name="T28" fmla="*/ 3175 w 1"/>
                <a:gd name="T29" fmla="*/ 7620 h 5"/>
                <a:gd name="T30" fmla="*/ 3175 w 1"/>
                <a:gd name="T31" fmla="*/ 7620 h 5"/>
                <a:gd name="T32" fmla="*/ 3175 w 1"/>
                <a:gd name="T33" fmla="*/ 7620 h 5"/>
                <a:gd name="T34" fmla="*/ 3175 w 1"/>
                <a:gd name="T35" fmla="*/ 7620 h 5"/>
                <a:gd name="T36" fmla="*/ 3175 w 1"/>
                <a:gd name="T37" fmla="*/ 3810 h 5"/>
                <a:gd name="T38" fmla="*/ 3175 w 1"/>
                <a:gd name="T39" fmla="*/ 3810 h 5"/>
                <a:gd name="T40" fmla="*/ 3175 w 1"/>
                <a:gd name="T41" fmla="*/ 3810 h 5"/>
                <a:gd name="T42" fmla="*/ 3175 w 1"/>
                <a:gd name="T43" fmla="*/ 3810 h 5"/>
                <a:gd name="T44" fmla="*/ 3175 w 1"/>
                <a:gd name="T45" fmla="*/ 3810 h 5"/>
                <a:gd name="T46" fmla="*/ 3175 w 1"/>
                <a:gd name="T47" fmla="*/ 3810 h 5"/>
                <a:gd name="T48" fmla="*/ 3175 w 1"/>
                <a:gd name="T49" fmla="*/ 3810 h 5"/>
                <a:gd name="T50" fmla="*/ 3175 w 1"/>
                <a:gd name="T51" fmla="*/ 3810 h 5"/>
                <a:gd name="T52" fmla="*/ 3175 w 1"/>
                <a:gd name="T53" fmla="*/ 3810 h 5"/>
                <a:gd name="T54" fmla="*/ 3175 w 1"/>
                <a:gd name="T55" fmla="*/ 0 h 5"/>
                <a:gd name="T56" fmla="*/ 3175 w 1"/>
                <a:gd name="T57" fmla="*/ 0 h 5"/>
                <a:gd name="T58" fmla="*/ 3175 w 1"/>
                <a:gd name="T59" fmla="*/ 0 h 5"/>
                <a:gd name="T60" fmla="*/ 3175 w 1"/>
                <a:gd name="T61" fmla="*/ 0 h 5"/>
                <a:gd name="T62" fmla="*/ 3175 w 1"/>
                <a:gd name="T63" fmla="*/ 0 h 5"/>
                <a:gd name="T64" fmla="*/ 3175 w 1"/>
                <a:gd name="T65" fmla="*/ 0 h 5"/>
                <a:gd name="T66" fmla="*/ 3175 w 1"/>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 h="5">
                  <a:moveTo>
                    <a:pt x="1" y="5"/>
                  </a:moveTo>
                  <a:cubicBezTo>
                    <a:pt x="1" y="5"/>
                    <a:pt x="1" y="5"/>
                    <a:pt x="0" y="5"/>
                  </a:cubicBezTo>
                  <a:cubicBezTo>
                    <a:pt x="1" y="5"/>
                    <a:pt x="1" y="5"/>
                    <a:pt x="1" y="5"/>
                  </a:cubicBezTo>
                  <a:moveTo>
                    <a:pt x="1" y="3"/>
                  </a:moveTo>
                  <a:cubicBezTo>
                    <a:pt x="1" y="4"/>
                    <a:pt x="1" y="5"/>
                    <a:pt x="1" y="5"/>
                  </a:cubicBezTo>
                  <a:cubicBezTo>
                    <a:pt x="1" y="5"/>
                    <a:pt x="1" y="4"/>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1" name="Freeform 996"/>
            <p:cNvSpPr/>
            <p:nvPr/>
          </p:nvSpPr>
          <p:spPr bwMode="auto">
            <a:xfrm>
              <a:off x="11456988" y="862013"/>
              <a:ext cx="260350" cy="398463"/>
            </a:xfrm>
            <a:custGeom>
              <a:avLst/>
              <a:gdLst>
                <a:gd name="T0" fmla="*/ 90557 w 69"/>
                <a:gd name="T1" fmla="*/ 0 h 106"/>
                <a:gd name="T2" fmla="*/ 83010 w 69"/>
                <a:gd name="T3" fmla="*/ 41350 h 106"/>
                <a:gd name="T4" fmla="*/ 143381 w 69"/>
                <a:gd name="T5" fmla="*/ 67664 h 106"/>
                <a:gd name="T6" fmla="*/ 143381 w 69"/>
                <a:gd name="T7" fmla="*/ 67664 h 106"/>
                <a:gd name="T8" fmla="*/ 143381 w 69"/>
                <a:gd name="T9" fmla="*/ 71423 h 106"/>
                <a:gd name="T10" fmla="*/ 143381 w 69"/>
                <a:gd name="T11" fmla="*/ 71423 h 106"/>
                <a:gd name="T12" fmla="*/ 143381 w 69"/>
                <a:gd name="T13" fmla="*/ 71423 h 106"/>
                <a:gd name="T14" fmla="*/ 143381 w 69"/>
                <a:gd name="T15" fmla="*/ 71423 h 106"/>
                <a:gd name="T16" fmla="*/ 169793 w 69"/>
                <a:gd name="T17" fmla="*/ 296968 h 106"/>
                <a:gd name="T18" fmla="*/ 162247 w 69"/>
                <a:gd name="T19" fmla="*/ 308245 h 106"/>
                <a:gd name="T20" fmla="*/ 45278 w 69"/>
                <a:gd name="T21" fmla="*/ 357113 h 106"/>
                <a:gd name="T22" fmla="*/ 11320 w 69"/>
                <a:gd name="T23" fmla="*/ 353354 h 106"/>
                <a:gd name="T24" fmla="*/ 0 w 69"/>
                <a:gd name="T25" fmla="*/ 394704 h 106"/>
                <a:gd name="T26" fmla="*/ 0 w 69"/>
                <a:gd name="T27" fmla="*/ 394704 h 106"/>
                <a:gd name="T28" fmla="*/ 45278 w 69"/>
                <a:gd name="T29" fmla="*/ 398463 h 106"/>
                <a:gd name="T30" fmla="*/ 241484 w 69"/>
                <a:gd name="T31" fmla="*/ 240581 h 106"/>
                <a:gd name="T32" fmla="*/ 245257 w 69"/>
                <a:gd name="T33" fmla="*/ 240581 h 106"/>
                <a:gd name="T34" fmla="*/ 245257 w 69"/>
                <a:gd name="T35" fmla="*/ 240581 h 106"/>
                <a:gd name="T36" fmla="*/ 245257 w 69"/>
                <a:gd name="T37" fmla="*/ 240581 h 106"/>
                <a:gd name="T38" fmla="*/ 245257 w 69"/>
                <a:gd name="T39" fmla="*/ 233063 h 106"/>
                <a:gd name="T40" fmla="*/ 245257 w 69"/>
                <a:gd name="T41" fmla="*/ 233063 h 106"/>
                <a:gd name="T42" fmla="*/ 245257 w 69"/>
                <a:gd name="T43" fmla="*/ 233063 h 106"/>
                <a:gd name="T44" fmla="*/ 245257 w 69"/>
                <a:gd name="T45" fmla="*/ 233063 h 106"/>
                <a:gd name="T46" fmla="*/ 245257 w 69"/>
                <a:gd name="T47" fmla="*/ 233063 h 106"/>
                <a:gd name="T48" fmla="*/ 245257 w 69"/>
                <a:gd name="T49" fmla="*/ 233063 h 106"/>
                <a:gd name="T50" fmla="*/ 245257 w 69"/>
                <a:gd name="T51" fmla="*/ 233063 h 106"/>
                <a:gd name="T52" fmla="*/ 245257 w 69"/>
                <a:gd name="T53" fmla="*/ 233063 h 106"/>
                <a:gd name="T54" fmla="*/ 245257 w 69"/>
                <a:gd name="T55" fmla="*/ 233063 h 106"/>
                <a:gd name="T56" fmla="*/ 245257 w 69"/>
                <a:gd name="T57" fmla="*/ 229304 h 106"/>
                <a:gd name="T58" fmla="*/ 245257 w 69"/>
                <a:gd name="T59" fmla="*/ 229304 h 106"/>
                <a:gd name="T60" fmla="*/ 245257 w 69"/>
                <a:gd name="T61" fmla="*/ 229304 h 106"/>
                <a:gd name="T62" fmla="*/ 245257 w 69"/>
                <a:gd name="T63" fmla="*/ 229304 h 106"/>
                <a:gd name="T64" fmla="*/ 245257 w 69"/>
                <a:gd name="T65" fmla="*/ 229304 h 106"/>
                <a:gd name="T66" fmla="*/ 245257 w 69"/>
                <a:gd name="T67" fmla="*/ 229304 h 106"/>
                <a:gd name="T68" fmla="*/ 245257 w 69"/>
                <a:gd name="T69" fmla="*/ 229304 h 106"/>
                <a:gd name="T70" fmla="*/ 245257 w 69"/>
                <a:gd name="T71" fmla="*/ 229304 h 106"/>
                <a:gd name="T72" fmla="*/ 245257 w 69"/>
                <a:gd name="T73" fmla="*/ 229304 h 106"/>
                <a:gd name="T74" fmla="*/ 245257 w 69"/>
                <a:gd name="T75" fmla="*/ 229304 h 106"/>
                <a:gd name="T76" fmla="*/ 245257 w 69"/>
                <a:gd name="T77" fmla="*/ 229304 h 106"/>
                <a:gd name="T78" fmla="*/ 245257 w 69"/>
                <a:gd name="T79" fmla="*/ 229304 h 106"/>
                <a:gd name="T80" fmla="*/ 245257 w 69"/>
                <a:gd name="T81" fmla="*/ 225545 h 106"/>
                <a:gd name="T82" fmla="*/ 245257 w 69"/>
                <a:gd name="T83" fmla="*/ 225545 h 106"/>
                <a:gd name="T84" fmla="*/ 245257 w 69"/>
                <a:gd name="T85" fmla="*/ 225545 h 106"/>
                <a:gd name="T86" fmla="*/ 245257 w 69"/>
                <a:gd name="T87" fmla="*/ 225545 h 106"/>
                <a:gd name="T88" fmla="*/ 245257 w 69"/>
                <a:gd name="T89" fmla="*/ 225545 h 106"/>
                <a:gd name="T90" fmla="*/ 245257 w 69"/>
                <a:gd name="T91" fmla="*/ 225545 h 106"/>
                <a:gd name="T92" fmla="*/ 245257 w 69"/>
                <a:gd name="T93" fmla="*/ 225545 h 106"/>
                <a:gd name="T94" fmla="*/ 245257 w 69"/>
                <a:gd name="T95" fmla="*/ 225545 h 106"/>
                <a:gd name="T96" fmla="*/ 245257 w 69"/>
                <a:gd name="T97" fmla="*/ 225545 h 106"/>
                <a:gd name="T98" fmla="*/ 245257 w 69"/>
                <a:gd name="T99" fmla="*/ 225545 h 106"/>
                <a:gd name="T100" fmla="*/ 245257 w 69"/>
                <a:gd name="T101" fmla="*/ 225545 h 106"/>
                <a:gd name="T102" fmla="*/ 245257 w 69"/>
                <a:gd name="T103" fmla="*/ 225545 h 106"/>
                <a:gd name="T104" fmla="*/ 245257 w 69"/>
                <a:gd name="T105" fmla="*/ 221786 h 106"/>
                <a:gd name="T106" fmla="*/ 245257 w 69"/>
                <a:gd name="T107" fmla="*/ 221786 h 106"/>
                <a:gd name="T108" fmla="*/ 245257 w 69"/>
                <a:gd name="T109" fmla="*/ 221786 h 106"/>
                <a:gd name="T110" fmla="*/ 245257 w 69"/>
                <a:gd name="T111" fmla="*/ 221786 h 106"/>
                <a:gd name="T112" fmla="*/ 245257 w 69"/>
                <a:gd name="T113" fmla="*/ 221786 h 106"/>
                <a:gd name="T114" fmla="*/ 245257 w 69"/>
                <a:gd name="T115" fmla="*/ 221786 h 106"/>
                <a:gd name="T116" fmla="*/ 245257 w 69"/>
                <a:gd name="T117" fmla="*/ 221786 h 106"/>
                <a:gd name="T118" fmla="*/ 245257 w 69"/>
                <a:gd name="T119" fmla="*/ 221786 h 106"/>
                <a:gd name="T120" fmla="*/ 245257 w 69"/>
                <a:gd name="T121" fmla="*/ 221786 h 106"/>
                <a:gd name="T122" fmla="*/ 245257 w 69"/>
                <a:gd name="T123" fmla="*/ 221786 h 106"/>
                <a:gd name="T124" fmla="*/ 90557 w 69"/>
                <a:gd name="T125" fmla="*/ 0 h 1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9" h="106">
                  <a:moveTo>
                    <a:pt x="24" y="0"/>
                  </a:moveTo>
                  <a:cubicBezTo>
                    <a:pt x="22" y="11"/>
                    <a:pt x="22" y="11"/>
                    <a:pt x="22" y="11"/>
                  </a:cubicBezTo>
                  <a:cubicBezTo>
                    <a:pt x="27" y="12"/>
                    <a:pt x="33" y="15"/>
                    <a:pt x="38" y="18"/>
                  </a:cubicBezTo>
                  <a:cubicBezTo>
                    <a:pt x="38" y="18"/>
                    <a:pt x="38" y="18"/>
                    <a:pt x="38" y="18"/>
                  </a:cubicBezTo>
                  <a:cubicBezTo>
                    <a:pt x="38" y="18"/>
                    <a:pt x="38" y="18"/>
                    <a:pt x="38" y="19"/>
                  </a:cubicBezTo>
                  <a:cubicBezTo>
                    <a:pt x="38" y="19"/>
                    <a:pt x="38" y="19"/>
                    <a:pt x="38" y="19"/>
                  </a:cubicBezTo>
                  <a:cubicBezTo>
                    <a:pt x="38" y="19"/>
                    <a:pt x="38" y="19"/>
                    <a:pt x="38" y="19"/>
                  </a:cubicBezTo>
                  <a:cubicBezTo>
                    <a:pt x="38" y="19"/>
                    <a:pt x="38" y="19"/>
                    <a:pt x="38" y="19"/>
                  </a:cubicBezTo>
                  <a:cubicBezTo>
                    <a:pt x="57" y="33"/>
                    <a:pt x="60" y="60"/>
                    <a:pt x="45" y="79"/>
                  </a:cubicBezTo>
                  <a:cubicBezTo>
                    <a:pt x="45" y="80"/>
                    <a:pt x="44" y="81"/>
                    <a:pt x="43" y="82"/>
                  </a:cubicBezTo>
                  <a:cubicBezTo>
                    <a:pt x="35" y="91"/>
                    <a:pt x="23" y="95"/>
                    <a:pt x="12" y="95"/>
                  </a:cubicBezTo>
                  <a:cubicBezTo>
                    <a:pt x="9" y="95"/>
                    <a:pt x="6" y="95"/>
                    <a:pt x="3" y="94"/>
                  </a:cubicBezTo>
                  <a:cubicBezTo>
                    <a:pt x="0" y="105"/>
                    <a:pt x="0" y="105"/>
                    <a:pt x="0" y="105"/>
                  </a:cubicBezTo>
                  <a:cubicBezTo>
                    <a:pt x="0" y="105"/>
                    <a:pt x="0" y="105"/>
                    <a:pt x="0" y="105"/>
                  </a:cubicBezTo>
                  <a:cubicBezTo>
                    <a:pt x="4" y="106"/>
                    <a:pt x="8" y="106"/>
                    <a:pt x="12" y="106"/>
                  </a:cubicBezTo>
                  <a:cubicBezTo>
                    <a:pt x="36" y="106"/>
                    <a:pt x="59" y="89"/>
                    <a:pt x="64" y="64"/>
                  </a:cubicBezTo>
                  <a:cubicBezTo>
                    <a:pt x="65" y="64"/>
                    <a:pt x="65" y="64"/>
                    <a:pt x="65" y="64"/>
                  </a:cubicBezTo>
                  <a:cubicBezTo>
                    <a:pt x="65" y="64"/>
                    <a:pt x="65" y="64"/>
                    <a:pt x="65" y="64"/>
                  </a:cubicBezTo>
                  <a:cubicBezTo>
                    <a:pt x="65" y="64"/>
                    <a:pt x="65" y="64"/>
                    <a:pt x="65" y="64"/>
                  </a:cubicBezTo>
                  <a:cubicBezTo>
                    <a:pt x="65" y="64"/>
                    <a:pt x="65" y="63"/>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9" y="32"/>
                    <a:pt x="51" y="6"/>
                    <a:pt x="24" y="0"/>
                  </a:cubicBezTo>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2" name="Freeform 997"/>
            <p:cNvSpPr>
              <a:spLocks noEditPoints="1"/>
            </p:cNvSpPr>
            <p:nvPr/>
          </p:nvSpPr>
          <p:spPr bwMode="auto">
            <a:xfrm>
              <a:off x="11469688" y="903288"/>
              <a:ext cx="149225" cy="315913"/>
            </a:xfrm>
            <a:custGeom>
              <a:avLst/>
              <a:gdLst>
                <a:gd name="T0" fmla="*/ 44768 w 40"/>
                <a:gd name="T1" fmla="*/ 112826 h 84"/>
                <a:gd name="T2" fmla="*/ 29845 w 40"/>
                <a:gd name="T3" fmla="*/ 169239 h 84"/>
                <a:gd name="T4" fmla="*/ 0 w 40"/>
                <a:gd name="T5" fmla="*/ 312152 h 84"/>
                <a:gd name="T6" fmla="*/ 33576 w 40"/>
                <a:gd name="T7" fmla="*/ 315913 h 84"/>
                <a:gd name="T8" fmla="*/ 149225 w 40"/>
                <a:gd name="T9" fmla="*/ 267022 h 84"/>
                <a:gd name="T10" fmla="*/ 33576 w 40"/>
                <a:gd name="T11" fmla="*/ 315913 h 84"/>
                <a:gd name="T12" fmla="*/ 0 w 40"/>
                <a:gd name="T13" fmla="*/ 312152 h 84"/>
                <a:gd name="T14" fmla="*/ 44768 w 40"/>
                <a:gd name="T15" fmla="*/ 112826 h 84"/>
                <a:gd name="T16" fmla="*/ 130572 w 40"/>
                <a:gd name="T17" fmla="*/ 30087 h 84"/>
                <a:gd name="T18" fmla="*/ 130572 w 40"/>
                <a:gd name="T19" fmla="*/ 30087 h 84"/>
                <a:gd name="T20" fmla="*/ 130572 w 40"/>
                <a:gd name="T21" fmla="*/ 30087 h 84"/>
                <a:gd name="T22" fmla="*/ 130572 w 40"/>
                <a:gd name="T23" fmla="*/ 26326 h 84"/>
                <a:gd name="T24" fmla="*/ 130572 w 40"/>
                <a:gd name="T25" fmla="*/ 30087 h 84"/>
                <a:gd name="T26" fmla="*/ 130572 w 40"/>
                <a:gd name="T27" fmla="*/ 26326 h 84"/>
                <a:gd name="T28" fmla="*/ 70882 w 40"/>
                <a:gd name="T29" fmla="*/ 0 h 84"/>
                <a:gd name="T30" fmla="*/ 70882 w 40"/>
                <a:gd name="T31" fmla="*/ 0 h 84"/>
                <a:gd name="T32" fmla="*/ 130572 w 40"/>
                <a:gd name="T33" fmla="*/ 26326 h 84"/>
                <a:gd name="T34" fmla="*/ 70882 w 40"/>
                <a:gd name="T35" fmla="*/ 0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84">
                  <a:moveTo>
                    <a:pt x="12" y="30"/>
                  </a:moveTo>
                  <a:cubicBezTo>
                    <a:pt x="8" y="45"/>
                    <a:pt x="8" y="45"/>
                    <a:pt x="8" y="45"/>
                  </a:cubicBezTo>
                  <a:cubicBezTo>
                    <a:pt x="0" y="83"/>
                    <a:pt x="0" y="83"/>
                    <a:pt x="0" y="83"/>
                  </a:cubicBezTo>
                  <a:cubicBezTo>
                    <a:pt x="3" y="84"/>
                    <a:pt x="6" y="84"/>
                    <a:pt x="9" y="84"/>
                  </a:cubicBezTo>
                  <a:cubicBezTo>
                    <a:pt x="20" y="84"/>
                    <a:pt x="32" y="80"/>
                    <a:pt x="40" y="71"/>
                  </a:cubicBezTo>
                  <a:cubicBezTo>
                    <a:pt x="32" y="80"/>
                    <a:pt x="20" y="84"/>
                    <a:pt x="9" y="84"/>
                  </a:cubicBezTo>
                  <a:cubicBezTo>
                    <a:pt x="6" y="84"/>
                    <a:pt x="3" y="84"/>
                    <a:pt x="0" y="83"/>
                  </a:cubicBezTo>
                  <a:cubicBezTo>
                    <a:pt x="12" y="30"/>
                    <a:pt x="12" y="30"/>
                    <a:pt x="12" y="30"/>
                  </a:cubicBezTo>
                  <a:moveTo>
                    <a:pt x="35" y="8"/>
                  </a:moveTo>
                  <a:cubicBezTo>
                    <a:pt x="35" y="8"/>
                    <a:pt x="35" y="8"/>
                    <a:pt x="35" y="8"/>
                  </a:cubicBezTo>
                  <a:cubicBezTo>
                    <a:pt x="35" y="8"/>
                    <a:pt x="35" y="8"/>
                    <a:pt x="35" y="8"/>
                  </a:cubicBezTo>
                  <a:moveTo>
                    <a:pt x="35" y="7"/>
                  </a:moveTo>
                  <a:cubicBezTo>
                    <a:pt x="35" y="7"/>
                    <a:pt x="35" y="7"/>
                    <a:pt x="35" y="8"/>
                  </a:cubicBezTo>
                  <a:cubicBezTo>
                    <a:pt x="35" y="7"/>
                    <a:pt x="35" y="7"/>
                    <a:pt x="35" y="7"/>
                  </a:cubicBezTo>
                  <a:moveTo>
                    <a:pt x="19" y="0"/>
                  </a:moveTo>
                  <a:cubicBezTo>
                    <a:pt x="19" y="0"/>
                    <a:pt x="19" y="0"/>
                    <a:pt x="19" y="0"/>
                  </a:cubicBezTo>
                  <a:cubicBezTo>
                    <a:pt x="24" y="1"/>
                    <a:pt x="30" y="4"/>
                    <a:pt x="35" y="7"/>
                  </a:cubicBezTo>
                  <a:cubicBezTo>
                    <a:pt x="30" y="4"/>
                    <a:pt x="24" y="1"/>
                    <a:pt x="19" y="0"/>
                  </a:cubicBezTo>
                </a:path>
              </a:pathLst>
            </a:custGeom>
            <a:solidFill>
              <a:srgbClr val="B9120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3" name="Freeform 998"/>
            <p:cNvSpPr>
              <a:spLocks noEditPoints="1"/>
            </p:cNvSpPr>
            <p:nvPr/>
          </p:nvSpPr>
          <p:spPr bwMode="auto">
            <a:xfrm>
              <a:off x="11599863" y="930275"/>
              <a:ext cx="82550" cy="239713"/>
            </a:xfrm>
            <a:custGeom>
              <a:avLst/>
              <a:gdLst>
                <a:gd name="T0" fmla="*/ 0 w 22"/>
                <a:gd name="T1" fmla="*/ 3746 h 64"/>
                <a:gd name="T2" fmla="*/ 0 w 22"/>
                <a:gd name="T3" fmla="*/ 3746 h 64"/>
                <a:gd name="T4" fmla="*/ 26266 w 22"/>
                <a:gd name="T5" fmla="*/ 228476 h 64"/>
                <a:gd name="T6" fmla="*/ 18761 w 22"/>
                <a:gd name="T7" fmla="*/ 239713 h 64"/>
                <a:gd name="T8" fmla="*/ 26266 w 22"/>
                <a:gd name="T9" fmla="*/ 228476 h 64"/>
                <a:gd name="T10" fmla="*/ 0 w 22"/>
                <a:gd name="T11" fmla="*/ 3746 h 64"/>
                <a:gd name="T12" fmla="*/ 0 w 22"/>
                <a:gd name="T13" fmla="*/ 3746 h 64"/>
                <a:gd name="T14" fmla="*/ 0 w 22"/>
                <a:gd name="T15" fmla="*/ 3746 h 64"/>
                <a:gd name="T16" fmla="*/ 0 w 22"/>
                <a:gd name="T17" fmla="*/ 3746 h 64"/>
                <a:gd name="T18" fmla="*/ 0 w 22"/>
                <a:gd name="T19" fmla="*/ 3746 h 64"/>
                <a:gd name="T20" fmla="*/ 0 w 22"/>
                <a:gd name="T21" fmla="*/ 0 h 64"/>
                <a:gd name="T22" fmla="*/ 0 w 22"/>
                <a:gd name="T23" fmla="*/ 0 h 64"/>
                <a:gd name="T24" fmla="*/ 0 w 22"/>
                <a:gd name="T25" fmla="*/ 0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64">
                  <a:moveTo>
                    <a:pt x="0" y="1"/>
                  </a:moveTo>
                  <a:cubicBezTo>
                    <a:pt x="0" y="1"/>
                    <a:pt x="0" y="1"/>
                    <a:pt x="0" y="1"/>
                  </a:cubicBezTo>
                  <a:cubicBezTo>
                    <a:pt x="19" y="15"/>
                    <a:pt x="22" y="42"/>
                    <a:pt x="7" y="61"/>
                  </a:cubicBezTo>
                  <a:cubicBezTo>
                    <a:pt x="7" y="62"/>
                    <a:pt x="6" y="63"/>
                    <a:pt x="5" y="64"/>
                  </a:cubicBezTo>
                  <a:cubicBezTo>
                    <a:pt x="6" y="63"/>
                    <a:pt x="7" y="62"/>
                    <a:pt x="7" y="61"/>
                  </a:cubicBezTo>
                  <a:cubicBezTo>
                    <a:pt x="22" y="42"/>
                    <a:pt x="19" y="15"/>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B9120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4" name="Freeform 999"/>
            <p:cNvSpPr/>
            <p:nvPr/>
          </p:nvSpPr>
          <p:spPr bwMode="auto">
            <a:xfrm>
              <a:off x="11469688" y="903288"/>
              <a:ext cx="212725" cy="315913"/>
            </a:xfrm>
            <a:custGeom>
              <a:avLst/>
              <a:gdLst>
                <a:gd name="T0" fmla="*/ 70908 w 57"/>
                <a:gd name="T1" fmla="*/ 0 h 84"/>
                <a:gd name="T2" fmla="*/ 67176 w 57"/>
                <a:gd name="T3" fmla="*/ 3761 h 84"/>
                <a:gd name="T4" fmla="*/ 70908 w 57"/>
                <a:gd name="T5" fmla="*/ 0 h 84"/>
                <a:gd name="T6" fmla="*/ 93300 w 57"/>
                <a:gd name="T7" fmla="*/ 7522 h 84"/>
                <a:gd name="T8" fmla="*/ 93300 w 57"/>
                <a:gd name="T9" fmla="*/ 7522 h 84"/>
                <a:gd name="T10" fmla="*/ 93300 w 57"/>
                <a:gd name="T11" fmla="*/ 7522 h 84"/>
                <a:gd name="T12" fmla="*/ 55980 w 57"/>
                <a:gd name="T13" fmla="*/ 56413 h 84"/>
                <a:gd name="T14" fmla="*/ 44784 w 57"/>
                <a:gd name="T15" fmla="*/ 112826 h 84"/>
                <a:gd name="T16" fmla="*/ 0 w 57"/>
                <a:gd name="T17" fmla="*/ 312152 h 84"/>
                <a:gd name="T18" fmla="*/ 33588 w 57"/>
                <a:gd name="T19" fmla="*/ 315913 h 84"/>
                <a:gd name="T20" fmla="*/ 149281 w 57"/>
                <a:gd name="T21" fmla="*/ 267022 h 84"/>
                <a:gd name="T22" fmla="*/ 156745 w 57"/>
                <a:gd name="T23" fmla="*/ 255739 h 84"/>
                <a:gd name="T24" fmla="*/ 130621 w 57"/>
                <a:gd name="T25" fmla="*/ 30087 h 84"/>
                <a:gd name="T26" fmla="*/ 130621 w 57"/>
                <a:gd name="T27" fmla="*/ 30087 h 84"/>
                <a:gd name="T28" fmla="*/ 130621 w 57"/>
                <a:gd name="T29" fmla="*/ 30087 h 84"/>
                <a:gd name="T30" fmla="*/ 130621 w 57"/>
                <a:gd name="T31" fmla="*/ 30087 h 84"/>
                <a:gd name="T32" fmla="*/ 130621 w 57"/>
                <a:gd name="T33" fmla="*/ 26326 h 84"/>
                <a:gd name="T34" fmla="*/ 130621 w 57"/>
                <a:gd name="T35" fmla="*/ 26326 h 84"/>
                <a:gd name="T36" fmla="*/ 70908 w 57"/>
                <a:gd name="T37" fmla="*/ 0 h 84"/>
                <a:gd name="T38" fmla="*/ 70908 w 57"/>
                <a:gd name="T39" fmla="*/ 0 h 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7" h="84">
                  <a:moveTo>
                    <a:pt x="19" y="0"/>
                  </a:moveTo>
                  <a:cubicBezTo>
                    <a:pt x="18" y="1"/>
                    <a:pt x="18" y="1"/>
                    <a:pt x="18" y="1"/>
                  </a:cubicBezTo>
                  <a:cubicBezTo>
                    <a:pt x="19" y="0"/>
                    <a:pt x="19" y="0"/>
                    <a:pt x="19" y="0"/>
                  </a:cubicBezTo>
                  <a:cubicBezTo>
                    <a:pt x="21" y="0"/>
                    <a:pt x="23" y="1"/>
                    <a:pt x="25" y="2"/>
                  </a:cubicBezTo>
                  <a:cubicBezTo>
                    <a:pt x="25" y="2"/>
                    <a:pt x="25" y="2"/>
                    <a:pt x="25" y="2"/>
                  </a:cubicBezTo>
                  <a:cubicBezTo>
                    <a:pt x="25" y="2"/>
                    <a:pt x="25" y="2"/>
                    <a:pt x="25" y="2"/>
                  </a:cubicBezTo>
                  <a:cubicBezTo>
                    <a:pt x="15" y="15"/>
                    <a:pt x="15" y="15"/>
                    <a:pt x="15" y="15"/>
                  </a:cubicBezTo>
                  <a:cubicBezTo>
                    <a:pt x="12" y="30"/>
                    <a:pt x="12" y="30"/>
                    <a:pt x="12" y="30"/>
                  </a:cubicBezTo>
                  <a:cubicBezTo>
                    <a:pt x="0" y="83"/>
                    <a:pt x="0" y="83"/>
                    <a:pt x="0" y="83"/>
                  </a:cubicBezTo>
                  <a:cubicBezTo>
                    <a:pt x="3" y="84"/>
                    <a:pt x="6" y="84"/>
                    <a:pt x="9" y="84"/>
                  </a:cubicBezTo>
                  <a:cubicBezTo>
                    <a:pt x="20" y="84"/>
                    <a:pt x="32" y="80"/>
                    <a:pt x="40" y="71"/>
                  </a:cubicBezTo>
                  <a:cubicBezTo>
                    <a:pt x="41" y="70"/>
                    <a:pt x="42" y="69"/>
                    <a:pt x="42" y="68"/>
                  </a:cubicBezTo>
                  <a:cubicBezTo>
                    <a:pt x="57" y="49"/>
                    <a:pt x="54" y="22"/>
                    <a:pt x="35" y="8"/>
                  </a:cubicBezTo>
                  <a:cubicBezTo>
                    <a:pt x="35" y="8"/>
                    <a:pt x="35" y="8"/>
                    <a:pt x="35" y="8"/>
                  </a:cubicBezTo>
                  <a:cubicBezTo>
                    <a:pt x="35" y="8"/>
                    <a:pt x="35" y="8"/>
                    <a:pt x="35" y="8"/>
                  </a:cubicBezTo>
                  <a:cubicBezTo>
                    <a:pt x="35" y="8"/>
                    <a:pt x="35" y="8"/>
                    <a:pt x="35" y="8"/>
                  </a:cubicBezTo>
                  <a:cubicBezTo>
                    <a:pt x="35" y="7"/>
                    <a:pt x="35" y="7"/>
                    <a:pt x="35" y="7"/>
                  </a:cubicBezTo>
                  <a:cubicBezTo>
                    <a:pt x="35" y="7"/>
                    <a:pt x="35" y="7"/>
                    <a:pt x="35" y="7"/>
                  </a:cubicBezTo>
                  <a:cubicBezTo>
                    <a:pt x="30" y="4"/>
                    <a:pt x="24" y="1"/>
                    <a:pt x="19" y="0"/>
                  </a:cubicBezTo>
                  <a:cubicBezTo>
                    <a:pt x="19" y="0"/>
                    <a:pt x="19" y="0"/>
                    <a:pt x="19" y="0"/>
                  </a:cubicBezTo>
                </a:path>
              </a:pathLst>
            </a:custGeom>
            <a:solidFill>
              <a:srgbClr val="F3E05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5" name="Freeform 1000"/>
            <p:cNvSpPr/>
            <p:nvPr/>
          </p:nvSpPr>
          <p:spPr bwMode="auto">
            <a:xfrm>
              <a:off x="11525250" y="903288"/>
              <a:ext cx="38100" cy="57150"/>
            </a:xfrm>
            <a:custGeom>
              <a:avLst/>
              <a:gdLst>
                <a:gd name="T0" fmla="*/ 14288 w 24"/>
                <a:gd name="T1" fmla="*/ 0 h 36"/>
                <a:gd name="T2" fmla="*/ 11113 w 24"/>
                <a:gd name="T3" fmla="*/ 3175 h 36"/>
                <a:gd name="T4" fmla="*/ 0 w 24"/>
                <a:gd name="T5" fmla="*/ 57150 h 36"/>
                <a:gd name="T6" fmla="*/ 38100 w 24"/>
                <a:gd name="T7" fmla="*/ 7938 h 36"/>
                <a:gd name="T8" fmla="*/ 38100 w 24"/>
                <a:gd name="T9" fmla="*/ 7938 h 36"/>
                <a:gd name="T10" fmla="*/ 0 w 24"/>
                <a:gd name="T11" fmla="*/ 57150 h 36"/>
                <a:gd name="T12" fmla="*/ 11113 w 24"/>
                <a:gd name="T13" fmla="*/ 3175 h 36"/>
                <a:gd name="T14" fmla="*/ 14288 w 24"/>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36">
                  <a:moveTo>
                    <a:pt x="9" y="0"/>
                  </a:moveTo>
                  <a:lnTo>
                    <a:pt x="7" y="2"/>
                  </a:lnTo>
                  <a:lnTo>
                    <a:pt x="0" y="36"/>
                  </a:lnTo>
                  <a:lnTo>
                    <a:pt x="24" y="5"/>
                  </a:lnTo>
                  <a:lnTo>
                    <a:pt x="0" y="36"/>
                  </a:lnTo>
                  <a:lnTo>
                    <a:pt x="7" y="2"/>
                  </a:lnTo>
                  <a:lnTo>
                    <a:pt x="9" y="0"/>
                  </a:ln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6" name="Freeform 1001"/>
            <p:cNvSpPr/>
            <p:nvPr/>
          </p:nvSpPr>
          <p:spPr bwMode="auto">
            <a:xfrm>
              <a:off x="11525250" y="903288"/>
              <a:ext cx="38100" cy="57150"/>
            </a:xfrm>
            <a:custGeom>
              <a:avLst/>
              <a:gdLst>
                <a:gd name="T0" fmla="*/ 14288 w 24"/>
                <a:gd name="T1" fmla="*/ 0 h 36"/>
                <a:gd name="T2" fmla="*/ 11113 w 24"/>
                <a:gd name="T3" fmla="*/ 3175 h 36"/>
                <a:gd name="T4" fmla="*/ 0 w 24"/>
                <a:gd name="T5" fmla="*/ 57150 h 36"/>
                <a:gd name="T6" fmla="*/ 38100 w 24"/>
                <a:gd name="T7" fmla="*/ 7938 h 36"/>
                <a:gd name="T8" fmla="*/ 38100 w 24"/>
                <a:gd name="T9" fmla="*/ 7938 h 36"/>
                <a:gd name="T10" fmla="*/ 0 w 24"/>
                <a:gd name="T11" fmla="*/ 57150 h 36"/>
                <a:gd name="T12" fmla="*/ 11113 w 24"/>
                <a:gd name="T13" fmla="*/ 3175 h 36"/>
                <a:gd name="T14" fmla="*/ 14288 w 24"/>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36">
                  <a:moveTo>
                    <a:pt x="9" y="0"/>
                  </a:moveTo>
                  <a:lnTo>
                    <a:pt x="7" y="2"/>
                  </a:lnTo>
                  <a:lnTo>
                    <a:pt x="0" y="36"/>
                  </a:lnTo>
                  <a:lnTo>
                    <a:pt x="24" y="5"/>
                  </a:lnTo>
                  <a:lnTo>
                    <a:pt x="0" y="36"/>
                  </a:lnTo>
                  <a:lnTo>
                    <a:pt x="7" y="2"/>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7" name="Freeform 1002"/>
            <p:cNvSpPr/>
            <p:nvPr/>
          </p:nvSpPr>
          <p:spPr bwMode="auto">
            <a:xfrm>
              <a:off x="11525250" y="903288"/>
              <a:ext cx="38100" cy="57150"/>
            </a:xfrm>
            <a:custGeom>
              <a:avLst/>
              <a:gdLst>
                <a:gd name="T0" fmla="*/ 15240 w 10"/>
                <a:gd name="T1" fmla="*/ 0 h 15"/>
                <a:gd name="T2" fmla="*/ 15240 w 10"/>
                <a:gd name="T3" fmla="*/ 0 h 15"/>
                <a:gd name="T4" fmla="*/ 11430 w 10"/>
                <a:gd name="T5" fmla="*/ 3810 h 15"/>
                <a:gd name="T6" fmla="*/ 0 w 10"/>
                <a:gd name="T7" fmla="*/ 57150 h 15"/>
                <a:gd name="T8" fmla="*/ 38100 w 10"/>
                <a:gd name="T9" fmla="*/ 7620 h 15"/>
                <a:gd name="T10" fmla="*/ 15240 w 10"/>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5">
                  <a:moveTo>
                    <a:pt x="4" y="0"/>
                  </a:moveTo>
                  <a:cubicBezTo>
                    <a:pt x="4" y="0"/>
                    <a:pt x="4" y="0"/>
                    <a:pt x="4" y="0"/>
                  </a:cubicBezTo>
                  <a:cubicBezTo>
                    <a:pt x="3" y="1"/>
                    <a:pt x="3" y="1"/>
                    <a:pt x="3" y="1"/>
                  </a:cubicBezTo>
                  <a:cubicBezTo>
                    <a:pt x="0" y="15"/>
                    <a:pt x="0" y="15"/>
                    <a:pt x="0" y="15"/>
                  </a:cubicBezTo>
                  <a:cubicBezTo>
                    <a:pt x="10" y="2"/>
                    <a:pt x="10" y="2"/>
                    <a:pt x="10" y="2"/>
                  </a:cubicBezTo>
                  <a:cubicBezTo>
                    <a:pt x="8" y="1"/>
                    <a:pt x="6"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8" name="Freeform 1003"/>
            <p:cNvSpPr/>
            <p:nvPr/>
          </p:nvSpPr>
          <p:spPr bwMode="auto">
            <a:xfrm>
              <a:off x="11066463" y="1928813"/>
              <a:ext cx="346075" cy="1049338"/>
            </a:xfrm>
            <a:custGeom>
              <a:avLst/>
              <a:gdLst>
                <a:gd name="T0" fmla="*/ 142944 w 92"/>
                <a:gd name="T1" fmla="*/ 417479 h 279"/>
                <a:gd name="T2" fmla="*/ 127897 w 92"/>
                <a:gd name="T3" fmla="*/ 488939 h 279"/>
                <a:gd name="T4" fmla="*/ 101565 w 92"/>
                <a:gd name="T5" fmla="*/ 605532 h 279"/>
                <a:gd name="T6" fmla="*/ 7523 w 92"/>
                <a:gd name="T7" fmla="*/ 1049338 h 279"/>
                <a:gd name="T8" fmla="*/ 150467 w 92"/>
                <a:gd name="T9" fmla="*/ 684514 h 279"/>
                <a:gd name="T10" fmla="*/ 195608 w 92"/>
                <a:gd name="T11" fmla="*/ 556638 h 279"/>
                <a:gd name="T12" fmla="*/ 221939 w 92"/>
                <a:gd name="T13" fmla="*/ 481417 h 279"/>
                <a:gd name="T14" fmla="*/ 267080 w 92"/>
                <a:gd name="T15" fmla="*/ 346018 h 279"/>
                <a:gd name="T16" fmla="*/ 327267 w 92"/>
                <a:gd name="T17" fmla="*/ 161726 h 279"/>
                <a:gd name="T18" fmla="*/ 327267 w 92"/>
                <a:gd name="T19" fmla="*/ 161726 h 279"/>
                <a:gd name="T20" fmla="*/ 327267 w 92"/>
                <a:gd name="T21" fmla="*/ 161726 h 279"/>
                <a:gd name="T22" fmla="*/ 331028 w 92"/>
                <a:gd name="T23" fmla="*/ 161726 h 279"/>
                <a:gd name="T24" fmla="*/ 331028 w 92"/>
                <a:gd name="T25" fmla="*/ 157965 h 279"/>
                <a:gd name="T26" fmla="*/ 331028 w 92"/>
                <a:gd name="T27" fmla="*/ 157965 h 279"/>
                <a:gd name="T28" fmla="*/ 331028 w 92"/>
                <a:gd name="T29" fmla="*/ 157965 h 279"/>
                <a:gd name="T30" fmla="*/ 331028 w 92"/>
                <a:gd name="T31" fmla="*/ 157965 h 279"/>
                <a:gd name="T32" fmla="*/ 331028 w 92"/>
                <a:gd name="T33" fmla="*/ 157965 h 279"/>
                <a:gd name="T34" fmla="*/ 331028 w 92"/>
                <a:gd name="T35" fmla="*/ 157965 h 279"/>
                <a:gd name="T36" fmla="*/ 331028 w 92"/>
                <a:gd name="T37" fmla="*/ 157965 h 279"/>
                <a:gd name="T38" fmla="*/ 331028 w 92"/>
                <a:gd name="T39" fmla="*/ 157965 h 279"/>
                <a:gd name="T40" fmla="*/ 331028 w 92"/>
                <a:gd name="T41" fmla="*/ 154204 h 279"/>
                <a:gd name="T42" fmla="*/ 331028 w 92"/>
                <a:gd name="T43" fmla="*/ 154204 h 279"/>
                <a:gd name="T44" fmla="*/ 331028 w 92"/>
                <a:gd name="T45" fmla="*/ 154204 h 279"/>
                <a:gd name="T46" fmla="*/ 331028 w 92"/>
                <a:gd name="T47" fmla="*/ 154204 h 279"/>
                <a:gd name="T48" fmla="*/ 331028 w 92"/>
                <a:gd name="T49" fmla="*/ 154204 h 279"/>
                <a:gd name="T50" fmla="*/ 331028 w 92"/>
                <a:gd name="T51" fmla="*/ 154204 h 279"/>
                <a:gd name="T52" fmla="*/ 331028 w 92"/>
                <a:gd name="T53" fmla="*/ 154204 h 279"/>
                <a:gd name="T54" fmla="*/ 331028 w 92"/>
                <a:gd name="T55" fmla="*/ 154204 h 279"/>
                <a:gd name="T56" fmla="*/ 331028 w 92"/>
                <a:gd name="T57" fmla="*/ 154204 h 279"/>
                <a:gd name="T58" fmla="*/ 331028 w 92"/>
                <a:gd name="T59" fmla="*/ 150443 h 279"/>
                <a:gd name="T60" fmla="*/ 331028 w 92"/>
                <a:gd name="T61" fmla="*/ 150443 h 279"/>
                <a:gd name="T62" fmla="*/ 331028 w 92"/>
                <a:gd name="T63" fmla="*/ 150443 h 279"/>
                <a:gd name="T64" fmla="*/ 331028 w 92"/>
                <a:gd name="T65" fmla="*/ 150443 h 279"/>
                <a:gd name="T66" fmla="*/ 331028 w 92"/>
                <a:gd name="T67" fmla="*/ 150443 h 279"/>
                <a:gd name="T68" fmla="*/ 331028 w 92"/>
                <a:gd name="T69" fmla="*/ 150443 h 279"/>
                <a:gd name="T70" fmla="*/ 331028 w 92"/>
                <a:gd name="T71" fmla="*/ 150443 h 279"/>
                <a:gd name="T72" fmla="*/ 331028 w 92"/>
                <a:gd name="T73" fmla="*/ 150443 h 279"/>
                <a:gd name="T74" fmla="*/ 331028 w 92"/>
                <a:gd name="T75" fmla="*/ 150443 h 279"/>
                <a:gd name="T76" fmla="*/ 240748 w 92"/>
                <a:gd name="T77" fmla="*/ 0 h 2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2" h="279">
                  <a:moveTo>
                    <a:pt x="64" y="0"/>
                  </a:moveTo>
                  <a:cubicBezTo>
                    <a:pt x="38" y="111"/>
                    <a:pt x="38" y="111"/>
                    <a:pt x="38" y="111"/>
                  </a:cubicBezTo>
                  <a:cubicBezTo>
                    <a:pt x="36" y="123"/>
                    <a:pt x="36" y="123"/>
                    <a:pt x="36" y="123"/>
                  </a:cubicBezTo>
                  <a:cubicBezTo>
                    <a:pt x="34" y="130"/>
                    <a:pt x="34" y="130"/>
                    <a:pt x="34" y="130"/>
                  </a:cubicBezTo>
                  <a:cubicBezTo>
                    <a:pt x="32" y="138"/>
                    <a:pt x="32" y="138"/>
                    <a:pt x="32" y="138"/>
                  </a:cubicBezTo>
                  <a:cubicBezTo>
                    <a:pt x="27" y="161"/>
                    <a:pt x="27" y="161"/>
                    <a:pt x="27" y="161"/>
                  </a:cubicBezTo>
                  <a:cubicBezTo>
                    <a:pt x="0" y="279"/>
                    <a:pt x="0" y="279"/>
                    <a:pt x="0" y="279"/>
                  </a:cubicBezTo>
                  <a:cubicBezTo>
                    <a:pt x="1" y="279"/>
                    <a:pt x="1" y="279"/>
                    <a:pt x="2" y="279"/>
                  </a:cubicBezTo>
                  <a:cubicBezTo>
                    <a:pt x="5" y="279"/>
                    <a:pt x="8" y="277"/>
                    <a:pt x="9" y="273"/>
                  </a:cubicBezTo>
                  <a:cubicBezTo>
                    <a:pt x="40" y="182"/>
                    <a:pt x="40" y="182"/>
                    <a:pt x="40" y="182"/>
                  </a:cubicBezTo>
                  <a:cubicBezTo>
                    <a:pt x="49" y="156"/>
                    <a:pt x="49" y="156"/>
                    <a:pt x="49" y="156"/>
                  </a:cubicBezTo>
                  <a:cubicBezTo>
                    <a:pt x="52" y="148"/>
                    <a:pt x="52" y="148"/>
                    <a:pt x="52" y="148"/>
                  </a:cubicBezTo>
                  <a:cubicBezTo>
                    <a:pt x="56" y="135"/>
                    <a:pt x="56" y="135"/>
                    <a:pt x="56" y="135"/>
                  </a:cubicBezTo>
                  <a:cubicBezTo>
                    <a:pt x="59" y="128"/>
                    <a:pt x="59" y="128"/>
                    <a:pt x="59" y="128"/>
                  </a:cubicBezTo>
                  <a:cubicBezTo>
                    <a:pt x="68" y="99"/>
                    <a:pt x="68" y="99"/>
                    <a:pt x="68" y="99"/>
                  </a:cubicBezTo>
                  <a:cubicBezTo>
                    <a:pt x="71" y="92"/>
                    <a:pt x="71" y="92"/>
                    <a:pt x="71" y="92"/>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8" y="43"/>
                  </a:cubicBezTo>
                  <a:cubicBezTo>
                    <a:pt x="88" y="43"/>
                    <a:pt x="88" y="43"/>
                    <a:pt x="88" y="43"/>
                  </a:cubicBezTo>
                  <a:cubicBezTo>
                    <a:pt x="88" y="43"/>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92" y="22"/>
                    <a:pt x="81" y="4"/>
                    <a:pt x="64" y="0"/>
                  </a:cubicBezTo>
                  <a:cubicBezTo>
                    <a:pt x="64" y="0"/>
                    <a:pt x="64" y="0"/>
                    <a:pt x="64" y="0"/>
                  </a:cubicBezTo>
                </a:path>
              </a:pathLst>
            </a:custGeom>
            <a:solidFill>
              <a:srgbClr val="AF070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89" name="Freeform 1004"/>
            <p:cNvSpPr>
              <a:spLocks noEditPoints="1"/>
            </p:cNvSpPr>
            <p:nvPr/>
          </p:nvSpPr>
          <p:spPr bwMode="auto">
            <a:xfrm>
              <a:off x="11393488" y="2079625"/>
              <a:ext cx="4763" cy="11113"/>
            </a:xfrm>
            <a:custGeom>
              <a:avLst/>
              <a:gdLst>
                <a:gd name="T0" fmla="*/ 0 w 1"/>
                <a:gd name="T1" fmla="*/ 11113 h 3"/>
                <a:gd name="T2" fmla="*/ 0 w 1"/>
                <a:gd name="T3" fmla="*/ 11113 h 3"/>
                <a:gd name="T4" fmla="*/ 0 w 1"/>
                <a:gd name="T5" fmla="*/ 11113 h 3"/>
                <a:gd name="T6" fmla="*/ 0 w 1"/>
                <a:gd name="T7" fmla="*/ 11113 h 3"/>
                <a:gd name="T8" fmla="*/ 4763 w 1"/>
                <a:gd name="T9" fmla="*/ 7409 h 3"/>
                <a:gd name="T10" fmla="*/ 4763 w 1"/>
                <a:gd name="T11" fmla="*/ 7409 h 3"/>
                <a:gd name="T12" fmla="*/ 4763 w 1"/>
                <a:gd name="T13" fmla="*/ 7409 h 3"/>
                <a:gd name="T14" fmla="*/ 4763 w 1"/>
                <a:gd name="T15" fmla="*/ 7409 h 3"/>
                <a:gd name="T16" fmla="*/ 4763 w 1"/>
                <a:gd name="T17" fmla="*/ 7409 h 3"/>
                <a:gd name="T18" fmla="*/ 4763 w 1"/>
                <a:gd name="T19" fmla="*/ 7409 h 3"/>
                <a:gd name="T20" fmla="*/ 4763 w 1"/>
                <a:gd name="T21" fmla="*/ 7409 h 3"/>
                <a:gd name="T22" fmla="*/ 4763 w 1"/>
                <a:gd name="T23" fmla="*/ 7409 h 3"/>
                <a:gd name="T24" fmla="*/ 4763 w 1"/>
                <a:gd name="T25" fmla="*/ 7409 h 3"/>
                <a:gd name="T26" fmla="*/ 4763 w 1"/>
                <a:gd name="T27" fmla="*/ 7409 h 3"/>
                <a:gd name="T28" fmla="*/ 4763 w 1"/>
                <a:gd name="T29" fmla="*/ 7409 h 3"/>
                <a:gd name="T30" fmla="*/ 4763 w 1"/>
                <a:gd name="T31" fmla="*/ 7409 h 3"/>
                <a:gd name="T32" fmla="*/ 4763 w 1"/>
                <a:gd name="T33" fmla="*/ 3704 h 3"/>
                <a:gd name="T34" fmla="*/ 4763 w 1"/>
                <a:gd name="T35" fmla="*/ 3704 h 3"/>
                <a:gd name="T36" fmla="*/ 4763 w 1"/>
                <a:gd name="T37" fmla="*/ 3704 h 3"/>
                <a:gd name="T38" fmla="*/ 4763 w 1"/>
                <a:gd name="T39" fmla="*/ 3704 h 3"/>
                <a:gd name="T40" fmla="*/ 4763 w 1"/>
                <a:gd name="T41" fmla="*/ 3704 h 3"/>
                <a:gd name="T42" fmla="*/ 4763 w 1"/>
                <a:gd name="T43" fmla="*/ 3704 h 3"/>
                <a:gd name="T44" fmla="*/ 4763 w 1"/>
                <a:gd name="T45" fmla="*/ 3704 h 3"/>
                <a:gd name="T46" fmla="*/ 4763 w 1"/>
                <a:gd name="T47" fmla="*/ 3704 h 3"/>
                <a:gd name="T48" fmla="*/ 4763 w 1"/>
                <a:gd name="T49" fmla="*/ 3704 h 3"/>
                <a:gd name="T50" fmla="*/ 4763 w 1"/>
                <a:gd name="T51" fmla="*/ 3704 h 3"/>
                <a:gd name="T52" fmla="*/ 4763 w 1"/>
                <a:gd name="T53" fmla="*/ 3704 h 3"/>
                <a:gd name="T54" fmla="*/ 4763 w 1"/>
                <a:gd name="T55" fmla="*/ 3704 h 3"/>
                <a:gd name="T56" fmla="*/ 4763 w 1"/>
                <a:gd name="T57" fmla="*/ 3704 h 3"/>
                <a:gd name="T58" fmla="*/ 4763 w 1"/>
                <a:gd name="T59" fmla="*/ 3704 h 3"/>
                <a:gd name="T60" fmla="*/ 4763 w 1"/>
                <a:gd name="T61" fmla="*/ 3704 h 3"/>
                <a:gd name="T62" fmla="*/ 4763 w 1"/>
                <a:gd name="T63" fmla="*/ 0 h 3"/>
                <a:gd name="T64" fmla="*/ 4763 w 1"/>
                <a:gd name="T65" fmla="*/ 0 h 3"/>
                <a:gd name="T66" fmla="*/ 4763 w 1"/>
                <a:gd name="T67" fmla="*/ 0 h 3"/>
                <a:gd name="T68" fmla="*/ 4763 w 1"/>
                <a:gd name="T69" fmla="*/ 0 h 3"/>
                <a:gd name="T70" fmla="*/ 4763 w 1"/>
                <a:gd name="T71" fmla="*/ 0 h 3"/>
                <a:gd name="T72" fmla="*/ 4763 w 1"/>
                <a:gd name="T73" fmla="*/ 0 h 3"/>
                <a:gd name="T74" fmla="*/ 4763 w 1"/>
                <a:gd name="T75" fmla="*/ 0 h 3"/>
                <a:gd name="T76" fmla="*/ 4763 w 1"/>
                <a:gd name="T77" fmla="*/ 0 h 3"/>
                <a:gd name="T78" fmla="*/ 4763 w 1"/>
                <a:gd name="T79" fmla="*/ 0 h 3"/>
                <a:gd name="T80" fmla="*/ 4763 w 1"/>
                <a:gd name="T81" fmla="*/ 0 h 3"/>
                <a:gd name="T82" fmla="*/ 4763 w 1"/>
                <a:gd name="T83" fmla="*/ 0 h 3"/>
                <a:gd name="T84" fmla="*/ 4763 w 1"/>
                <a:gd name="T85" fmla="*/ 0 h 3"/>
                <a:gd name="T86" fmla="*/ 4763 w 1"/>
                <a:gd name="T87" fmla="*/ 0 h 3"/>
                <a:gd name="T88" fmla="*/ 4763 w 1"/>
                <a:gd name="T89" fmla="*/ 0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0" y="3"/>
                    <a:pt x="0" y="3"/>
                    <a:pt x="0" y="3"/>
                  </a:cubicBezTo>
                  <a:cubicBezTo>
                    <a:pt x="0" y="3"/>
                    <a:pt x="0" y="3"/>
                    <a:pt x="1" y="3"/>
                  </a:cubicBezTo>
                  <a:moveTo>
                    <a:pt x="1" y="2"/>
                  </a:moveTo>
                  <a:cubicBezTo>
                    <a:pt x="1" y="2"/>
                    <a:pt x="1" y="3"/>
                    <a:pt x="1" y="3"/>
                  </a:cubicBezTo>
                  <a:cubicBezTo>
                    <a:pt x="1" y="3"/>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2"/>
                    <a:pt x="1" y="2"/>
                    <a:pt x="1" y="2"/>
                  </a:cubicBezTo>
                  <a:cubicBezTo>
                    <a:pt x="1" y="2"/>
                    <a:pt x="1" y="2"/>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4F21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90" name="Freeform 1005"/>
            <p:cNvSpPr/>
            <p:nvPr/>
          </p:nvSpPr>
          <p:spPr bwMode="auto">
            <a:xfrm>
              <a:off x="6078538" y="2865438"/>
              <a:ext cx="4808538" cy="2276475"/>
            </a:xfrm>
            <a:custGeom>
              <a:avLst/>
              <a:gdLst>
                <a:gd name="T0" fmla="*/ 4801025 w 1280"/>
                <a:gd name="T1" fmla="*/ 78888 h 606"/>
                <a:gd name="T2" fmla="*/ 4801025 w 1280"/>
                <a:gd name="T3" fmla="*/ 82644 h 606"/>
                <a:gd name="T4" fmla="*/ 4797268 w 1280"/>
                <a:gd name="T5" fmla="*/ 101427 h 606"/>
                <a:gd name="T6" fmla="*/ 4778485 w 1280"/>
                <a:gd name="T7" fmla="*/ 157775 h 606"/>
                <a:gd name="T8" fmla="*/ 4703351 w 1280"/>
                <a:gd name="T9" fmla="*/ 371899 h 606"/>
                <a:gd name="T10" fmla="*/ 4541814 w 1280"/>
                <a:gd name="T11" fmla="*/ 683694 h 606"/>
                <a:gd name="T12" fmla="*/ 4278847 w 1280"/>
                <a:gd name="T13" fmla="*/ 1048080 h 606"/>
                <a:gd name="T14" fmla="*/ 3895667 w 1280"/>
                <a:gd name="T15" fmla="*/ 1423736 h 606"/>
                <a:gd name="T16" fmla="*/ 3403543 w 1280"/>
                <a:gd name="T17" fmla="*/ 1754313 h 606"/>
                <a:gd name="T18" fmla="*/ 2825016 w 1280"/>
                <a:gd name="T19" fmla="*/ 2009759 h 606"/>
                <a:gd name="T20" fmla="*/ 2513212 w 1280"/>
                <a:gd name="T21" fmla="*/ 2103673 h 606"/>
                <a:gd name="T22" fmla="*/ 2355432 w 1280"/>
                <a:gd name="T23" fmla="*/ 2144995 h 606"/>
                <a:gd name="T24" fmla="*/ 2272786 w 1280"/>
                <a:gd name="T25" fmla="*/ 2160022 h 606"/>
                <a:gd name="T26" fmla="*/ 2193895 w 1280"/>
                <a:gd name="T27" fmla="*/ 2178804 h 606"/>
                <a:gd name="T28" fmla="*/ 1547748 w 1280"/>
                <a:gd name="T29" fmla="*/ 2265205 h 606"/>
                <a:gd name="T30" fmla="*/ 920384 w 1280"/>
                <a:gd name="T31" fmla="*/ 2220127 h 606"/>
                <a:gd name="T32" fmla="*/ 383180 w 1280"/>
                <a:gd name="T33" fmla="*/ 1975950 h 606"/>
                <a:gd name="T34" fmla="*/ 195347 w 1280"/>
                <a:gd name="T35" fmla="*/ 1776853 h 606"/>
                <a:gd name="T36" fmla="*/ 75133 w 1280"/>
                <a:gd name="T37" fmla="*/ 1547702 h 606"/>
                <a:gd name="T38" fmla="*/ 11270 w 1280"/>
                <a:gd name="T39" fmla="*/ 1108185 h 606"/>
                <a:gd name="T40" fmla="*/ 105187 w 1280"/>
                <a:gd name="T41" fmla="*/ 781364 h 606"/>
                <a:gd name="T42" fmla="*/ 225400 w 1280"/>
                <a:gd name="T43" fmla="*/ 597293 h 606"/>
                <a:gd name="T44" fmla="*/ 277994 w 1280"/>
                <a:gd name="T45" fmla="*/ 537188 h 606"/>
                <a:gd name="T46" fmla="*/ 225400 w 1280"/>
                <a:gd name="T47" fmla="*/ 597293 h 606"/>
                <a:gd name="T48" fmla="*/ 108943 w 1280"/>
                <a:gd name="T49" fmla="*/ 781364 h 606"/>
                <a:gd name="T50" fmla="*/ 22540 w 1280"/>
                <a:gd name="T51" fmla="*/ 1111942 h 606"/>
                <a:gd name="T52" fmla="*/ 93917 w 1280"/>
                <a:gd name="T53" fmla="*/ 1540189 h 606"/>
                <a:gd name="T54" fmla="*/ 214130 w 1280"/>
                <a:gd name="T55" fmla="*/ 1761826 h 606"/>
                <a:gd name="T56" fmla="*/ 401964 w 1280"/>
                <a:gd name="T57" fmla="*/ 1953411 h 606"/>
                <a:gd name="T58" fmla="*/ 927898 w 1280"/>
                <a:gd name="T59" fmla="*/ 2182561 h 606"/>
                <a:gd name="T60" fmla="*/ 1547748 w 1280"/>
                <a:gd name="T61" fmla="*/ 2216370 h 606"/>
                <a:gd name="T62" fmla="*/ 2182625 w 1280"/>
                <a:gd name="T63" fmla="*/ 2118700 h 606"/>
                <a:gd name="T64" fmla="*/ 2261516 w 1280"/>
                <a:gd name="T65" fmla="*/ 2099917 h 606"/>
                <a:gd name="T66" fmla="*/ 2340406 w 1280"/>
                <a:gd name="T67" fmla="*/ 2081134 h 606"/>
                <a:gd name="T68" fmla="*/ 2494429 w 1280"/>
                <a:gd name="T69" fmla="*/ 2039812 h 606"/>
                <a:gd name="T70" fmla="*/ 2798719 w 1280"/>
                <a:gd name="T71" fmla="*/ 1942141 h 606"/>
                <a:gd name="T72" fmla="*/ 3362220 w 1280"/>
                <a:gd name="T73" fmla="*/ 1682939 h 606"/>
                <a:gd name="T74" fmla="*/ 3835560 w 1280"/>
                <a:gd name="T75" fmla="*/ 1352361 h 606"/>
                <a:gd name="T76" fmla="*/ 4199957 w 1280"/>
                <a:gd name="T77" fmla="*/ 984219 h 606"/>
                <a:gd name="T78" fmla="*/ 4447898 w 1280"/>
                <a:gd name="T79" fmla="*/ 627345 h 606"/>
                <a:gd name="T80" fmla="*/ 4594408 w 1280"/>
                <a:gd name="T81" fmla="*/ 326821 h 606"/>
                <a:gd name="T82" fmla="*/ 4665785 w 1280"/>
                <a:gd name="T83" fmla="*/ 123966 h 606"/>
                <a:gd name="T84" fmla="*/ 4680811 w 1280"/>
                <a:gd name="T85" fmla="*/ 71375 h 606"/>
                <a:gd name="T86" fmla="*/ 4684568 w 1280"/>
                <a:gd name="T87" fmla="*/ 52592 h 606"/>
                <a:gd name="T88" fmla="*/ 4684568 w 1280"/>
                <a:gd name="T89" fmla="*/ 52592 h 606"/>
                <a:gd name="T90" fmla="*/ 4755945 w 1280"/>
                <a:gd name="T91" fmla="*/ 7513 h 606"/>
                <a:gd name="T92" fmla="*/ 4801025 w 1280"/>
                <a:gd name="T93" fmla="*/ 78888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80" h="606">
                  <a:moveTo>
                    <a:pt x="1278" y="21"/>
                  </a:moveTo>
                  <a:cubicBezTo>
                    <a:pt x="1278" y="21"/>
                    <a:pt x="1278" y="21"/>
                    <a:pt x="1278" y="22"/>
                  </a:cubicBezTo>
                  <a:cubicBezTo>
                    <a:pt x="1278" y="23"/>
                    <a:pt x="1277" y="25"/>
                    <a:pt x="1277" y="27"/>
                  </a:cubicBezTo>
                  <a:cubicBezTo>
                    <a:pt x="1276" y="30"/>
                    <a:pt x="1274" y="35"/>
                    <a:pt x="1272" y="42"/>
                  </a:cubicBezTo>
                  <a:cubicBezTo>
                    <a:pt x="1268" y="56"/>
                    <a:pt x="1262" y="75"/>
                    <a:pt x="1252" y="99"/>
                  </a:cubicBezTo>
                  <a:cubicBezTo>
                    <a:pt x="1241" y="123"/>
                    <a:pt x="1228" y="151"/>
                    <a:pt x="1209" y="182"/>
                  </a:cubicBezTo>
                  <a:cubicBezTo>
                    <a:pt x="1190" y="212"/>
                    <a:pt x="1167" y="246"/>
                    <a:pt x="1139" y="279"/>
                  </a:cubicBezTo>
                  <a:cubicBezTo>
                    <a:pt x="1110" y="313"/>
                    <a:pt x="1076" y="347"/>
                    <a:pt x="1037" y="379"/>
                  </a:cubicBezTo>
                  <a:cubicBezTo>
                    <a:pt x="998" y="411"/>
                    <a:pt x="954" y="441"/>
                    <a:pt x="906" y="467"/>
                  </a:cubicBezTo>
                  <a:cubicBezTo>
                    <a:pt x="858" y="493"/>
                    <a:pt x="806" y="516"/>
                    <a:pt x="752" y="535"/>
                  </a:cubicBezTo>
                  <a:cubicBezTo>
                    <a:pt x="724" y="544"/>
                    <a:pt x="697" y="553"/>
                    <a:pt x="669" y="560"/>
                  </a:cubicBezTo>
                  <a:cubicBezTo>
                    <a:pt x="655" y="564"/>
                    <a:pt x="641" y="567"/>
                    <a:pt x="627" y="571"/>
                  </a:cubicBezTo>
                  <a:cubicBezTo>
                    <a:pt x="605" y="575"/>
                    <a:pt x="605" y="575"/>
                    <a:pt x="605" y="575"/>
                  </a:cubicBezTo>
                  <a:cubicBezTo>
                    <a:pt x="584" y="580"/>
                    <a:pt x="584" y="580"/>
                    <a:pt x="584" y="580"/>
                  </a:cubicBezTo>
                  <a:cubicBezTo>
                    <a:pt x="527" y="592"/>
                    <a:pt x="470" y="600"/>
                    <a:pt x="412" y="603"/>
                  </a:cubicBezTo>
                  <a:cubicBezTo>
                    <a:pt x="355" y="606"/>
                    <a:pt x="298" y="603"/>
                    <a:pt x="245" y="591"/>
                  </a:cubicBezTo>
                  <a:cubicBezTo>
                    <a:pt x="191" y="579"/>
                    <a:pt x="141" y="558"/>
                    <a:pt x="102" y="526"/>
                  </a:cubicBezTo>
                  <a:cubicBezTo>
                    <a:pt x="83" y="510"/>
                    <a:pt x="66" y="492"/>
                    <a:pt x="52" y="473"/>
                  </a:cubicBezTo>
                  <a:cubicBezTo>
                    <a:pt x="38" y="453"/>
                    <a:pt x="28" y="433"/>
                    <a:pt x="20" y="412"/>
                  </a:cubicBezTo>
                  <a:cubicBezTo>
                    <a:pt x="5" y="371"/>
                    <a:pt x="0" y="331"/>
                    <a:pt x="3" y="295"/>
                  </a:cubicBezTo>
                  <a:cubicBezTo>
                    <a:pt x="6" y="260"/>
                    <a:pt x="17" y="230"/>
                    <a:pt x="28" y="208"/>
                  </a:cubicBezTo>
                  <a:cubicBezTo>
                    <a:pt x="39" y="185"/>
                    <a:pt x="51" y="169"/>
                    <a:pt x="60" y="159"/>
                  </a:cubicBezTo>
                  <a:cubicBezTo>
                    <a:pt x="68" y="148"/>
                    <a:pt x="74" y="143"/>
                    <a:pt x="74" y="143"/>
                  </a:cubicBezTo>
                  <a:cubicBezTo>
                    <a:pt x="74" y="143"/>
                    <a:pt x="68" y="148"/>
                    <a:pt x="60" y="159"/>
                  </a:cubicBezTo>
                  <a:cubicBezTo>
                    <a:pt x="52" y="169"/>
                    <a:pt x="40" y="186"/>
                    <a:pt x="29" y="208"/>
                  </a:cubicBezTo>
                  <a:cubicBezTo>
                    <a:pt x="19" y="231"/>
                    <a:pt x="9" y="261"/>
                    <a:pt x="6" y="296"/>
                  </a:cubicBezTo>
                  <a:cubicBezTo>
                    <a:pt x="3" y="330"/>
                    <a:pt x="9" y="371"/>
                    <a:pt x="25" y="410"/>
                  </a:cubicBezTo>
                  <a:cubicBezTo>
                    <a:pt x="33" y="430"/>
                    <a:pt x="43" y="450"/>
                    <a:pt x="57" y="469"/>
                  </a:cubicBezTo>
                  <a:cubicBezTo>
                    <a:pt x="71" y="488"/>
                    <a:pt x="87" y="505"/>
                    <a:pt x="107" y="520"/>
                  </a:cubicBezTo>
                  <a:cubicBezTo>
                    <a:pt x="145" y="550"/>
                    <a:pt x="194" y="571"/>
                    <a:pt x="247" y="581"/>
                  </a:cubicBezTo>
                  <a:cubicBezTo>
                    <a:pt x="299" y="592"/>
                    <a:pt x="355" y="594"/>
                    <a:pt x="412" y="590"/>
                  </a:cubicBezTo>
                  <a:cubicBezTo>
                    <a:pt x="468" y="586"/>
                    <a:pt x="525" y="577"/>
                    <a:pt x="581" y="564"/>
                  </a:cubicBezTo>
                  <a:cubicBezTo>
                    <a:pt x="602" y="559"/>
                    <a:pt x="602" y="559"/>
                    <a:pt x="602" y="559"/>
                  </a:cubicBezTo>
                  <a:cubicBezTo>
                    <a:pt x="623" y="554"/>
                    <a:pt x="623" y="554"/>
                    <a:pt x="623" y="554"/>
                  </a:cubicBezTo>
                  <a:cubicBezTo>
                    <a:pt x="637" y="551"/>
                    <a:pt x="651" y="547"/>
                    <a:pt x="664" y="543"/>
                  </a:cubicBezTo>
                  <a:cubicBezTo>
                    <a:pt x="692" y="535"/>
                    <a:pt x="719" y="527"/>
                    <a:pt x="745" y="517"/>
                  </a:cubicBezTo>
                  <a:cubicBezTo>
                    <a:pt x="798" y="498"/>
                    <a:pt x="849" y="474"/>
                    <a:pt x="895" y="448"/>
                  </a:cubicBezTo>
                  <a:cubicBezTo>
                    <a:pt x="942" y="421"/>
                    <a:pt x="984" y="391"/>
                    <a:pt x="1021" y="360"/>
                  </a:cubicBezTo>
                  <a:cubicBezTo>
                    <a:pt x="1059" y="328"/>
                    <a:pt x="1091" y="295"/>
                    <a:pt x="1118" y="262"/>
                  </a:cubicBezTo>
                  <a:cubicBezTo>
                    <a:pt x="1145" y="229"/>
                    <a:pt x="1167" y="197"/>
                    <a:pt x="1184" y="167"/>
                  </a:cubicBezTo>
                  <a:cubicBezTo>
                    <a:pt x="1201" y="137"/>
                    <a:pt x="1214" y="110"/>
                    <a:pt x="1223" y="87"/>
                  </a:cubicBezTo>
                  <a:cubicBezTo>
                    <a:pt x="1233" y="64"/>
                    <a:pt x="1239" y="46"/>
                    <a:pt x="1242" y="33"/>
                  </a:cubicBezTo>
                  <a:cubicBezTo>
                    <a:pt x="1244" y="27"/>
                    <a:pt x="1245" y="22"/>
                    <a:pt x="1246" y="19"/>
                  </a:cubicBezTo>
                  <a:cubicBezTo>
                    <a:pt x="1246" y="16"/>
                    <a:pt x="1247" y="14"/>
                    <a:pt x="1247" y="14"/>
                  </a:cubicBezTo>
                  <a:cubicBezTo>
                    <a:pt x="1247" y="14"/>
                    <a:pt x="1247" y="14"/>
                    <a:pt x="1247" y="14"/>
                  </a:cubicBezTo>
                  <a:cubicBezTo>
                    <a:pt x="1249" y="5"/>
                    <a:pt x="1257" y="0"/>
                    <a:pt x="1266" y="2"/>
                  </a:cubicBezTo>
                  <a:cubicBezTo>
                    <a:pt x="1275" y="4"/>
                    <a:pt x="1280" y="12"/>
                    <a:pt x="1278" y="21"/>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91" name="Freeform 1006"/>
            <p:cNvSpPr/>
            <p:nvPr/>
          </p:nvSpPr>
          <p:spPr bwMode="auto">
            <a:xfrm>
              <a:off x="6037263" y="2997200"/>
              <a:ext cx="5322888" cy="2411413"/>
            </a:xfrm>
            <a:custGeom>
              <a:avLst/>
              <a:gdLst>
                <a:gd name="T0" fmla="*/ 5315375 w 1417"/>
                <a:gd name="T1" fmla="*/ 78878 h 642"/>
                <a:gd name="T2" fmla="*/ 5315375 w 1417"/>
                <a:gd name="T3" fmla="*/ 86390 h 642"/>
                <a:gd name="T4" fmla="*/ 5311619 w 1417"/>
                <a:gd name="T5" fmla="*/ 101415 h 642"/>
                <a:gd name="T6" fmla="*/ 5292836 w 1417"/>
                <a:gd name="T7" fmla="*/ 169024 h 642"/>
                <a:gd name="T8" fmla="*/ 5210195 w 1417"/>
                <a:gd name="T9" fmla="*/ 401902 h 642"/>
                <a:gd name="T10" fmla="*/ 5041154 w 1417"/>
                <a:gd name="T11" fmla="*/ 743707 h 642"/>
                <a:gd name="T12" fmla="*/ 4755664 w 1417"/>
                <a:gd name="T13" fmla="*/ 1149365 h 642"/>
                <a:gd name="T14" fmla="*/ 4338698 w 1417"/>
                <a:gd name="T15" fmla="*/ 1562536 h 642"/>
                <a:gd name="T16" fmla="*/ 3797770 w 1417"/>
                <a:gd name="T17" fmla="*/ 1923121 h 642"/>
                <a:gd name="T18" fmla="*/ 3155417 w 1417"/>
                <a:gd name="T19" fmla="*/ 2189803 h 642"/>
                <a:gd name="T20" fmla="*/ 2460474 w 1417"/>
                <a:gd name="T21" fmla="*/ 2355072 h 642"/>
                <a:gd name="T22" fmla="*/ 1746749 w 1417"/>
                <a:gd name="T23" fmla="*/ 2403901 h 642"/>
                <a:gd name="T24" fmla="*/ 1063075 w 1417"/>
                <a:gd name="T25" fmla="*/ 2291218 h 642"/>
                <a:gd name="T26" fmla="*/ 488338 w 1417"/>
                <a:gd name="T27" fmla="*/ 1994486 h 642"/>
                <a:gd name="T28" fmla="*/ 108937 w 1417"/>
                <a:gd name="T29" fmla="*/ 1558779 h 642"/>
                <a:gd name="T30" fmla="*/ 22539 w 1417"/>
                <a:gd name="T31" fmla="*/ 1314633 h 642"/>
                <a:gd name="T32" fmla="*/ 0 w 1417"/>
                <a:gd name="T33" fmla="*/ 1081755 h 642"/>
                <a:gd name="T34" fmla="*/ 26295 w 1417"/>
                <a:gd name="T35" fmla="*/ 882682 h 642"/>
                <a:gd name="T36" fmla="*/ 82642 w 1417"/>
                <a:gd name="T37" fmla="*/ 717414 h 642"/>
                <a:gd name="T38" fmla="*/ 214118 w 1417"/>
                <a:gd name="T39" fmla="*/ 514585 h 642"/>
                <a:gd name="T40" fmla="*/ 274221 w 1417"/>
                <a:gd name="T41" fmla="*/ 454487 h 642"/>
                <a:gd name="T42" fmla="*/ 214118 w 1417"/>
                <a:gd name="T43" fmla="*/ 514585 h 642"/>
                <a:gd name="T44" fmla="*/ 86398 w 1417"/>
                <a:gd name="T45" fmla="*/ 721170 h 642"/>
                <a:gd name="T46" fmla="*/ 33808 w 1417"/>
                <a:gd name="T47" fmla="*/ 882682 h 642"/>
                <a:gd name="T48" fmla="*/ 11269 w 1417"/>
                <a:gd name="T49" fmla="*/ 1085511 h 642"/>
                <a:gd name="T50" fmla="*/ 18782 w 1417"/>
                <a:gd name="T51" fmla="*/ 1194438 h 642"/>
                <a:gd name="T52" fmla="*/ 26295 w 1417"/>
                <a:gd name="T53" fmla="*/ 1254536 h 642"/>
                <a:gd name="T54" fmla="*/ 30052 w 1417"/>
                <a:gd name="T55" fmla="*/ 1280828 h 642"/>
                <a:gd name="T56" fmla="*/ 37564 w 1417"/>
                <a:gd name="T57" fmla="*/ 1310877 h 642"/>
                <a:gd name="T58" fmla="*/ 127719 w 1417"/>
                <a:gd name="T59" fmla="*/ 1547511 h 642"/>
                <a:gd name="T60" fmla="*/ 503364 w 1417"/>
                <a:gd name="T61" fmla="*/ 1971950 h 642"/>
                <a:gd name="T62" fmla="*/ 1074344 w 1417"/>
                <a:gd name="T63" fmla="*/ 2253657 h 642"/>
                <a:gd name="T64" fmla="*/ 1746749 w 1417"/>
                <a:gd name="T65" fmla="*/ 2358828 h 642"/>
                <a:gd name="T66" fmla="*/ 2449205 w 1417"/>
                <a:gd name="T67" fmla="*/ 2298730 h 642"/>
                <a:gd name="T68" fmla="*/ 3132878 w 1417"/>
                <a:gd name="T69" fmla="*/ 2125950 h 642"/>
                <a:gd name="T70" fmla="*/ 3760205 w 1417"/>
                <a:gd name="T71" fmla="*/ 1851755 h 642"/>
                <a:gd name="T72" fmla="*/ 4282352 w 1417"/>
                <a:gd name="T73" fmla="*/ 1494926 h 642"/>
                <a:gd name="T74" fmla="*/ 4676779 w 1417"/>
                <a:gd name="T75" fmla="*/ 1089268 h 642"/>
                <a:gd name="T76" fmla="*/ 4947243 w 1417"/>
                <a:gd name="T77" fmla="*/ 691121 h 642"/>
                <a:gd name="T78" fmla="*/ 5105014 w 1417"/>
                <a:gd name="T79" fmla="*/ 356829 h 642"/>
                <a:gd name="T80" fmla="*/ 5180143 w 1417"/>
                <a:gd name="T81" fmla="*/ 135219 h 642"/>
                <a:gd name="T82" fmla="*/ 5195169 w 1417"/>
                <a:gd name="T83" fmla="*/ 75122 h 642"/>
                <a:gd name="T84" fmla="*/ 5198925 w 1417"/>
                <a:gd name="T85" fmla="*/ 56341 h 642"/>
                <a:gd name="T86" fmla="*/ 5198925 w 1417"/>
                <a:gd name="T87" fmla="*/ 56341 h 642"/>
                <a:gd name="T88" fmla="*/ 5270298 w 1417"/>
                <a:gd name="T89" fmla="*/ 7512 h 642"/>
                <a:gd name="T90" fmla="*/ 5315375 w 1417"/>
                <a:gd name="T91" fmla="*/ 78878 h 64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17" h="642">
                  <a:moveTo>
                    <a:pt x="1415" y="21"/>
                  </a:moveTo>
                  <a:cubicBezTo>
                    <a:pt x="1415" y="21"/>
                    <a:pt x="1415" y="22"/>
                    <a:pt x="1415" y="23"/>
                  </a:cubicBezTo>
                  <a:cubicBezTo>
                    <a:pt x="1415" y="24"/>
                    <a:pt x="1414" y="25"/>
                    <a:pt x="1414" y="27"/>
                  </a:cubicBezTo>
                  <a:cubicBezTo>
                    <a:pt x="1413" y="31"/>
                    <a:pt x="1411" y="37"/>
                    <a:pt x="1409" y="45"/>
                  </a:cubicBezTo>
                  <a:cubicBezTo>
                    <a:pt x="1405" y="59"/>
                    <a:pt x="1398" y="81"/>
                    <a:pt x="1387" y="107"/>
                  </a:cubicBezTo>
                  <a:cubicBezTo>
                    <a:pt x="1376" y="133"/>
                    <a:pt x="1362" y="164"/>
                    <a:pt x="1342" y="198"/>
                  </a:cubicBezTo>
                  <a:cubicBezTo>
                    <a:pt x="1322" y="232"/>
                    <a:pt x="1297" y="269"/>
                    <a:pt x="1266" y="306"/>
                  </a:cubicBezTo>
                  <a:cubicBezTo>
                    <a:pt x="1235" y="344"/>
                    <a:pt x="1198" y="381"/>
                    <a:pt x="1155" y="416"/>
                  </a:cubicBezTo>
                  <a:cubicBezTo>
                    <a:pt x="1112" y="451"/>
                    <a:pt x="1064" y="484"/>
                    <a:pt x="1011" y="512"/>
                  </a:cubicBezTo>
                  <a:cubicBezTo>
                    <a:pt x="957" y="540"/>
                    <a:pt x="900" y="564"/>
                    <a:pt x="840" y="583"/>
                  </a:cubicBezTo>
                  <a:cubicBezTo>
                    <a:pt x="780" y="602"/>
                    <a:pt x="718" y="617"/>
                    <a:pt x="655" y="627"/>
                  </a:cubicBezTo>
                  <a:cubicBezTo>
                    <a:pt x="592" y="637"/>
                    <a:pt x="528" y="642"/>
                    <a:pt x="465" y="640"/>
                  </a:cubicBezTo>
                  <a:cubicBezTo>
                    <a:pt x="402" y="638"/>
                    <a:pt x="340" y="628"/>
                    <a:pt x="283" y="610"/>
                  </a:cubicBezTo>
                  <a:cubicBezTo>
                    <a:pt x="226" y="591"/>
                    <a:pt x="173" y="565"/>
                    <a:pt x="130" y="531"/>
                  </a:cubicBezTo>
                  <a:cubicBezTo>
                    <a:pt x="86" y="498"/>
                    <a:pt x="52" y="457"/>
                    <a:pt x="29" y="415"/>
                  </a:cubicBezTo>
                  <a:cubicBezTo>
                    <a:pt x="18" y="393"/>
                    <a:pt x="10" y="372"/>
                    <a:pt x="6" y="350"/>
                  </a:cubicBezTo>
                  <a:cubicBezTo>
                    <a:pt x="1" y="329"/>
                    <a:pt x="0" y="308"/>
                    <a:pt x="0" y="288"/>
                  </a:cubicBezTo>
                  <a:cubicBezTo>
                    <a:pt x="1" y="269"/>
                    <a:pt x="3" y="251"/>
                    <a:pt x="7" y="235"/>
                  </a:cubicBezTo>
                  <a:cubicBezTo>
                    <a:pt x="11" y="218"/>
                    <a:pt x="16" y="204"/>
                    <a:pt x="22" y="191"/>
                  </a:cubicBezTo>
                  <a:cubicBezTo>
                    <a:pt x="34" y="166"/>
                    <a:pt x="47" y="148"/>
                    <a:pt x="57" y="137"/>
                  </a:cubicBezTo>
                  <a:cubicBezTo>
                    <a:pt x="66" y="126"/>
                    <a:pt x="73" y="121"/>
                    <a:pt x="73" y="121"/>
                  </a:cubicBezTo>
                  <a:cubicBezTo>
                    <a:pt x="73" y="121"/>
                    <a:pt x="67" y="126"/>
                    <a:pt x="57" y="137"/>
                  </a:cubicBezTo>
                  <a:cubicBezTo>
                    <a:pt x="47" y="148"/>
                    <a:pt x="34" y="166"/>
                    <a:pt x="23" y="192"/>
                  </a:cubicBezTo>
                  <a:cubicBezTo>
                    <a:pt x="18" y="204"/>
                    <a:pt x="13" y="219"/>
                    <a:pt x="9" y="235"/>
                  </a:cubicBezTo>
                  <a:cubicBezTo>
                    <a:pt x="6" y="251"/>
                    <a:pt x="3" y="269"/>
                    <a:pt x="3" y="289"/>
                  </a:cubicBezTo>
                  <a:cubicBezTo>
                    <a:pt x="3" y="298"/>
                    <a:pt x="4" y="308"/>
                    <a:pt x="5" y="318"/>
                  </a:cubicBezTo>
                  <a:cubicBezTo>
                    <a:pt x="5" y="323"/>
                    <a:pt x="6" y="328"/>
                    <a:pt x="7" y="334"/>
                  </a:cubicBezTo>
                  <a:cubicBezTo>
                    <a:pt x="7" y="336"/>
                    <a:pt x="7" y="339"/>
                    <a:pt x="8" y="341"/>
                  </a:cubicBezTo>
                  <a:cubicBezTo>
                    <a:pt x="8" y="344"/>
                    <a:pt x="9" y="347"/>
                    <a:pt x="10" y="349"/>
                  </a:cubicBezTo>
                  <a:cubicBezTo>
                    <a:pt x="14" y="370"/>
                    <a:pt x="23" y="392"/>
                    <a:pt x="34" y="412"/>
                  </a:cubicBezTo>
                  <a:cubicBezTo>
                    <a:pt x="56" y="454"/>
                    <a:pt x="91" y="493"/>
                    <a:pt x="134" y="525"/>
                  </a:cubicBezTo>
                  <a:cubicBezTo>
                    <a:pt x="177" y="558"/>
                    <a:pt x="229" y="583"/>
                    <a:pt x="286" y="600"/>
                  </a:cubicBezTo>
                  <a:cubicBezTo>
                    <a:pt x="342" y="617"/>
                    <a:pt x="403" y="626"/>
                    <a:pt x="465" y="628"/>
                  </a:cubicBezTo>
                  <a:cubicBezTo>
                    <a:pt x="527" y="629"/>
                    <a:pt x="590" y="623"/>
                    <a:pt x="652" y="612"/>
                  </a:cubicBezTo>
                  <a:cubicBezTo>
                    <a:pt x="714" y="601"/>
                    <a:pt x="775" y="586"/>
                    <a:pt x="834" y="566"/>
                  </a:cubicBezTo>
                  <a:cubicBezTo>
                    <a:pt x="893" y="546"/>
                    <a:pt x="949" y="522"/>
                    <a:pt x="1001" y="493"/>
                  </a:cubicBezTo>
                  <a:cubicBezTo>
                    <a:pt x="1052" y="465"/>
                    <a:pt x="1099" y="432"/>
                    <a:pt x="1140" y="398"/>
                  </a:cubicBezTo>
                  <a:cubicBezTo>
                    <a:pt x="1181" y="363"/>
                    <a:pt x="1216" y="326"/>
                    <a:pt x="1245" y="290"/>
                  </a:cubicBezTo>
                  <a:cubicBezTo>
                    <a:pt x="1275" y="253"/>
                    <a:pt x="1298" y="217"/>
                    <a:pt x="1317" y="184"/>
                  </a:cubicBezTo>
                  <a:cubicBezTo>
                    <a:pt x="1335" y="151"/>
                    <a:pt x="1349" y="121"/>
                    <a:pt x="1359" y="95"/>
                  </a:cubicBezTo>
                  <a:cubicBezTo>
                    <a:pt x="1369" y="70"/>
                    <a:pt x="1375" y="50"/>
                    <a:pt x="1379" y="36"/>
                  </a:cubicBezTo>
                  <a:cubicBezTo>
                    <a:pt x="1381" y="29"/>
                    <a:pt x="1382" y="24"/>
                    <a:pt x="1383" y="20"/>
                  </a:cubicBezTo>
                  <a:cubicBezTo>
                    <a:pt x="1384" y="17"/>
                    <a:pt x="1384" y="15"/>
                    <a:pt x="1384" y="15"/>
                  </a:cubicBezTo>
                  <a:cubicBezTo>
                    <a:pt x="1384" y="15"/>
                    <a:pt x="1384" y="15"/>
                    <a:pt x="1384" y="15"/>
                  </a:cubicBezTo>
                  <a:cubicBezTo>
                    <a:pt x="1386" y="6"/>
                    <a:pt x="1394" y="0"/>
                    <a:pt x="1403" y="2"/>
                  </a:cubicBezTo>
                  <a:cubicBezTo>
                    <a:pt x="1412" y="4"/>
                    <a:pt x="1417" y="13"/>
                    <a:pt x="1415" y="21"/>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92" name="Freeform 1007"/>
            <p:cNvSpPr/>
            <p:nvPr/>
          </p:nvSpPr>
          <p:spPr bwMode="auto">
            <a:xfrm>
              <a:off x="6053138" y="3181350"/>
              <a:ext cx="4972050" cy="2073275"/>
            </a:xfrm>
            <a:custGeom>
              <a:avLst/>
              <a:gdLst>
                <a:gd name="T0" fmla="*/ 4960784 w 1324"/>
                <a:gd name="T1" fmla="*/ 82631 h 552"/>
                <a:gd name="T2" fmla="*/ 4960784 w 1324"/>
                <a:gd name="T3" fmla="*/ 90142 h 552"/>
                <a:gd name="T4" fmla="*/ 4953273 w 1324"/>
                <a:gd name="T5" fmla="*/ 105166 h 552"/>
                <a:gd name="T6" fmla="*/ 4934497 w 1324"/>
                <a:gd name="T7" fmla="*/ 161505 h 552"/>
                <a:gd name="T8" fmla="*/ 4840614 w 1324"/>
                <a:gd name="T9" fmla="*/ 364325 h 552"/>
                <a:gd name="T10" fmla="*/ 4660358 w 1324"/>
                <a:gd name="T11" fmla="*/ 657288 h 552"/>
                <a:gd name="T12" fmla="*/ 4374953 w 1324"/>
                <a:gd name="T13" fmla="*/ 999078 h 552"/>
                <a:gd name="T14" fmla="*/ 3976889 w 1324"/>
                <a:gd name="T15" fmla="*/ 1340868 h 552"/>
                <a:gd name="T16" fmla="*/ 3473675 w 1324"/>
                <a:gd name="T17" fmla="*/ 1641343 h 552"/>
                <a:gd name="T18" fmla="*/ 2891600 w 1324"/>
                <a:gd name="T19" fmla="*/ 1866699 h 552"/>
                <a:gd name="T20" fmla="*/ 2579908 w 1324"/>
                <a:gd name="T21" fmla="*/ 1949329 h 552"/>
                <a:gd name="T22" fmla="*/ 2264461 w 1324"/>
                <a:gd name="T23" fmla="*/ 2013180 h 552"/>
                <a:gd name="T24" fmla="*/ 1626056 w 1324"/>
                <a:gd name="T25" fmla="*/ 2069519 h 552"/>
                <a:gd name="T26" fmla="*/ 1006427 w 1324"/>
                <a:gd name="T27" fmla="*/ 1998156 h 552"/>
                <a:gd name="T28" fmla="*/ 724778 w 1324"/>
                <a:gd name="T29" fmla="*/ 1900502 h 552"/>
                <a:gd name="T30" fmla="*/ 480682 w 1324"/>
                <a:gd name="T31" fmla="*/ 1757777 h 552"/>
                <a:gd name="T32" fmla="*/ 131436 w 1324"/>
                <a:gd name="T33" fmla="*/ 1370916 h 552"/>
                <a:gd name="T34" fmla="*/ 41309 w 1324"/>
                <a:gd name="T35" fmla="*/ 1156827 h 552"/>
                <a:gd name="T36" fmla="*/ 18777 w 1324"/>
                <a:gd name="T37" fmla="*/ 1055417 h 552"/>
                <a:gd name="T38" fmla="*/ 7511 w 1324"/>
                <a:gd name="T39" fmla="*/ 954007 h 552"/>
                <a:gd name="T40" fmla="*/ 48819 w 1324"/>
                <a:gd name="T41" fmla="*/ 619729 h 552"/>
                <a:gd name="T42" fmla="*/ 142702 w 1324"/>
                <a:gd name="T43" fmla="*/ 420664 h 552"/>
                <a:gd name="T44" fmla="*/ 187766 w 1324"/>
                <a:gd name="T45" fmla="*/ 360570 h 552"/>
                <a:gd name="T46" fmla="*/ 142702 w 1324"/>
                <a:gd name="T47" fmla="*/ 424420 h 552"/>
                <a:gd name="T48" fmla="*/ 56330 w 1324"/>
                <a:gd name="T49" fmla="*/ 619729 h 552"/>
                <a:gd name="T50" fmla="*/ 18777 w 1324"/>
                <a:gd name="T51" fmla="*/ 950251 h 552"/>
                <a:gd name="T52" fmla="*/ 30043 w 1324"/>
                <a:gd name="T53" fmla="*/ 1051661 h 552"/>
                <a:gd name="T54" fmla="*/ 56330 w 1324"/>
                <a:gd name="T55" fmla="*/ 1153071 h 552"/>
                <a:gd name="T56" fmla="*/ 146458 w 1324"/>
                <a:gd name="T57" fmla="*/ 1363404 h 552"/>
                <a:gd name="T58" fmla="*/ 495703 w 1324"/>
                <a:gd name="T59" fmla="*/ 1735241 h 552"/>
                <a:gd name="T60" fmla="*/ 1017693 w 1324"/>
                <a:gd name="T61" fmla="*/ 1964353 h 552"/>
                <a:gd name="T62" fmla="*/ 1626056 w 1324"/>
                <a:gd name="T63" fmla="*/ 2024448 h 552"/>
                <a:gd name="T64" fmla="*/ 2256950 w 1324"/>
                <a:gd name="T65" fmla="*/ 1956841 h 552"/>
                <a:gd name="T66" fmla="*/ 2564887 w 1324"/>
                <a:gd name="T67" fmla="*/ 1889234 h 552"/>
                <a:gd name="T68" fmla="*/ 2869068 w 1324"/>
                <a:gd name="T69" fmla="*/ 1802848 h 552"/>
                <a:gd name="T70" fmla="*/ 3436122 w 1324"/>
                <a:gd name="T71" fmla="*/ 1569980 h 552"/>
                <a:gd name="T72" fmla="*/ 3920559 w 1324"/>
                <a:gd name="T73" fmla="*/ 1269505 h 552"/>
                <a:gd name="T74" fmla="*/ 4299847 w 1324"/>
                <a:gd name="T75" fmla="*/ 931471 h 552"/>
                <a:gd name="T76" fmla="*/ 4570230 w 1324"/>
                <a:gd name="T77" fmla="*/ 593437 h 552"/>
                <a:gd name="T78" fmla="*/ 4739220 w 1324"/>
                <a:gd name="T79" fmla="*/ 311742 h 552"/>
                <a:gd name="T80" fmla="*/ 4821837 w 1324"/>
                <a:gd name="T81" fmla="*/ 116434 h 552"/>
                <a:gd name="T82" fmla="*/ 4840614 w 1324"/>
                <a:gd name="T83" fmla="*/ 67607 h 552"/>
                <a:gd name="T84" fmla="*/ 4844369 w 1324"/>
                <a:gd name="T85" fmla="*/ 48827 h 552"/>
                <a:gd name="T86" fmla="*/ 4848124 w 1324"/>
                <a:gd name="T87" fmla="*/ 48827 h 552"/>
                <a:gd name="T88" fmla="*/ 4923231 w 1324"/>
                <a:gd name="T89" fmla="*/ 7512 h 552"/>
                <a:gd name="T90" fmla="*/ 4960784 w 1324"/>
                <a:gd name="T91" fmla="*/ 82631 h 5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324" h="552">
                  <a:moveTo>
                    <a:pt x="1321" y="22"/>
                  </a:moveTo>
                  <a:cubicBezTo>
                    <a:pt x="1321" y="22"/>
                    <a:pt x="1321" y="23"/>
                    <a:pt x="1321" y="24"/>
                  </a:cubicBezTo>
                  <a:cubicBezTo>
                    <a:pt x="1320" y="25"/>
                    <a:pt x="1320" y="26"/>
                    <a:pt x="1319" y="28"/>
                  </a:cubicBezTo>
                  <a:cubicBezTo>
                    <a:pt x="1318" y="31"/>
                    <a:pt x="1316" y="36"/>
                    <a:pt x="1314" y="43"/>
                  </a:cubicBezTo>
                  <a:cubicBezTo>
                    <a:pt x="1309" y="56"/>
                    <a:pt x="1301" y="74"/>
                    <a:pt x="1289" y="97"/>
                  </a:cubicBezTo>
                  <a:cubicBezTo>
                    <a:pt x="1277" y="119"/>
                    <a:pt x="1261" y="146"/>
                    <a:pt x="1241" y="175"/>
                  </a:cubicBezTo>
                  <a:cubicBezTo>
                    <a:pt x="1220" y="204"/>
                    <a:pt x="1195" y="235"/>
                    <a:pt x="1165" y="266"/>
                  </a:cubicBezTo>
                  <a:cubicBezTo>
                    <a:pt x="1134" y="297"/>
                    <a:pt x="1099" y="328"/>
                    <a:pt x="1059" y="357"/>
                  </a:cubicBezTo>
                  <a:cubicBezTo>
                    <a:pt x="1018" y="387"/>
                    <a:pt x="973" y="414"/>
                    <a:pt x="925" y="437"/>
                  </a:cubicBezTo>
                  <a:cubicBezTo>
                    <a:pt x="876" y="461"/>
                    <a:pt x="824" y="481"/>
                    <a:pt x="770" y="497"/>
                  </a:cubicBezTo>
                  <a:cubicBezTo>
                    <a:pt x="743" y="505"/>
                    <a:pt x="715" y="513"/>
                    <a:pt x="687" y="519"/>
                  </a:cubicBezTo>
                  <a:cubicBezTo>
                    <a:pt x="660" y="525"/>
                    <a:pt x="632" y="531"/>
                    <a:pt x="603" y="536"/>
                  </a:cubicBezTo>
                  <a:cubicBezTo>
                    <a:pt x="547" y="546"/>
                    <a:pt x="489" y="551"/>
                    <a:pt x="433" y="551"/>
                  </a:cubicBezTo>
                  <a:cubicBezTo>
                    <a:pt x="376" y="552"/>
                    <a:pt x="321" y="546"/>
                    <a:pt x="268" y="532"/>
                  </a:cubicBezTo>
                  <a:cubicBezTo>
                    <a:pt x="242" y="525"/>
                    <a:pt x="217" y="517"/>
                    <a:pt x="193" y="506"/>
                  </a:cubicBezTo>
                  <a:cubicBezTo>
                    <a:pt x="170" y="495"/>
                    <a:pt x="148" y="482"/>
                    <a:pt x="128" y="468"/>
                  </a:cubicBezTo>
                  <a:cubicBezTo>
                    <a:pt x="87" y="439"/>
                    <a:pt x="56" y="403"/>
                    <a:pt x="35" y="365"/>
                  </a:cubicBezTo>
                  <a:cubicBezTo>
                    <a:pt x="24" y="347"/>
                    <a:pt x="16" y="327"/>
                    <a:pt x="11" y="308"/>
                  </a:cubicBezTo>
                  <a:cubicBezTo>
                    <a:pt x="8" y="299"/>
                    <a:pt x="6" y="290"/>
                    <a:pt x="5" y="281"/>
                  </a:cubicBezTo>
                  <a:cubicBezTo>
                    <a:pt x="3" y="271"/>
                    <a:pt x="2" y="262"/>
                    <a:pt x="2" y="254"/>
                  </a:cubicBezTo>
                  <a:cubicBezTo>
                    <a:pt x="0" y="219"/>
                    <a:pt x="5" y="188"/>
                    <a:pt x="13" y="165"/>
                  </a:cubicBezTo>
                  <a:cubicBezTo>
                    <a:pt x="21" y="141"/>
                    <a:pt x="31" y="124"/>
                    <a:pt x="38" y="112"/>
                  </a:cubicBezTo>
                  <a:cubicBezTo>
                    <a:pt x="45" y="101"/>
                    <a:pt x="50" y="96"/>
                    <a:pt x="50" y="96"/>
                  </a:cubicBezTo>
                  <a:cubicBezTo>
                    <a:pt x="50" y="96"/>
                    <a:pt x="45" y="101"/>
                    <a:pt x="38" y="113"/>
                  </a:cubicBezTo>
                  <a:cubicBezTo>
                    <a:pt x="31" y="124"/>
                    <a:pt x="22" y="141"/>
                    <a:pt x="15" y="165"/>
                  </a:cubicBezTo>
                  <a:cubicBezTo>
                    <a:pt x="7" y="189"/>
                    <a:pt x="2" y="219"/>
                    <a:pt x="5" y="253"/>
                  </a:cubicBezTo>
                  <a:cubicBezTo>
                    <a:pt x="5" y="262"/>
                    <a:pt x="6" y="271"/>
                    <a:pt x="8" y="280"/>
                  </a:cubicBezTo>
                  <a:cubicBezTo>
                    <a:pt x="10" y="289"/>
                    <a:pt x="12" y="298"/>
                    <a:pt x="15" y="307"/>
                  </a:cubicBezTo>
                  <a:cubicBezTo>
                    <a:pt x="20" y="326"/>
                    <a:pt x="29" y="344"/>
                    <a:pt x="39" y="363"/>
                  </a:cubicBezTo>
                  <a:cubicBezTo>
                    <a:pt x="61" y="399"/>
                    <a:pt x="92" y="434"/>
                    <a:pt x="132" y="462"/>
                  </a:cubicBezTo>
                  <a:cubicBezTo>
                    <a:pt x="172" y="490"/>
                    <a:pt x="219" y="510"/>
                    <a:pt x="271" y="523"/>
                  </a:cubicBezTo>
                  <a:cubicBezTo>
                    <a:pt x="322" y="535"/>
                    <a:pt x="377" y="540"/>
                    <a:pt x="433" y="539"/>
                  </a:cubicBezTo>
                  <a:cubicBezTo>
                    <a:pt x="488" y="538"/>
                    <a:pt x="545" y="531"/>
                    <a:pt x="601" y="521"/>
                  </a:cubicBezTo>
                  <a:cubicBezTo>
                    <a:pt x="628" y="516"/>
                    <a:pt x="656" y="510"/>
                    <a:pt x="683" y="503"/>
                  </a:cubicBezTo>
                  <a:cubicBezTo>
                    <a:pt x="711" y="496"/>
                    <a:pt x="738" y="488"/>
                    <a:pt x="764" y="480"/>
                  </a:cubicBezTo>
                  <a:cubicBezTo>
                    <a:pt x="817" y="463"/>
                    <a:pt x="868" y="442"/>
                    <a:pt x="915" y="418"/>
                  </a:cubicBezTo>
                  <a:cubicBezTo>
                    <a:pt x="962" y="394"/>
                    <a:pt x="1006" y="367"/>
                    <a:pt x="1044" y="338"/>
                  </a:cubicBezTo>
                  <a:cubicBezTo>
                    <a:pt x="1083" y="309"/>
                    <a:pt x="1117" y="278"/>
                    <a:pt x="1145" y="248"/>
                  </a:cubicBezTo>
                  <a:cubicBezTo>
                    <a:pt x="1174" y="217"/>
                    <a:pt x="1198" y="187"/>
                    <a:pt x="1217" y="158"/>
                  </a:cubicBezTo>
                  <a:cubicBezTo>
                    <a:pt x="1236" y="130"/>
                    <a:pt x="1251" y="104"/>
                    <a:pt x="1262" y="83"/>
                  </a:cubicBezTo>
                  <a:cubicBezTo>
                    <a:pt x="1273" y="61"/>
                    <a:pt x="1280" y="43"/>
                    <a:pt x="1284" y="31"/>
                  </a:cubicBezTo>
                  <a:cubicBezTo>
                    <a:pt x="1287" y="25"/>
                    <a:pt x="1288" y="21"/>
                    <a:pt x="1289" y="18"/>
                  </a:cubicBezTo>
                  <a:cubicBezTo>
                    <a:pt x="1290" y="15"/>
                    <a:pt x="1290" y="13"/>
                    <a:pt x="1290" y="13"/>
                  </a:cubicBezTo>
                  <a:cubicBezTo>
                    <a:pt x="1291" y="13"/>
                    <a:pt x="1291" y="13"/>
                    <a:pt x="1291" y="13"/>
                  </a:cubicBezTo>
                  <a:cubicBezTo>
                    <a:pt x="1293" y="4"/>
                    <a:pt x="1302" y="0"/>
                    <a:pt x="1311" y="2"/>
                  </a:cubicBezTo>
                  <a:cubicBezTo>
                    <a:pt x="1319" y="5"/>
                    <a:pt x="1324" y="14"/>
                    <a:pt x="1321" y="22"/>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485" name="组合 1074"/>
          <p:cNvGrpSpPr/>
          <p:nvPr/>
        </p:nvGrpSpPr>
        <p:grpSpPr bwMode="auto">
          <a:xfrm>
            <a:off x="3597275" y="2055813"/>
            <a:ext cx="1274763" cy="1665287"/>
            <a:chOff x="6938963" y="1935163"/>
            <a:chExt cx="2232025" cy="2914651"/>
          </a:xfrm>
        </p:grpSpPr>
        <p:sp>
          <p:nvSpPr>
            <p:cNvPr id="20490" name="Freeform 1040"/>
            <p:cNvSpPr/>
            <p:nvPr/>
          </p:nvSpPr>
          <p:spPr bwMode="auto">
            <a:xfrm>
              <a:off x="6938963" y="4130676"/>
              <a:ext cx="306387" cy="573088"/>
            </a:xfrm>
            <a:custGeom>
              <a:avLst/>
              <a:gdLst>
                <a:gd name="T0" fmla="*/ 159854 w 23"/>
                <a:gd name="T1" fmla="*/ 13328 h 43"/>
                <a:gd name="T2" fmla="*/ 13321 w 23"/>
                <a:gd name="T3" fmla="*/ 39983 h 43"/>
                <a:gd name="T4" fmla="*/ 53285 w 23"/>
                <a:gd name="T5" fmla="*/ 226570 h 43"/>
                <a:gd name="T6" fmla="*/ 79927 w 23"/>
                <a:gd name="T7" fmla="*/ 346518 h 43"/>
                <a:gd name="T8" fmla="*/ 159854 w 23"/>
                <a:gd name="T9" fmla="*/ 546433 h 43"/>
                <a:gd name="T10" fmla="*/ 306387 w 23"/>
                <a:gd name="T11" fmla="*/ 319863 h 43"/>
                <a:gd name="T12" fmla="*/ 159854 w 23"/>
                <a:gd name="T13" fmla="*/ 13328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43">
                  <a:moveTo>
                    <a:pt x="12" y="1"/>
                  </a:moveTo>
                  <a:cubicBezTo>
                    <a:pt x="9" y="0"/>
                    <a:pt x="3" y="1"/>
                    <a:pt x="1" y="3"/>
                  </a:cubicBezTo>
                  <a:cubicBezTo>
                    <a:pt x="0" y="5"/>
                    <a:pt x="4" y="15"/>
                    <a:pt x="4" y="17"/>
                  </a:cubicBezTo>
                  <a:cubicBezTo>
                    <a:pt x="5" y="19"/>
                    <a:pt x="5" y="23"/>
                    <a:pt x="6" y="26"/>
                  </a:cubicBezTo>
                  <a:cubicBezTo>
                    <a:pt x="6" y="30"/>
                    <a:pt x="7" y="39"/>
                    <a:pt x="12" y="41"/>
                  </a:cubicBezTo>
                  <a:cubicBezTo>
                    <a:pt x="16" y="43"/>
                    <a:pt x="23" y="37"/>
                    <a:pt x="23" y="24"/>
                  </a:cubicBezTo>
                  <a:cubicBezTo>
                    <a:pt x="22" y="12"/>
                    <a:pt x="12" y="1"/>
                    <a:pt x="12" y="1"/>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1" name="Freeform 1041"/>
            <p:cNvSpPr/>
            <p:nvPr/>
          </p:nvSpPr>
          <p:spPr bwMode="auto">
            <a:xfrm>
              <a:off x="6938963" y="4144963"/>
              <a:ext cx="239712" cy="546100"/>
            </a:xfrm>
            <a:custGeom>
              <a:avLst/>
              <a:gdLst>
                <a:gd name="T0" fmla="*/ 213077 w 18"/>
                <a:gd name="T1" fmla="*/ 506141 h 41"/>
                <a:gd name="T2" fmla="*/ 133173 w 18"/>
                <a:gd name="T3" fmla="*/ 306349 h 41"/>
                <a:gd name="T4" fmla="*/ 119856 w 18"/>
                <a:gd name="T5" fmla="*/ 186473 h 41"/>
                <a:gd name="T6" fmla="*/ 79904 w 18"/>
                <a:gd name="T7" fmla="*/ 0 h 41"/>
                <a:gd name="T8" fmla="*/ 79904 w 18"/>
                <a:gd name="T9" fmla="*/ 0 h 41"/>
                <a:gd name="T10" fmla="*/ 13317 w 18"/>
                <a:gd name="T11" fmla="*/ 26639 h 41"/>
                <a:gd name="T12" fmla="*/ 53269 w 18"/>
                <a:gd name="T13" fmla="*/ 213112 h 41"/>
                <a:gd name="T14" fmla="*/ 79904 w 18"/>
                <a:gd name="T15" fmla="*/ 332988 h 41"/>
                <a:gd name="T16" fmla="*/ 159808 w 18"/>
                <a:gd name="T17" fmla="*/ 532780 h 41"/>
                <a:gd name="T18" fmla="*/ 239712 w 18"/>
                <a:gd name="T19" fmla="*/ 519461 h 41"/>
                <a:gd name="T20" fmla="*/ 213077 w 18"/>
                <a:gd name="T21" fmla="*/ 506141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41">
                  <a:moveTo>
                    <a:pt x="16" y="38"/>
                  </a:moveTo>
                  <a:cubicBezTo>
                    <a:pt x="12" y="36"/>
                    <a:pt x="11" y="27"/>
                    <a:pt x="10" y="23"/>
                  </a:cubicBezTo>
                  <a:cubicBezTo>
                    <a:pt x="9" y="20"/>
                    <a:pt x="9" y="16"/>
                    <a:pt x="9" y="14"/>
                  </a:cubicBezTo>
                  <a:cubicBezTo>
                    <a:pt x="9" y="12"/>
                    <a:pt x="5" y="2"/>
                    <a:pt x="6" y="0"/>
                  </a:cubicBezTo>
                  <a:cubicBezTo>
                    <a:pt x="6" y="0"/>
                    <a:pt x="6" y="0"/>
                    <a:pt x="6" y="0"/>
                  </a:cubicBezTo>
                  <a:cubicBezTo>
                    <a:pt x="4" y="0"/>
                    <a:pt x="2" y="1"/>
                    <a:pt x="1" y="2"/>
                  </a:cubicBezTo>
                  <a:cubicBezTo>
                    <a:pt x="0" y="4"/>
                    <a:pt x="4" y="14"/>
                    <a:pt x="4" y="16"/>
                  </a:cubicBezTo>
                  <a:cubicBezTo>
                    <a:pt x="5" y="18"/>
                    <a:pt x="5" y="22"/>
                    <a:pt x="6" y="25"/>
                  </a:cubicBezTo>
                  <a:cubicBezTo>
                    <a:pt x="6" y="29"/>
                    <a:pt x="7" y="38"/>
                    <a:pt x="12" y="40"/>
                  </a:cubicBezTo>
                  <a:cubicBezTo>
                    <a:pt x="13" y="41"/>
                    <a:pt x="16" y="40"/>
                    <a:pt x="18" y="39"/>
                  </a:cubicBezTo>
                  <a:cubicBezTo>
                    <a:pt x="17" y="38"/>
                    <a:pt x="17" y="38"/>
                    <a:pt x="16" y="38"/>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2" name="Freeform 1042"/>
            <p:cNvSpPr/>
            <p:nvPr/>
          </p:nvSpPr>
          <p:spPr bwMode="auto">
            <a:xfrm>
              <a:off x="7099300" y="3386138"/>
              <a:ext cx="974725" cy="1184275"/>
            </a:xfrm>
            <a:custGeom>
              <a:avLst/>
              <a:gdLst>
                <a:gd name="T0" fmla="*/ 734382 w 73"/>
                <a:gd name="T1" fmla="*/ 26613 h 89"/>
                <a:gd name="T2" fmla="*/ 387220 w 73"/>
                <a:gd name="T3" fmla="*/ 545565 h 89"/>
                <a:gd name="T4" fmla="*/ 0 w 73"/>
                <a:gd name="T5" fmla="*/ 745162 h 89"/>
                <a:gd name="T6" fmla="*/ 40057 w 73"/>
                <a:gd name="T7" fmla="*/ 984678 h 89"/>
                <a:gd name="T8" fmla="*/ 93467 w 73"/>
                <a:gd name="T9" fmla="*/ 1131049 h 89"/>
                <a:gd name="T10" fmla="*/ 93467 w 73"/>
                <a:gd name="T11" fmla="*/ 1144356 h 89"/>
                <a:gd name="T12" fmla="*/ 106819 w 73"/>
                <a:gd name="T13" fmla="*/ 1157662 h 89"/>
                <a:gd name="T14" fmla="*/ 614210 w 73"/>
                <a:gd name="T15" fmla="*/ 931452 h 89"/>
                <a:gd name="T16" fmla="*/ 961373 w 73"/>
                <a:gd name="T17" fmla="*/ 479033 h 89"/>
                <a:gd name="T18" fmla="*/ 734382 w 73"/>
                <a:gd name="T19" fmla="*/ 2661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89">
                  <a:moveTo>
                    <a:pt x="55" y="2"/>
                  </a:moveTo>
                  <a:cubicBezTo>
                    <a:pt x="53" y="0"/>
                    <a:pt x="36" y="35"/>
                    <a:pt x="29" y="41"/>
                  </a:cubicBezTo>
                  <a:cubicBezTo>
                    <a:pt x="25" y="45"/>
                    <a:pt x="6" y="53"/>
                    <a:pt x="0" y="56"/>
                  </a:cubicBezTo>
                  <a:cubicBezTo>
                    <a:pt x="1" y="62"/>
                    <a:pt x="2" y="68"/>
                    <a:pt x="3" y="74"/>
                  </a:cubicBezTo>
                  <a:cubicBezTo>
                    <a:pt x="4" y="78"/>
                    <a:pt x="5" y="81"/>
                    <a:pt x="7" y="85"/>
                  </a:cubicBezTo>
                  <a:cubicBezTo>
                    <a:pt x="7" y="86"/>
                    <a:pt x="7" y="86"/>
                    <a:pt x="7" y="86"/>
                  </a:cubicBezTo>
                  <a:cubicBezTo>
                    <a:pt x="7" y="87"/>
                    <a:pt x="8" y="87"/>
                    <a:pt x="8" y="87"/>
                  </a:cubicBezTo>
                  <a:cubicBezTo>
                    <a:pt x="11" y="89"/>
                    <a:pt x="41" y="72"/>
                    <a:pt x="46" y="70"/>
                  </a:cubicBezTo>
                  <a:cubicBezTo>
                    <a:pt x="51" y="67"/>
                    <a:pt x="70" y="50"/>
                    <a:pt x="72" y="36"/>
                  </a:cubicBezTo>
                  <a:cubicBezTo>
                    <a:pt x="73" y="27"/>
                    <a:pt x="56" y="3"/>
                    <a:pt x="5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3" name="Freeform 1043"/>
            <p:cNvSpPr/>
            <p:nvPr/>
          </p:nvSpPr>
          <p:spPr bwMode="auto">
            <a:xfrm>
              <a:off x="7151688" y="3492501"/>
              <a:ext cx="922337" cy="1077913"/>
            </a:xfrm>
            <a:custGeom>
              <a:avLst/>
              <a:gdLst>
                <a:gd name="T0" fmla="*/ 735196 w 69"/>
                <a:gd name="T1" fmla="*/ 0 h 81"/>
                <a:gd name="T2" fmla="*/ 828767 w 69"/>
                <a:gd name="T3" fmla="*/ 239536 h 81"/>
                <a:gd name="T4" fmla="*/ 481219 w 69"/>
                <a:gd name="T5" fmla="*/ 678686 h 81"/>
                <a:gd name="T6" fmla="*/ 0 w 69"/>
                <a:gd name="T7" fmla="*/ 918222 h 81"/>
                <a:gd name="T8" fmla="*/ 40102 w 69"/>
                <a:gd name="T9" fmla="*/ 1024683 h 81"/>
                <a:gd name="T10" fmla="*/ 40102 w 69"/>
                <a:gd name="T11" fmla="*/ 1037990 h 81"/>
                <a:gd name="T12" fmla="*/ 53469 w 69"/>
                <a:gd name="T13" fmla="*/ 1051298 h 81"/>
                <a:gd name="T14" fmla="*/ 561423 w 69"/>
                <a:gd name="T15" fmla="*/ 825069 h 81"/>
                <a:gd name="T16" fmla="*/ 908970 w 69"/>
                <a:gd name="T17" fmla="*/ 372612 h 81"/>
                <a:gd name="T18" fmla="*/ 735196 w 69"/>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81">
                  <a:moveTo>
                    <a:pt x="55" y="0"/>
                  </a:moveTo>
                  <a:cubicBezTo>
                    <a:pt x="59" y="6"/>
                    <a:pt x="62" y="14"/>
                    <a:pt x="62" y="18"/>
                  </a:cubicBezTo>
                  <a:cubicBezTo>
                    <a:pt x="60" y="32"/>
                    <a:pt x="40" y="49"/>
                    <a:pt x="36" y="51"/>
                  </a:cubicBezTo>
                  <a:cubicBezTo>
                    <a:pt x="32" y="54"/>
                    <a:pt x="8" y="67"/>
                    <a:pt x="0" y="69"/>
                  </a:cubicBezTo>
                  <a:cubicBezTo>
                    <a:pt x="1" y="72"/>
                    <a:pt x="2" y="74"/>
                    <a:pt x="3" y="77"/>
                  </a:cubicBezTo>
                  <a:cubicBezTo>
                    <a:pt x="3" y="78"/>
                    <a:pt x="3" y="78"/>
                    <a:pt x="3" y="78"/>
                  </a:cubicBezTo>
                  <a:cubicBezTo>
                    <a:pt x="3" y="79"/>
                    <a:pt x="4" y="79"/>
                    <a:pt x="4" y="79"/>
                  </a:cubicBezTo>
                  <a:cubicBezTo>
                    <a:pt x="7" y="81"/>
                    <a:pt x="37" y="64"/>
                    <a:pt x="42" y="62"/>
                  </a:cubicBezTo>
                  <a:cubicBezTo>
                    <a:pt x="47" y="59"/>
                    <a:pt x="66" y="42"/>
                    <a:pt x="68" y="28"/>
                  </a:cubicBezTo>
                  <a:cubicBezTo>
                    <a:pt x="69" y="22"/>
                    <a:pt x="61" y="8"/>
                    <a:pt x="55"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4" name="Freeform 1044"/>
            <p:cNvSpPr/>
            <p:nvPr/>
          </p:nvSpPr>
          <p:spPr bwMode="auto">
            <a:xfrm>
              <a:off x="8421688" y="4503738"/>
              <a:ext cx="549275" cy="346075"/>
            </a:xfrm>
            <a:custGeom>
              <a:avLst/>
              <a:gdLst>
                <a:gd name="T0" fmla="*/ 0 w 41"/>
                <a:gd name="T1" fmla="*/ 199659 h 26"/>
                <a:gd name="T2" fmla="*/ 40191 w 41"/>
                <a:gd name="T3" fmla="*/ 332764 h 26"/>
                <a:gd name="T4" fmla="*/ 227748 w 41"/>
                <a:gd name="T5" fmla="*/ 279522 h 26"/>
                <a:gd name="T6" fmla="*/ 348321 w 41"/>
                <a:gd name="T7" fmla="*/ 252901 h 26"/>
                <a:gd name="T8" fmla="*/ 535878 w 41"/>
                <a:gd name="T9" fmla="*/ 146416 h 26"/>
                <a:gd name="T10" fmla="*/ 294733 w 41"/>
                <a:gd name="T11" fmla="*/ 26621 h 26"/>
                <a:gd name="T12" fmla="*/ 0 w 41"/>
                <a:gd name="T13" fmla="*/ 199659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26">
                  <a:moveTo>
                    <a:pt x="0" y="15"/>
                  </a:moveTo>
                  <a:cubicBezTo>
                    <a:pt x="0" y="18"/>
                    <a:pt x="1" y="24"/>
                    <a:pt x="3" y="25"/>
                  </a:cubicBezTo>
                  <a:cubicBezTo>
                    <a:pt x="5" y="26"/>
                    <a:pt x="15" y="21"/>
                    <a:pt x="17" y="21"/>
                  </a:cubicBezTo>
                  <a:cubicBezTo>
                    <a:pt x="19" y="20"/>
                    <a:pt x="23" y="20"/>
                    <a:pt x="26" y="19"/>
                  </a:cubicBezTo>
                  <a:cubicBezTo>
                    <a:pt x="29" y="18"/>
                    <a:pt x="39" y="16"/>
                    <a:pt x="40" y="11"/>
                  </a:cubicBezTo>
                  <a:cubicBezTo>
                    <a:pt x="41" y="7"/>
                    <a:pt x="35" y="0"/>
                    <a:pt x="22" y="2"/>
                  </a:cubicBezTo>
                  <a:cubicBezTo>
                    <a:pt x="10" y="4"/>
                    <a:pt x="0" y="15"/>
                    <a:pt x="0" y="15"/>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5" name="Freeform 1045"/>
            <p:cNvSpPr/>
            <p:nvPr/>
          </p:nvSpPr>
          <p:spPr bwMode="auto">
            <a:xfrm>
              <a:off x="8435975" y="4584701"/>
              <a:ext cx="534987" cy="265113"/>
            </a:xfrm>
            <a:custGeom>
              <a:avLst/>
              <a:gdLst>
                <a:gd name="T0" fmla="*/ 494863 w 40"/>
                <a:gd name="T1" fmla="*/ 0 h 20"/>
                <a:gd name="T2" fmla="*/ 494863 w 40"/>
                <a:gd name="T3" fmla="*/ 13256 h 20"/>
                <a:gd name="T4" fmla="*/ 307618 w 40"/>
                <a:gd name="T5" fmla="*/ 119301 h 20"/>
                <a:gd name="T6" fmla="*/ 187245 w 40"/>
                <a:gd name="T7" fmla="*/ 145812 h 20"/>
                <a:gd name="T8" fmla="*/ 0 w 40"/>
                <a:gd name="T9" fmla="*/ 198835 h 20"/>
                <a:gd name="T10" fmla="*/ 0 w 40"/>
                <a:gd name="T11" fmla="*/ 185579 h 20"/>
                <a:gd name="T12" fmla="*/ 26749 w 40"/>
                <a:gd name="T13" fmla="*/ 251857 h 20"/>
                <a:gd name="T14" fmla="*/ 213995 w 40"/>
                <a:gd name="T15" fmla="*/ 198835 h 20"/>
                <a:gd name="T16" fmla="*/ 334367 w 40"/>
                <a:gd name="T17" fmla="*/ 172323 h 20"/>
                <a:gd name="T18" fmla="*/ 521612 w 40"/>
                <a:gd name="T19" fmla="*/ 66278 h 20"/>
                <a:gd name="T20" fmla="*/ 494863 w 40"/>
                <a:gd name="T21" fmla="*/ 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 h="20">
                  <a:moveTo>
                    <a:pt x="37" y="0"/>
                  </a:moveTo>
                  <a:cubicBezTo>
                    <a:pt x="37" y="0"/>
                    <a:pt x="37" y="1"/>
                    <a:pt x="37" y="1"/>
                  </a:cubicBezTo>
                  <a:cubicBezTo>
                    <a:pt x="36" y="6"/>
                    <a:pt x="27" y="7"/>
                    <a:pt x="23" y="9"/>
                  </a:cubicBezTo>
                  <a:cubicBezTo>
                    <a:pt x="20" y="10"/>
                    <a:pt x="16" y="10"/>
                    <a:pt x="14" y="11"/>
                  </a:cubicBezTo>
                  <a:cubicBezTo>
                    <a:pt x="12" y="11"/>
                    <a:pt x="3" y="16"/>
                    <a:pt x="0" y="15"/>
                  </a:cubicBezTo>
                  <a:cubicBezTo>
                    <a:pt x="0" y="15"/>
                    <a:pt x="0" y="15"/>
                    <a:pt x="0" y="14"/>
                  </a:cubicBezTo>
                  <a:cubicBezTo>
                    <a:pt x="0" y="17"/>
                    <a:pt x="1" y="19"/>
                    <a:pt x="2" y="19"/>
                  </a:cubicBezTo>
                  <a:cubicBezTo>
                    <a:pt x="4" y="20"/>
                    <a:pt x="14" y="15"/>
                    <a:pt x="16" y="15"/>
                  </a:cubicBezTo>
                  <a:cubicBezTo>
                    <a:pt x="18" y="14"/>
                    <a:pt x="22" y="14"/>
                    <a:pt x="25" y="13"/>
                  </a:cubicBezTo>
                  <a:cubicBezTo>
                    <a:pt x="28" y="12"/>
                    <a:pt x="38" y="10"/>
                    <a:pt x="39" y="5"/>
                  </a:cubicBezTo>
                  <a:cubicBezTo>
                    <a:pt x="40" y="4"/>
                    <a:pt x="39" y="2"/>
                    <a:pt x="37" y="0"/>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6" name="Freeform 1046"/>
            <p:cNvSpPr/>
            <p:nvPr/>
          </p:nvSpPr>
          <p:spPr bwMode="auto">
            <a:xfrm>
              <a:off x="7753350" y="3346451"/>
              <a:ext cx="1069975" cy="1423988"/>
            </a:xfrm>
            <a:custGeom>
              <a:avLst/>
              <a:gdLst>
                <a:gd name="T0" fmla="*/ 40124 w 80"/>
                <a:gd name="T1" fmla="*/ 13308 h 107"/>
                <a:gd name="T2" fmla="*/ 575112 w 80"/>
                <a:gd name="T3" fmla="*/ 0 h 107"/>
                <a:gd name="T4" fmla="*/ 789107 w 80"/>
                <a:gd name="T5" fmla="*/ 465790 h 107"/>
                <a:gd name="T6" fmla="*/ 1029851 w 80"/>
                <a:gd name="T7" fmla="*/ 1211055 h 107"/>
                <a:gd name="T8" fmla="*/ 655360 w 80"/>
                <a:gd name="T9" fmla="*/ 1384063 h 107"/>
                <a:gd name="T10" fmla="*/ 401241 w 80"/>
                <a:gd name="T11" fmla="*/ 771881 h 107"/>
                <a:gd name="T12" fmla="*/ 106998 w 80"/>
                <a:gd name="T13" fmla="*/ 346016 h 107"/>
                <a:gd name="T14" fmla="*/ 40124 w 80"/>
                <a:gd name="T15" fmla="*/ 13308 h 1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0" h="107">
                  <a:moveTo>
                    <a:pt x="3" y="1"/>
                  </a:moveTo>
                  <a:cubicBezTo>
                    <a:pt x="43" y="0"/>
                    <a:pt x="43" y="0"/>
                    <a:pt x="43" y="0"/>
                  </a:cubicBezTo>
                  <a:cubicBezTo>
                    <a:pt x="43" y="0"/>
                    <a:pt x="56" y="29"/>
                    <a:pt x="59" y="35"/>
                  </a:cubicBezTo>
                  <a:cubicBezTo>
                    <a:pt x="61" y="41"/>
                    <a:pt x="80" y="86"/>
                    <a:pt x="77" y="91"/>
                  </a:cubicBezTo>
                  <a:cubicBezTo>
                    <a:pt x="74" y="95"/>
                    <a:pt x="50" y="107"/>
                    <a:pt x="49" y="104"/>
                  </a:cubicBezTo>
                  <a:cubicBezTo>
                    <a:pt x="47" y="101"/>
                    <a:pt x="31" y="61"/>
                    <a:pt x="30" y="58"/>
                  </a:cubicBezTo>
                  <a:cubicBezTo>
                    <a:pt x="29" y="54"/>
                    <a:pt x="11" y="34"/>
                    <a:pt x="8" y="26"/>
                  </a:cubicBezTo>
                  <a:cubicBezTo>
                    <a:pt x="4" y="18"/>
                    <a:pt x="0"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7" name="Freeform 1047"/>
            <p:cNvSpPr/>
            <p:nvPr/>
          </p:nvSpPr>
          <p:spPr bwMode="auto">
            <a:xfrm>
              <a:off x="7834313" y="3652838"/>
              <a:ext cx="333375" cy="492125"/>
            </a:xfrm>
            <a:custGeom>
              <a:avLst/>
              <a:gdLst>
                <a:gd name="T0" fmla="*/ 0 w 25"/>
                <a:gd name="T1" fmla="*/ 0 h 37"/>
                <a:gd name="T2" fmla="*/ 26670 w 25"/>
                <a:gd name="T3" fmla="*/ 39902 h 37"/>
                <a:gd name="T4" fmla="*/ 320040 w 25"/>
                <a:gd name="T5" fmla="*/ 465524 h 37"/>
                <a:gd name="T6" fmla="*/ 333375 w 25"/>
                <a:gd name="T7" fmla="*/ 492125 h 37"/>
                <a:gd name="T8" fmla="*/ 320040 w 25"/>
                <a:gd name="T9" fmla="*/ 359118 h 37"/>
                <a:gd name="T10" fmla="*/ 253365 w 25"/>
                <a:gd name="T11" fmla="*/ 239412 h 37"/>
                <a:gd name="T12" fmla="*/ 0 w 25"/>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37">
                  <a:moveTo>
                    <a:pt x="0" y="0"/>
                  </a:moveTo>
                  <a:cubicBezTo>
                    <a:pt x="1" y="1"/>
                    <a:pt x="1" y="2"/>
                    <a:pt x="2" y="3"/>
                  </a:cubicBezTo>
                  <a:cubicBezTo>
                    <a:pt x="5" y="11"/>
                    <a:pt x="23" y="31"/>
                    <a:pt x="24" y="35"/>
                  </a:cubicBezTo>
                  <a:cubicBezTo>
                    <a:pt x="24" y="35"/>
                    <a:pt x="24" y="36"/>
                    <a:pt x="25" y="37"/>
                  </a:cubicBezTo>
                  <a:cubicBezTo>
                    <a:pt x="25" y="33"/>
                    <a:pt x="25" y="31"/>
                    <a:pt x="24" y="27"/>
                  </a:cubicBezTo>
                  <a:cubicBezTo>
                    <a:pt x="24" y="26"/>
                    <a:pt x="23" y="21"/>
                    <a:pt x="19" y="18"/>
                  </a:cubicBezTo>
                  <a:cubicBezTo>
                    <a:pt x="12" y="13"/>
                    <a:pt x="5" y="8"/>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8" name="Freeform 1048"/>
            <p:cNvSpPr/>
            <p:nvPr/>
          </p:nvSpPr>
          <p:spPr bwMode="auto">
            <a:xfrm>
              <a:off x="8142288" y="3346451"/>
              <a:ext cx="681037" cy="1423988"/>
            </a:xfrm>
            <a:custGeom>
              <a:avLst/>
              <a:gdLst>
                <a:gd name="T0" fmla="*/ 400610 w 51"/>
                <a:gd name="T1" fmla="*/ 465790 h 107"/>
                <a:gd name="T2" fmla="*/ 186951 w 51"/>
                <a:gd name="T3" fmla="*/ 0 h 107"/>
                <a:gd name="T4" fmla="*/ 0 w 51"/>
                <a:gd name="T5" fmla="*/ 26617 h 107"/>
                <a:gd name="T6" fmla="*/ 360549 w 51"/>
                <a:gd name="T7" fmla="*/ 558949 h 107"/>
                <a:gd name="T8" fmla="*/ 413964 w 51"/>
                <a:gd name="T9" fmla="*/ 1157822 h 107"/>
                <a:gd name="T10" fmla="*/ 227012 w 51"/>
                <a:gd name="T11" fmla="*/ 1317522 h 107"/>
                <a:gd name="T12" fmla="*/ 267073 w 51"/>
                <a:gd name="T13" fmla="*/ 1384063 h 107"/>
                <a:gd name="T14" fmla="*/ 640976 w 51"/>
                <a:gd name="T15" fmla="*/ 1211055 h 107"/>
                <a:gd name="T16" fmla="*/ 400610 w 51"/>
                <a:gd name="T17" fmla="*/ 465790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107">
                  <a:moveTo>
                    <a:pt x="30" y="35"/>
                  </a:moveTo>
                  <a:cubicBezTo>
                    <a:pt x="27" y="29"/>
                    <a:pt x="14" y="0"/>
                    <a:pt x="14" y="0"/>
                  </a:cubicBezTo>
                  <a:cubicBezTo>
                    <a:pt x="0" y="2"/>
                    <a:pt x="0" y="2"/>
                    <a:pt x="0" y="2"/>
                  </a:cubicBezTo>
                  <a:cubicBezTo>
                    <a:pt x="3" y="10"/>
                    <a:pt x="20" y="22"/>
                    <a:pt x="27" y="42"/>
                  </a:cubicBezTo>
                  <a:cubicBezTo>
                    <a:pt x="29" y="49"/>
                    <a:pt x="34" y="83"/>
                    <a:pt x="31" y="87"/>
                  </a:cubicBezTo>
                  <a:cubicBezTo>
                    <a:pt x="30" y="90"/>
                    <a:pt x="25" y="96"/>
                    <a:pt x="17" y="99"/>
                  </a:cubicBezTo>
                  <a:cubicBezTo>
                    <a:pt x="19" y="102"/>
                    <a:pt x="19" y="104"/>
                    <a:pt x="20" y="104"/>
                  </a:cubicBezTo>
                  <a:cubicBezTo>
                    <a:pt x="21" y="107"/>
                    <a:pt x="45" y="95"/>
                    <a:pt x="48" y="91"/>
                  </a:cubicBezTo>
                  <a:cubicBezTo>
                    <a:pt x="51" y="86"/>
                    <a:pt x="32" y="41"/>
                    <a:pt x="30" y="3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9" name="Freeform 1049"/>
            <p:cNvSpPr/>
            <p:nvPr/>
          </p:nvSpPr>
          <p:spPr bwMode="auto">
            <a:xfrm>
              <a:off x="8863013" y="2095501"/>
              <a:ext cx="307975" cy="358775"/>
            </a:xfrm>
            <a:custGeom>
              <a:avLst/>
              <a:gdLst>
                <a:gd name="T0" fmla="*/ 187463 w 23"/>
                <a:gd name="T1" fmla="*/ 26576 h 27"/>
                <a:gd name="T2" fmla="*/ 66951 w 23"/>
                <a:gd name="T3" fmla="*/ 93016 h 27"/>
                <a:gd name="T4" fmla="*/ 26780 w 23"/>
                <a:gd name="T5" fmla="*/ 66440 h 27"/>
                <a:gd name="T6" fmla="*/ 0 w 23"/>
                <a:gd name="T7" fmla="*/ 132880 h 27"/>
                <a:gd name="T8" fmla="*/ 26780 w 23"/>
                <a:gd name="T9" fmla="*/ 225895 h 27"/>
                <a:gd name="T10" fmla="*/ 26780 w 23"/>
                <a:gd name="T11" fmla="*/ 225895 h 27"/>
                <a:gd name="T12" fmla="*/ 40171 w 23"/>
                <a:gd name="T13" fmla="*/ 225895 h 27"/>
                <a:gd name="T14" fmla="*/ 80341 w 23"/>
                <a:gd name="T15" fmla="*/ 318911 h 27"/>
                <a:gd name="T16" fmla="*/ 200853 w 23"/>
                <a:gd name="T17" fmla="*/ 332199 h 27"/>
                <a:gd name="T18" fmla="*/ 227634 w 23"/>
                <a:gd name="T19" fmla="*/ 318911 h 27"/>
                <a:gd name="T20" fmla="*/ 267804 w 23"/>
                <a:gd name="T21" fmla="*/ 199319 h 27"/>
                <a:gd name="T22" fmla="*/ 187463 w 23"/>
                <a:gd name="T23" fmla="*/ 2657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27">
                  <a:moveTo>
                    <a:pt x="14" y="2"/>
                  </a:moveTo>
                  <a:cubicBezTo>
                    <a:pt x="10" y="0"/>
                    <a:pt x="7" y="4"/>
                    <a:pt x="5" y="7"/>
                  </a:cubicBezTo>
                  <a:cubicBezTo>
                    <a:pt x="4" y="6"/>
                    <a:pt x="3" y="5"/>
                    <a:pt x="2" y="5"/>
                  </a:cubicBezTo>
                  <a:cubicBezTo>
                    <a:pt x="0" y="6"/>
                    <a:pt x="0" y="6"/>
                    <a:pt x="0" y="10"/>
                  </a:cubicBezTo>
                  <a:cubicBezTo>
                    <a:pt x="1" y="14"/>
                    <a:pt x="2" y="17"/>
                    <a:pt x="2" y="17"/>
                  </a:cubicBezTo>
                  <a:cubicBezTo>
                    <a:pt x="2" y="17"/>
                    <a:pt x="2" y="17"/>
                    <a:pt x="2" y="17"/>
                  </a:cubicBezTo>
                  <a:cubicBezTo>
                    <a:pt x="3" y="17"/>
                    <a:pt x="3" y="17"/>
                    <a:pt x="3" y="17"/>
                  </a:cubicBezTo>
                  <a:cubicBezTo>
                    <a:pt x="3" y="17"/>
                    <a:pt x="3" y="22"/>
                    <a:pt x="6" y="24"/>
                  </a:cubicBezTo>
                  <a:cubicBezTo>
                    <a:pt x="9" y="27"/>
                    <a:pt x="15" y="25"/>
                    <a:pt x="15" y="25"/>
                  </a:cubicBezTo>
                  <a:cubicBezTo>
                    <a:pt x="15" y="25"/>
                    <a:pt x="17" y="25"/>
                    <a:pt x="17" y="24"/>
                  </a:cubicBezTo>
                  <a:cubicBezTo>
                    <a:pt x="18" y="23"/>
                    <a:pt x="19" y="20"/>
                    <a:pt x="20" y="15"/>
                  </a:cubicBezTo>
                  <a:cubicBezTo>
                    <a:pt x="21" y="10"/>
                    <a:pt x="23" y="4"/>
                    <a:pt x="1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0" name="Freeform 1050"/>
            <p:cNvSpPr/>
            <p:nvPr/>
          </p:nvSpPr>
          <p:spPr bwMode="auto">
            <a:xfrm>
              <a:off x="8877300" y="2174876"/>
              <a:ext cx="266700" cy="279400"/>
            </a:xfrm>
            <a:custGeom>
              <a:avLst/>
              <a:gdLst>
                <a:gd name="T0" fmla="*/ 253365 w 20"/>
                <a:gd name="T1" fmla="*/ 0 h 21"/>
                <a:gd name="T2" fmla="*/ 253365 w 20"/>
                <a:gd name="T3" fmla="*/ 39914 h 21"/>
                <a:gd name="T4" fmla="*/ 213360 w 20"/>
                <a:gd name="T5" fmla="*/ 159657 h 21"/>
                <a:gd name="T6" fmla="*/ 186690 w 20"/>
                <a:gd name="T7" fmla="*/ 186267 h 21"/>
                <a:gd name="T8" fmla="*/ 53340 w 20"/>
                <a:gd name="T9" fmla="*/ 159657 h 21"/>
                <a:gd name="T10" fmla="*/ 0 w 20"/>
                <a:gd name="T11" fmla="*/ 79829 h 21"/>
                <a:gd name="T12" fmla="*/ 13335 w 20"/>
                <a:gd name="T13" fmla="*/ 146352 h 21"/>
                <a:gd name="T14" fmla="*/ 13335 w 20"/>
                <a:gd name="T15" fmla="*/ 146352 h 21"/>
                <a:gd name="T16" fmla="*/ 26670 w 20"/>
                <a:gd name="T17" fmla="*/ 146352 h 21"/>
                <a:gd name="T18" fmla="*/ 66675 w 20"/>
                <a:gd name="T19" fmla="*/ 239486 h 21"/>
                <a:gd name="T20" fmla="*/ 186690 w 20"/>
                <a:gd name="T21" fmla="*/ 252790 h 21"/>
                <a:gd name="T22" fmla="*/ 213360 w 20"/>
                <a:gd name="T23" fmla="*/ 239486 h 21"/>
                <a:gd name="T24" fmla="*/ 253365 w 20"/>
                <a:gd name="T25" fmla="*/ 119743 h 21"/>
                <a:gd name="T26" fmla="*/ 253365 w 20"/>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21">
                  <a:moveTo>
                    <a:pt x="19" y="0"/>
                  </a:moveTo>
                  <a:cubicBezTo>
                    <a:pt x="19" y="1"/>
                    <a:pt x="19" y="2"/>
                    <a:pt x="19" y="3"/>
                  </a:cubicBezTo>
                  <a:cubicBezTo>
                    <a:pt x="18" y="8"/>
                    <a:pt x="16" y="11"/>
                    <a:pt x="16" y="12"/>
                  </a:cubicBezTo>
                  <a:cubicBezTo>
                    <a:pt x="15" y="13"/>
                    <a:pt x="14" y="14"/>
                    <a:pt x="14" y="14"/>
                  </a:cubicBezTo>
                  <a:cubicBezTo>
                    <a:pt x="14" y="14"/>
                    <a:pt x="7" y="13"/>
                    <a:pt x="4" y="12"/>
                  </a:cubicBezTo>
                  <a:cubicBezTo>
                    <a:pt x="2" y="11"/>
                    <a:pt x="1" y="9"/>
                    <a:pt x="0" y="6"/>
                  </a:cubicBezTo>
                  <a:cubicBezTo>
                    <a:pt x="0" y="9"/>
                    <a:pt x="1" y="11"/>
                    <a:pt x="1" y="11"/>
                  </a:cubicBezTo>
                  <a:cubicBezTo>
                    <a:pt x="1" y="11"/>
                    <a:pt x="1" y="11"/>
                    <a:pt x="1" y="11"/>
                  </a:cubicBezTo>
                  <a:cubicBezTo>
                    <a:pt x="2" y="11"/>
                    <a:pt x="2" y="11"/>
                    <a:pt x="2" y="11"/>
                  </a:cubicBezTo>
                  <a:cubicBezTo>
                    <a:pt x="2" y="11"/>
                    <a:pt x="2" y="16"/>
                    <a:pt x="5" y="18"/>
                  </a:cubicBezTo>
                  <a:cubicBezTo>
                    <a:pt x="8" y="21"/>
                    <a:pt x="14" y="19"/>
                    <a:pt x="14" y="19"/>
                  </a:cubicBezTo>
                  <a:cubicBezTo>
                    <a:pt x="14" y="19"/>
                    <a:pt x="16" y="19"/>
                    <a:pt x="16" y="18"/>
                  </a:cubicBezTo>
                  <a:cubicBezTo>
                    <a:pt x="17" y="17"/>
                    <a:pt x="18" y="14"/>
                    <a:pt x="19" y="9"/>
                  </a:cubicBezTo>
                  <a:cubicBezTo>
                    <a:pt x="20" y="6"/>
                    <a:pt x="20" y="3"/>
                    <a:pt x="19"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1" name="Freeform 1051"/>
            <p:cNvSpPr/>
            <p:nvPr/>
          </p:nvSpPr>
          <p:spPr bwMode="auto">
            <a:xfrm>
              <a:off x="8154988" y="2320926"/>
              <a:ext cx="909637" cy="573088"/>
            </a:xfrm>
            <a:custGeom>
              <a:avLst/>
              <a:gdLst>
                <a:gd name="T0" fmla="*/ 53508 w 68"/>
                <a:gd name="T1" fmla="*/ 346518 h 43"/>
                <a:gd name="T2" fmla="*/ 267540 w 68"/>
                <a:gd name="T3" fmla="*/ 253225 h 43"/>
                <a:gd name="T4" fmla="*/ 441441 w 68"/>
                <a:gd name="T5" fmla="*/ 253225 h 43"/>
                <a:gd name="T6" fmla="*/ 561835 w 68"/>
                <a:gd name="T7" fmla="*/ 146604 h 43"/>
                <a:gd name="T8" fmla="*/ 749113 w 68"/>
                <a:gd name="T9" fmla="*/ 0 h 43"/>
                <a:gd name="T10" fmla="*/ 815998 w 68"/>
                <a:gd name="T11" fmla="*/ 66638 h 43"/>
                <a:gd name="T12" fmla="*/ 909637 w 68"/>
                <a:gd name="T13" fmla="*/ 106621 h 43"/>
                <a:gd name="T14" fmla="*/ 735736 w 68"/>
                <a:gd name="T15" fmla="*/ 359846 h 43"/>
                <a:gd name="T16" fmla="*/ 468196 w 68"/>
                <a:gd name="T17" fmla="*/ 533105 h 43"/>
                <a:gd name="T18" fmla="*/ 187278 w 68"/>
                <a:gd name="T19" fmla="*/ 559760 h 43"/>
                <a:gd name="T20" fmla="*/ 53508 w 68"/>
                <a:gd name="T21" fmla="*/ 346518 h 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43">
                  <a:moveTo>
                    <a:pt x="4" y="26"/>
                  </a:moveTo>
                  <a:cubicBezTo>
                    <a:pt x="9" y="20"/>
                    <a:pt x="16" y="20"/>
                    <a:pt x="20" y="19"/>
                  </a:cubicBezTo>
                  <a:cubicBezTo>
                    <a:pt x="25" y="19"/>
                    <a:pt x="33" y="19"/>
                    <a:pt x="33" y="19"/>
                  </a:cubicBezTo>
                  <a:cubicBezTo>
                    <a:pt x="33" y="19"/>
                    <a:pt x="37" y="15"/>
                    <a:pt x="42" y="11"/>
                  </a:cubicBezTo>
                  <a:cubicBezTo>
                    <a:pt x="46" y="6"/>
                    <a:pt x="56" y="0"/>
                    <a:pt x="56" y="0"/>
                  </a:cubicBezTo>
                  <a:cubicBezTo>
                    <a:pt x="55" y="0"/>
                    <a:pt x="59" y="3"/>
                    <a:pt x="61" y="5"/>
                  </a:cubicBezTo>
                  <a:cubicBezTo>
                    <a:pt x="63" y="6"/>
                    <a:pt x="68" y="8"/>
                    <a:pt x="68" y="8"/>
                  </a:cubicBezTo>
                  <a:cubicBezTo>
                    <a:pt x="68" y="8"/>
                    <a:pt x="62" y="20"/>
                    <a:pt x="55" y="27"/>
                  </a:cubicBezTo>
                  <a:cubicBezTo>
                    <a:pt x="47" y="35"/>
                    <a:pt x="42" y="37"/>
                    <a:pt x="35" y="40"/>
                  </a:cubicBezTo>
                  <a:cubicBezTo>
                    <a:pt x="28" y="43"/>
                    <a:pt x="20" y="43"/>
                    <a:pt x="14" y="42"/>
                  </a:cubicBezTo>
                  <a:cubicBezTo>
                    <a:pt x="5" y="42"/>
                    <a:pt x="0" y="31"/>
                    <a:pt x="4"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2" name="Freeform 1052"/>
            <p:cNvSpPr/>
            <p:nvPr/>
          </p:nvSpPr>
          <p:spPr bwMode="auto">
            <a:xfrm>
              <a:off x="8221663" y="2320926"/>
              <a:ext cx="842962" cy="573088"/>
            </a:xfrm>
            <a:custGeom>
              <a:avLst/>
              <a:gdLst>
                <a:gd name="T0" fmla="*/ 749300 w 63"/>
                <a:gd name="T1" fmla="*/ 66638 h 43"/>
                <a:gd name="T2" fmla="*/ 682398 w 63"/>
                <a:gd name="T3" fmla="*/ 0 h 43"/>
                <a:gd name="T4" fmla="*/ 655637 w 63"/>
                <a:gd name="T5" fmla="*/ 13328 h 43"/>
                <a:gd name="T6" fmla="*/ 695778 w 63"/>
                <a:gd name="T7" fmla="*/ 53311 h 43"/>
                <a:gd name="T8" fmla="*/ 776060 w 63"/>
                <a:gd name="T9" fmla="*/ 106621 h 43"/>
                <a:gd name="T10" fmla="*/ 588735 w 63"/>
                <a:gd name="T11" fmla="*/ 333191 h 43"/>
                <a:gd name="T12" fmla="*/ 307748 w 63"/>
                <a:gd name="T13" fmla="*/ 493122 h 43"/>
                <a:gd name="T14" fmla="*/ 26761 w 63"/>
                <a:gd name="T15" fmla="*/ 506450 h 43"/>
                <a:gd name="T16" fmla="*/ 0 w 63"/>
                <a:gd name="T17" fmla="*/ 493122 h 43"/>
                <a:gd name="T18" fmla="*/ 120423 w 63"/>
                <a:gd name="T19" fmla="*/ 559760 h 43"/>
                <a:gd name="T20" fmla="*/ 401410 w 63"/>
                <a:gd name="T21" fmla="*/ 533105 h 43"/>
                <a:gd name="T22" fmla="*/ 669017 w 63"/>
                <a:gd name="T23" fmla="*/ 359846 h 43"/>
                <a:gd name="T24" fmla="*/ 842962 w 63"/>
                <a:gd name="T25" fmla="*/ 106621 h 43"/>
                <a:gd name="T26" fmla="*/ 749300 w 63"/>
                <a:gd name="T27" fmla="*/ 66638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43">
                  <a:moveTo>
                    <a:pt x="56" y="5"/>
                  </a:moveTo>
                  <a:cubicBezTo>
                    <a:pt x="54" y="3"/>
                    <a:pt x="50" y="0"/>
                    <a:pt x="51" y="0"/>
                  </a:cubicBezTo>
                  <a:cubicBezTo>
                    <a:pt x="51" y="0"/>
                    <a:pt x="50" y="1"/>
                    <a:pt x="49" y="1"/>
                  </a:cubicBezTo>
                  <a:cubicBezTo>
                    <a:pt x="50" y="2"/>
                    <a:pt x="51" y="3"/>
                    <a:pt x="52" y="4"/>
                  </a:cubicBezTo>
                  <a:cubicBezTo>
                    <a:pt x="53" y="5"/>
                    <a:pt x="58" y="8"/>
                    <a:pt x="58" y="8"/>
                  </a:cubicBezTo>
                  <a:cubicBezTo>
                    <a:pt x="58" y="8"/>
                    <a:pt x="51" y="18"/>
                    <a:pt x="44" y="25"/>
                  </a:cubicBezTo>
                  <a:cubicBezTo>
                    <a:pt x="36" y="33"/>
                    <a:pt x="30" y="34"/>
                    <a:pt x="23" y="37"/>
                  </a:cubicBezTo>
                  <a:cubicBezTo>
                    <a:pt x="16" y="39"/>
                    <a:pt x="8" y="38"/>
                    <a:pt x="2" y="38"/>
                  </a:cubicBezTo>
                  <a:cubicBezTo>
                    <a:pt x="1" y="37"/>
                    <a:pt x="1" y="37"/>
                    <a:pt x="0" y="37"/>
                  </a:cubicBezTo>
                  <a:cubicBezTo>
                    <a:pt x="2" y="40"/>
                    <a:pt x="5" y="42"/>
                    <a:pt x="9" y="42"/>
                  </a:cubicBezTo>
                  <a:cubicBezTo>
                    <a:pt x="15" y="43"/>
                    <a:pt x="23" y="43"/>
                    <a:pt x="30" y="40"/>
                  </a:cubicBezTo>
                  <a:cubicBezTo>
                    <a:pt x="37" y="37"/>
                    <a:pt x="42" y="35"/>
                    <a:pt x="50" y="27"/>
                  </a:cubicBezTo>
                  <a:cubicBezTo>
                    <a:pt x="57" y="20"/>
                    <a:pt x="63" y="8"/>
                    <a:pt x="63" y="8"/>
                  </a:cubicBezTo>
                  <a:cubicBezTo>
                    <a:pt x="63" y="8"/>
                    <a:pt x="58" y="6"/>
                    <a:pt x="56" y="5"/>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3" name="Freeform 1053"/>
            <p:cNvSpPr/>
            <p:nvPr/>
          </p:nvSpPr>
          <p:spPr bwMode="auto">
            <a:xfrm>
              <a:off x="7767638" y="2441576"/>
              <a:ext cx="762000" cy="1184275"/>
            </a:xfrm>
            <a:custGeom>
              <a:avLst/>
              <a:gdLst>
                <a:gd name="T0" fmla="*/ 574842 w 57"/>
                <a:gd name="T1" fmla="*/ 1011291 h 89"/>
                <a:gd name="T2" fmla="*/ 721895 w 57"/>
                <a:gd name="T3" fmla="*/ 558871 h 89"/>
                <a:gd name="T4" fmla="*/ 735263 w 57"/>
                <a:gd name="T5" fmla="*/ 146371 h 89"/>
                <a:gd name="T6" fmla="*/ 548105 w 57"/>
                <a:gd name="T7" fmla="*/ 66532 h 89"/>
                <a:gd name="T8" fmla="*/ 387684 w 57"/>
                <a:gd name="T9" fmla="*/ 13306 h 89"/>
                <a:gd name="T10" fmla="*/ 267368 w 57"/>
                <a:gd name="T11" fmla="*/ 79839 h 89"/>
                <a:gd name="T12" fmla="*/ 93579 w 57"/>
                <a:gd name="T13" fmla="*/ 452420 h 89"/>
                <a:gd name="T14" fmla="*/ 13368 w 57"/>
                <a:gd name="T15" fmla="*/ 1064517 h 89"/>
                <a:gd name="T16" fmla="*/ 574842 w 57"/>
                <a:gd name="T17" fmla="*/ 1011291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89">
                  <a:moveTo>
                    <a:pt x="43" y="76"/>
                  </a:moveTo>
                  <a:cubicBezTo>
                    <a:pt x="48" y="70"/>
                    <a:pt x="50" y="58"/>
                    <a:pt x="54" y="42"/>
                  </a:cubicBezTo>
                  <a:cubicBezTo>
                    <a:pt x="57" y="31"/>
                    <a:pt x="57" y="11"/>
                    <a:pt x="55" y="11"/>
                  </a:cubicBezTo>
                  <a:cubicBezTo>
                    <a:pt x="54" y="11"/>
                    <a:pt x="49" y="8"/>
                    <a:pt x="41" y="5"/>
                  </a:cubicBezTo>
                  <a:cubicBezTo>
                    <a:pt x="37" y="3"/>
                    <a:pt x="33" y="2"/>
                    <a:pt x="29" y="1"/>
                  </a:cubicBezTo>
                  <a:cubicBezTo>
                    <a:pt x="25" y="0"/>
                    <a:pt x="21" y="2"/>
                    <a:pt x="20" y="6"/>
                  </a:cubicBezTo>
                  <a:cubicBezTo>
                    <a:pt x="16" y="13"/>
                    <a:pt x="10" y="24"/>
                    <a:pt x="7" y="34"/>
                  </a:cubicBezTo>
                  <a:cubicBezTo>
                    <a:pt x="1" y="48"/>
                    <a:pt x="0" y="71"/>
                    <a:pt x="1" y="80"/>
                  </a:cubicBezTo>
                  <a:cubicBezTo>
                    <a:pt x="2" y="89"/>
                    <a:pt x="35" y="83"/>
                    <a:pt x="43"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4" name="Freeform 1054"/>
            <p:cNvSpPr/>
            <p:nvPr/>
          </p:nvSpPr>
          <p:spPr bwMode="auto">
            <a:xfrm>
              <a:off x="7927975" y="2627313"/>
              <a:ext cx="561975" cy="785813"/>
            </a:xfrm>
            <a:custGeom>
              <a:avLst/>
              <a:gdLst>
                <a:gd name="T0" fmla="*/ 187325 w 42"/>
                <a:gd name="T1" fmla="*/ 53275 h 59"/>
                <a:gd name="T2" fmla="*/ 160564 w 42"/>
                <a:gd name="T3" fmla="*/ 559392 h 59"/>
                <a:gd name="T4" fmla="*/ 428171 w 42"/>
                <a:gd name="T5" fmla="*/ 772494 h 59"/>
                <a:gd name="T6" fmla="*/ 481693 w 42"/>
                <a:gd name="T7" fmla="*/ 426204 h 59"/>
                <a:gd name="T8" fmla="*/ 428171 w 42"/>
                <a:gd name="T9" fmla="*/ 39957 h 59"/>
                <a:gd name="T10" fmla="*/ 187325 w 42"/>
                <a:gd name="T11" fmla="*/ 53275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59">
                  <a:moveTo>
                    <a:pt x="14" y="4"/>
                  </a:moveTo>
                  <a:cubicBezTo>
                    <a:pt x="14" y="4"/>
                    <a:pt x="0" y="13"/>
                    <a:pt x="12" y="42"/>
                  </a:cubicBezTo>
                  <a:cubicBezTo>
                    <a:pt x="17" y="52"/>
                    <a:pt x="30" y="59"/>
                    <a:pt x="32" y="58"/>
                  </a:cubicBezTo>
                  <a:cubicBezTo>
                    <a:pt x="34" y="57"/>
                    <a:pt x="42" y="51"/>
                    <a:pt x="36" y="32"/>
                  </a:cubicBezTo>
                  <a:cubicBezTo>
                    <a:pt x="35" y="27"/>
                    <a:pt x="40" y="6"/>
                    <a:pt x="32" y="3"/>
                  </a:cubicBezTo>
                  <a:cubicBezTo>
                    <a:pt x="24" y="0"/>
                    <a:pt x="14" y="4"/>
                    <a:pt x="14"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5" name="Freeform 1055"/>
            <p:cNvSpPr/>
            <p:nvPr/>
          </p:nvSpPr>
          <p:spPr bwMode="auto">
            <a:xfrm>
              <a:off x="7767638" y="2427288"/>
              <a:ext cx="722312" cy="1011238"/>
            </a:xfrm>
            <a:custGeom>
              <a:avLst/>
              <a:gdLst>
                <a:gd name="T0" fmla="*/ 0 w 54"/>
                <a:gd name="T1" fmla="*/ 958015 h 76"/>
                <a:gd name="T2" fmla="*/ 40128 w 54"/>
                <a:gd name="T3" fmla="*/ 997932 h 76"/>
                <a:gd name="T4" fmla="*/ 173890 w 54"/>
                <a:gd name="T5" fmla="*/ 758429 h 76"/>
                <a:gd name="T6" fmla="*/ 307651 w 54"/>
                <a:gd name="T7" fmla="*/ 266115 h 76"/>
                <a:gd name="T8" fmla="*/ 414661 w 54"/>
                <a:gd name="T9" fmla="*/ 172975 h 76"/>
                <a:gd name="T10" fmla="*/ 561798 w 54"/>
                <a:gd name="T11" fmla="*/ 186281 h 76"/>
                <a:gd name="T12" fmla="*/ 695560 w 54"/>
                <a:gd name="T13" fmla="*/ 252810 h 76"/>
                <a:gd name="T14" fmla="*/ 722312 w 54"/>
                <a:gd name="T15" fmla="*/ 226198 h 76"/>
                <a:gd name="T16" fmla="*/ 695560 w 54"/>
                <a:gd name="T17" fmla="*/ 172975 h 76"/>
                <a:gd name="T18" fmla="*/ 401284 w 54"/>
                <a:gd name="T19" fmla="*/ 13306 h 76"/>
                <a:gd name="T20" fmla="*/ 307651 w 54"/>
                <a:gd name="T21" fmla="*/ 53223 h 76"/>
                <a:gd name="T22" fmla="*/ 0 w 54"/>
                <a:gd name="T23" fmla="*/ 958015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76">
                  <a:moveTo>
                    <a:pt x="0" y="72"/>
                  </a:moveTo>
                  <a:cubicBezTo>
                    <a:pt x="1" y="73"/>
                    <a:pt x="2" y="75"/>
                    <a:pt x="3" y="75"/>
                  </a:cubicBezTo>
                  <a:cubicBezTo>
                    <a:pt x="4" y="76"/>
                    <a:pt x="11" y="64"/>
                    <a:pt x="13" y="57"/>
                  </a:cubicBezTo>
                  <a:cubicBezTo>
                    <a:pt x="15" y="50"/>
                    <a:pt x="20" y="24"/>
                    <a:pt x="23" y="20"/>
                  </a:cubicBezTo>
                  <a:cubicBezTo>
                    <a:pt x="25" y="16"/>
                    <a:pt x="28" y="13"/>
                    <a:pt x="31" y="13"/>
                  </a:cubicBezTo>
                  <a:cubicBezTo>
                    <a:pt x="32" y="12"/>
                    <a:pt x="37" y="13"/>
                    <a:pt x="42" y="14"/>
                  </a:cubicBezTo>
                  <a:cubicBezTo>
                    <a:pt x="47" y="15"/>
                    <a:pt x="52" y="18"/>
                    <a:pt x="52" y="19"/>
                  </a:cubicBezTo>
                  <a:cubicBezTo>
                    <a:pt x="53" y="19"/>
                    <a:pt x="54" y="18"/>
                    <a:pt x="54" y="17"/>
                  </a:cubicBezTo>
                  <a:cubicBezTo>
                    <a:pt x="54" y="16"/>
                    <a:pt x="53" y="14"/>
                    <a:pt x="52" y="13"/>
                  </a:cubicBezTo>
                  <a:cubicBezTo>
                    <a:pt x="51" y="12"/>
                    <a:pt x="37" y="5"/>
                    <a:pt x="30" y="1"/>
                  </a:cubicBezTo>
                  <a:cubicBezTo>
                    <a:pt x="27" y="0"/>
                    <a:pt x="24" y="1"/>
                    <a:pt x="23" y="4"/>
                  </a:cubicBezTo>
                  <a:lnTo>
                    <a:pt x="0" y="72"/>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6" name="Freeform 1056"/>
            <p:cNvSpPr/>
            <p:nvPr/>
          </p:nvSpPr>
          <p:spPr bwMode="auto">
            <a:xfrm>
              <a:off x="8061325" y="1935163"/>
              <a:ext cx="695325" cy="679450"/>
            </a:xfrm>
            <a:custGeom>
              <a:avLst/>
              <a:gdLst>
                <a:gd name="T0" fmla="*/ 695325 w 52"/>
                <a:gd name="T1" fmla="*/ 346386 h 51"/>
                <a:gd name="T2" fmla="*/ 334291 w 52"/>
                <a:gd name="T3" fmla="*/ 679450 h 51"/>
                <a:gd name="T4" fmla="*/ 13372 w 52"/>
                <a:gd name="T5" fmla="*/ 319741 h 51"/>
                <a:gd name="T6" fmla="*/ 361034 w 52"/>
                <a:gd name="T7" fmla="*/ 0 h 51"/>
                <a:gd name="T8" fmla="*/ 695325 w 52"/>
                <a:gd name="T9" fmla="*/ 346386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1">
                  <a:moveTo>
                    <a:pt x="52" y="26"/>
                  </a:moveTo>
                  <a:cubicBezTo>
                    <a:pt x="51" y="40"/>
                    <a:pt x="39" y="51"/>
                    <a:pt x="25" y="51"/>
                  </a:cubicBezTo>
                  <a:cubicBezTo>
                    <a:pt x="11" y="50"/>
                    <a:pt x="0" y="38"/>
                    <a:pt x="1" y="24"/>
                  </a:cubicBezTo>
                  <a:cubicBezTo>
                    <a:pt x="2" y="10"/>
                    <a:pt x="13" y="0"/>
                    <a:pt x="27" y="0"/>
                  </a:cubicBezTo>
                  <a:cubicBezTo>
                    <a:pt x="41" y="1"/>
                    <a:pt x="52" y="12"/>
                    <a:pt x="52"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7" name="Freeform 1057"/>
            <p:cNvSpPr/>
            <p:nvPr/>
          </p:nvSpPr>
          <p:spPr bwMode="auto">
            <a:xfrm>
              <a:off x="8074025" y="2135188"/>
              <a:ext cx="682625" cy="479425"/>
            </a:xfrm>
            <a:custGeom>
              <a:avLst/>
              <a:gdLst>
                <a:gd name="T0" fmla="*/ 655855 w 51"/>
                <a:gd name="T1" fmla="*/ 0 h 36"/>
                <a:gd name="T2" fmla="*/ 655855 w 51"/>
                <a:gd name="T3" fmla="*/ 26635 h 36"/>
                <a:gd name="T4" fmla="*/ 294466 w 51"/>
                <a:gd name="T5" fmla="*/ 346251 h 36"/>
                <a:gd name="T6" fmla="*/ 0 w 51"/>
                <a:gd name="T7" fmla="*/ 146491 h 36"/>
                <a:gd name="T8" fmla="*/ 321235 w 51"/>
                <a:gd name="T9" fmla="*/ 479425 h 36"/>
                <a:gd name="T10" fmla="*/ 682625 w 51"/>
                <a:gd name="T11" fmla="*/ 146491 h 36"/>
                <a:gd name="T12" fmla="*/ 655855 w 5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36">
                  <a:moveTo>
                    <a:pt x="49" y="0"/>
                  </a:moveTo>
                  <a:cubicBezTo>
                    <a:pt x="49" y="1"/>
                    <a:pt x="49" y="2"/>
                    <a:pt x="49" y="2"/>
                  </a:cubicBezTo>
                  <a:cubicBezTo>
                    <a:pt x="48" y="16"/>
                    <a:pt x="36" y="27"/>
                    <a:pt x="22" y="26"/>
                  </a:cubicBezTo>
                  <a:cubicBezTo>
                    <a:pt x="12" y="26"/>
                    <a:pt x="4" y="20"/>
                    <a:pt x="0" y="11"/>
                  </a:cubicBezTo>
                  <a:cubicBezTo>
                    <a:pt x="0" y="24"/>
                    <a:pt x="11" y="35"/>
                    <a:pt x="24" y="36"/>
                  </a:cubicBezTo>
                  <a:cubicBezTo>
                    <a:pt x="38" y="36"/>
                    <a:pt x="50" y="25"/>
                    <a:pt x="51" y="11"/>
                  </a:cubicBezTo>
                  <a:cubicBezTo>
                    <a:pt x="51" y="7"/>
                    <a:pt x="50" y="4"/>
                    <a:pt x="49"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8" name="Freeform 1058"/>
            <p:cNvSpPr/>
            <p:nvPr/>
          </p:nvSpPr>
          <p:spPr bwMode="auto">
            <a:xfrm>
              <a:off x="8408988" y="2054226"/>
              <a:ext cx="347662" cy="560388"/>
            </a:xfrm>
            <a:custGeom>
              <a:avLst/>
              <a:gdLst>
                <a:gd name="T0" fmla="*/ 267432 w 26"/>
                <a:gd name="T1" fmla="*/ 0 h 42"/>
                <a:gd name="T2" fmla="*/ 80230 w 26"/>
                <a:gd name="T3" fmla="*/ 173453 h 42"/>
                <a:gd name="T4" fmla="*/ 40115 w 26"/>
                <a:gd name="T5" fmla="*/ 560388 h 42"/>
                <a:gd name="T6" fmla="*/ 347662 w 26"/>
                <a:gd name="T7" fmla="*/ 240166 h 42"/>
                <a:gd name="T8" fmla="*/ 267432 w 26"/>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42">
                  <a:moveTo>
                    <a:pt x="20" y="0"/>
                  </a:moveTo>
                  <a:cubicBezTo>
                    <a:pt x="16" y="2"/>
                    <a:pt x="10" y="5"/>
                    <a:pt x="6" y="13"/>
                  </a:cubicBezTo>
                  <a:cubicBezTo>
                    <a:pt x="0" y="23"/>
                    <a:pt x="2" y="37"/>
                    <a:pt x="3" y="42"/>
                  </a:cubicBezTo>
                  <a:cubicBezTo>
                    <a:pt x="16" y="40"/>
                    <a:pt x="25" y="30"/>
                    <a:pt x="26" y="18"/>
                  </a:cubicBezTo>
                  <a:cubicBezTo>
                    <a:pt x="26" y="11"/>
                    <a:pt x="24" y="5"/>
                    <a:pt x="20" y="0"/>
                  </a:cubicBezTo>
                  <a:close/>
                </a:path>
              </a:pathLst>
            </a:custGeom>
            <a:solidFill>
              <a:srgbClr val="A6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9" name="Freeform 1059"/>
            <p:cNvSpPr/>
            <p:nvPr/>
          </p:nvSpPr>
          <p:spPr bwMode="auto">
            <a:xfrm>
              <a:off x="8408988" y="2054226"/>
              <a:ext cx="266700" cy="560388"/>
            </a:xfrm>
            <a:custGeom>
              <a:avLst/>
              <a:gdLst>
                <a:gd name="T0" fmla="*/ 133350 w 20"/>
                <a:gd name="T1" fmla="*/ 186796 h 42"/>
                <a:gd name="T2" fmla="*/ 266700 w 20"/>
                <a:gd name="T3" fmla="*/ 13343 h 42"/>
                <a:gd name="T4" fmla="*/ 266700 w 20"/>
                <a:gd name="T5" fmla="*/ 0 h 42"/>
                <a:gd name="T6" fmla="*/ 80010 w 20"/>
                <a:gd name="T7" fmla="*/ 173453 h 42"/>
                <a:gd name="T8" fmla="*/ 40005 w 20"/>
                <a:gd name="T9" fmla="*/ 560388 h 42"/>
                <a:gd name="T10" fmla="*/ 146685 w 20"/>
                <a:gd name="T11" fmla="*/ 533703 h 42"/>
                <a:gd name="T12" fmla="*/ 133350 w 20"/>
                <a:gd name="T13" fmla="*/ 186796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2">
                  <a:moveTo>
                    <a:pt x="10" y="14"/>
                  </a:moveTo>
                  <a:cubicBezTo>
                    <a:pt x="13" y="7"/>
                    <a:pt x="17" y="3"/>
                    <a:pt x="20" y="1"/>
                  </a:cubicBezTo>
                  <a:cubicBezTo>
                    <a:pt x="20" y="0"/>
                    <a:pt x="20" y="0"/>
                    <a:pt x="20" y="0"/>
                  </a:cubicBezTo>
                  <a:cubicBezTo>
                    <a:pt x="16" y="2"/>
                    <a:pt x="10" y="5"/>
                    <a:pt x="6" y="13"/>
                  </a:cubicBezTo>
                  <a:cubicBezTo>
                    <a:pt x="0" y="23"/>
                    <a:pt x="2" y="37"/>
                    <a:pt x="3" y="42"/>
                  </a:cubicBezTo>
                  <a:cubicBezTo>
                    <a:pt x="6" y="41"/>
                    <a:pt x="8" y="41"/>
                    <a:pt x="11" y="40"/>
                  </a:cubicBezTo>
                  <a:cubicBezTo>
                    <a:pt x="9" y="33"/>
                    <a:pt x="7" y="23"/>
                    <a:pt x="10" y="14"/>
                  </a:cubicBezTo>
                  <a:close/>
                </a:path>
              </a:pathLst>
            </a:custGeom>
            <a:solidFill>
              <a:srgbClr val="60C6E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0" name="Freeform 1060"/>
            <p:cNvSpPr/>
            <p:nvPr/>
          </p:nvSpPr>
          <p:spPr bwMode="auto">
            <a:xfrm>
              <a:off x="7339013" y="2081213"/>
              <a:ext cx="815975" cy="1384300"/>
            </a:xfrm>
            <a:custGeom>
              <a:avLst/>
              <a:gdLst>
                <a:gd name="T0" fmla="*/ 40130 w 61"/>
                <a:gd name="T1" fmla="*/ 1197952 h 104"/>
                <a:gd name="T2" fmla="*/ 468182 w 61"/>
                <a:gd name="T3" fmla="*/ 1344368 h 104"/>
                <a:gd name="T4" fmla="*/ 735715 w 61"/>
                <a:gd name="T5" fmla="*/ 505802 h 104"/>
                <a:gd name="T6" fmla="*/ 722339 w 61"/>
                <a:gd name="T7" fmla="*/ 412628 h 104"/>
                <a:gd name="T8" fmla="*/ 628702 w 61"/>
                <a:gd name="T9" fmla="*/ 26621 h 104"/>
                <a:gd name="T10" fmla="*/ 441429 w 61"/>
                <a:gd name="T11" fmla="*/ 146416 h 104"/>
                <a:gd name="T12" fmla="*/ 387923 w 61"/>
                <a:gd name="T13" fmla="*/ 306143 h 104"/>
                <a:gd name="T14" fmla="*/ 240780 w 61"/>
                <a:gd name="T15" fmla="*/ 412628 h 104"/>
                <a:gd name="T16" fmla="*/ 40130 w 61"/>
                <a:gd name="T17" fmla="*/ 1024914 h 104"/>
                <a:gd name="T18" fmla="*/ 40130 w 61"/>
                <a:gd name="T19" fmla="*/ 1197952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 h="104">
                  <a:moveTo>
                    <a:pt x="3" y="90"/>
                  </a:moveTo>
                  <a:cubicBezTo>
                    <a:pt x="3" y="90"/>
                    <a:pt x="34" y="104"/>
                    <a:pt x="35" y="101"/>
                  </a:cubicBezTo>
                  <a:cubicBezTo>
                    <a:pt x="35" y="99"/>
                    <a:pt x="51" y="53"/>
                    <a:pt x="55" y="38"/>
                  </a:cubicBezTo>
                  <a:cubicBezTo>
                    <a:pt x="56" y="36"/>
                    <a:pt x="55" y="33"/>
                    <a:pt x="54" y="31"/>
                  </a:cubicBezTo>
                  <a:cubicBezTo>
                    <a:pt x="50" y="21"/>
                    <a:pt x="61" y="5"/>
                    <a:pt x="47" y="2"/>
                  </a:cubicBezTo>
                  <a:cubicBezTo>
                    <a:pt x="36" y="0"/>
                    <a:pt x="35" y="7"/>
                    <a:pt x="33" y="11"/>
                  </a:cubicBezTo>
                  <a:cubicBezTo>
                    <a:pt x="31" y="16"/>
                    <a:pt x="29" y="23"/>
                    <a:pt x="29" y="23"/>
                  </a:cubicBezTo>
                  <a:cubicBezTo>
                    <a:pt x="29" y="23"/>
                    <a:pt x="25" y="22"/>
                    <a:pt x="18" y="31"/>
                  </a:cubicBezTo>
                  <a:cubicBezTo>
                    <a:pt x="11" y="41"/>
                    <a:pt x="6" y="68"/>
                    <a:pt x="3" y="77"/>
                  </a:cubicBezTo>
                  <a:cubicBezTo>
                    <a:pt x="0" y="85"/>
                    <a:pt x="0" y="89"/>
                    <a:pt x="3" y="9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1" name="Freeform 1061"/>
            <p:cNvSpPr/>
            <p:nvPr/>
          </p:nvSpPr>
          <p:spPr bwMode="auto">
            <a:xfrm>
              <a:off x="7339013" y="2108201"/>
              <a:ext cx="815975" cy="1357313"/>
            </a:xfrm>
            <a:custGeom>
              <a:avLst/>
              <a:gdLst>
                <a:gd name="T0" fmla="*/ 722339 w 61"/>
                <a:gd name="T1" fmla="*/ 385903 h 102"/>
                <a:gd name="T2" fmla="*/ 642079 w 61"/>
                <a:gd name="T3" fmla="*/ 0 h 102"/>
                <a:gd name="T4" fmla="*/ 642079 w 61"/>
                <a:gd name="T5" fmla="*/ 226219 h 102"/>
                <a:gd name="T6" fmla="*/ 655455 w 61"/>
                <a:gd name="T7" fmla="*/ 319368 h 102"/>
                <a:gd name="T8" fmla="*/ 374546 w 61"/>
                <a:gd name="T9" fmla="*/ 1157708 h 102"/>
                <a:gd name="T10" fmla="*/ 26753 w 61"/>
                <a:gd name="T11" fmla="*/ 1037945 h 102"/>
                <a:gd name="T12" fmla="*/ 40130 w 61"/>
                <a:gd name="T13" fmla="*/ 1171015 h 102"/>
                <a:gd name="T14" fmla="*/ 468182 w 61"/>
                <a:gd name="T15" fmla="*/ 1317392 h 102"/>
                <a:gd name="T16" fmla="*/ 735715 w 61"/>
                <a:gd name="T17" fmla="*/ 479052 h 102"/>
                <a:gd name="T18" fmla="*/ 722339 w 61"/>
                <a:gd name="T19" fmla="*/ 385903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 h="102">
                  <a:moveTo>
                    <a:pt x="54" y="29"/>
                  </a:moveTo>
                  <a:cubicBezTo>
                    <a:pt x="50" y="19"/>
                    <a:pt x="61" y="3"/>
                    <a:pt x="48" y="0"/>
                  </a:cubicBezTo>
                  <a:cubicBezTo>
                    <a:pt x="47" y="6"/>
                    <a:pt x="46" y="12"/>
                    <a:pt x="48" y="17"/>
                  </a:cubicBezTo>
                  <a:cubicBezTo>
                    <a:pt x="49" y="19"/>
                    <a:pt x="49" y="22"/>
                    <a:pt x="49" y="24"/>
                  </a:cubicBezTo>
                  <a:cubicBezTo>
                    <a:pt x="45" y="39"/>
                    <a:pt x="28" y="85"/>
                    <a:pt x="28" y="87"/>
                  </a:cubicBezTo>
                  <a:cubicBezTo>
                    <a:pt x="28" y="89"/>
                    <a:pt x="11" y="82"/>
                    <a:pt x="2" y="78"/>
                  </a:cubicBezTo>
                  <a:cubicBezTo>
                    <a:pt x="0" y="84"/>
                    <a:pt x="0" y="87"/>
                    <a:pt x="3" y="88"/>
                  </a:cubicBezTo>
                  <a:cubicBezTo>
                    <a:pt x="3" y="88"/>
                    <a:pt x="34" y="102"/>
                    <a:pt x="35" y="99"/>
                  </a:cubicBezTo>
                  <a:cubicBezTo>
                    <a:pt x="35" y="97"/>
                    <a:pt x="51" y="51"/>
                    <a:pt x="55" y="36"/>
                  </a:cubicBezTo>
                  <a:cubicBezTo>
                    <a:pt x="56" y="34"/>
                    <a:pt x="55" y="31"/>
                    <a:pt x="54" y="2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2" name="Freeform 1062"/>
            <p:cNvSpPr/>
            <p:nvPr/>
          </p:nvSpPr>
          <p:spPr bwMode="auto">
            <a:xfrm>
              <a:off x="8421688" y="3346451"/>
              <a:ext cx="295275" cy="265113"/>
            </a:xfrm>
            <a:custGeom>
              <a:avLst/>
              <a:gdLst>
                <a:gd name="T0" fmla="*/ 134216 w 22"/>
                <a:gd name="T1" fmla="*/ 13256 h 20"/>
                <a:gd name="T2" fmla="*/ 214745 w 22"/>
                <a:gd name="T3" fmla="*/ 39767 h 20"/>
                <a:gd name="T4" fmla="*/ 268432 w 22"/>
                <a:gd name="T5" fmla="*/ 172323 h 20"/>
                <a:gd name="T6" fmla="*/ 134216 w 22"/>
                <a:gd name="T7" fmla="*/ 251857 h 20"/>
                <a:gd name="T8" fmla="*/ 26843 w 22"/>
                <a:gd name="T9" fmla="*/ 185579 h 20"/>
                <a:gd name="T10" fmla="*/ 13422 w 22"/>
                <a:gd name="T11" fmla="*/ 159068 h 20"/>
                <a:gd name="T12" fmla="*/ 40265 w 22"/>
                <a:gd name="T13" fmla="*/ 39767 h 20"/>
                <a:gd name="T14" fmla="*/ 134216 w 22"/>
                <a:gd name="T15" fmla="*/ 13256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20">
                  <a:moveTo>
                    <a:pt x="10" y="1"/>
                  </a:moveTo>
                  <a:cubicBezTo>
                    <a:pt x="10" y="1"/>
                    <a:pt x="13" y="1"/>
                    <a:pt x="16" y="3"/>
                  </a:cubicBezTo>
                  <a:cubicBezTo>
                    <a:pt x="19" y="5"/>
                    <a:pt x="22" y="8"/>
                    <a:pt x="20" y="13"/>
                  </a:cubicBezTo>
                  <a:cubicBezTo>
                    <a:pt x="17" y="18"/>
                    <a:pt x="15" y="20"/>
                    <a:pt x="10" y="19"/>
                  </a:cubicBezTo>
                  <a:cubicBezTo>
                    <a:pt x="5" y="17"/>
                    <a:pt x="3" y="15"/>
                    <a:pt x="2" y="14"/>
                  </a:cubicBezTo>
                  <a:cubicBezTo>
                    <a:pt x="1" y="14"/>
                    <a:pt x="1" y="12"/>
                    <a:pt x="1" y="12"/>
                  </a:cubicBezTo>
                  <a:cubicBezTo>
                    <a:pt x="1" y="12"/>
                    <a:pt x="0" y="5"/>
                    <a:pt x="3" y="3"/>
                  </a:cubicBezTo>
                  <a:cubicBezTo>
                    <a:pt x="6" y="0"/>
                    <a:pt x="10" y="1"/>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3" name="Freeform 1063"/>
            <p:cNvSpPr/>
            <p:nvPr/>
          </p:nvSpPr>
          <p:spPr bwMode="auto">
            <a:xfrm>
              <a:off x="8435975" y="3413126"/>
              <a:ext cx="266700" cy="198438"/>
            </a:xfrm>
            <a:custGeom>
              <a:avLst/>
              <a:gdLst>
                <a:gd name="T0" fmla="*/ 240030 w 20"/>
                <a:gd name="T1" fmla="*/ 0 h 15"/>
                <a:gd name="T2" fmla="*/ 226695 w 20"/>
                <a:gd name="T3" fmla="*/ 39688 h 15"/>
                <a:gd name="T4" fmla="*/ 93345 w 20"/>
                <a:gd name="T5" fmla="*/ 119063 h 15"/>
                <a:gd name="T6" fmla="*/ 0 w 20"/>
                <a:gd name="T7" fmla="*/ 66146 h 15"/>
                <a:gd name="T8" fmla="*/ 0 w 20"/>
                <a:gd name="T9" fmla="*/ 92604 h 15"/>
                <a:gd name="T10" fmla="*/ 13335 w 20"/>
                <a:gd name="T11" fmla="*/ 119063 h 15"/>
                <a:gd name="T12" fmla="*/ 120015 w 20"/>
                <a:gd name="T13" fmla="*/ 185209 h 15"/>
                <a:gd name="T14" fmla="*/ 253365 w 20"/>
                <a:gd name="T15" fmla="*/ 105834 h 15"/>
                <a:gd name="T16" fmla="*/ 240030 w 20"/>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 h="15">
                  <a:moveTo>
                    <a:pt x="18" y="0"/>
                  </a:moveTo>
                  <a:cubicBezTo>
                    <a:pt x="18" y="1"/>
                    <a:pt x="18" y="2"/>
                    <a:pt x="17" y="3"/>
                  </a:cubicBezTo>
                  <a:cubicBezTo>
                    <a:pt x="15" y="8"/>
                    <a:pt x="12" y="10"/>
                    <a:pt x="7" y="9"/>
                  </a:cubicBezTo>
                  <a:cubicBezTo>
                    <a:pt x="3" y="7"/>
                    <a:pt x="1" y="6"/>
                    <a:pt x="0" y="5"/>
                  </a:cubicBezTo>
                  <a:cubicBezTo>
                    <a:pt x="0" y="6"/>
                    <a:pt x="0" y="7"/>
                    <a:pt x="0" y="7"/>
                  </a:cubicBezTo>
                  <a:cubicBezTo>
                    <a:pt x="0" y="7"/>
                    <a:pt x="0" y="9"/>
                    <a:pt x="1" y="9"/>
                  </a:cubicBezTo>
                  <a:cubicBezTo>
                    <a:pt x="2" y="10"/>
                    <a:pt x="4" y="12"/>
                    <a:pt x="9" y="14"/>
                  </a:cubicBezTo>
                  <a:cubicBezTo>
                    <a:pt x="14" y="15"/>
                    <a:pt x="16" y="13"/>
                    <a:pt x="19" y="8"/>
                  </a:cubicBezTo>
                  <a:cubicBezTo>
                    <a:pt x="20" y="5"/>
                    <a:pt x="20" y="2"/>
                    <a:pt x="18"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4" name="Freeform 1064"/>
            <p:cNvSpPr/>
            <p:nvPr/>
          </p:nvSpPr>
          <p:spPr bwMode="auto">
            <a:xfrm>
              <a:off x="8048625" y="2587626"/>
              <a:ext cx="508000" cy="917575"/>
            </a:xfrm>
            <a:custGeom>
              <a:avLst/>
              <a:gdLst>
                <a:gd name="T0" fmla="*/ 280737 w 38"/>
                <a:gd name="T1" fmla="*/ 39895 h 69"/>
                <a:gd name="T2" fmla="*/ 307474 w 38"/>
                <a:gd name="T3" fmla="*/ 79789 h 69"/>
                <a:gd name="T4" fmla="*/ 334211 w 38"/>
                <a:gd name="T5" fmla="*/ 265964 h 69"/>
                <a:gd name="T6" fmla="*/ 320842 w 38"/>
                <a:gd name="T7" fmla="*/ 438840 h 69"/>
                <a:gd name="T8" fmla="*/ 401053 w 38"/>
                <a:gd name="T9" fmla="*/ 571822 h 69"/>
                <a:gd name="T10" fmla="*/ 508000 w 38"/>
                <a:gd name="T11" fmla="*/ 771295 h 69"/>
                <a:gd name="T12" fmla="*/ 441158 w 38"/>
                <a:gd name="T13" fmla="*/ 824488 h 69"/>
                <a:gd name="T14" fmla="*/ 387684 w 38"/>
                <a:gd name="T15" fmla="*/ 917575 h 69"/>
                <a:gd name="T16" fmla="*/ 160421 w 38"/>
                <a:gd name="T17" fmla="*/ 704804 h 69"/>
                <a:gd name="T18" fmla="*/ 26737 w 38"/>
                <a:gd name="T19" fmla="*/ 412244 h 69"/>
                <a:gd name="T20" fmla="*/ 40105 w 38"/>
                <a:gd name="T21" fmla="*/ 132982 h 69"/>
                <a:gd name="T22" fmla="*/ 280737 w 38"/>
                <a:gd name="T23" fmla="*/ 39895 h 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 h="69">
                  <a:moveTo>
                    <a:pt x="21" y="3"/>
                  </a:moveTo>
                  <a:cubicBezTo>
                    <a:pt x="22" y="4"/>
                    <a:pt x="23" y="5"/>
                    <a:pt x="23" y="6"/>
                  </a:cubicBezTo>
                  <a:cubicBezTo>
                    <a:pt x="26" y="11"/>
                    <a:pt x="25" y="16"/>
                    <a:pt x="25" y="20"/>
                  </a:cubicBezTo>
                  <a:cubicBezTo>
                    <a:pt x="25" y="25"/>
                    <a:pt x="24" y="33"/>
                    <a:pt x="24" y="33"/>
                  </a:cubicBezTo>
                  <a:cubicBezTo>
                    <a:pt x="24" y="33"/>
                    <a:pt x="26" y="37"/>
                    <a:pt x="30" y="43"/>
                  </a:cubicBezTo>
                  <a:cubicBezTo>
                    <a:pt x="34" y="48"/>
                    <a:pt x="38" y="58"/>
                    <a:pt x="38" y="58"/>
                  </a:cubicBezTo>
                  <a:cubicBezTo>
                    <a:pt x="38" y="58"/>
                    <a:pt x="35" y="61"/>
                    <a:pt x="33" y="62"/>
                  </a:cubicBezTo>
                  <a:cubicBezTo>
                    <a:pt x="31" y="64"/>
                    <a:pt x="29" y="69"/>
                    <a:pt x="29" y="69"/>
                  </a:cubicBezTo>
                  <a:cubicBezTo>
                    <a:pt x="29" y="69"/>
                    <a:pt x="18" y="61"/>
                    <a:pt x="12" y="53"/>
                  </a:cubicBezTo>
                  <a:cubicBezTo>
                    <a:pt x="5" y="44"/>
                    <a:pt x="5" y="39"/>
                    <a:pt x="2" y="31"/>
                  </a:cubicBezTo>
                  <a:cubicBezTo>
                    <a:pt x="0" y="24"/>
                    <a:pt x="2" y="16"/>
                    <a:pt x="3" y="10"/>
                  </a:cubicBezTo>
                  <a:cubicBezTo>
                    <a:pt x="5" y="1"/>
                    <a:pt x="18" y="0"/>
                    <a:pt x="2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5" name="Freeform 1065"/>
            <p:cNvSpPr/>
            <p:nvPr/>
          </p:nvSpPr>
          <p:spPr bwMode="auto">
            <a:xfrm>
              <a:off x="8342313" y="2681288"/>
              <a:ext cx="53975" cy="304800"/>
            </a:xfrm>
            <a:custGeom>
              <a:avLst/>
              <a:gdLst>
                <a:gd name="T0" fmla="*/ 26988 w 4"/>
                <a:gd name="T1" fmla="*/ 92765 h 23"/>
                <a:gd name="T2" fmla="*/ 13494 w 4"/>
                <a:gd name="T3" fmla="*/ 265043 h 23"/>
                <a:gd name="T4" fmla="*/ 26988 w 4"/>
                <a:gd name="T5" fmla="*/ 304800 h 23"/>
                <a:gd name="T6" fmla="*/ 40481 w 4"/>
                <a:gd name="T7" fmla="*/ 172278 h 23"/>
                <a:gd name="T8" fmla="*/ 26988 w 4"/>
                <a:gd name="T9" fmla="*/ 0 h 23"/>
                <a:gd name="T10" fmla="*/ 26988 w 4"/>
                <a:gd name="T11" fmla="*/ 92765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3">
                  <a:moveTo>
                    <a:pt x="2" y="7"/>
                  </a:moveTo>
                  <a:cubicBezTo>
                    <a:pt x="2" y="13"/>
                    <a:pt x="0" y="16"/>
                    <a:pt x="1" y="20"/>
                  </a:cubicBezTo>
                  <a:cubicBezTo>
                    <a:pt x="1" y="20"/>
                    <a:pt x="1" y="21"/>
                    <a:pt x="2" y="23"/>
                  </a:cubicBezTo>
                  <a:cubicBezTo>
                    <a:pt x="2" y="21"/>
                    <a:pt x="3" y="16"/>
                    <a:pt x="3" y="13"/>
                  </a:cubicBezTo>
                  <a:cubicBezTo>
                    <a:pt x="3" y="9"/>
                    <a:pt x="4" y="5"/>
                    <a:pt x="2" y="0"/>
                  </a:cubicBezTo>
                  <a:cubicBezTo>
                    <a:pt x="2" y="3"/>
                    <a:pt x="2" y="5"/>
                    <a:pt x="2" y="7"/>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6" name="Freeform 1066"/>
            <p:cNvSpPr/>
            <p:nvPr/>
          </p:nvSpPr>
          <p:spPr bwMode="auto">
            <a:xfrm>
              <a:off x="8088313" y="3027363"/>
              <a:ext cx="468312" cy="477838"/>
            </a:xfrm>
            <a:custGeom>
              <a:avLst/>
              <a:gdLst>
                <a:gd name="T0" fmla="*/ 441551 w 35"/>
                <a:gd name="T1" fmla="*/ 265466 h 36"/>
                <a:gd name="T2" fmla="*/ 374650 w 35"/>
                <a:gd name="T3" fmla="*/ 318559 h 36"/>
                <a:gd name="T4" fmla="*/ 307748 w 35"/>
                <a:gd name="T5" fmla="*/ 411472 h 36"/>
                <a:gd name="T6" fmla="*/ 107043 w 35"/>
                <a:gd name="T7" fmla="*/ 225646 h 36"/>
                <a:gd name="T8" fmla="*/ 0 w 35"/>
                <a:gd name="T9" fmla="*/ 0 h 36"/>
                <a:gd name="T10" fmla="*/ 120423 w 35"/>
                <a:gd name="T11" fmla="*/ 265466 h 36"/>
                <a:gd name="T12" fmla="*/ 347889 w 35"/>
                <a:gd name="T13" fmla="*/ 477838 h 36"/>
                <a:gd name="T14" fmla="*/ 401410 w 35"/>
                <a:gd name="T15" fmla="*/ 384925 h 36"/>
                <a:gd name="T16" fmla="*/ 468312 w 35"/>
                <a:gd name="T17" fmla="*/ 331832 h 36"/>
                <a:gd name="T18" fmla="*/ 441551 w 35"/>
                <a:gd name="T19" fmla="*/ 26546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
                  <a:moveTo>
                    <a:pt x="33" y="20"/>
                  </a:moveTo>
                  <a:cubicBezTo>
                    <a:pt x="32" y="20"/>
                    <a:pt x="29" y="22"/>
                    <a:pt x="28" y="24"/>
                  </a:cubicBezTo>
                  <a:cubicBezTo>
                    <a:pt x="27" y="25"/>
                    <a:pt x="23" y="31"/>
                    <a:pt x="23" y="31"/>
                  </a:cubicBezTo>
                  <a:cubicBezTo>
                    <a:pt x="23" y="31"/>
                    <a:pt x="14" y="24"/>
                    <a:pt x="8" y="17"/>
                  </a:cubicBezTo>
                  <a:cubicBezTo>
                    <a:pt x="3" y="11"/>
                    <a:pt x="1" y="4"/>
                    <a:pt x="0" y="0"/>
                  </a:cubicBezTo>
                  <a:cubicBezTo>
                    <a:pt x="2" y="7"/>
                    <a:pt x="3" y="12"/>
                    <a:pt x="9" y="20"/>
                  </a:cubicBezTo>
                  <a:cubicBezTo>
                    <a:pt x="15" y="28"/>
                    <a:pt x="26" y="36"/>
                    <a:pt x="26" y="36"/>
                  </a:cubicBezTo>
                  <a:cubicBezTo>
                    <a:pt x="26" y="36"/>
                    <a:pt x="28" y="31"/>
                    <a:pt x="30" y="29"/>
                  </a:cubicBezTo>
                  <a:cubicBezTo>
                    <a:pt x="32" y="28"/>
                    <a:pt x="35" y="25"/>
                    <a:pt x="35" y="25"/>
                  </a:cubicBezTo>
                  <a:cubicBezTo>
                    <a:pt x="35" y="25"/>
                    <a:pt x="34" y="23"/>
                    <a:pt x="33" y="20"/>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486" name="文本框 1075"/>
          <p:cNvSpPr txBox="1">
            <a:spLocks noChangeArrowheads="1"/>
          </p:cNvSpPr>
          <p:nvPr/>
        </p:nvSpPr>
        <p:spPr bwMode="auto">
          <a:xfrm>
            <a:off x="6986139" y="1393824"/>
            <a:ext cx="50012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800" b="1" dirty="0">
                <a:solidFill>
                  <a:schemeClr val="bg1">
                    <a:lumMod val="75000"/>
                  </a:schemeClr>
                </a:solidFill>
                <a:latin typeface="微软雅黑" panose="020B0503020204020204" pitchFamily="34" charset="-122"/>
                <a:ea typeface="微软雅黑" panose="020B0503020204020204" pitchFamily="34" charset="-122"/>
              </a:rPr>
              <a:t>C</a:t>
            </a:r>
            <a:r>
              <a:rPr lang="zh-CN" altLang="en-US" sz="2800" b="1" dirty="0">
                <a:solidFill>
                  <a:schemeClr val="bg1">
                    <a:lumMod val="75000"/>
                  </a:schemeClr>
                </a:solidFill>
                <a:latin typeface="微软雅黑" panose="020B0503020204020204" pitchFamily="34" charset="-122"/>
                <a:ea typeface="微软雅黑" panose="020B0503020204020204" pitchFamily="34" charset="-122"/>
              </a:rPr>
              <a:t>语言阶段项目</a:t>
            </a:r>
          </a:p>
        </p:txBody>
      </p:sp>
      <p:sp>
        <p:nvSpPr>
          <p:cNvPr id="20487" name="文本框 1076"/>
          <p:cNvSpPr txBox="1">
            <a:spLocks noChangeArrowheads="1"/>
          </p:cNvSpPr>
          <p:nvPr/>
        </p:nvSpPr>
        <p:spPr bwMode="auto">
          <a:xfrm>
            <a:off x="5837967" y="2926768"/>
            <a:ext cx="53987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b="1" dirty="0">
                <a:solidFill>
                  <a:srgbClr val="00B0F0"/>
                </a:solidFill>
                <a:latin typeface="微软雅黑" panose="020B0503020204020204" pitchFamily="34" charset="-122"/>
                <a:ea typeface="微软雅黑" panose="020B0503020204020204" pitchFamily="34" charset="-122"/>
              </a:rPr>
              <a:t>超市购物结算系统</a:t>
            </a:r>
          </a:p>
        </p:txBody>
      </p:sp>
      <p:sp>
        <p:nvSpPr>
          <p:cNvPr id="4" name="文本框 3">
            <a:extLst>
              <a:ext uri="{FF2B5EF4-FFF2-40B4-BE49-F238E27FC236}">
                <a16:creationId xmlns:a16="http://schemas.microsoft.com/office/drawing/2014/main" id="{5ADC0E42-76A4-4A8B-BDC6-C4F4B220FFF5}"/>
              </a:ext>
            </a:extLst>
          </p:cNvPr>
          <p:cNvSpPr txBox="1"/>
          <p:nvPr/>
        </p:nvSpPr>
        <p:spPr>
          <a:xfrm>
            <a:off x="9068939" y="5029724"/>
            <a:ext cx="2731791" cy="1138773"/>
          </a:xfrm>
          <a:prstGeom prst="rect">
            <a:avLst/>
          </a:prstGeom>
          <a:noFill/>
        </p:spPr>
        <p:txBody>
          <a:bodyPr wrap="square" rtlCol="0">
            <a:spAutoFit/>
          </a:bodyPr>
          <a:lstStyle/>
          <a:p>
            <a:pPr algn="ctr"/>
            <a:r>
              <a:rPr lang="en-US" altLang="zh-CN" sz="3200" b="1" dirty="0">
                <a:solidFill>
                  <a:schemeClr val="bg1">
                    <a:lumMod val="75000"/>
                  </a:schemeClr>
                </a:solidFill>
              </a:rPr>
              <a:t>  </a:t>
            </a:r>
          </a:p>
          <a:p>
            <a:pPr algn="ctr"/>
            <a:r>
              <a:rPr lang="zh-CN" altLang="en-US" sz="1800" b="1" dirty="0">
                <a:solidFill>
                  <a:schemeClr val="bg1">
                    <a:lumMod val="75000"/>
                  </a:schemeClr>
                </a:solidFill>
              </a:rPr>
              <a:t>演讲者：孙治坤</a:t>
            </a:r>
            <a:endParaRPr lang="en-US" altLang="zh-CN" sz="1800" b="1" dirty="0">
              <a:solidFill>
                <a:schemeClr val="bg1">
                  <a:lumMod val="75000"/>
                </a:schemeClr>
              </a:solidFill>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22500"/>
            <a:ext cx="12192000" cy="2387600"/>
          </a:xfrm>
          <a:prstGeom prst="rect">
            <a:avLst/>
          </a:prstGeom>
          <a:solidFill>
            <a:srgbClr val="0316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8915"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1390650"/>
            <a:ext cx="4281488"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a:xfrm>
            <a:off x="6159500" y="2222500"/>
            <a:ext cx="6032500" cy="2387600"/>
          </a:xfrm>
          <a:prstGeom prst="triangle">
            <a:avLst>
              <a:gd name="adj" fmla="val 7989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917" name="文本框 6"/>
          <p:cNvSpPr txBox="1">
            <a:spLocks noChangeArrowheads="1"/>
          </p:cNvSpPr>
          <p:nvPr/>
        </p:nvSpPr>
        <p:spPr bwMode="auto">
          <a:xfrm>
            <a:off x="5661025" y="2692400"/>
            <a:ext cx="32924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400" b="1" dirty="0">
                <a:solidFill>
                  <a:srgbClr val="00B0F0"/>
                </a:solidFill>
                <a:latin typeface="微软雅黑" panose="020B0503020204020204" pitchFamily="34" charset="-122"/>
                <a:ea typeface="微软雅黑" panose="020B0503020204020204" pitchFamily="34" charset="-122"/>
              </a:rPr>
              <a:t>PART 04</a:t>
            </a:r>
          </a:p>
          <a:p>
            <a:pPr eaLnBrk="1" hangingPunct="1"/>
            <a:r>
              <a:rPr lang="zh-CN" altLang="en-US" sz="4400" b="1" dirty="0">
                <a:solidFill>
                  <a:srgbClr val="00B0F0"/>
                </a:solidFill>
                <a:latin typeface="微软雅黑" panose="020B0503020204020204" pitchFamily="34" charset="-122"/>
                <a:ea typeface="微软雅黑" panose="020B0503020204020204" pitchFamily="34" charset="-122"/>
              </a:rPr>
              <a:t>项目演示</a:t>
            </a:r>
          </a:p>
        </p:txBody>
      </p:sp>
      <p:cxnSp>
        <p:nvCxnSpPr>
          <p:cNvPr id="12" name="直接连接符 11"/>
          <p:cNvCxnSpPr/>
          <p:nvPr/>
        </p:nvCxnSpPr>
        <p:spPr>
          <a:xfrm>
            <a:off x="8445500" y="2990850"/>
            <a:ext cx="0" cy="920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22500"/>
            <a:ext cx="12192000" cy="2387600"/>
          </a:xfrm>
          <a:prstGeom prst="rect">
            <a:avLst/>
          </a:prstGeom>
          <a:solidFill>
            <a:srgbClr val="0316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45059"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1390650"/>
            <a:ext cx="4281488"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a:xfrm>
            <a:off x="6159500" y="2222500"/>
            <a:ext cx="6032500" cy="2387600"/>
          </a:xfrm>
          <a:prstGeom prst="triangle">
            <a:avLst>
              <a:gd name="adj" fmla="val 7989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061" name="文本框 6"/>
          <p:cNvSpPr txBox="1">
            <a:spLocks noChangeArrowheads="1"/>
          </p:cNvSpPr>
          <p:nvPr/>
        </p:nvSpPr>
        <p:spPr bwMode="auto">
          <a:xfrm>
            <a:off x="4711065" y="2507615"/>
            <a:ext cx="6283960"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400" b="1" dirty="0">
                <a:solidFill>
                  <a:srgbClr val="00B0F0"/>
                </a:solidFill>
                <a:latin typeface="微软雅黑" panose="020B0503020204020204" pitchFamily="34" charset="-122"/>
                <a:ea typeface="微软雅黑" panose="020B0503020204020204" pitchFamily="34" charset="-122"/>
              </a:rPr>
              <a:t>PART 05</a:t>
            </a:r>
          </a:p>
          <a:p>
            <a:pPr eaLnBrk="1" hangingPunct="1"/>
            <a:r>
              <a:rPr lang="zh-CN" altLang="en-US" sz="4400" b="1" dirty="0">
                <a:solidFill>
                  <a:srgbClr val="00B0F0"/>
                </a:solidFill>
                <a:latin typeface="微软雅黑" panose="020B0503020204020204" pitchFamily="34" charset="-122"/>
                <a:ea typeface="微软雅黑" panose="020B0503020204020204" pitchFamily="34" charset="-122"/>
              </a:rPr>
              <a:t>项目总结</a:t>
            </a:r>
          </a:p>
        </p:txBody>
      </p:sp>
      <p:cxnSp>
        <p:nvCxnSpPr>
          <p:cNvPr id="12" name="直接连接符 11"/>
          <p:cNvCxnSpPr/>
          <p:nvPr/>
        </p:nvCxnSpPr>
        <p:spPr>
          <a:xfrm>
            <a:off x="7625080" y="2878455"/>
            <a:ext cx="0" cy="920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1624"/>
        </a:solidFill>
        <a:effectLst/>
      </p:bgPr>
    </p:bg>
    <p:spTree>
      <p:nvGrpSpPr>
        <p:cNvPr id="1" name=""/>
        <p:cNvGrpSpPr/>
        <p:nvPr/>
      </p:nvGrpSpPr>
      <p:grpSpPr>
        <a:xfrm>
          <a:off x="0" y="0"/>
          <a:ext cx="0" cy="0"/>
          <a:chOff x="0" y="0"/>
          <a:chExt cx="0" cy="0"/>
        </a:xfrm>
      </p:grpSpPr>
      <p:pic>
        <p:nvPicPr>
          <p:cNvPr id="5120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670" y="-1905"/>
            <a:ext cx="4602163"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3" name="组合 933"/>
          <p:cNvGrpSpPr/>
          <p:nvPr/>
        </p:nvGrpSpPr>
        <p:grpSpPr bwMode="auto">
          <a:xfrm>
            <a:off x="1905000" y="4906963"/>
            <a:ext cx="1979613" cy="1771650"/>
            <a:chOff x="5383213" y="3433763"/>
            <a:chExt cx="3008313" cy="2692400"/>
          </a:xfrm>
        </p:grpSpPr>
        <p:grpSp>
          <p:nvGrpSpPr>
            <p:cNvPr id="51312" name="Group 205"/>
            <p:cNvGrpSpPr/>
            <p:nvPr/>
          </p:nvGrpSpPr>
          <p:grpSpPr bwMode="auto">
            <a:xfrm>
              <a:off x="5694363" y="3752851"/>
              <a:ext cx="2630488" cy="2105025"/>
              <a:chOff x="3587" y="2364"/>
              <a:chExt cx="1657" cy="1326"/>
            </a:xfrm>
          </p:grpSpPr>
          <p:sp>
            <p:nvSpPr>
              <p:cNvPr id="51514" name="Oval 5"/>
              <p:cNvSpPr>
                <a:spLocks noChangeArrowheads="1"/>
              </p:cNvSpPr>
              <p:nvPr/>
            </p:nvSpPr>
            <p:spPr bwMode="auto">
              <a:xfrm>
                <a:off x="3804" y="2416"/>
                <a:ext cx="1136" cy="1135"/>
              </a:xfrm>
              <a:prstGeom prst="ellipse">
                <a:avLst/>
              </a:prstGeom>
              <a:solidFill>
                <a:srgbClr val="5BDE6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15" name="Freeform 6"/>
              <p:cNvSpPr/>
              <p:nvPr/>
            </p:nvSpPr>
            <p:spPr bwMode="auto">
              <a:xfrm>
                <a:off x="4771" y="2693"/>
                <a:ext cx="23" cy="3"/>
              </a:xfrm>
              <a:custGeom>
                <a:avLst/>
                <a:gdLst>
                  <a:gd name="T0" fmla="*/ 18 w 14"/>
                  <a:gd name="T1" fmla="*/ 0 h 2"/>
                  <a:gd name="T2" fmla="*/ 0 w 14"/>
                  <a:gd name="T3" fmla="*/ 2 h 2"/>
                  <a:gd name="T4" fmla="*/ 0 w 14"/>
                  <a:gd name="T5" fmla="*/ 2 h 2"/>
                  <a:gd name="T6" fmla="*/ 15 w 14"/>
                  <a:gd name="T7" fmla="*/ 2 h 2"/>
                  <a:gd name="T8" fmla="*/ 18 w 14"/>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
                    <a:moveTo>
                      <a:pt x="11" y="0"/>
                    </a:moveTo>
                    <a:cubicBezTo>
                      <a:pt x="7" y="0"/>
                      <a:pt x="4" y="1"/>
                      <a:pt x="0" y="1"/>
                    </a:cubicBezTo>
                    <a:cubicBezTo>
                      <a:pt x="0" y="1"/>
                      <a:pt x="0" y="1"/>
                      <a:pt x="0" y="1"/>
                    </a:cubicBezTo>
                    <a:cubicBezTo>
                      <a:pt x="3" y="2"/>
                      <a:pt x="6" y="1"/>
                      <a:pt x="9" y="1"/>
                    </a:cubicBezTo>
                    <a:cubicBezTo>
                      <a:pt x="12" y="0"/>
                      <a:pt x="14" y="0"/>
                      <a:pt x="11" y="0"/>
                    </a:cubicBezTo>
                  </a:path>
                </a:pathLst>
              </a:custGeom>
              <a:solidFill>
                <a:srgbClr val="FDC1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16" name="Freeform 7"/>
              <p:cNvSpPr/>
              <p:nvPr/>
            </p:nvSpPr>
            <p:spPr bwMode="auto">
              <a:xfrm>
                <a:off x="3878" y="2529"/>
                <a:ext cx="1052" cy="701"/>
              </a:xfrm>
              <a:custGeom>
                <a:avLst/>
                <a:gdLst>
                  <a:gd name="T0" fmla="*/ 995 w 649"/>
                  <a:gd name="T1" fmla="*/ 189 h 433"/>
                  <a:gd name="T2" fmla="*/ 947 w 649"/>
                  <a:gd name="T3" fmla="*/ 183 h 433"/>
                  <a:gd name="T4" fmla="*/ 901 w 649"/>
                  <a:gd name="T5" fmla="*/ 168 h 433"/>
                  <a:gd name="T6" fmla="*/ 893 w 649"/>
                  <a:gd name="T7" fmla="*/ 165 h 433"/>
                  <a:gd name="T8" fmla="*/ 893 w 649"/>
                  <a:gd name="T9" fmla="*/ 165 h 433"/>
                  <a:gd name="T10" fmla="*/ 799 w 649"/>
                  <a:gd name="T11" fmla="*/ 164 h 433"/>
                  <a:gd name="T12" fmla="*/ 682 w 649"/>
                  <a:gd name="T13" fmla="*/ 100 h 433"/>
                  <a:gd name="T14" fmla="*/ 656 w 649"/>
                  <a:gd name="T15" fmla="*/ 63 h 433"/>
                  <a:gd name="T16" fmla="*/ 553 w 649"/>
                  <a:gd name="T17" fmla="*/ 62 h 433"/>
                  <a:gd name="T18" fmla="*/ 556 w 649"/>
                  <a:gd name="T19" fmla="*/ 40 h 433"/>
                  <a:gd name="T20" fmla="*/ 559 w 649"/>
                  <a:gd name="T21" fmla="*/ 18 h 433"/>
                  <a:gd name="T22" fmla="*/ 546 w 649"/>
                  <a:gd name="T23" fmla="*/ 10 h 433"/>
                  <a:gd name="T24" fmla="*/ 532 w 649"/>
                  <a:gd name="T25" fmla="*/ 0 h 433"/>
                  <a:gd name="T26" fmla="*/ 464 w 649"/>
                  <a:gd name="T27" fmla="*/ 21 h 433"/>
                  <a:gd name="T28" fmla="*/ 332 w 649"/>
                  <a:gd name="T29" fmla="*/ 60 h 433"/>
                  <a:gd name="T30" fmla="*/ 250 w 649"/>
                  <a:gd name="T31" fmla="*/ 105 h 433"/>
                  <a:gd name="T32" fmla="*/ 170 w 649"/>
                  <a:gd name="T33" fmla="*/ 176 h 433"/>
                  <a:gd name="T34" fmla="*/ 58 w 649"/>
                  <a:gd name="T35" fmla="*/ 253 h 433"/>
                  <a:gd name="T36" fmla="*/ 15 w 649"/>
                  <a:gd name="T37" fmla="*/ 319 h 433"/>
                  <a:gd name="T38" fmla="*/ 58 w 649"/>
                  <a:gd name="T39" fmla="*/ 379 h 433"/>
                  <a:gd name="T40" fmla="*/ 78 w 649"/>
                  <a:gd name="T41" fmla="*/ 440 h 433"/>
                  <a:gd name="T42" fmla="*/ 79 w 649"/>
                  <a:gd name="T43" fmla="*/ 468 h 433"/>
                  <a:gd name="T44" fmla="*/ 79 w 649"/>
                  <a:gd name="T45" fmla="*/ 474 h 433"/>
                  <a:gd name="T46" fmla="*/ 84 w 649"/>
                  <a:gd name="T47" fmla="*/ 489 h 433"/>
                  <a:gd name="T48" fmla="*/ 84 w 649"/>
                  <a:gd name="T49" fmla="*/ 492 h 433"/>
                  <a:gd name="T50" fmla="*/ 97 w 649"/>
                  <a:gd name="T51" fmla="*/ 513 h 433"/>
                  <a:gd name="T52" fmla="*/ 128 w 649"/>
                  <a:gd name="T53" fmla="*/ 550 h 433"/>
                  <a:gd name="T54" fmla="*/ 198 w 649"/>
                  <a:gd name="T55" fmla="*/ 635 h 433"/>
                  <a:gd name="T56" fmla="*/ 232 w 649"/>
                  <a:gd name="T57" fmla="*/ 675 h 433"/>
                  <a:gd name="T58" fmla="*/ 246 w 649"/>
                  <a:gd name="T59" fmla="*/ 690 h 433"/>
                  <a:gd name="T60" fmla="*/ 248 w 649"/>
                  <a:gd name="T61" fmla="*/ 691 h 433"/>
                  <a:gd name="T62" fmla="*/ 258 w 649"/>
                  <a:gd name="T63" fmla="*/ 695 h 433"/>
                  <a:gd name="T64" fmla="*/ 261 w 649"/>
                  <a:gd name="T65" fmla="*/ 696 h 433"/>
                  <a:gd name="T66" fmla="*/ 285 w 649"/>
                  <a:gd name="T67" fmla="*/ 695 h 433"/>
                  <a:gd name="T68" fmla="*/ 295 w 649"/>
                  <a:gd name="T69" fmla="*/ 693 h 433"/>
                  <a:gd name="T70" fmla="*/ 298 w 649"/>
                  <a:gd name="T71" fmla="*/ 693 h 433"/>
                  <a:gd name="T72" fmla="*/ 355 w 649"/>
                  <a:gd name="T73" fmla="*/ 685 h 433"/>
                  <a:gd name="T74" fmla="*/ 528 w 649"/>
                  <a:gd name="T75" fmla="*/ 701 h 433"/>
                  <a:gd name="T76" fmla="*/ 528 w 649"/>
                  <a:gd name="T77" fmla="*/ 701 h 433"/>
                  <a:gd name="T78" fmla="*/ 528 w 649"/>
                  <a:gd name="T79" fmla="*/ 701 h 433"/>
                  <a:gd name="T80" fmla="*/ 587 w 649"/>
                  <a:gd name="T81" fmla="*/ 654 h 433"/>
                  <a:gd name="T82" fmla="*/ 755 w 649"/>
                  <a:gd name="T83" fmla="*/ 627 h 433"/>
                  <a:gd name="T84" fmla="*/ 796 w 649"/>
                  <a:gd name="T85" fmla="*/ 627 h 433"/>
                  <a:gd name="T86" fmla="*/ 820 w 649"/>
                  <a:gd name="T87" fmla="*/ 627 h 433"/>
                  <a:gd name="T88" fmla="*/ 830 w 649"/>
                  <a:gd name="T89" fmla="*/ 623 h 433"/>
                  <a:gd name="T90" fmla="*/ 833 w 649"/>
                  <a:gd name="T91" fmla="*/ 622 h 433"/>
                  <a:gd name="T92" fmla="*/ 838 w 649"/>
                  <a:gd name="T93" fmla="*/ 618 h 433"/>
                  <a:gd name="T94" fmla="*/ 840 w 649"/>
                  <a:gd name="T95" fmla="*/ 618 h 433"/>
                  <a:gd name="T96" fmla="*/ 841 w 649"/>
                  <a:gd name="T97" fmla="*/ 617 h 433"/>
                  <a:gd name="T98" fmla="*/ 851 w 649"/>
                  <a:gd name="T99" fmla="*/ 605 h 433"/>
                  <a:gd name="T100" fmla="*/ 853 w 649"/>
                  <a:gd name="T101" fmla="*/ 604 h 433"/>
                  <a:gd name="T102" fmla="*/ 862 w 649"/>
                  <a:gd name="T103" fmla="*/ 588 h 433"/>
                  <a:gd name="T104" fmla="*/ 866 w 649"/>
                  <a:gd name="T105" fmla="*/ 581 h 433"/>
                  <a:gd name="T106" fmla="*/ 872 w 649"/>
                  <a:gd name="T107" fmla="*/ 565 h 433"/>
                  <a:gd name="T108" fmla="*/ 882 w 649"/>
                  <a:gd name="T109" fmla="*/ 533 h 433"/>
                  <a:gd name="T110" fmla="*/ 916 w 649"/>
                  <a:gd name="T111" fmla="*/ 448 h 433"/>
                  <a:gd name="T112" fmla="*/ 1052 w 649"/>
                  <a:gd name="T113" fmla="*/ 346 h 433"/>
                  <a:gd name="T114" fmla="*/ 995 w 649"/>
                  <a:gd name="T115" fmla="*/ 189 h 4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49" h="433">
                    <a:moveTo>
                      <a:pt x="614" y="117"/>
                    </a:moveTo>
                    <a:cubicBezTo>
                      <a:pt x="604" y="116"/>
                      <a:pt x="594" y="115"/>
                      <a:pt x="584" y="113"/>
                    </a:cubicBezTo>
                    <a:cubicBezTo>
                      <a:pt x="575" y="111"/>
                      <a:pt x="566" y="108"/>
                      <a:pt x="556" y="104"/>
                    </a:cubicBezTo>
                    <a:cubicBezTo>
                      <a:pt x="556" y="104"/>
                      <a:pt x="554" y="103"/>
                      <a:pt x="551" y="102"/>
                    </a:cubicBezTo>
                    <a:cubicBezTo>
                      <a:pt x="551" y="102"/>
                      <a:pt x="551" y="102"/>
                      <a:pt x="551" y="102"/>
                    </a:cubicBezTo>
                    <a:cubicBezTo>
                      <a:pt x="531" y="105"/>
                      <a:pt x="514" y="106"/>
                      <a:pt x="493" y="101"/>
                    </a:cubicBezTo>
                    <a:cubicBezTo>
                      <a:pt x="466" y="93"/>
                      <a:pt x="443" y="80"/>
                      <a:pt x="421" y="62"/>
                    </a:cubicBezTo>
                    <a:cubicBezTo>
                      <a:pt x="413" y="56"/>
                      <a:pt x="408" y="48"/>
                      <a:pt x="405" y="39"/>
                    </a:cubicBezTo>
                    <a:cubicBezTo>
                      <a:pt x="383" y="37"/>
                      <a:pt x="362" y="37"/>
                      <a:pt x="341" y="38"/>
                    </a:cubicBezTo>
                    <a:cubicBezTo>
                      <a:pt x="334" y="38"/>
                      <a:pt x="339" y="31"/>
                      <a:pt x="343" y="25"/>
                    </a:cubicBezTo>
                    <a:cubicBezTo>
                      <a:pt x="347" y="18"/>
                      <a:pt x="352" y="11"/>
                      <a:pt x="345" y="11"/>
                    </a:cubicBezTo>
                    <a:cubicBezTo>
                      <a:pt x="343" y="12"/>
                      <a:pt x="340" y="9"/>
                      <a:pt x="337" y="6"/>
                    </a:cubicBezTo>
                    <a:cubicBezTo>
                      <a:pt x="334" y="3"/>
                      <a:pt x="331" y="0"/>
                      <a:pt x="328" y="0"/>
                    </a:cubicBezTo>
                    <a:cubicBezTo>
                      <a:pt x="329" y="0"/>
                      <a:pt x="289" y="12"/>
                      <a:pt x="286" y="13"/>
                    </a:cubicBezTo>
                    <a:cubicBezTo>
                      <a:pt x="261" y="18"/>
                      <a:pt x="229" y="28"/>
                      <a:pt x="205" y="37"/>
                    </a:cubicBezTo>
                    <a:cubicBezTo>
                      <a:pt x="203" y="39"/>
                      <a:pt x="156" y="63"/>
                      <a:pt x="154" y="65"/>
                    </a:cubicBezTo>
                    <a:cubicBezTo>
                      <a:pt x="135" y="81"/>
                      <a:pt x="123" y="93"/>
                      <a:pt x="105" y="109"/>
                    </a:cubicBezTo>
                    <a:cubicBezTo>
                      <a:pt x="83" y="127"/>
                      <a:pt x="57" y="137"/>
                      <a:pt x="36" y="156"/>
                    </a:cubicBezTo>
                    <a:cubicBezTo>
                      <a:pt x="31" y="161"/>
                      <a:pt x="15" y="193"/>
                      <a:pt x="9" y="197"/>
                    </a:cubicBezTo>
                    <a:cubicBezTo>
                      <a:pt x="0" y="211"/>
                      <a:pt x="48" y="222"/>
                      <a:pt x="36" y="234"/>
                    </a:cubicBezTo>
                    <a:cubicBezTo>
                      <a:pt x="44" y="245"/>
                      <a:pt x="48" y="258"/>
                      <a:pt x="48" y="272"/>
                    </a:cubicBezTo>
                    <a:cubicBezTo>
                      <a:pt x="48" y="277"/>
                      <a:pt x="48" y="283"/>
                      <a:pt x="49" y="289"/>
                    </a:cubicBezTo>
                    <a:cubicBezTo>
                      <a:pt x="49" y="290"/>
                      <a:pt x="49" y="292"/>
                      <a:pt x="49" y="293"/>
                    </a:cubicBezTo>
                    <a:cubicBezTo>
                      <a:pt x="50" y="296"/>
                      <a:pt x="51" y="299"/>
                      <a:pt x="52" y="302"/>
                    </a:cubicBezTo>
                    <a:cubicBezTo>
                      <a:pt x="52" y="303"/>
                      <a:pt x="52" y="303"/>
                      <a:pt x="52" y="304"/>
                    </a:cubicBezTo>
                    <a:cubicBezTo>
                      <a:pt x="55" y="309"/>
                      <a:pt x="60" y="317"/>
                      <a:pt x="60" y="317"/>
                    </a:cubicBezTo>
                    <a:cubicBezTo>
                      <a:pt x="66" y="325"/>
                      <a:pt x="73" y="332"/>
                      <a:pt x="79" y="340"/>
                    </a:cubicBezTo>
                    <a:cubicBezTo>
                      <a:pt x="93" y="357"/>
                      <a:pt x="107" y="375"/>
                      <a:pt x="122" y="392"/>
                    </a:cubicBezTo>
                    <a:cubicBezTo>
                      <a:pt x="129" y="401"/>
                      <a:pt x="136" y="409"/>
                      <a:pt x="143" y="417"/>
                    </a:cubicBezTo>
                    <a:cubicBezTo>
                      <a:pt x="146" y="420"/>
                      <a:pt x="149" y="423"/>
                      <a:pt x="152" y="426"/>
                    </a:cubicBezTo>
                    <a:cubicBezTo>
                      <a:pt x="152" y="426"/>
                      <a:pt x="152" y="427"/>
                      <a:pt x="153" y="427"/>
                    </a:cubicBezTo>
                    <a:cubicBezTo>
                      <a:pt x="154" y="428"/>
                      <a:pt x="157" y="429"/>
                      <a:pt x="159" y="429"/>
                    </a:cubicBezTo>
                    <a:cubicBezTo>
                      <a:pt x="160" y="430"/>
                      <a:pt x="160" y="430"/>
                      <a:pt x="161" y="430"/>
                    </a:cubicBezTo>
                    <a:cubicBezTo>
                      <a:pt x="166" y="430"/>
                      <a:pt x="174" y="429"/>
                      <a:pt x="176" y="429"/>
                    </a:cubicBezTo>
                    <a:cubicBezTo>
                      <a:pt x="178" y="429"/>
                      <a:pt x="180" y="429"/>
                      <a:pt x="182" y="428"/>
                    </a:cubicBezTo>
                    <a:cubicBezTo>
                      <a:pt x="183" y="428"/>
                      <a:pt x="184" y="428"/>
                      <a:pt x="184" y="428"/>
                    </a:cubicBezTo>
                    <a:cubicBezTo>
                      <a:pt x="196" y="426"/>
                      <a:pt x="207" y="425"/>
                      <a:pt x="219" y="423"/>
                    </a:cubicBezTo>
                    <a:cubicBezTo>
                      <a:pt x="255" y="419"/>
                      <a:pt x="291" y="424"/>
                      <a:pt x="326" y="433"/>
                    </a:cubicBezTo>
                    <a:cubicBezTo>
                      <a:pt x="326" y="433"/>
                      <a:pt x="326" y="433"/>
                      <a:pt x="326" y="433"/>
                    </a:cubicBezTo>
                    <a:cubicBezTo>
                      <a:pt x="325" y="432"/>
                      <a:pt x="324" y="432"/>
                      <a:pt x="326" y="433"/>
                    </a:cubicBezTo>
                    <a:cubicBezTo>
                      <a:pt x="336" y="422"/>
                      <a:pt x="352" y="410"/>
                      <a:pt x="362" y="404"/>
                    </a:cubicBezTo>
                    <a:cubicBezTo>
                      <a:pt x="393" y="385"/>
                      <a:pt x="430" y="386"/>
                      <a:pt x="466" y="387"/>
                    </a:cubicBezTo>
                    <a:cubicBezTo>
                      <a:pt x="474" y="387"/>
                      <a:pt x="483" y="387"/>
                      <a:pt x="491" y="387"/>
                    </a:cubicBezTo>
                    <a:cubicBezTo>
                      <a:pt x="496" y="387"/>
                      <a:pt x="501" y="387"/>
                      <a:pt x="506" y="387"/>
                    </a:cubicBezTo>
                    <a:cubicBezTo>
                      <a:pt x="507" y="386"/>
                      <a:pt x="509" y="386"/>
                      <a:pt x="512" y="385"/>
                    </a:cubicBezTo>
                    <a:cubicBezTo>
                      <a:pt x="513" y="385"/>
                      <a:pt x="514" y="384"/>
                      <a:pt x="514" y="384"/>
                    </a:cubicBezTo>
                    <a:cubicBezTo>
                      <a:pt x="516" y="383"/>
                      <a:pt x="517" y="382"/>
                      <a:pt x="517" y="382"/>
                    </a:cubicBezTo>
                    <a:cubicBezTo>
                      <a:pt x="518" y="382"/>
                      <a:pt x="518" y="382"/>
                      <a:pt x="518" y="382"/>
                    </a:cubicBezTo>
                    <a:cubicBezTo>
                      <a:pt x="519" y="381"/>
                      <a:pt x="519" y="381"/>
                      <a:pt x="519" y="381"/>
                    </a:cubicBezTo>
                    <a:cubicBezTo>
                      <a:pt x="521" y="379"/>
                      <a:pt x="523" y="376"/>
                      <a:pt x="525" y="374"/>
                    </a:cubicBezTo>
                    <a:cubicBezTo>
                      <a:pt x="525" y="374"/>
                      <a:pt x="526" y="373"/>
                      <a:pt x="526" y="373"/>
                    </a:cubicBezTo>
                    <a:cubicBezTo>
                      <a:pt x="528" y="369"/>
                      <a:pt x="530" y="366"/>
                      <a:pt x="532" y="363"/>
                    </a:cubicBezTo>
                    <a:cubicBezTo>
                      <a:pt x="534" y="360"/>
                      <a:pt x="539" y="344"/>
                      <a:pt x="534" y="359"/>
                    </a:cubicBezTo>
                    <a:cubicBezTo>
                      <a:pt x="535" y="356"/>
                      <a:pt x="537" y="352"/>
                      <a:pt x="538" y="349"/>
                    </a:cubicBezTo>
                    <a:cubicBezTo>
                      <a:pt x="540" y="342"/>
                      <a:pt x="542" y="335"/>
                      <a:pt x="544" y="329"/>
                    </a:cubicBezTo>
                    <a:cubicBezTo>
                      <a:pt x="549" y="311"/>
                      <a:pt x="555" y="293"/>
                      <a:pt x="565" y="277"/>
                    </a:cubicBezTo>
                    <a:cubicBezTo>
                      <a:pt x="585" y="245"/>
                      <a:pt x="615" y="228"/>
                      <a:pt x="649" y="214"/>
                    </a:cubicBezTo>
                    <a:cubicBezTo>
                      <a:pt x="642" y="179"/>
                      <a:pt x="630" y="147"/>
                      <a:pt x="614" y="117"/>
                    </a:cubicBezTo>
                  </a:path>
                </a:pathLst>
              </a:custGeom>
              <a:solidFill>
                <a:srgbClr val="A0E0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17" name="Freeform 8"/>
              <p:cNvSpPr>
                <a:spLocks noEditPoints="1"/>
              </p:cNvSpPr>
              <p:nvPr/>
            </p:nvSpPr>
            <p:spPr bwMode="auto">
              <a:xfrm>
                <a:off x="3797" y="2409"/>
                <a:ext cx="1149" cy="1148"/>
              </a:xfrm>
              <a:custGeom>
                <a:avLst/>
                <a:gdLst>
                  <a:gd name="T0" fmla="*/ 0 w 709"/>
                  <a:gd name="T1" fmla="*/ 573 h 709"/>
                  <a:gd name="T2" fmla="*/ 1149 w 709"/>
                  <a:gd name="T3" fmla="*/ 573 h 709"/>
                  <a:gd name="T4" fmla="*/ 274 w 709"/>
                  <a:gd name="T5" fmla="*/ 489 h 709"/>
                  <a:gd name="T6" fmla="*/ 204 w 709"/>
                  <a:gd name="T7" fmla="*/ 471 h 709"/>
                  <a:gd name="T8" fmla="*/ 160 w 709"/>
                  <a:gd name="T9" fmla="*/ 340 h 709"/>
                  <a:gd name="T10" fmla="*/ 162 w 709"/>
                  <a:gd name="T11" fmla="*/ 209 h 709"/>
                  <a:gd name="T12" fmla="*/ 668 w 709"/>
                  <a:gd name="T13" fmla="*/ 32 h 709"/>
                  <a:gd name="T14" fmla="*/ 626 w 709"/>
                  <a:gd name="T15" fmla="*/ 78 h 709"/>
                  <a:gd name="T16" fmla="*/ 561 w 709"/>
                  <a:gd name="T17" fmla="*/ 104 h 709"/>
                  <a:gd name="T18" fmla="*/ 532 w 709"/>
                  <a:gd name="T19" fmla="*/ 254 h 709"/>
                  <a:gd name="T20" fmla="*/ 421 w 709"/>
                  <a:gd name="T21" fmla="*/ 382 h 709"/>
                  <a:gd name="T22" fmla="*/ 319 w 709"/>
                  <a:gd name="T23" fmla="*/ 397 h 709"/>
                  <a:gd name="T24" fmla="*/ 402 w 709"/>
                  <a:gd name="T25" fmla="*/ 471 h 709"/>
                  <a:gd name="T26" fmla="*/ 410 w 709"/>
                  <a:gd name="T27" fmla="*/ 546 h 709"/>
                  <a:gd name="T28" fmla="*/ 366 w 709"/>
                  <a:gd name="T29" fmla="*/ 534 h 709"/>
                  <a:gd name="T30" fmla="*/ 585 w 709"/>
                  <a:gd name="T31" fmla="*/ 460 h 709"/>
                  <a:gd name="T32" fmla="*/ 606 w 709"/>
                  <a:gd name="T33" fmla="*/ 453 h 709"/>
                  <a:gd name="T34" fmla="*/ 498 w 709"/>
                  <a:gd name="T35" fmla="*/ 445 h 709"/>
                  <a:gd name="T36" fmla="*/ 451 w 709"/>
                  <a:gd name="T37" fmla="*/ 445 h 709"/>
                  <a:gd name="T38" fmla="*/ 509 w 709"/>
                  <a:gd name="T39" fmla="*/ 426 h 709"/>
                  <a:gd name="T40" fmla="*/ 883 w 709"/>
                  <a:gd name="T41" fmla="*/ 687 h 709"/>
                  <a:gd name="T42" fmla="*/ 805 w 709"/>
                  <a:gd name="T43" fmla="*/ 860 h 709"/>
                  <a:gd name="T44" fmla="*/ 677 w 709"/>
                  <a:gd name="T45" fmla="*/ 952 h 709"/>
                  <a:gd name="T46" fmla="*/ 566 w 709"/>
                  <a:gd name="T47" fmla="*/ 1054 h 709"/>
                  <a:gd name="T48" fmla="*/ 483 w 709"/>
                  <a:gd name="T49" fmla="*/ 1002 h 709"/>
                  <a:gd name="T50" fmla="*/ 494 w 709"/>
                  <a:gd name="T51" fmla="*/ 821 h 709"/>
                  <a:gd name="T52" fmla="*/ 421 w 709"/>
                  <a:gd name="T53" fmla="*/ 630 h 709"/>
                  <a:gd name="T54" fmla="*/ 478 w 709"/>
                  <a:gd name="T55" fmla="*/ 508 h 709"/>
                  <a:gd name="T56" fmla="*/ 583 w 709"/>
                  <a:gd name="T57" fmla="*/ 504 h 709"/>
                  <a:gd name="T58" fmla="*/ 762 w 709"/>
                  <a:gd name="T59" fmla="*/ 580 h 709"/>
                  <a:gd name="T60" fmla="*/ 883 w 709"/>
                  <a:gd name="T61" fmla="*/ 687 h 709"/>
                  <a:gd name="T62" fmla="*/ 1052 w 709"/>
                  <a:gd name="T63" fmla="*/ 562 h 709"/>
                  <a:gd name="T64" fmla="*/ 972 w 709"/>
                  <a:gd name="T65" fmla="*/ 424 h 709"/>
                  <a:gd name="T66" fmla="*/ 922 w 709"/>
                  <a:gd name="T67" fmla="*/ 275 h 709"/>
                  <a:gd name="T68" fmla="*/ 930 w 709"/>
                  <a:gd name="T69" fmla="*/ 154 h 709"/>
                  <a:gd name="T70" fmla="*/ 1110 w 709"/>
                  <a:gd name="T71" fmla="*/ 703 h 7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09" h="709">
                    <a:moveTo>
                      <a:pt x="354" y="0"/>
                    </a:moveTo>
                    <a:cubicBezTo>
                      <a:pt x="159" y="0"/>
                      <a:pt x="0" y="159"/>
                      <a:pt x="0" y="354"/>
                    </a:cubicBezTo>
                    <a:cubicBezTo>
                      <a:pt x="0" y="550"/>
                      <a:pt x="159" y="709"/>
                      <a:pt x="354" y="709"/>
                    </a:cubicBezTo>
                    <a:cubicBezTo>
                      <a:pt x="550" y="709"/>
                      <a:pt x="709" y="550"/>
                      <a:pt x="709" y="354"/>
                    </a:cubicBezTo>
                    <a:cubicBezTo>
                      <a:pt x="709" y="159"/>
                      <a:pt x="550" y="0"/>
                      <a:pt x="354" y="0"/>
                    </a:cubicBezTo>
                    <a:moveTo>
                      <a:pt x="169" y="302"/>
                    </a:moveTo>
                    <a:cubicBezTo>
                      <a:pt x="150" y="291"/>
                      <a:pt x="135" y="292"/>
                      <a:pt x="131" y="290"/>
                    </a:cubicBezTo>
                    <a:cubicBezTo>
                      <a:pt x="130" y="290"/>
                      <a:pt x="128" y="291"/>
                      <a:pt x="126" y="291"/>
                    </a:cubicBezTo>
                    <a:cubicBezTo>
                      <a:pt x="121" y="294"/>
                      <a:pt x="113" y="296"/>
                      <a:pt x="113" y="268"/>
                    </a:cubicBezTo>
                    <a:cubicBezTo>
                      <a:pt x="112" y="231"/>
                      <a:pt x="115" y="232"/>
                      <a:pt x="99" y="210"/>
                    </a:cubicBezTo>
                    <a:cubicBezTo>
                      <a:pt x="83" y="188"/>
                      <a:pt x="69" y="203"/>
                      <a:pt x="81" y="176"/>
                    </a:cubicBezTo>
                    <a:cubicBezTo>
                      <a:pt x="88" y="160"/>
                      <a:pt x="95" y="143"/>
                      <a:pt x="100" y="129"/>
                    </a:cubicBezTo>
                    <a:cubicBezTo>
                      <a:pt x="162" y="59"/>
                      <a:pt x="253" y="15"/>
                      <a:pt x="354" y="15"/>
                    </a:cubicBezTo>
                    <a:cubicBezTo>
                      <a:pt x="374" y="15"/>
                      <a:pt x="394" y="17"/>
                      <a:pt x="412" y="20"/>
                    </a:cubicBezTo>
                    <a:cubicBezTo>
                      <a:pt x="413" y="26"/>
                      <a:pt x="412" y="32"/>
                      <a:pt x="409" y="35"/>
                    </a:cubicBezTo>
                    <a:cubicBezTo>
                      <a:pt x="404" y="41"/>
                      <a:pt x="401" y="63"/>
                      <a:pt x="386" y="48"/>
                    </a:cubicBezTo>
                    <a:cubicBezTo>
                      <a:pt x="372" y="33"/>
                      <a:pt x="354" y="22"/>
                      <a:pt x="347" y="30"/>
                    </a:cubicBezTo>
                    <a:cubicBezTo>
                      <a:pt x="340" y="38"/>
                      <a:pt x="342" y="48"/>
                      <a:pt x="346" y="64"/>
                    </a:cubicBezTo>
                    <a:cubicBezTo>
                      <a:pt x="350" y="80"/>
                      <a:pt x="384" y="95"/>
                      <a:pt x="377" y="113"/>
                    </a:cubicBezTo>
                    <a:cubicBezTo>
                      <a:pt x="370" y="131"/>
                      <a:pt x="346" y="134"/>
                      <a:pt x="328" y="157"/>
                    </a:cubicBezTo>
                    <a:cubicBezTo>
                      <a:pt x="309" y="180"/>
                      <a:pt x="282" y="202"/>
                      <a:pt x="280" y="219"/>
                    </a:cubicBezTo>
                    <a:cubicBezTo>
                      <a:pt x="279" y="235"/>
                      <a:pt x="273" y="240"/>
                      <a:pt x="260" y="236"/>
                    </a:cubicBezTo>
                    <a:cubicBezTo>
                      <a:pt x="247" y="232"/>
                      <a:pt x="232" y="221"/>
                      <a:pt x="221" y="228"/>
                    </a:cubicBezTo>
                    <a:cubicBezTo>
                      <a:pt x="209" y="235"/>
                      <a:pt x="200" y="233"/>
                      <a:pt x="197" y="245"/>
                    </a:cubicBezTo>
                    <a:cubicBezTo>
                      <a:pt x="193" y="256"/>
                      <a:pt x="191" y="247"/>
                      <a:pt x="213" y="260"/>
                    </a:cubicBezTo>
                    <a:cubicBezTo>
                      <a:pt x="235" y="274"/>
                      <a:pt x="238" y="276"/>
                      <a:pt x="248" y="291"/>
                    </a:cubicBezTo>
                    <a:cubicBezTo>
                      <a:pt x="259" y="306"/>
                      <a:pt x="268" y="302"/>
                      <a:pt x="265" y="314"/>
                    </a:cubicBezTo>
                    <a:cubicBezTo>
                      <a:pt x="262" y="327"/>
                      <a:pt x="257" y="337"/>
                      <a:pt x="253" y="337"/>
                    </a:cubicBezTo>
                    <a:cubicBezTo>
                      <a:pt x="252" y="337"/>
                      <a:pt x="252" y="337"/>
                      <a:pt x="252" y="338"/>
                    </a:cubicBezTo>
                    <a:cubicBezTo>
                      <a:pt x="252" y="340"/>
                      <a:pt x="251" y="341"/>
                      <a:pt x="226" y="330"/>
                    </a:cubicBezTo>
                    <a:cubicBezTo>
                      <a:pt x="191" y="315"/>
                      <a:pt x="188" y="313"/>
                      <a:pt x="169" y="302"/>
                    </a:cubicBezTo>
                    <a:moveTo>
                      <a:pt x="361" y="284"/>
                    </a:moveTo>
                    <a:cubicBezTo>
                      <a:pt x="353" y="283"/>
                      <a:pt x="343" y="277"/>
                      <a:pt x="345" y="271"/>
                    </a:cubicBezTo>
                    <a:cubicBezTo>
                      <a:pt x="348" y="260"/>
                      <a:pt x="371" y="273"/>
                      <a:pt x="374" y="280"/>
                    </a:cubicBezTo>
                    <a:cubicBezTo>
                      <a:pt x="377" y="286"/>
                      <a:pt x="368" y="285"/>
                      <a:pt x="361" y="284"/>
                    </a:cubicBezTo>
                    <a:moveTo>
                      <a:pt x="307" y="275"/>
                    </a:moveTo>
                    <a:cubicBezTo>
                      <a:pt x="303" y="275"/>
                      <a:pt x="300" y="276"/>
                      <a:pt x="297" y="276"/>
                    </a:cubicBezTo>
                    <a:cubicBezTo>
                      <a:pt x="292" y="277"/>
                      <a:pt x="286" y="277"/>
                      <a:pt x="278" y="275"/>
                    </a:cubicBezTo>
                    <a:cubicBezTo>
                      <a:pt x="264" y="272"/>
                      <a:pt x="261" y="248"/>
                      <a:pt x="271" y="257"/>
                    </a:cubicBezTo>
                    <a:cubicBezTo>
                      <a:pt x="273" y="260"/>
                      <a:pt x="292" y="262"/>
                      <a:pt x="314" y="263"/>
                    </a:cubicBezTo>
                    <a:cubicBezTo>
                      <a:pt x="337" y="264"/>
                      <a:pt x="314" y="276"/>
                      <a:pt x="307" y="275"/>
                    </a:cubicBezTo>
                    <a:moveTo>
                      <a:pt x="545" y="424"/>
                    </a:moveTo>
                    <a:cubicBezTo>
                      <a:pt x="545" y="430"/>
                      <a:pt x="526" y="464"/>
                      <a:pt x="518" y="480"/>
                    </a:cubicBezTo>
                    <a:cubicBezTo>
                      <a:pt x="511" y="495"/>
                      <a:pt x="508" y="522"/>
                      <a:pt x="497" y="531"/>
                    </a:cubicBezTo>
                    <a:cubicBezTo>
                      <a:pt x="486" y="540"/>
                      <a:pt x="488" y="539"/>
                      <a:pt x="471" y="544"/>
                    </a:cubicBezTo>
                    <a:cubicBezTo>
                      <a:pt x="454" y="549"/>
                      <a:pt x="440" y="564"/>
                      <a:pt x="418" y="588"/>
                    </a:cubicBezTo>
                    <a:cubicBezTo>
                      <a:pt x="396" y="612"/>
                      <a:pt x="394" y="606"/>
                      <a:pt x="383" y="610"/>
                    </a:cubicBezTo>
                    <a:cubicBezTo>
                      <a:pt x="372" y="613"/>
                      <a:pt x="364" y="638"/>
                      <a:pt x="349" y="651"/>
                    </a:cubicBezTo>
                    <a:cubicBezTo>
                      <a:pt x="334" y="664"/>
                      <a:pt x="335" y="674"/>
                      <a:pt x="324" y="671"/>
                    </a:cubicBezTo>
                    <a:cubicBezTo>
                      <a:pt x="314" y="668"/>
                      <a:pt x="296" y="654"/>
                      <a:pt x="298" y="619"/>
                    </a:cubicBezTo>
                    <a:cubicBezTo>
                      <a:pt x="299" y="585"/>
                      <a:pt x="316" y="570"/>
                      <a:pt x="315" y="549"/>
                    </a:cubicBezTo>
                    <a:cubicBezTo>
                      <a:pt x="313" y="528"/>
                      <a:pt x="316" y="522"/>
                      <a:pt x="305" y="507"/>
                    </a:cubicBezTo>
                    <a:cubicBezTo>
                      <a:pt x="294" y="491"/>
                      <a:pt x="255" y="460"/>
                      <a:pt x="244" y="443"/>
                    </a:cubicBezTo>
                    <a:cubicBezTo>
                      <a:pt x="234" y="425"/>
                      <a:pt x="250" y="407"/>
                      <a:pt x="260" y="389"/>
                    </a:cubicBezTo>
                    <a:cubicBezTo>
                      <a:pt x="270" y="370"/>
                      <a:pt x="260" y="357"/>
                      <a:pt x="275" y="338"/>
                    </a:cubicBezTo>
                    <a:cubicBezTo>
                      <a:pt x="290" y="319"/>
                      <a:pt x="282" y="326"/>
                      <a:pt x="295" y="314"/>
                    </a:cubicBezTo>
                    <a:cubicBezTo>
                      <a:pt x="307" y="303"/>
                      <a:pt x="315" y="312"/>
                      <a:pt x="328" y="314"/>
                    </a:cubicBezTo>
                    <a:cubicBezTo>
                      <a:pt x="328" y="314"/>
                      <a:pt x="356" y="303"/>
                      <a:pt x="360" y="311"/>
                    </a:cubicBezTo>
                    <a:cubicBezTo>
                      <a:pt x="363" y="319"/>
                      <a:pt x="391" y="327"/>
                      <a:pt x="409" y="327"/>
                    </a:cubicBezTo>
                    <a:cubicBezTo>
                      <a:pt x="426" y="327"/>
                      <a:pt x="443" y="328"/>
                      <a:pt x="470" y="358"/>
                    </a:cubicBezTo>
                    <a:cubicBezTo>
                      <a:pt x="497" y="387"/>
                      <a:pt x="503" y="379"/>
                      <a:pt x="526" y="392"/>
                    </a:cubicBezTo>
                    <a:cubicBezTo>
                      <a:pt x="549" y="405"/>
                      <a:pt x="545" y="418"/>
                      <a:pt x="545" y="424"/>
                    </a:cubicBezTo>
                    <a:moveTo>
                      <a:pt x="673" y="397"/>
                    </a:moveTo>
                    <a:cubicBezTo>
                      <a:pt x="665" y="370"/>
                      <a:pt x="664" y="373"/>
                      <a:pt x="649" y="347"/>
                    </a:cubicBezTo>
                    <a:cubicBezTo>
                      <a:pt x="635" y="321"/>
                      <a:pt x="624" y="328"/>
                      <a:pt x="617" y="308"/>
                    </a:cubicBezTo>
                    <a:cubicBezTo>
                      <a:pt x="610" y="289"/>
                      <a:pt x="600" y="286"/>
                      <a:pt x="600" y="262"/>
                    </a:cubicBezTo>
                    <a:cubicBezTo>
                      <a:pt x="600" y="238"/>
                      <a:pt x="597" y="235"/>
                      <a:pt x="598" y="214"/>
                    </a:cubicBezTo>
                    <a:cubicBezTo>
                      <a:pt x="599" y="193"/>
                      <a:pt x="589" y="193"/>
                      <a:pt x="569" y="170"/>
                    </a:cubicBezTo>
                    <a:cubicBezTo>
                      <a:pt x="550" y="146"/>
                      <a:pt x="567" y="149"/>
                      <a:pt x="570" y="136"/>
                    </a:cubicBezTo>
                    <a:cubicBezTo>
                      <a:pt x="572" y="124"/>
                      <a:pt x="570" y="113"/>
                      <a:pt x="574" y="95"/>
                    </a:cubicBezTo>
                    <a:cubicBezTo>
                      <a:pt x="647" y="158"/>
                      <a:pt x="694" y="251"/>
                      <a:pt x="694" y="354"/>
                    </a:cubicBezTo>
                    <a:cubicBezTo>
                      <a:pt x="694" y="382"/>
                      <a:pt x="691" y="408"/>
                      <a:pt x="685" y="434"/>
                    </a:cubicBezTo>
                    <a:cubicBezTo>
                      <a:pt x="680" y="427"/>
                      <a:pt x="677" y="415"/>
                      <a:pt x="673" y="397"/>
                    </a:cubicBezTo>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18" name="Freeform 9"/>
              <p:cNvSpPr>
                <a:spLocks noEditPoints="1"/>
              </p:cNvSpPr>
              <p:nvPr/>
            </p:nvSpPr>
            <p:spPr bwMode="auto">
              <a:xfrm>
                <a:off x="4373" y="2433"/>
                <a:ext cx="280" cy="1022"/>
              </a:xfrm>
              <a:custGeom>
                <a:avLst/>
                <a:gdLst>
                  <a:gd name="T0" fmla="*/ 227 w 173"/>
                  <a:gd name="T1" fmla="*/ 722 h 631"/>
                  <a:gd name="T2" fmla="*/ 92 w 173"/>
                  <a:gd name="T3" fmla="*/ 750 h 631"/>
                  <a:gd name="T4" fmla="*/ 78 w 173"/>
                  <a:gd name="T5" fmla="*/ 760 h 631"/>
                  <a:gd name="T6" fmla="*/ 34 w 173"/>
                  <a:gd name="T7" fmla="*/ 797 h 631"/>
                  <a:gd name="T8" fmla="*/ 32 w 173"/>
                  <a:gd name="T9" fmla="*/ 797 h 631"/>
                  <a:gd name="T10" fmla="*/ 32 w 173"/>
                  <a:gd name="T11" fmla="*/ 797 h 631"/>
                  <a:gd name="T12" fmla="*/ 34 w 173"/>
                  <a:gd name="T13" fmla="*/ 797 h 631"/>
                  <a:gd name="T14" fmla="*/ 34 w 173"/>
                  <a:gd name="T15" fmla="*/ 797 h 631"/>
                  <a:gd name="T16" fmla="*/ 34 w 173"/>
                  <a:gd name="T17" fmla="*/ 797 h 631"/>
                  <a:gd name="T18" fmla="*/ 34 w 173"/>
                  <a:gd name="T19" fmla="*/ 797 h 631"/>
                  <a:gd name="T20" fmla="*/ 34 w 173"/>
                  <a:gd name="T21" fmla="*/ 797 h 631"/>
                  <a:gd name="T22" fmla="*/ 0 w 173"/>
                  <a:gd name="T23" fmla="*/ 789 h 631"/>
                  <a:gd name="T24" fmla="*/ 0 w 173"/>
                  <a:gd name="T25" fmla="*/ 789 h 631"/>
                  <a:gd name="T26" fmla="*/ 0 w 173"/>
                  <a:gd name="T27" fmla="*/ 789 h 631"/>
                  <a:gd name="T28" fmla="*/ 0 w 173"/>
                  <a:gd name="T29" fmla="*/ 1022 h 631"/>
                  <a:gd name="T30" fmla="*/ 0 w 173"/>
                  <a:gd name="T31" fmla="*/ 1022 h 631"/>
                  <a:gd name="T32" fmla="*/ 0 w 173"/>
                  <a:gd name="T33" fmla="*/ 1020 h 631"/>
                  <a:gd name="T34" fmla="*/ 45 w 173"/>
                  <a:gd name="T35" fmla="*/ 964 h 631"/>
                  <a:gd name="T36" fmla="*/ 91 w 173"/>
                  <a:gd name="T37" fmla="*/ 939 h 631"/>
                  <a:gd name="T38" fmla="*/ 92 w 173"/>
                  <a:gd name="T39" fmla="*/ 939 h 631"/>
                  <a:gd name="T40" fmla="*/ 92 w 173"/>
                  <a:gd name="T41" fmla="*/ 938 h 631"/>
                  <a:gd name="T42" fmla="*/ 94 w 173"/>
                  <a:gd name="T43" fmla="*/ 938 h 631"/>
                  <a:gd name="T44" fmla="*/ 95 w 173"/>
                  <a:gd name="T45" fmla="*/ 936 h 631"/>
                  <a:gd name="T46" fmla="*/ 95 w 173"/>
                  <a:gd name="T47" fmla="*/ 936 h 631"/>
                  <a:gd name="T48" fmla="*/ 95 w 173"/>
                  <a:gd name="T49" fmla="*/ 936 h 631"/>
                  <a:gd name="T50" fmla="*/ 95 w 173"/>
                  <a:gd name="T51" fmla="*/ 935 h 631"/>
                  <a:gd name="T52" fmla="*/ 95 w 173"/>
                  <a:gd name="T53" fmla="*/ 935 h 631"/>
                  <a:gd name="T54" fmla="*/ 99 w 173"/>
                  <a:gd name="T55" fmla="*/ 931 h 631"/>
                  <a:gd name="T56" fmla="*/ 102 w 173"/>
                  <a:gd name="T57" fmla="*/ 928 h 631"/>
                  <a:gd name="T58" fmla="*/ 102 w 173"/>
                  <a:gd name="T59" fmla="*/ 928 h 631"/>
                  <a:gd name="T60" fmla="*/ 188 w 173"/>
                  <a:gd name="T61" fmla="*/ 858 h 631"/>
                  <a:gd name="T62" fmla="*/ 188 w 173"/>
                  <a:gd name="T63" fmla="*/ 857 h 631"/>
                  <a:gd name="T64" fmla="*/ 189 w 173"/>
                  <a:gd name="T65" fmla="*/ 857 h 631"/>
                  <a:gd name="T66" fmla="*/ 220 w 173"/>
                  <a:gd name="T67" fmla="*/ 844 h 631"/>
                  <a:gd name="T68" fmla="*/ 230 w 173"/>
                  <a:gd name="T69" fmla="*/ 836 h 631"/>
                  <a:gd name="T70" fmla="*/ 241 w 173"/>
                  <a:gd name="T71" fmla="*/ 820 h 631"/>
                  <a:gd name="T72" fmla="*/ 264 w 173"/>
                  <a:gd name="T73" fmla="*/ 753 h 631"/>
                  <a:gd name="T74" fmla="*/ 264 w 173"/>
                  <a:gd name="T75" fmla="*/ 753 h 631"/>
                  <a:gd name="T76" fmla="*/ 280 w 173"/>
                  <a:gd name="T77" fmla="*/ 722 h 631"/>
                  <a:gd name="T78" fmla="*/ 261 w 173"/>
                  <a:gd name="T79" fmla="*/ 722 h 631"/>
                  <a:gd name="T80" fmla="*/ 231 w 173"/>
                  <a:gd name="T81" fmla="*/ 722 h 631"/>
                  <a:gd name="T82" fmla="*/ 227 w 173"/>
                  <a:gd name="T83" fmla="*/ 722 h 631"/>
                  <a:gd name="T84" fmla="*/ 0 w 173"/>
                  <a:gd name="T85" fmla="*/ 100 h 631"/>
                  <a:gd name="T86" fmla="*/ 0 w 173"/>
                  <a:gd name="T87" fmla="*/ 107 h 631"/>
                  <a:gd name="T88" fmla="*/ 5 w 173"/>
                  <a:gd name="T89" fmla="*/ 105 h 631"/>
                  <a:gd name="T90" fmla="*/ 0 w 173"/>
                  <a:gd name="T91" fmla="*/ 100 h 631"/>
                  <a:gd name="T92" fmla="*/ 0 w 173"/>
                  <a:gd name="T93" fmla="*/ 0 h 631"/>
                  <a:gd name="T94" fmla="*/ 0 w 173"/>
                  <a:gd name="T95" fmla="*/ 21 h 631"/>
                  <a:gd name="T96" fmla="*/ 47 w 173"/>
                  <a:gd name="T97" fmla="*/ 50 h 631"/>
                  <a:gd name="T98" fmla="*/ 50 w 173"/>
                  <a:gd name="T99" fmla="*/ 53 h 631"/>
                  <a:gd name="T100" fmla="*/ 65 w 173"/>
                  <a:gd name="T101" fmla="*/ 62 h 631"/>
                  <a:gd name="T102" fmla="*/ 86 w 173"/>
                  <a:gd name="T103" fmla="*/ 36 h 631"/>
                  <a:gd name="T104" fmla="*/ 87 w 173"/>
                  <a:gd name="T105" fmla="*/ 32 h 631"/>
                  <a:gd name="T106" fmla="*/ 92 w 173"/>
                  <a:gd name="T107" fmla="*/ 8 h 631"/>
                  <a:gd name="T108" fmla="*/ 0 w 173"/>
                  <a:gd name="T109" fmla="*/ 0 h 631"/>
                  <a:gd name="T110" fmla="*/ 0 w 173"/>
                  <a:gd name="T111" fmla="*/ 0 h 631"/>
                  <a:gd name="T112" fmla="*/ 0 w 173"/>
                  <a:gd name="T113" fmla="*/ 0 h 63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73" h="631">
                    <a:moveTo>
                      <a:pt x="140" y="446"/>
                    </a:moveTo>
                    <a:cubicBezTo>
                      <a:pt x="111" y="446"/>
                      <a:pt x="82" y="448"/>
                      <a:pt x="57" y="463"/>
                    </a:cubicBezTo>
                    <a:cubicBezTo>
                      <a:pt x="54" y="465"/>
                      <a:pt x="51" y="466"/>
                      <a:pt x="48" y="469"/>
                    </a:cubicBezTo>
                    <a:cubicBezTo>
                      <a:pt x="39" y="475"/>
                      <a:pt x="28" y="484"/>
                      <a:pt x="21" y="492"/>
                    </a:cubicBezTo>
                    <a:cubicBezTo>
                      <a:pt x="20" y="492"/>
                      <a:pt x="20" y="492"/>
                      <a:pt x="20" y="492"/>
                    </a:cubicBezTo>
                    <a:cubicBezTo>
                      <a:pt x="20" y="492"/>
                      <a:pt x="20" y="492"/>
                      <a:pt x="20" y="492"/>
                    </a:cubicBezTo>
                    <a:cubicBezTo>
                      <a:pt x="20" y="492"/>
                      <a:pt x="21" y="492"/>
                      <a:pt x="21" y="492"/>
                    </a:cubicBezTo>
                    <a:cubicBezTo>
                      <a:pt x="21" y="492"/>
                      <a:pt x="21" y="492"/>
                      <a:pt x="21" y="492"/>
                    </a:cubicBezTo>
                    <a:cubicBezTo>
                      <a:pt x="21" y="492"/>
                      <a:pt x="21" y="492"/>
                      <a:pt x="21" y="492"/>
                    </a:cubicBezTo>
                    <a:cubicBezTo>
                      <a:pt x="21" y="492"/>
                      <a:pt x="21" y="492"/>
                      <a:pt x="21" y="492"/>
                    </a:cubicBezTo>
                    <a:cubicBezTo>
                      <a:pt x="21" y="492"/>
                      <a:pt x="21" y="492"/>
                      <a:pt x="21" y="492"/>
                    </a:cubicBezTo>
                    <a:cubicBezTo>
                      <a:pt x="14" y="491"/>
                      <a:pt x="7" y="489"/>
                      <a:pt x="0" y="487"/>
                    </a:cubicBezTo>
                    <a:cubicBezTo>
                      <a:pt x="0" y="487"/>
                      <a:pt x="0" y="487"/>
                      <a:pt x="0" y="487"/>
                    </a:cubicBezTo>
                    <a:cubicBezTo>
                      <a:pt x="0" y="487"/>
                      <a:pt x="0" y="487"/>
                      <a:pt x="0" y="487"/>
                    </a:cubicBezTo>
                    <a:cubicBezTo>
                      <a:pt x="0" y="631"/>
                      <a:pt x="0" y="631"/>
                      <a:pt x="0" y="631"/>
                    </a:cubicBezTo>
                    <a:cubicBezTo>
                      <a:pt x="0" y="631"/>
                      <a:pt x="0" y="631"/>
                      <a:pt x="0" y="631"/>
                    </a:cubicBezTo>
                    <a:cubicBezTo>
                      <a:pt x="0" y="630"/>
                      <a:pt x="0" y="630"/>
                      <a:pt x="0" y="630"/>
                    </a:cubicBezTo>
                    <a:cubicBezTo>
                      <a:pt x="11" y="617"/>
                      <a:pt x="19" y="597"/>
                      <a:pt x="28" y="595"/>
                    </a:cubicBezTo>
                    <a:cubicBezTo>
                      <a:pt x="38" y="592"/>
                      <a:pt x="41" y="596"/>
                      <a:pt x="56" y="580"/>
                    </a:cubicBezTo>
                    <a:cubicBezTo>
                      <a:pt x="57" y="580"/>
                      <a:pt x="57" y="580"/>
                      <a:pt x="57" y="580"/>
                    </a:cubicBezTo>
                    <a:cubicBezTo>
                      <a:pt x="57" y="579"/>
                      <a:pt x="57" y="579"/>
                      <a:pt x="57" y="579"/>
                    </a:cubicBezTo>
                    <a:cubicBezTo>
                      <a:pt x="57" y="579"/>
                      <a:pt x="58" y="579"/>
                      <a:pt x="58" y="579"/>
                    </a:cubicBezTo>
                    <a:cubicBezTo>
                      <a:pt x="58" y="579"/>
                      <a:pt x="58" y="578"/>
                      <a:pt x="59" y="578"/>
                    </a:cubicBezTo>
                    <a:cubicBezTo>
                      <a:pt x="59" y="578"/>
                      <a:pt x="59" y="578"/>
                      <a:pt x="59" y="578"/>
                    </a:cubicBezTo>
                    <a:cubicBezTo>
                      <a:pt x="59" y="578"/>
                      <a:pt x="59" y="578"/>
                      <a:pt x="59" y="578"/>
                    </a:cubicBezTo>
                    <a:cubicBezTo>
                      <a:pt x="59" y="578"/>
                      <a:pt x="59" y="577"/>
                      <a:pt x="59" y="577"/>
                    </a:cubicBezTo>
                    <a:cubicBezTo>
                      <a:pt x="59" y="577"/>
                      <a:pt x="59" y="577"/>
                      <a:pt x="59" y="577"/>
                    </a:cubicBezTo>
                    <a:cubicBezTo>
                      <a:pt x="60" y="577"/>
                      <a:pt x="61" y="576"/>
                      <a:pt x="61" y="575"/>
                    </a:cubicBezTo>
                    <a:cubicBezTo>
                      <a:pt x="62" y="575"/>
                      <a:pt x="62" y="574"/>
                      <a:pt x="63" y="573"/>
                    </a:cubicBezTo>
                    <a:cubicBezTo>
                      <a:pt x="63" y="573"/>
                      <a:pt x="63" y="573"/>
                      <a:pt x="63" y="573"/>
                    </a:cubicBezTo>
                    <a:cubicBezTo>
                      <a:pt x="85" y="550"/>
                      <a:pt x="99" y="535"/>
                      <a:pt x="116" y="530"/>
                    </a:cubicBezTo>
                    <a:cubicBezTo>
                      <a:pt x="116" y="530"/>
                      <a:pt x="116" y="529"/>
                      <a:pt x="116" y="529"/>
                    </a:cubicBezTo>
                    <a:cubicBezTo>
                      <a:pt x="117" y="529"/>
                      <a:pt x="117" y="529"/>
                      <a:pt x="117" y="529"/>
                    </a:cubicBezTo>
                    <a:cubicBezTo>
                      <a:pt x="129" y="526"/>
                      <a:pt x="131" y="525"/>
                      <a:pt x="136" y="521"/>
                    </a:cubicBezTo>
                    <a:cubicBezTo>
                      <a:pt x="137" y="520"/>
                      <a:pt x="139" y="518"/>
                      <a:pt x="142" y="516"/>
                    </a:cubicBezTo>
                    <a:cubicBezTo>
                      <a:pt x="145" y="514"/>
                      <a:pt x="147" y="510"/>
                      <a:pt x="149" y="506"/>
                    </a:cubicBezTo>
                    <a:cubicBezTo>
                      <a:pt x="155" y="494"/>
                      <a:pt x="157" y="477"/>
                      <a:pt x="163" y="465"/>
                    </a:cubicBezTo>
                    <a:cubicBezTo>
                      <a:pt x="163" y="465"/>
                      <a:pt x="163" y="465"/>
                      <a:pt x="163" y="465"/>
                    </a:cubicBezTo>
                    <a:cubicBezTo>
                      <a:pt x="166" y="460"/>
                      <a:pt x="169" y="453"/>
                      <a:pt x="173" y="446"/>
                    </a:cubicBezTo>
                    <a:cubicBezTo>
                      <a:pt x="169" y="446"/>
                      <a:pt x="165" y="446"/>
                      <a:pt x="161" y="446"/>
                    </a:cubicBezTo>
                    <a:cubicBezTo>
                      <a:pt x="155" y="446"/>
                      <a:pt x="149" y="446"/>
                      <a:pt x="143" y="446"/>
                    </a:cubicBezTo>
                    <a:cubicBezTo>
                      <a:pt x="142" y="446"/>
                      <a:pt x="141" y="446"/>
                      <a:pt x="140" y="446"/>
                    </a:cubicBezTo>
                    <a:moveTo>
                      <a:pt x="0" y="62"/>
                    </a:moveTo>
                    <a:cubicBezTo>
                      <a:pt x="0" y="66"/>
                      <a:pt x="0" y="66"/>
                      <a:pt x="0" y="66"/>
                    </a:cubicBezTo>
                    <a:cubicBezTo>
                      <a:pt x="1" y="66"/>
                      <a:pt x="2" y="66"/>
                      <a:pt x="3" y="65"/>
                    </a:cubicBezTo>
                    <a:cubicBezTo>
                      <a:pt x="2" y="64"/>
                      <a:pt x="1" y="63"/>
                      <a:pt x="0" y="62"/>
                    </a:cubicBezTo>
                    <a:moveTo>
                      <a:pt x="0" y="0"/>
                    </a:moveTo>
                    <a:cubicBezTo>
                      <a:pt x="0" y="13"/>
                      <a:pt x="0" y="13"/>
                      <a:pt x="0" y="13"/>
                    </a:cubicBezTo>
                    <a:cubicBezTo>
                      <a:pt x="8" y="13"/>
                      <a:pt x="19" y="21"/>
                      <a:pt x="29" y="31"/>
                    </a:cubicBezTo>
                    <a:cubicBezTo>
                      <a:pt x="30" y="31"/>
                      <a:pt x="31" y="32"/>
                      <a:pt x="31" y="33"/>
                    </a:cubicBezTo>
                    <a:cubicBezTo>
                      <a:pt x="35" y="37"/>
                      <a:pt x="38" y="38"/>
                      <a:pt x="40" y="38"/>
                    </a:cubicBezTo>
                    <a:cubicBezTo>
                      <a:pt x="47" y="38"/>
                      <a:pt x="50" y="27"/>
                      <a:pt x="53" y="22"/>
                    </a:cubicBezTo>
                    <a:cubicBezTo>
                      <a:pt x="53" y="21"/>
                      <a:pt x="54" y="21"/>
                      <a:pt x="54" y="20"/>
                    </a:cubicBezTo>
                    <a:cubicBezTo>
                      <a:pt x="57" y="17"/>
                      <a:pt x="58" y="11"/>
                      <a:pt x="57" y="5"/>
                    </a:cubicBezTo>
                    <a:cubicBezTo>
                      <a:pt x="39" y="2"/>
                      <a:pt x="19" y="0"/>
                      <a:pt x="0" y="0"/>
                    </a:cubicBezTo>
                    <a:cubicBezTo>
                      <a:pt x="0" y="0"/>
                      <a:pt x="0" y="0"/>
                      <a:pt x="0" y="0"/>
                    </a:cubicBezTo>
                    <a:cubicBezTo>
                      <a:pt x="0" y="0"/>
                      <a:pt x="0" y="0"/>
                      <a:pt x="0" y="0"/>
                    </a:cubicBezTo>
                  </a:path>
                </a:pathLst>
              </a:custGeom>
              <a:solidFill>
                <a:srgbClr val="20C12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19" name="Freeform 10"/>
              <p:cNvSpPr>
                <a:spLocks noEditPoints="1"/>
              </p:cNvSpPr>
              <p:nvPr/>
            </p:nvSpPr>
            <p:spPr bwMode="auto">
              <a:xfrm>
                <a:off x="4373" y="2539"/>
                <a:ext cx="280" cy="691"/>
              </a:xfrm>
              <a:custGeom>
                <a:avLst/>
                <a:gdLst>
                  <a:gd name="T0" fmla="*/ 34 w 173"/>
                  <a:gd name="T1" fmla="*/ 691 h 427"/>
                  <a:gd name="T2" fmla="*/ 34 w 173"/>
                  <a:gd name="T3" fmla="*/ 691 h 427"/>
                  <a:gd name="T4" fmla="*/ 34 w 173"/>
                  <a:gd name="T5" fmla="*/ 691 h 427"/>
                  <a:gd name="T6" fmla="*/ 34 w 173"/>
                  <a:gd name="T7" fmla="*/ 691 h 427"/>
                  <a:gd name="T8" fmla="*/ 34 w 173"/>
                  <a:gd name="T9" fmla="*/ 691 h 427"/>
                  <a:gd name="T10" fmla="*/ 34 w 173"/>
                  <a:gd name="T11" fmla="*/ 691 h 427"/>
                  <a:gd name="T12" fmla="*/ 78 w 173"/>
                  <a:gd name="T13" fmla="*/ 654 h 427"/>
                  <a:gd name="T14" fmla="*/ 34 w 173"/>
                  <a:gd name="T15" fmla="*/ 691 h 427"/>
                  <a:gd name="T16" fmla="*/ 32 w 173"/>
                  <a:gd name="T17" fmla="*/ 691 h 427"/>
                  <a:gd name="T18" fmla="*/ 32 w 173"/>
                  <a:gd name="T19" fmla="*/ 691 h 427"/>
                  <a:gd name="T20" fmla="*/ 32 w 173"/>
                  <a:gd name="T21" fmla="*/ 691 h 427"/>
                  <a:gd name="T22" fmla="*/ 34 w 173"/>
                  <a:gd name="T23" fmla="*/ 691 h 427"/>
                  <a:gd name="T24" fmla="*/ 78 w 173"/>
                  <a:gd name="T25" fmla="*/ 654 h 427"/>
                  <a:gd name="T26" fmla="*/ 231 w 173"/>
                  <a:gd name="T27" fmla="*/ 617 h 427"/>
                  <a:gd name="T28" fmla="*/ 261 w 173"/>
                  <a:gd name="T29" fmla="*/ 617 h 427"/>
                  <a:gd name="T30" fmla="*/ 280 w 173"/>
                  <a:gd name="T31" fmla="*/ 617 h 427"/>
                  <a:gd name="T32" fmla="*/ 280 w 173"/>
                  <a:gd name="T33" fmla="*/ 617 h 427"/>
                  <a:gd name="T34" fmla="*/ 261 w 173"/>
                  <a:gd name="T35" fmla="*/ 617 h 427"/>
                  <a:gd name="T36" fmla="*/ 231 w 173"/>
                  <a:gd name="T37" fmla="*/ 617 h 427"/>
                  <a:gd name="T38" fmla="*/ 5 w 173"/>
                  <a:gd name="T39" fmla="*/ 0 h 427"/>
                  <a:gd name="T40" fmla="*/ 0 w 173"/>
                  <a:gd name="T41" fmla="*/ 2 h 427"/>
                  <a:gd name="T42" fmla="*/ 0 w 173"/>
                  <a:gd name="T43" fmla="*/ 87 h 427"/>
                  <a:gd name="T44" fmla="*/ 0 w 173"/>
                  <a:gd name="T45" fmla="*/ 87 h 427"/>
                  <a:gd name="T46" fmla="*/ 0 w 173"/>
                  <a:gd name="T47" fmla="*/ 2 h 427"/>
                  <a:gd name="T48" fmla="*/ 5 w 173"/>
                  <a:gd name="T49" fmla="*/ 0 h 427"/>
                  <a:gd name="T50" fmla="*/ 5 w 173"/>
                  <a:gd name="T51" fmla="*/ 0 h 4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3" h="427">
                    <a:moveTo>
                      <a:pt x="21" y="427"/>
                    </a:moveTo>
                    <a:cubicBezTo>
                      <a:pt x="21" y="427"/>
                      <a:pt x="21" y="427"/>
                      <a:pt x="21" y="427"/>
                    </a:cubicBezTo>
                    <a:cubicBezTo>
                      <a:pt x="21" y="427"/>
                      <a:pt x="21" y="427"/>
                      <a:pt x="21" y="427"/>
                    </a:cubicBezTo>
                    <a:cubicBezTo>
                      <a:pt x="21" y="427"/>
                      <a:pt x="21" y="427"/>
                      <a:pt x="21" y="427"/>
                    </a:cubicBezTo>
                    <a:cubicBezTo>
                      <a:pt x="21" y="427"/>
                      <a:pt x="21" y="427"/>
                      <a:pt x="21" y="427"/>
                    </a:cubicBezTo>
                    <a:cubicBezTo>
                      <a:pt x="21" y="427"/>
                      <a:pt x="21" y="427"/>
                      <a:pt x="21" y="427"/>
                    </a:cubicBezTo>
                    <a:moveTo>
                      <a:pt x="48" y="404"/>
                    </a:moveTo>
                    <a:cubicBezTo>
                      <a:pt x="39" y="410"/>
                      <a:pt x="28" y="419"/>
                      <a:pt x="21" y="427"/>
                    </a:cubicBezTo>
                    <a:cubicBezTo>
                      <a:pt x="20" y="427"/>
                      <a:pt x="20" y="427"/>
                      <a:pt x="20" y="427"/>
                    </a:cubicBezTo>
                    <a:cubicBezTo>
                      <a:pt x="20" y="427"/>
                      <a:pt x="20" y="427"/>
                      <a:pt x="20" y="427"/>
                    </a:cubicBezTo>
                    <a:cubicBezTo>
                      <a:pt x="20" y="427"/>
                      <a:pt x="20" y="427"/>
                      <a:pt x="20" y="427"/>
                    </a:cubicBezTo>
                    <a:cubicBezTo>
                      <a:pt x="20" y="427"/>
                      <a:pt x="20" y="427"/>
                      <a:pt x="21" y="427"/>
                    </a:cubicBezTo>
                    <a:cubicBezTo>
                      <a:pt x="28" y="419"/>
                      <a:pt x="39" y="410"/>
                      <a:pt x="48" y="404"/>
                    </a:cubicBezTo>
                    <a:moveTo>
                      <a:pt x="143" y="381"/>
                    </a:moveTo>
                    <a:cubicBezTo>
                      <a:pt x="149" y="381"/>
                      <a:pt x="155" y="381"/>
                      <a:pt x="161" y="381"/>
                    </a:cubicBezTo>
                    <a:cubicBezTo>
                      <a:pt x="165" y="381"/>
                      <a:pt x="169" y="381"/>
                      <a:pt x="173" y="381"/>
                    </a:cubicBezTo>
                    <a:cubicBezTo>
                      <a:pt x="173" y="381"/>
                      <a:pt x="173" y="381"/>
                      <a:pt x="173" y="381"/>
                    </a:cubicBezTo>
                    <a:cubicBezTo>
                      <a:pt x="169" y="381"/>
                      <a:pt x="165" y="381"/>
                      <a:pt x="161" y="381"/>
                    </a:cubicBezTo>
                    <a:cubicBezTo>
                      <a:pt x="155" y="381"/>
                      <a:pt x="149" y="381"/>
                      <a:pt x="143" y="381"/>
                    </a:cubicBezTo>
                    <a:moveTo>
                      <a:pt x="3" y="0"/>
                    </a:moveTo>
                    <a:cubicBezTo>
                      <a:pt x="2" y="1"/>
                      <a:pt x="1" y="1"/>
                      <a:pt x="0" y="1"/>
                    </a:cubicBezTo>
                    <a:cubicBezTo>
                      <a:pt x="0" y="54"/>
                      <a:pt x="0" y="54"/>
                      <a:pt x="0" y="54"/>
                    </a:cubicBezTo>
                    <a:cubicBezTo>
                      <a:pt x="0" y="54"/>
                      <a:pt x="0" y="54"/>
                      <a:pt x="0" y="54"/>
                    </a:cubicBezTo>
                    <a:cubicBezTo>
                      <a:pt x="0" y="1"/>
                      <a:pt x="0" y="1"/>
                      <a:pt x="0" y="1"/>
                    </a:cubicBezTo>
                    <a:cubicBezTo>
                      <a:pt x="1" y="1"/>
                      <a:pt x="2" y="1"/>
                      <a:pt x="3" y="0"/>
                    </a:cubicBezTo>
                    <a:cubicBezTo>
                      <a:pt x="3" y="0"/>
                      <a:pt x="3" y="0"/>
                      <a:pt x="3"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0" name="Freeform 11"/>
              <p:cNvSpPr>
                <a:spLocks noEditPoints="1"/>
              </p:cNvSpPr>
              <p:nvPr/>
            </p:nvSpPr>
            <p:spPr bwMode="auto">
              <a:xfrm>
                <a:off x="4373" y="2416"/>
                <a:ext cx="264" cy="957"/>
              </a:xfrm>
              <a:custGeom>
                <a:avLst/>
                <a:gdLst>
                  <a:gd name="T0" fmla="*/ 92 w 163"/>
                  <a:gd name="T1" fmla="*/ 957 h 591"/>
                  <a:gd name="T2" fmla="*/ 91 w 163"/>
                  <a:gd name="T3" fmla="*/ 957 h 591"/>
                  <a:gd name="T4" fmla="*/ 92 w 163"/>
                  <a:gd name="T5" fmla="*/ 957 h 591"/>
                  <a:gd name="T6" fmla="*/ 94 w 163"/>
                  <a:gd name="T7" fmla="*/ 955 h 591"/>
                  <a:gd name="T8" fmla="*/ 92 w 163"/>
                  <a:gd name="T9" fmla="*/ 955 h 591"/>
                  <a:gd name="T10" fmla="*/ 94 w 163"/>
                  <a:gd name="T11" fmla="*/ 955 h 591"/>
                  <a:gd name="T12" fmla="*/ 96 w 163"/>
                  <a:gd name="T13" fmla="*/ 954 h 591"/>
                  <a:gd name="T14" fmla="*/ 96 w 163"/>
                  <a:gd name="T15" fmla="*/ 954 h 591"/>
                  <a:gd name="T16" fmla="*/ 96 w 163"/>
                  <a:gd name="T17" fmla="*/ 954 h 591"/>
                  <a:gd name="T18" fmla="*/ 96 w 163"/>
                  <a:gd name="T19" fmla="*/ 952 h 591"/>
                  <a:gd name="T20" fmla="*/ 96 w 163"/>
                  <a:gd name="T21" fmla="*/ 954 h 591"/>
                  <a:gd name="T22" fmla="*/ 96 w 163"/>
                  <a:gd name="T23" fmla="*/ 952 h 591"/>
                  <a:gd name="T24" fmla="*/ 99 w 163"/>
                  <a:gd name="T25" fmla="*/ 949 h 591"/>
                  <a:gd name="T26" fmla="*/ 96 w 163"/>
                  <a:gd name="T27" fmla="*/ 952 h 591"/>
                  <a:gd name="T28" fmla="*/ 99 w 163"/>
                  <a:gd name="T29" fmla="*/ 949 h 591"/>
                  <a:gd name="T30" fmla="*/ 188 w 163"/>
                  <a:gd name="T31" fmla="*/ 876 h 591"/>
                  <a:gd name="T32" fmla="*/ 102 w 163"/>
                  <a:gd name="T33" fmla="*/ 946 h 591"/>
                  <a:gd name="T34" fmla="*/ 188 w 163"/>
                  <a:gd name="T35" fmla="*/ 876 h 591"/>
                  <a:gd name="T36" fmla="*/ 220 w 163"/>
                  <a:gd name="T37" fmla="*/ 861 h 591"/>
                  <a:gd name="T38" fmla="*/ 189 w 163"/>
                  <a:gd name="T39" fmla="*/ 874 h 591"/>
                  <a:gd name="T40" fmla="*/ 220 w 163"/>
                  <a:gd name="T41" fmla="*/ 861 h 591"/>
                  <a:gd name="T42" fmla="*/ 264 w 163"/>
                  <a:gd name="T43" fmla="*/ 771 h 591"/>
                  <a:gd name="T44" fmla="*/ 241 w 163"/>
                  <a:gd name="T45" fmla="*/ 837 h 591"/>
                  <a:gd name="T46" fmla="*/ 264 w 163"/>
                  <a:gd name="T47" fmla="*/ 771 h 591"/>
                  <a:gd name="T48" fmla="*/ 86 w 163"/>
                  <a:gd name="T49" fmla="*/ 53 h 591"/>
                  <a:gd name="T50" fmla="*/ 65 w 163"/>
                  <a:gd name="T51" fmla="*/ 79 h 591"/>
                  <a:gd name="T52" fmla="*/ 65 w 163"/>
                  <a:gd name="T53" fmla="*/ 79 h 591"/>
                  <a:gd name="T54" fmla="*/ 86 w 163"/>
                  <a:gd name="T55" fmla="*/ 53 h 591"/>
                  <a:gd name="T56" fmla="*/ 0 w 163"/>
                  <a:gd name="T57" fmla="*/ 39 h 591"/>
                  <a:gd name="T58" fmla="*/ 0 w 163"/>
                  <a:gd name="T59" fmla="*/ 118 h 591"/>
                  <a:gd name="T60" fmla="*/ 5 w 163"/>
                  <a:gd name="T61" fmla="*/ 123 h 591"/>
                  <a:gd name="T62" fmla="*/ 5 w 163"/>
                  <a:gd name="T63" fmla="*/ 123 h 591"/>
                  <a:gd name="T64" fmla="*/ 5 w 163"/>
                  <a:gd name="T65" fmla="*/ 123 h 591"/>
                  <a:gd name="T66" fmla="*/ 0 w 163"/>
                  <a:gd name="T67" fmla="*/ 118 h 591"/>
                  <a:gd name="T68" fmla="*/ 0 w 163"/>
                  <a:gd name="T69" fmla="*/ 39 h 591"/>
                  <a:gd name="T70" fmla="*/ 47 w 163"/>
                  <a:gd name="T71" fmla="*/ 68 h 591"/>
                  <a:gd name="T72" fmla="*/ 0 w 163"/>
                  <a:gd name="T73" fmla="*/ 39 h 591"/>
                  <a:gd name="T74" fmla="*/ 0 w 163"/>
                  <a:gd name="T75" fmla="*/ 0 h 591"/>
                  <a:gd name="T76" fmla="*/ 0 w 163"/>
                  <a:gd name="T77" fmla="*/ 18 h 591"/>
                  <a:gd name="T78" fmla="*/ 0 w 163"/>
                  <a:gd name="T79" fmla="*/ 18 h 591"/>
                  <a:gd name="T80" fmla="*/ 0 w 163"/>
                  <a:gd name="T81" fmla="*/ 0 h 591"/>
                  <a:gd name="T82" fmla="*/ 0 w 163"/>
                  <a:gd name="T83" fmla="*/ 0 h 5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3" h="591">
                    <a:moveTo>
                      <a:pt x="57" y="591"/>
                    </a:moveTo>
                    <a:cubicBezTo>
                      <a:pt x="57" y="591"/>
                      <a:pt x="57" y="591"/>
                      <a:pt x="56" y="591"/>
                    </a:cubicBezTo>
                    <a:cubicBezTo>
                      <a:pt x="57" y="591"/>
                      <a:pt x="57" y="591"/>
                      <a:pt x="57" y="591"/>
                    </a:cubicBezTo>
                    <a:moveTo>
                      <a:pt x="58" y="590"/>
                    </a:moveTo>
                    <a:cubicBezTo>
                      <a:pt x="58" y="590"/>
                      <a:pt x="57" y="590"/>
                      <a:pt x="57" y="590"/>
                    </a:cubicBezTo>
                    <a:cubicBezTo>
                      <a:pt x="57" y="590"/>
                      <a:pt x="58" y="590"/>
                      <a:pt x="58" y="590"/>
                    </a:cubicBezTo>
                    <a:moveTo>
                      <a:pt x="59" y="589"/>
                    </a:moveTo>
                    <a:cubicBezTo>
                      <a:pt x="59" y="589"/>
                      <a:pt x="59" y="589"/>
                      <a:pt x="59" y="589"/>
                    </a:cubicBezTo>
                    <a:cubicBezTo>
                      <a:pt x="59" y="589"/>
                      <a:pt x="59" y="589"/>
                      <a:pt x="59" y="589"/>
                    </a:cubicBezTo>
                    <a:moveTo>
                      <a:pt x="59" y="588"/>
                    </a:moveTo>
                    <a:cubicBezTo>
                      <a:pt x="59" y="588"/>
                      <a:pt x="59" y="589"/>
                      <a:pt x="59" y="589"/>
                    </a:cubicBezTo>
                    <a:cubicBezTo>
                      <a:pt x="59" y="589"/>
                      <a:pt x="59" y="588"/>
                      <a:pt x="59" y="588"/>
                    </a:cubicBezTo>
                    <a:moveTo>
                      <a:pt x="61" y="586"/>
                    </a:moveTo>
                    <a:cubicBezTo>
                      <a:pt x="61" y="587"/>
                      <a:pt x="60" y="588"/>
                      <a:pt x="59" y="588"/>
                    </a:cubicBezTo>
                    <a:cubicBezTo>
                      <a:pt x="60" y="588"/>
                      <a:pt x="61" y="587"/>
                      <a:pt x="61" y="586"/>
                    </a:cubicBezTo>
                    <a:moveTo>
                      <a:pt x="116" y="541"/>
                    </a:moveTo>
                    <a:cubicBezTo>
                      <a:pt x="99" y="546"/>
                      <a:pt x="85" y="561"/>
                      <a:pt x="63" y="584"/>
                    </a:cubicBezTo>
                    <a:cubicBezTo>
                      <a:pt x="85" y="561"/>
                      <a:pt x="99" y="546"/>
                      <a:pt x="116" y="541"/>
                    </a:cubicBezTo>
                    <a:moveTo>
                      <a:pt x="136" y="532"/>
                    </a:moveTo>
                    <a:cubicBezTo>
                      <a:pt x="131" y="536"/>
                      <a:pt x="129" y="537"/>
                      <a:pt x="117" y="540"/>
                    </a:cubicBezTo>
                    <a:cubicBezTo>
                      <a:pt x="129" y="537"/>
                      <a:pt x="131" y="536"/>
                      <a:pt x="136" y="532"/>
                    </a:cubicBezTo>
                    <a:moveTo>
                      <a:pt x="163" y="476"/>
                    </a:moveTo>
                    <a:cubicBezTo>
                      <a:pt x="157" y="488"/>
                      <a:pt x="155" y="505"/>
                      <a:pt x="149" y="517"/>
                    </a:cubicBezTo>
                    <a:cubicBezTo>
                      <a:pt x="155" y="505"/>
                      <a:pt x="157" y="488"/>
                      <a:pt x="163" y="476"/>
                    </a:cubicBezTo>
                    <a:moveTo>
                      <a:pt x="53" y="33"/>
                    </a:moveTo>
                    <a:cubicBezTo>
                      <a:pt x="50" y="38"/>
                      <a:pt x="47" y="49"/>
                      <a:pt x="40" y="49"/>
                    </a:cubicBezTo>
                    <a:cubicBezTo>
                      <a:pt x="40" y="49"/>
                      <a:pt x="40" y="49"/>
                      <a:pt x="40" y="49"/>
                    </a:cubicBezTo>
                    <a:cubicBezTo>
                      <a:pt x="47" y="49"/>
                      <a:pt x="50" y="38"/>
                      <a:pt x="53" y="33"/>
                    </a:cubicBezTo>
                    <a:moveTo>
                      <a:pt x="0" y="24"/>
                    </a:moveTo>
                    <a:cubicBezTo>
                      <a:pt x="0" y="73"/>
                      <a:pt x="0" y="73"/>
                      <a:pt x="0" y="73"/>
                    </a:cubicBezTo>
                    <a:cubicBezTo>
                      <a:pt x="1" y="74"/>
                      <a:pt x="2" y="75"/>
                      <a:pt x="3" y="76"/>
                    </a:cubicBezTo>
                    <a:cubicBezTo>
                      <a:pt x="3" y="76"/>
                      <a:pt x="3" y="76"/>
                      <a:pt x="3" y="76"/>
                    </a:cubicBezTo>
                    <a:cubicBezTo>
                      <a:pt x="3" y="76"/>
                      <a:pt x="3" y="76"/>
                      <a:pt x="3" y="76"/>
                    </a:cubicBezTo>
                    <a:cubicBezTo>
                      <a:pt x="2" y="75"/>
                      <a:pt x="1" y="74"/>
                      <a:pt x="0" y="73"/>
                    </a:cubicBezTo>
                    <a:cubicBezTo>
                      <a:pt x="0" y="24"/>
                      <a:pt x="0" y="24"/>
                      <a:pt x="0" y="24"/>
                    </a:cubicBezTo>
                    <a:cubicBezTo>
                      <a:pt x="8" y="24"/>
                      <a:pt x="19" y="32"/>
                      <a:pt x="29" y="42"/>
                    </a:cubicBezTo>
                    <a:cubicBezTo>
                      <a:pt x="19" y="32"/>
                      <a:pt x="8" y="24"/>
                      <a:pt x="0" y="24"/>
                    </a:cubicBezTo>
                    <a:moveTo>
                      <a:pt x="0" y="0"/>
                    </a:moveTo>
                    <a:cubicBezTo>
                      <a:pt x="0" y="11"/>
                      <a:pt x="0" y="11"/>
                      <a:pt x="0" y="11"/>
                    </a:cubicBezTo>
                    <a:cubicBezTo>
                      <a:pt x="0" y="11"/>
                      <a:pt x="0" y="11"/>
                      <a:pt x="0" y="11"/>
                    </a:cubicBezTo>
                    <a:cubicBezTo>
                      <a:pt x="0" y="0"/>
                      <a:pt x="0" y="0"/>
                      <a:pt x="0" y="0"/>
                    </a:cubicBezTo>
                    <a:cubicBezTo>
                      <a:pt x="0" y="0"/>
                      <a:pt x="0" y="0"/>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1" name="Freeform 12"/>
              <p:cNvSpPr/>
              <p:nvPr/>
            </p:nvSpPr>
            <p:spPr bwMode="auto">
              <a:xfrm>
                <a:off x="4705" y="2563"/>
                <a:ext cx="147" cy="152"/>
              </a:xfrm>
              <a:custGeom>
                <a:avLst/>
                <a:gdLst>
                  <a:gd name="T0" fmla="*/ 23 w 91"/>
                  <a:gd name="T1" fmla="*/ 0 h 94"/>
                  <a:gd name="T2" fmla="*/ 21 w 91"/>
                  <a:gd name="T3" fmla="*/ 5 h 94"/>
                  <a:gd name="T4" fmla="*/ 16 w 91"/>
                  <a:gd name="T5" fmla="*/ 66 h 94"/>
                  <a:gd name="T6" fmla="*/ 2 w 91"/>
                  <a:gd name="T7" fmla="*/ 87 h 94"/>
                  <a:gd name="T8" fmla="*/ 2 w 91"/>
                  <a:gd name="T9" fmla="*/ 100 h 94"/>
                  <a:gd name="T10" fmla="*/ 15 w 91"/>
                  <a:gd name="T11" fmla="*/ 121 h 94"/>
                  <a:gd name="T12" fmla="*/ 27 w 91"/>
                  <a:gd name="T13" fmla="*/ 134 h 94"/>
                  <a:gd name="T14" fmla="*/ 66 w 91"/>
                  <a:gd name="T15" fmla="*/ 131 h 94"/>
                  <a:gd name="T16" fmla="*/ 66 w 91"/>
                  <a:gd name="T17" fmla="*/ 131 h 94"/>
                  <a:gd name="T18" fmla="*/ 66 w 91"/>
                  <a:gd name="T19" fmla="*/ 131 h 94"/>
                  <a:gd name="T20" fmla="*/ 66 w 91"/>
                  <a:gd name="T21" fmla="*/ 131 h 94"/>
                  <a:gd name="T22" fmla="*/ 66 w 91"/>
                  <a:gd name="T23" fmla="*/ 131 h 94"/>
                  <a:gd name="T24" fmla="*/ 84 w 91"/>
                  <a:gd name="T25" fmla="*/ 129 h 94"/>
                  <a:gd name="T26" fmla="*/ 87 w 91"/>
                  <a:gd name="T27" fmla="*/ 129 h 94"/>
                  <a:gd name="T28" fmla="*/ 87 w 91"/>
                  <a:gd name="T29" fmla="*/ 129 h 94"/>
                  <a:gd name="T30" fmla="*/ 81 w 91"/>
                  <a:gd name="T31" fmla="*/ 131 h 94"/>
                  <a:gd name="T32" fmla="*/ 68 w 91"/>
                  <a:gd name="T33" fmla="*/ 131 h 94"/>
                  <a:gd name="T34" fmla="*/ 66 w 91"/>
                  <a:gd name="T35" fmla="*/ 131 h 94"/>
                  <a:gd name="T36" fmla="*/ 68 w 91"/>
                  <a:gd name="T37" fmla="*/ 133 h 94"/>
                  <a:gd name="T38" fmla="*/ 74 w 91"/>
                  <a:gd name="T39" fmla="*/ 134 h 94"/>
                  <a:gd name="T40" fmla="*/ 74 w 91"/>
                  <a:gd name="T41" fmla="*/ 134 h 94"/>
                  <a:gd name="T42" fmla="*/ 74 w 91"/>
                  <a:gd name="T43" fmla="*/ 134 h 94"/>
                  <a:gd name="T44" fmla="*/ 76 w 91"/>
                  <a:gd name="T45" fmla="*/ 134 h 94"/>
                  <a:gd name="T46" fmla="*/ 120 w 91"/>
                  <a:gd name="T47" fmla="*/ 149 h 94"/>
                  <a:gd name="T48" fmla="*/ 120 w 91"/>
                  <a:gd name="T49" fmla="*/ 149 h 94"/>
                  <a:gd name="T50" fmla="*/ 120 w 91"/>
                  <a:gd name="T51" fmla="*/ 149 h 94"/>
                  <a:gd name="T52" fmla="*/ 147 w 91"/>
                  <a:gd name="T53" fmla="*/ 152 h 94"/>
                  <a:gd name="T54" fmla="*/ 92 w 91"/>
                  <a:gd name="T55" fmla="*/ 71 h 94"/>
                  <a:gd name="T56" fmla="*/ 23 w 91"/>
                  <a:gd name="T57" fmla="*/ 0 h 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1" h="94">
                    <a:moveTo>
                      <a:pt x="14" y="0"/>
                    </a:moveTo>
                    <a:cubicBezTo>
                      <a:pt x="14" y="1"/>
                      <a:pt x="14" y="2"/>
                      <a:pt x="13" y="3"/>
                    </a:cubicBezTo>
                    <a:cubicBezTo>
                      <a:pt x="11" y="19"/>
                      <a:pt x="12" y="30"/>
                      <a:pt x="10" y="41"/>
                    </a:cubicBezTo>
                    <a:cubicBezTo>
                      <a:pt x="9" y="48"/>
                      <a:pt x="3" y="50"/>
                      <a:pt x="1" y="54"/>
                    </a:cubicBezTo>
                    <a:cubicBezTo>
                      <a:pt x="0" y="56"/>
                      <a:pt x="0" y="59"/>
                      <a:pt x="1" y="62"/>
                    </a:cubicBezTo>
                    <a:cubicBezTo>
                      <a:pt x="2" y="65"/>
                      <a:pt x="5" y="69"/>
                      <a:pt x="9" y="75"/>
                    </a:cubicBezTo>
                    <a:cubicBezTo>
                      <a:pt x="12" y="78"/>
                      <a:pt x="15" y="81"/>
                      <a:pt x="17" y="83"/>
                    </a:cubicBezTo>
                    <a:cubicBezTo>
                      <a:pt x="25" y="83"/>
                      <a:pt x="32" y="82"/>
                      <a:pt x="41" y="81"/>
                    </a:cubicBezTo>
                    <a:cubicBezTo>
                      <a:pt x="41" y="81"/>
                      <a:pt x="41" y="81"/>
                      <a:pt x="41" y="81"/>
                    </a:cubicBezTo>
                    <a:cubicBezTo>
                      <a:pt x="41" y="81"/>
                      <a:pt x="41" y="81"/>
                      <a:pt x="41" y="81"/>
                    </a:cubicBezTo>
                    <a:cubicBezTo>
                      <a:pt x="41" y="81"/>
                      <a:pt x="41" y="81"/>
                      <a:pt x="41" y="81"/>
                    </a:cubicBezTo>
                    <a:cubicBezTo>
                      <a:pt x="41" y="81"/>
                      <a:pt x="41" y="81"/>
                      <a:pt x="41" y="81"/>
                    </a:cubicBezTo>
                    <a:cubicBezTo>
                      <a:pt x="45" y="81"/>
                      <a:pt x="48" y="80"/>
                      <a:pt x="52" y="80"/>
                    </a:cubicBezTo>
                    <a:cubicBezTo>
                      <a:pt x="53" y="80"/>
                      <a:pt x="53" y="80"/>
                      <a:pt x="54" y="80"/>
                    </a:cubicBezTo>
                    <a:cubicBezTo>
                      <a:pt x="54" y="80"/>
                      <a:pt x="54" y="80"/>
                      <a:pt x="54" y="80"/>
                    </a:cubicBezTo>
                    <a:cubicBezTo>
                      <a:pt x="54" y="80"/>
                      <a:pt x="52" y="80"/>
                      <a:pt x="50" y="81"/>
                    </a:cubicBezTo>
                    <a:cubicBezTo>
                      <a:pt x="47" y="81"/>
                      <a:pt x="44" y="81"/>
                      <a:pt x="42" y="81"/>
                    </a:cubicBezTo>
                    <a:cubicBezTo>
                      <a:pt x="42" y="81"/>
                      <a:pt x="41" y="81"/>
                      <a:pt x="41" y="81"/>
                    </a:cubicBezTo>
                    <a:cubicBezTo>
                      <a:pt x="42" y="82"/>
                      <a:pt x="42" y="82"/>
                      <a:pt x="42" y="82"/>
                    </a:cubicBezTo>
                    <a:cubicBezTo>
                      <a:pt x="43" y="82"/>
                      <a:pt x="45" y="83"/>
                      <a:pt x="46" y="83"/>
                    </a:cubicBezTo>
                    <a:cubicBezTo>
                      <a:pt x="46" y="83"/>
                      <a:pt x="46" y="83"/>
                      <a:pt x="46" y="83"/>
                    </a:cubicBezTo>
                    <a:cubicBezTo>
                      <a:pt x="46" y="83"/>
                      <a:pt x="46" y="83"/>
                      <a:pt x="46" y="83"/>
                    </a:cubicBezTo>
                    <a:cubicBezTo>
                      <a:pt x="46" y="83"/>
                      <a:pt x="47" y="83"/>
                      <a:pt x="47" y="83"/>
                    </a:cubicBezTo>
                    <a:cubicBezTo>
                      <a:pt x="56" y="87"/>
                      <a:pt x="65" y="90"/>
                      <a:pt x="74" y="92"/>
                    </a:cubicBezTo>
                    <a:cubicBezTo>
                      <a:pt x="74" y="92"/>
                      <a:pt x="74" y="92"/>
                      <a:pt x="74" y="92"/>
                    </a:cubicBezTo>
                    <a:cubicBezTo>
                      <a:pt x="74" y="92"/>
                      <a:pt x="74" y="92"/>
                      <a:pt x="74" y="92"/>
                    </a:cubicBezTo>
                    <a:cubicBezTo>
                      <a:pt x="80" y="93"/>
                      <a:pt x="86" y="94"/>
                      <a:pt x="91" y="94"/>
                    </a:cubicBezTo>
                    <a:cubicBezTo>
                      <a:pt x="81" y="77"/>
                      <a:pt x="70" y="60"/>
                      <a:pt x="57" y="44"/>
                    </a:cubicBezTo>
                    <a:cubicBezTo>
                      <a:pt x="44" y="28"/>
                      <a:pt x="30" y="14"/>
                      <a:pt x="14" y="0"/>
                    </a:cubicBezTo>
                  </a:path>
                </a:pathLst>
              </a:custGeom>
              <a:solidFill>
                <a:srgbClr val="20C12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2" name="Freeform 13"/>
              <p:cNvSpPr>
                <a:spLocks noEditPoints="1"/>
              </p:cNvSpPr>
              <p:nvPr/>
            </p:nvSpPr>
            <p:spPr bwMode="auto">
              <a:xfrm>
                <a:off x="4771" y="2694"/>
                <a:ext cx="81" cy="21"/>
              </a:xfrm>
              <a:custGeom>
                <a:avLst/>
                <a:gdLst>
                  <a:gd name="T0" fmla="*/ 53 w 50"/>
                  <a:gd name="T1" fmla="*/ 18 h 13"/>
                  <a:gd name="T2" fmla="*/ 81 w 50"/>
                  <a:gd name="T3" fmla="*/ 21 h 13"/>
                  <a:gd name="T4" fmla="*/ 81 w 50"/>
                  <a:gd name="T5" fmla="*/ 21 h 13"/>
                  <a:gd name="T6" fmla="*/ 53 w 50"/>
                  <a:gd name="T7" fmla="*/ 18 h 13"/>
                  <a:gd name="T8" fmla="*/ 10 w 50"/>
                  <a:gd name="T9" fmla="*/ 3 h 13"/>
                  <a:gd name="T10" fmla="*/ 53 w 50"/>
                  <a:gd name="T11" fmla="*/ 18 h 13"/>
                  <a:gd name="T12" fmla="*/ 10 w 50"/>
                  <a:gd name="T13" fmla="*/ 3 h 13"/>
                  <a:gd name="T14" fmla="*/ 8 w 50"/>
                  <a:gd name="T15" fmla="*/ 3 h 13"/>
                  <a:gd name="T16" fmla="*/ 8 w 50"/>
                  <a:gd name="T17" fmla="*/ 3 h 13"/>
                  <a:gd name="T18" fmla="*/ 8 w 50"/>
                  <a:gd name="T19" fmla="*/ 3 h 13"/>
                  <a:gd name="T20" fmla="*/ 0 w 50"/>
                  <a:gd name="T21" fmla="*/ 0 h 13"/>
                  <a:gd name="T22" fmla="*/ 0 w 50"/>
                  <a:gd name="T23" fmla="*/ 0 h 13"/>
                  <a:gd name="T24" fmla="*/ 2 w 50"/>
                  <a:gd name="T25" fmla="*/ 2 h 13"/>
                  <a:gd name="T26" fmla="*/ 0 w 50"/>
                  <a:gd name="T27" fmla="*/ 0 h 13"/>
                  <a:gd name="T28" fmla="*/ 0 w 50"/>
                  <a:gd name="T29" fmla="*/ 0 h 13"/>
                  <a:gd name="T30" fmla="*/ 0 w 50"/>
                  <a:gd name="T31" fmla="*/ 0 h 1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0" h="13">
                    <a:moveTo>
                      <a:pt x="33" y="11"/>
                    </a:moveTo>
                    <a:cubicBezTo>
                      <a:pt x="39" y="12"/>
                      <a:pt x="45" y="13"/>
                      <a:pt x="50" y="13"/>
                    </a:cubicBezTo>
                    <a:cubicBezTo>
                      <a:pt x="50" y="13"/>
                      <a:pt x="50" y="13"/>
                      <a:pt x="50" y="13"/>
                    </a:cubicBezTo>
                    <a:cubicBezTo>
                      <a:pt x="45" y="13"/>
                      <a:pt x="39" y="12"/>
                      <a:pt x="33" y="11"/>
                    </a:cubicBezTo>
                    <a:moveTo>
                      <a:pt x="6" y="2"/>
                    </a:moveTo>
                    <a:cubicBezTo>
                      <a:pt x="15" y="6"/>
                      <a:pt x="24" y="9"/>
                      <a:pt x="33" y="11"/>
                    </a:cubicBezTo>
                    <a:cubicBezTo>
                      <a:pt x="24" y="9"/>
                      <a:pt x="15" y="6"/>
                      <a:pt x="6" y="2"/>
                    </a:cubicBezTo>
                    <a:moveTo>
                      <a:pt x="5" y="2"/>
                    </a:moveTo>
                    <a:cubicBezTo>
                      <a:pt x="5" y="2"/>
                      <a:pt x="5" y="2"/>
                      <a:pt x="5" y="2"/>
                    </a:cubicBezTo>
                    <a:cubicBezTo>
                      <a:pt x="5" y="2"/>
                      <a:pt x="5" y="2"/>
                      <a:pt x="5" y="2"/>
                    </a:cubicBezTo>
                    <a:moveTo>
                      <a:pt x="0" y="0"/>
                    </a:moveTo>
                    <a:cubicBezTo>
                      <a:pt x="0" y="0"/>
                      <a:pt x="0" y="0"/>
                      <a:pt x="0" y="0"/>
                    </a:cubicBezTo>
                    <a:cubicBezTo>
                      <a:pt x="1" y="1"/>
                      <a:pt x="1" y="1"/>
                      <a:pt x="1" y="1"/>
                    </a:cubicBezTo>
                    <a:cubicBezTo>
                      <a:pt x="1" y="1"/>
                      <a:pt x="1" y="1"/>
                      <a:pt x="0" y="0"/>
                    </a:cubicBezTo>
                    <a:cubicBezTo>
                      <a:pt x="0" y="0"/>
                      <a:pt x="0" y="0"/>
                      <a:pt x="0" y="0"/>
                    </a:cubicBezTo>
                    <a:cubicBezTo>
                      <a:pt x="0" y="0"/>
                      <a:pt x="0" y="0"/>
                      <a:pt x="0"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3" name="Freeform 14"/>
              <p:cNvSpPr>
                <a:spLocks noEditPoints="1"/>
              </p:cNvSpPr>
              <p:nvPr/>
            </p:nvSpPr>
            <p:spPr bwMode="auto">
              <a:xfrm>
                <a:off x="4705" y="2563"/>
                <a:ext cx="92" cy="100"/>
              </a:xfrm>
              <a:custGeom>
                <a:avLst/>
                <a:gdLst>
                  <a:gd name="T0" fmla="*/ 2 w 57"/>
                  <a:gd name="T1" fmla="*/ 87 h 62"/>
                  <a:gd name="T2" fmla="*/ 2 w 57"/>
                  <a:gd name="T3" fmla="*/ 100 h 62"/>
                  <a:gd name="T4" fmla="*/ 2 w 57"/>
                  <a:gd name="T5" fmla="*/ 87 h 62"/>
                  <a:gd name="T6" fmla="*/ 23 w 57"/>
                  <a:gd name="T7" fmla="*/ 0 h 62"/>
                  <a:gd name="T8" fmla="*/ 21 w 57"/>
                  <a:gd name="T9" fmla="*/ 5 h 62"/>
                  <a:gd name="T10" fmla="*/ 23 w 57"/>
                  <a:gd name="T11" fmla="*/ 0 h 62"/>
                  <a:gd name="T12" fmla="*/ 92 w 57"/>
                  <a:gd name="T13" fmla="*/ 71 h 62"/>
                  <a:gd name="T14" fmla="*/ 23 w 57"/>
                  <a:gd name="T15" fmla="*/ 0 h 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62">
                    <a:moveTo>
                      <a:pt x="1" y="54"/>
                    </a:moveTo>
                    <a:cubicBezTo>
                      <a:pt x="0" y="56"/>
                      <a:pt x="0" y="59"/>
                      <a:pt x="1" y="62"/>
                    </a:cubicBezTo>
                    <a:cubicBezTo>
                      <a:pt x="0" y="59"/>
                      <a:pt x="0" y="56"/>
                      <a:pt x="1" y="54"/>
                    </a:cubicBezTo>
                    <a:moveTo>
                      <a:pt x="14" y="0"/>
                    </a:moveTo>
                    <a:cubicBezTo>
                      <a:pt x="14" y="1"/>
                      <a:pt x="14" y="2"/>
                      <a:pt x="13" y="3"/>
                    </a:cubicBezTo>
                    <a:cubicBezTo>
                      <a:pt x="14" y="2"/>
                      <a:pt x="14" y="1"/>
                      <a:pt x="14" y="0"/>
                    </a:cubicBezTo>
                    <a:cubicBezTo>
                      <a:pt x="30" y="14"/>
                      <a:pt x="44" y="28"/>
                      <a:pt x="57" y="44"/>
                    </a:cubicBezTo>
                    <a:cubicBezTo>
                      <a:pt x="44" y="28"/>
                      <a:pt x="30" y="14"/>
                      <a:pt x="14"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4" name="Freeform 15"/>
              <p:cNvSpPr/>
              <p:nvPr/>
            </p:nvSpPr>
            <p:spPr bwMode="auto">
              <a:xfrm>
                <a:off x="4825" y="2882"/>
                <a:ext cx="97" cy="230"/>
              </a:xfrm>
              <a:custGeom>
                <a:avLst/>
                <a:gdLst>
                  <a:gd name="T0" fmla="*/ 87 w 60"/>
                  <a:gd name="T1" fmla="*/ 0 h 142"/>
                  <a:gd name="T2" fmla="*/ 68 w 60"/>
                  <a:gd name="T3" fmla="*/ 11 h 142"/>
                  <a:gd name="T4" fmla="*/ 68 w 60"/>
                  <a:gd name="T5" fmla="*/ 11 h 142"/>
                  <a:gd name="T6" fmla="*/ 68 w 60"/>
                  <a:gd name="T7" fmla="*/ 11 h 142"/>
                  <a:gd name="T8" fmla="*/ 66 w 60"/>
                  <a:gd name="T9" fmla="*/ 11 h 142"/>
                  <a:gd name="T10" fmla="*/ 66 w 60"/>
                  <a:gd name="T11" fmla="*/ 11 h 142"/>
                  <a:gd name="T12" fmla="*/ 65 w 60"/>
                  <a:gd name="T13" fmla="*/ 13 h 142"/>
                  <a:gd name="T14" fmla="*/ 65 w 60"/>
                  <a:gd name="T15" fmla="*/ 13 h 142"/>
                  <a:gd name="T16" fmla="*/ 65 w 60"/>
                  <a:gd name="T17" fmla="*/ 13 h 142"/>
                  <a:gd name="T18" fmla="*/ 65 w 60"/>
                  <a:gd name="T19" fmla="*/ 13 h 142"/>
                  <a:gd name="T20" fmla="*/ 58 w 60"/>
                  <a:gd name="T21" fmla="*/ 15 h 142"/>
                  <a:gd name="T22" fmla="*/ 58 w 60"/>
                  <a:gd name="T23" fmla="*/ 15 h 142"/>
                  <a:gd name="T24" fmla="*/ 52 w 60"/>
                  <a:gd name="T25" fmla="*/ 19 h 142"/>
                  <a:gd name="T26" fmla="*/ 52 w 60"/>
                  <a:gd name="T27" fmla="*/ 19 h 142"/>
                  <a:gd name="T28" fmla="*/ 52 w 60"/>
                  <a:gd name="T29" fmla="*/ 19 h 142"/>
                  <a:gd name="T30" fmla="*/ 50 w 60"/>
                  <a:gd name="T31" fmla="*/ 19 h 142"/>
                  <a:gd name="T32" fmla="*/ 50 w 60"/>
                  <a:gd name="T33" fmla="*/ 21 h 142"/>
                  <a:gd name="T34" fmla="*/ 0 w 60"/>
                  <a:gd name="T35" fmla="*/ 58 h 142"/>
                  <a:gd name="T36" fmla="*/ 24 w 60"/>
                  <a:gd name="T37" fmla="*/ 89 h 142"/>
                  <a:gd name="T38" fmla="*/ 63 w 60"/>
                  <a:gd name="T39" fmla="*/ 170 h 142"/>
                  <a:gd name="T40" fmla="*/ 73 w 60"/>
                  <a:gd name="T41" fmla="*/ 207 h 142"/>
                  <a:gd name="T42" fmla="*/ 82 w 60"/>
                  <a:gd name="T43" fmla="*/ 230 h 142"/>
                  <a:gd name="T44" fmla="*/ 89 w 60"/>
                  <a:gd name="T45" fmla="*/ 198 h 142"/>
                  <a:gd name="T46" fmla="*/ 97 w 60"/>
                  <a:gd name="T47" fmla="*/ 100 h 142"/>
                  <a:gd name="T48" fmla="*/ 97 w 60"/>
                  <a:gd name="T49" fmla="*/ 89 h 142"/>
                  <a:gd name="T50" fmla="*/ 87 w 60"/>
                  <a:gd name="T51" fmla="*/ 0 h 1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 h="142">
                    <a:moveTo>
                      <a:pt x="54" y="0"/>
                    </a:moveTo>
                    <a:cubicBezTo>
                      <a:pt x="50" y="2"/>
                      <a:pt x="46" y="4"/>
                      <a:pt x="42" y="7"/>
                    </a:cubicBezTo>
                    <a:cubicBezTo>
                      <a:pt x="42" y="7"/>
                      <a:pt x="42" y="7"/>
                      <a:pt x="42" y="7"/>
                    </a:cubicBezTo>
                    <a:cubicBezTo>
                      <a:pt x="42" y="7"/>
                      <a:pt x="42" y="7"/>
                      <a:pt x="42" y="7"/>
                    </a:cubicBezTo>
                    <a:cubicBezTo>
                      <a:pt x="42" y="7"/>
                      <a:pt x="41" y="7"/>
                      <a:pt x="41" y="7"/>
                    </a:cubicBezTo>
                    <a:cubicBezTo>
                      <a:pt x="41" y="7"/>
                      <a:pt x="41" y="7"/>
                      <a:pt x="41" y="7"/>
                    </a:cubicBezTo>
                    <a:cubicBezTo>
                      <a:pt x="41" y="7"/>
                      <a:pt x="40" y="7"/>
                      <a:pt x="40" y="8"/>
                    </a:cubicBezTo>
                    <a:cubicBezTo>
                      <a:pt x="40" y="8"/>
                      <a:pt x="40" y="8"/>
                      <a:pt x="40" y="8"/>
                    </a:cubicBezTo>
                    <a:cubicBezTo>
                      <a:pt x="40" y="8"/>
                      <a:pt x="40" y="8"/>
                      <a:pt x="40" y="8"/>
                    </a:cubicBezTo>
                    <a:cubicBezTo>
                      <a:pt x="40" y="8"/>
                      <a:pt x="40" y="8"/>
                      <a:pt x="40" y="8"/>
                    </a:cubicBezTo>
                    <a:cubicBezTo>
                      <a:pt x="39" y="8"/>
                      <a:pt x="38" y="9"/>
                      <a:pt x="36" y="9"/>
                    </a:cubicBezTo>
                    <a:cubicBezTo>
                      <a:pt x="36" y="9"/>
                      <a:pt x="36" y="9"/>
                      <a:pt x="36" y="9"/>
                    </a:cubicBezTo>
                    <a:cubicBezTo>
                      <a:pt x="35" y="10"/>
                      <a:pt x="34" y="11"/>
                      <a:pt x="32" y="12"/>
                    </a:cubicBezTo>
                    <a:cubicBezTo>
                      <a:pt x="32" y="12"/>
                      <a:pt x="32" y="12"/>
                      <a:pt x="32" y="12"/>
                    </a:cubicBezTo>
                    <a:cubicBezTo>
                      <a:pt x="32" y="12"/>
                      <a:pt x="32" y="12"/>
                      <a:pt x="32" y="12"/>
                    </a:cubicBezTo>
                    <a:cubicBezTo>
                      <a:pt x="31" y="12"/>
                      <a:pt x="31" y="12"/>
                      <a:pt x="31" y="12"/>
                    </a:cubicBezTo>
                    <a:cubicBezTo>
                      <a:pt x="31" y="13"/>
                      <a:pt x="31" y="13"/>
                      <a:pt x="31" y="13"/>
                    </a:cubicBezTo>
                    <a:cubicBezTo>
                      <a:pt x="19" y="19"/>
                      <a:pt x="9" y="27"/>
                      <a:pt x="0" y="36"/>
                    </a:cubicBezTo>
                    <a:cubicBezTo>
                      <a:pt x="4" y="40"/>
                      <a:pt x="10" y="45"/>
                      <a:pt x="15" y="55"/>
                    </a:cubicBezTo>
                    <a:cubicBezTo>
                      <a:pt x="30" y="81"/>
                      <a:pt x="31" y="78"/>
                      <a:pt x="39" y="105"/>
                    </a:cubicBezTo>
                    <a:cubicBezTo>
                      <a:pt x="41" y="114"/>
                      <a:pt x="43" y="122"/>
                      <a:pt x="45" y="128"/>
                    </a:cubicBezTo>
                    <a:cubicBezTo>
                      <a:pt x="47" y="134"/>
                      <a:pt x="49" y="138"/>
                      <a:pt x="51" y="142"/>
                    </a:cubicBezTo>
                    <a:cubicBezTo>
                      <a:pt x="52" y="135"/>
                      <a:pt x="54" y="129"/>
                      <a:pt x="55" y="122"/>
                    </a:cubicBezTo>
                    <a:cubicBezTo>
                      <a:pt x="58" y="103"/>
                      <a:pt x="60" y="83"/>
                      <a:pt x="60" y="62"/>
                    </a:cubicBezTo>
                    <a:cubicBezTo>
                      <a:pt x="60" y="60"/>
                      <a:pt x="60" y="57"/>
                      <a:pt x="60" y="55"/>
                    </a:cubicBezTo>
                    <a:cubicBezTo>
                      <a:pt x="60" y="36"/>
                      <a:pt x="58" y="18"/>
                      <a:pt x="54" y="0"/>
                    </a:cubicBezTo>
                  </a:path>
                </a:pathLst>
              </a:custGeom>
              <a:solidFill>
                <a:srgbClr val="20C12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5" name="Freeform 16"/>
              <p:cNvSpPr>
                <a:spLocks noEditPoints="1"/>
              </p:cNvSpPr>
              <p:nvPr/>
            </p:nvSpPr>
            <p:spPr bwMode="auto">
              <a:xfrm>
                <a:off x="4825" y="2940"/>
                <a:ext cx="89" cy="172"/>
              </a:xfrm>
              <a:custGeom>
                <a:avLst/>
                <a:gdLst>
                  <a:gd name="T0" fmla="*/ 89 w 55"/>
                  <a:gd name="T1" fmla="*/ 140 h 106"/>
                  <a:gd name="T2" fmla="*/ 83 w 55"/>
                  <a:gd name="T3" fmla="*/ 172 h 106"/>
                  <a:gd name="T4" fmla="*/ 83 w 55"/>
                  <a:gd name="T5" fmla="*/ 172 h 106"/>
                  <a:gd name="T6" fmla="*/ 89 w 55"/>
                  <a:gd name="T7" fmla="*/ 140 h 106"/>
                  <a:gd name="T8" fmla="*/ 0 w 55"/>
                  <a:gd name="T9" fmla="*/ 0 h 106"/>
                  <a:gd name="T10" fmla="*/ 0 w 55"/>
                  <a:gd name="T11" fmla="*/ 0 h 106"/>
                  <a:gd name="T12" fmla="*/ 24 w 55"/>
                  <a:gd name="T13" fmla="*/ 31 h 106"/>
                  <a:gd name="T14" fmla="*/ 63 w 55"/>
                  <a:gd name="T15" fmla="*/ 112 h 106"/>
                  <a:gd name="T16" fmla="*/ 73 w 55"/>
                  <a:gd name="T17" fmla="*/ 149 h 106"/>
                  <a:gd name="T18" fmla="*/ 63 w 55"/>
                  <a:gd name="T19" fmla="*/ 112 h 106"/>
                  <a:gd name="T20" fmla="*/ 24 w 55"/>
                  <a:gd name="T21" fmla="*/ 31 h 106"/>
                  <a:gd name="T22" fmla="*/ 0 w 55"/>
                  <a:gd name="T23" fmla="*/ 0 h 1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 h="106">
                    <a:moveTo>
                      <a:pt x="55" y="86"/>
                    </a:moveTo>
                    <a:cubicBezTo>
                      <a:pt x="54" y="93"/>
                      <a:pt x="52" y="99"/>
                      <a:pt x="51" y="106"/>
                    </a:cubicBezTo>
                    <a:cubicBezTo>
                      <a:pt x="51" y="106"/>
                      <a:pt x="51" y="106"/>
                      <a:pt x="51" y="106"/>
                    </a:cubicBezTo>
                    <a:cubicBezTo>
                      <a:pt x="52" y="99"/>
                      <a:pt x="54" y="93"/>
                      <a:pt x="55" y="86"/>
                    </a:cubicBezTo>
                    <a:moveTo>
                      <a:pt x="0" y="0"/>
                    </a:moveTo>
                    <a:cubicBezTo>
                      <a:pt x="0" y="0"/>
                      <a:pt x="0" y="0"/>
                      <a:pt x="0" y="0"/>
                    </a:cubicBezTo>
                    <a:cubicBezTo>
                      <a:pt x="4" y="4"/>
                      <a:pt x="10" y="9"/>
                      <a:pt x="15" y="19"/>
                    </a:cubicBezTo>
                    <a:cubicBezTo>
                      <a:pt x="30" y="45"/>
                      <a:pt x="31" y="42"/>
                      <a:pt x="39" y="69"/>
                    </a:cubicBezTo>
                    <a:cubicBezTo>
                      <a:pt x="41" y="78"/>
                      <a:pt x="43" y="86"/>
                      <a:pt x="45" y="92"/>
                    </a:cubicBezTo>
                    <a:cubicBezTo>
                      <a:pt x="43" y="86"/>
                      <a:pt x="41" y="78"/>
                      <a:pt x="39" y="69"/>
                    </a:cubicBezTo>
                    <a:cubicBezTo>
                      <a:pt x="31" y="42"/>
                      <a:pt x="30" y="45"/>
                      <a:pt x="15" y="19"/>
                    </a:cubicBezTo>
                    <a:cubicBezTo>
                      <a:pt x="10" y="9"/>
                      <a:pt x="4" y="4"/>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6" name="Freeform 17"/>
              <p:cNvSpPr/>
              <p:nvPr/>
            </p:nvSpPr>
            <p:spPr bwMode="auto">
              <a:xfrm>
                <a:off x="4771" y="2693"/>
                <a:ext cx="21" cy="1"/>
              </a:xfrm>
              <a:custGeom>
                <a:avLst/>
                <a:gdLst>
                  <a:gd name="T0" fmla="*/ 21 w 13"/>
                  <a:gd name="T1" fmla="*/ 0 h 1"/>
                  <a:gd name="T2" fmla="*/ 18 w 13"/>
                  <a:gd name="T3" fmla="*/ 0 h 1"/>
                  <a:gd name="T4" fmla="*/ 0 w 13"/>
                  <a:gd name="T5" fmla="*/ 1 h 1"/>
                  <a:gd name="T6" fmla="*/ 0 w 13"/>
                  <a:gd name="T7" fmla="*/ 1 h 1"/>
                  <a:gd name="T8" fmla="*/ 2 w 13"/>
                  <a:gd name="T9" fmla="*/ 1 h 1"/>
                  <a:gd name="T10" fmla="*/ 15 w 13"/>
                  <a:gd name="T11" fmla="*/ 1 h 1"/>
                  <a:gd name="T12" fmla="*/ 21 w 13"/>
                  <a:gd name="T13" fmla="*/ 0 h 1"/>
                  <a:gd name="T14" fmla="*/ 21 w 13"/>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 h="1">
                    <a:moveTo>
                      <a:pt x="13" y="0"/>
                    </a:moveTo>
                    <a:cubicBezTo>
                      <a:pt x="12" y="0"/>
                      <a:pt x="12" y="0"/>
                      <a:pt x="11" y="0"/>
                    </a:cubicBezTo>
                    <a:cubicBezTo>
                      <a:pt x="7" y="0"/>
                      <a:pt x="4" y="1"/>
                      <a:pt x="0" y="1"/>
                    </a:cubicBezTo>
                    <a:cubicBezTo>
                      <a:pt x="0" y="1"/>
                      <a:pt x="0" y="1"/>
                      <a:pt x="0" y="1"/>
                    </a:cubicBezTo>
                    <a:cubicBezTo>
                      <a:pt x="0" y="1"/>
                      <a:pt x="1" y="1"/>
                      <a:pt x="1" y="1"/>
                    </a:cubicBezTo>
                    <a:cubicBezTo>
                      <a:pt x="3" y="1"/>
                      <a:pt x="6" y="1"/>
                      <a:pt x="9" y="1"/>
                    </a:cubicBezTo>
                    <a:cubicBezTo>
                      <a:pt x="11" y="0"/>
                      <a:pt x="13" y="0"/>
                      <a:pt x="13" y="0"/>
                    </a:cubicBezTo>
                    <a:cubicBezTo>
                      <a:pt x="13" y="0"/>
                      <a:pt x="13" y="0"/>
                      <a:pt x="13" y="0"/>
                    </a:cubicBezTo>
                  </a:path>
                </a:pathLst>
              </a:custGeom>
              <a:solidFill>
                <a:srgbClr val="FB921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7" name="Freeform 18"/>
              <p:cNvSpPr>
                <a:spLocks noEditPoints="1"/>
              </p:cNvSpPr>
              <p:nvPr/>
            </p:nvSpPr>
            <p:spPr bwMode="auto">
              <a:xfrm>
                <a:off x="4373" y="3156"/>
                <a:ext cx="231" cy="74"/>
              </a:xfrm>
              <a:custGeom>
                <a:avLst/>
                <a:gdLst>
                  <a:gd name="T0" fmla="*/ 32 w 143"/>
                  <a:gd name="T1" fmla="*/ 74 h 46"/>
                  <a:gd name="T2" fmla="*/ 34 w 143"/>
                  <a:gd name="T3" fmla="*/ 74 h 46"/>
                  <a:gd name="T4" fmla="*/ 34 w 143"/>
                  <a:gd name="T5" fmla="*/ 74 h 46"/>
                  <a:gd name="T6" fmla="*/ 32 w 143"/>
                  <a:gd name="T7" fmla="*/ 74 h 46"/>
                  <a:gd name="T8" fmla="*/ 0 w 143"/>
                  <a:gd name="T9" fmla="*/ 66 h 46"/>
                  <a:gd name="T10" fmla="*/ 0 w 143"/>
                  <a:gd name="T11" fmla="*/ 66 h 46"/>
                  <a:gd name="T12" fmla="*/ 34 w 143"/>
                  <a:gd name="T13" fmla="*/ 74 h 46"/>
                  <a:gd name="T14" fmla="*/ 0 w 143"/>
                  <a:gd name="T15" fmla="*/ 66 h 46"/>
                  <a:gd name="T16" fmla="*/ 226 w 143"/>
                  <a:gd name="T17" fmla="*/ 0 h 46"/>
                  <a:gd name="T18" fmla="*/ 92 w 143"/>
                  <a:gd name="T19" fmla="*/ 27 h 46"/>
                  <a:gd name="T20" fmla="*/ 78 w 143"/>
                  <a:gd name="T21" fmla="*/ 37 h 46"/>
                  <a:gd name="T22" fmla="*/ 92 w 143"/>
                  <a:gd name="T23" fmla="*/ 27 h 46"/>
                  <a:gd name="T24" fmla="*/ 226 w 143"/>
                  <a:gd name="T25" fmla="*/ 0 h 46"/>
                  <a:gd name="T26" fmla="*/ 231 w 143"/>
                  <a:gd name="T27" fmla="*/ 0 h 46"/>
                  <a:gd name="T28" fmla="*/ 226 w 143"/>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3" h="46">
                    <a:moveTo>
                      <a:pt x="20" y="46"/>
                    </a:moveTo>
                    <a:cubicBezTo>
                      <a:pt x="20" y="46"/>
                      <a:pt x="21" y="46"/>
                      <a:pt x="21" y="46"/>
                    </a:cubicBezTo>
                    <a:cubicBezTo>
                      <a:pt x="21" y="46"/>
                      <a:pt x="21" y="46"/>
                      <a:pt x="21" y="46"/>
                    </a:cubicBezTo>
                    <a:cubicBezTo>
                      <a:pt x="21" y="46"/>
                      <a:pt x="20" y="46"/>
                      <a:pt x="20" y="46"/>
                    </a:cubicBezTo>
                    <a:moveTo>
                      <a:pt x="0" y="41"/>
                    </a:moveTo>
                    <a:cubicBezTo>
                      <a:pt x="0" y="41"/>
                      <a:pt x="0" y="41"/>
                      <a:pt x="0" y="41"/>
                    </a:cubicBezTo>
                    <a:cubicBezTo>
                      <a:pt x="7" y="43"/>
                      <a:pt x="14" y="45"/>
                      <a:pt x="21" y="46"/>
                    </a:cubicBezTo>
                    <a:cubicBezTo>
                      <a:pt x="14" y="45"/>
                      <a:pt x="7" y="43"/>
                      <a:pt x="0" y="41"/>
                    </a:cubicBezTo>
                    <a:moveTo>
                      <a:pt x="140" y="0"/>
                    </a:moveTo>
                    <a:cubicBezTo>
                      <a:pt x="111" y="0"/>
                      <a:pt x="82" y="2"/>
                      <a:pt x="57" y="17"/>
                    </a:cubicBezTo>
                    <a:cubicBezTo>
                      <a:pt x="54" y="19"/>
                      <a:pt x="51" y="20"/>
                      <a:pt x="48" y="23"/>
                    </a:cubicBezTo>
                    <a:cubicBezTo>
                      <a:pt x="51" y="20"/>
                      <a:pt x="54" y="19"/>
                      <a:pt x="57" y="17"/>
                    </a:cubicBezTo>
                    <a:cubicBezTo>
                      <a:pt x="82" y="2"/>
                      <a:pt x="111" y="0"/>
                      <a:pt x="140" y="0"/>
                    </a:cubicBezTo>
                    <a:cubicBezTo>
                      <a:pt x="141" y="0"/>
                      <a:pt x="142" y="0"/>
                      <a:pt x="143" y="0"/>
                    </a:cubicBezTo>
                    <a:cubicBezTo>
                      <a:pt x="142" y="0"/>
                      <a:pt x="141" y="0"/>
                      <a:pt x="140"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8" name="Freeform 19"/>
              <p:cNvSpPr>
                <a:spLocks noEditPoints="1"/>
              </p:cNvSpPr>
              <p:nvPr/>
            </p:nvSpPr>
            <p:spPr bwMode="auto">
              <a:xfrm>
                <a:off x="4373" y="2539"/>
                <a:ext cx="314" cy="691"/>
              </a:xfrm>
              <a:custGeom>
                <a:avLst/>
                <a:gdLst>
                  <a:gd name="T0" fmla="*/ 0 w 194"/>
                  <a:gd name="T1" fmla="*/ 683 h 427"/>
                  <a:gd name="T2" fmla="*/ 34 w 194"/>
                  <a:gd name="T3" fmla="*/ 691 h 427"/>
                  <a:gd name="T4" fmla="*/ 32 w 194"/>
                  <a:gd name="T5" fmla="*/ 691 h 427"/>
                  <a:gd name="T6" fmla="*/ 34 w 194"/>
                  <a:gd name="T7" fmla="*/ 691 h 427"/>
                  <a:gd name="T8" fmla="*/ 92 w 194"/>
                  <a:gd name="T9" fmla="*/ 644 h 427"/>
                  <a:gd name="T10" fmla="*/ 231 w 194"/>
                  <a:gd name="T11" fmla="*/ 617 h 427"/>
                  <a:gd name="T12" fmla="*/ 280 w 194"/>
                  <a:gd name="T13" fmla="*/ 617 h 427"/>
                  <a:gd name="T14" fmla="*/ 277 w 194"/>
                  <a:gd name="T15" fmla="*/ 505 h 427"/>
                  <a:gd name="T16" fmla="*/ 186 w 194"/>
                  <a:gd name="T17" fmla="*/ 450 h 427"/>
                  <a:gd name="T18" fmla="*/ 121 w 194"/>
                  <a:gd name="T19" fmla="*/ 405 h 427"/>
                  <a:gd name="T20" fmla="*/ 11 w 194"/>
                  <a:gd name="T21" fmla="*/ 379 h 427"/>
                  <a:gd name="T22" fmla="*/ 11 w 194"/>
                  <a:gd name="T23" fmla="*/ 379 h 427"/>
                  <a:gd name="T24" fmla="*/ 11 w 194"/>
                  <a:gd name="T25" fmla="*/ 379 h 427"/>
                  <a:gd name="T26" fmla="*/ 8 w 194"/>
                  <a:gd name="T27" fmla="*/ 374 h 427"/>
                  <a:gd name="T28" fmla="*/ 0 w 194"/>
                  <a:gd name="T29" fmla="*/ 371 h 427"/>
                  <a:gd name="T30" fmla="*/ 0 w 194"/>
                  <a:gd name="T31" fmla="*/ 369 h 427"/>
                  <a:gd name="T32" fmla="*/ 0 w 194"/>
                  <a:gd name="T33" fmla="*/ 327 h 427"/>
                  <a:gd name="T34" fmla="*/ 0 w 194"/>
                  <a:gd name="T35" fmla="*/ 327 h 427"/>
                  <a:gd name="T36" fmla="*/ 10 w 194"/>
                  <a:gd name="T37" fmla="*/ 330 h 427"/>
                  <a:gd name="T38" fmla="*/ 26 w 194"/>
                  <a:gd name="T39" fmla="*/ 330 h 427"/>
                  <a:gd name="T40" fmla="*/ 0 w 194"/>
                  <a:gd name="T41" fmla="*/ 303 h 427"/>
                  <a:gd name="T42" fmla="*/ 0 w 194"/>
                  <a:gd name="T43" fmla="*/ 303 h 427"/>
                  <a:gd name="T44" fmla="*/ 0 w 194"/>
                  <a:gd name="T45" fmla="*/ 2 h 427"/>
                  <a:gd name="T46" fmla="*/ 23 w 194"/>
                  <a:gd name="T47" fmla="*/ 71 h 427"/>
                  <a:gd name="T48" fmla="*/ 36 w 194"/>
                  <a:gd name="T49" fmla="*/ 53 h 427"/>
                  <a:gd name="T50" fmla="*/ 36 w 194"/>
                  <a:gd name="T51" fmla="*/ 53 h 427"/>
                  <a:gd name="T52" fmla="*/ 36 w 194"/>
                  <a:gd name="T53" fmla="*/ 53 h 427"/>
                  <a:gd name="T54" fmla="*/ 36 w 194"/>
                  <a:gd name="T55" fmla="*/ 53 h 427"/>
                  <a:gd name="T56" fmla="*/ 36 w 194"/>
                  <a:gd name="T57" fmla="*/ 53 h 427"/>
                  <a:gd name="T58" fmla="*/ 36 w 194"/>
                  <a:gd name="T59" fmla="*/ 53 h 427"/>
                  <a:gd name="T60" fmla="*/ 36 w 194"/>
                  <a:gd name="T61" fmla="*/ 52 h 427"/>
                  <a:gd name="T62" fmla="*/ 36 w 194"/>
                  <a:gd name="T63" fmla="*/ 52 h 427"/>
                  <a:gd name="T64" fmla="*/ 36 w 194"/>
                  <a:gd name="T65" fmla="*/ 52 h 427"/>
                  <a:gd name="T66" fmla="*/ 36 w 194"/>
                  <a:gd name="T67" fmla="*/ 52 h 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4" h="427">
                    <a:moveTo>
                      <a:pt x="0" y="228"/>
                    </a:moveTo>
                    <a:cubicBezTo>
                      <a:pt x="0" y="422"/>
                      <a:pt x="0" y="422"/>
                      <a:pt x="0" y="422"/>
                    </a:cubicBezTo>
                    <a:cubicBezTo>
                      <a:pt x="7" y="424"/>
                      <a:pt x="14" y="426"/>
                      <a:pt x="21" y="427"/>
                    </a:cubicBezTo>
                    <a:cubicBezTo>
                      <a:pt x="21" y="427"/>
                      <a:pt x="21" y="427"/>
                      <a:pt x="21" y="427"/>
                    </a:cubicBezTo>
                    <a:cubicBezTo>
                      <a:pt x="21" y="427"/>
                      <a:pt x="21" y="427"/>
                      <a:pt x="21" y="427"/>
                    </a:cubicBezTo>
                    <a:cubicBezTo>
                      <a:pt x="21" y="427"/>
                      <a:pt x="20" y="427"/>
                      <a:pt x="20" y="427"/>
                    </a:cubicBezTo>
                    <a:cubicBezTo>
                      <a:pt x="20" y="427"/>
                      <a:pt x="20" y="427"/>
                      <a:pt x="20" y="427"/>
                    </a:cubicBezTo>
                    <a:cubicBezTo>
                      <a:pt x="20" y="427"/>
                      <a:pt x="20" y="427"/>
                      <a:pt x="21" y="427"/>
                    </a:cubicBezTo>
                    <a:cubicBezTo>
                      <a:pt x="28" y="419"/>
                      <a:pt x="39" y="410"/>
                      <a:pt x="48" y="404"/>
                    </a:cubicBezTo>
                    <a:cubicBezTo>
                      <a:pt x="51" y="401"/>
                      <a:pt x="54" y="400"/>
                      <a:pt x="57" y="398"/>
                    </a:cubicBezTo>
                    <a:cubicBezTo>
                      <a:pt x="82" y="383"/>
                      <a:pt x="111" y="381"/>
                      <a:pt x="140" y="381"/>
                    </a:cubicBezTo>
                    <a:cubicBezTo>
                      <a:pt x="141" y="381"/>
                      <a:pt x="142" y="381"/>
                      <a:pt x="143" y="381"/>
                    </a:cubicBezTo>
                    <a:cubicBezTo>
                      <a:pt x="149" y="381"/>
                      <a:pt x="155" y="381"/>
                      <a:pt x="161" y="381"/>
                    </a:cubicBezTo>
                    <a:cubicBezTo>
                      <a:pt x="165" y="381"/>
                      <a:pt x="169" y="381"/>
                      <a:pt x="173" y="381"/>
                    </a:cubicBezTo>
                    <a:cubicBezTo>
                      <a:pt x="181" y="366"/>
                      <a:pt x="190" y="349"/>
                      <a:pt x="190" y="344"/>
                    </a:cubicBezTo>
                    <a:cubicBezTo>
                      <a:pt x="190" y="338"/>
                      <a:pt x="194" y="325"/>
                      <a:pt x="171" y="312"/>
                    </a:cubicBezTo>
                    <a:cubicBezTo>
                      <a:pt x="167" y="309"/>
                      <a:pt x="163" y="308"/>
                      <a:pt x="160" y="306"/>
                    </a:cubicBezTo>
                    <a:cubicBezTo>
                      <a:pt x="145" y="300"/>
                      <a:pt x="137" y="301"/>
                      <a:pt x="115" y="278"/>
                    </a:cubicBezTo>
                    <a:cubicBezTo>
                      <a:pt x="115" y="278"/>
                      <a:pt x="115" y="278"/>
                      <a:pt x="115" y="278"/>
                    </a:cubicBezTo>
                    <a:cubicBezTo>
                      <a:pt x="99" y="260"/>
                      <a:pt x="86" y="253"/>
                      <a:pt x="75" y="250"/>
                    </a:cubicBezTo>
                    <a:cubicBezTo>
                      <a:pt x="68" y="248"/>
                      <a:pt x="61" y="247"/>
                      <a:pt x="54" y="247"/>
                    </a:cubicBezTo>
                    <a:cubicBezTo>
                      <a:pt x="39" y="247"/>
                      <a:pt x="16" y="241"/>
                      <a:pt x="7" y="234"/>
                    </a:cubicBezTo>
                    <a:cubicBezTo>
                      <a:pt x="7" y="234"/>
                      <a:pt x="7" y="234"/>
                      <a:pt x="7" y="234"/>
                    </a:cubicBezTo>
                    <a:cubicBezTo>
                      <a:pt x="7" y="234"/>
                      <a:pt x="7" y="234"/>
                      <a:pt x="7" y="234"/>
                    </a:cubicBezTo>
                    <a:cubicBezTo>
                      <a:pt x="7" y="234"/>
                      <a:pt x="7" y="234"/>
                      <a:pt x="7" y="234"/>
                    </a:cubicBezTo>
                    <a:cubicBezTo>
                      <a:pt x="7" y="234"/>
                      <a:pt x="7" y="234"/>
                      <a:pt x="7" y="234"/>
                    </a:cubicBezTo>
                    <a:cubicBezTo>
                      <a:pt x="7" y="234"/>
                      <a:pt x="7" y="234"/>
                      <a:pt x="7" y="234"/>
                    </a:cubicBezTo>
                    <a:cubicBezTo>
                      <a:pt x="6" y="233"/>
                      <a:pt x="5" y="232"/>
                      <a:pt x="5" y="231"/>
                    </a:cubicBezTo>
                    <a:cubicBezTo>
                      <a:pt x="5" y="231"/>
                      <a:pt x="5" y="231"/>
                      <a:pt x="4" y="231"/>
                    </a:cubicBezTo>
                    <a:cubicBezTo>
                      <a:pt x="4" y="229"/>
                      <a:pt x="2" y="229"/>
                      <a:pt x="0" y="229"/>
                    </a:cubicBezTo>
                    <a:cubicBezTo>
                      <a:pt x="0" y="228"/>
                      <a:pt x="0" y="228"/>
                      <a:pt x="0" y="228"/>
                    </a:cubicBezTo>
                    <a:cubicBezTo>
                      <a:pt x="0" y="228"/>
                      <a:pt x="0" y="228"/>
                      <a:pt x="0" y="228"/>
                    </a:cubicBezTo>
                    <a:moveTo>
                      <a:pt x="0" y="187"/>
                    </a:moveTo>
                    <a:cubicBezTo>
                      <a:pt x="0" y="202"/>
                      <a:pt x="0" y="202"/>
                      <a:pt x="0" y="202"/>
                    </a:cubicBezTo>
                    <a:cubicBezTo>
                      <a:pt x="0" y="202"/>
                      <a:pt x="0" y="202"/>
                      <a:pt x="0" y="202"/>
                    </a:cubicBezTo>
                    <a:cubicBezTo>
                      <a:pt x="0" y="202"/>
                      <a:pt x="0" y="202"/>
                      <a:pt x="0" y="202"/>
                    </a:cubicBezTo>
                    <a:cubicBezTo>
                      <a:pt x="1" y="203"/>
                      <a:pt x="3" y="204"/>
                      <a:pt x="5" y="204"/>
                    </a:cubicBezTo>
                    <a:cubicBezTo>
                      <a:pt x="5" y="204"/>
                      <a:pt x="6" y="204"/>
                      <a:pt x="6" y="204"/>
                    </a:cubicBezTo>
                    <a:cubicBezTo>
                      <a:pt x="9" y="204"/>
                      <a:pt x="11" y="205"/>
                      <a:pt x="14" y="205"/>
                    </a:cubicBezTo>
                    <a:cubicBezTo>
                      <a:pt x="15" y="205"/>
                      <a:pt x="15" y="205"/>
                      <a:pt x="16" y="204"/>
                    </a:cubicBezTo>
                    <a:cubicBezTo>
                      <a:pt x="19" y="204"/>
                      <a:pt x="20" y="203"/>
                      <a:pt x="19" y="200"/>
                    </a:cubicBezTo>
                    <a:cubicBezTo>
                      <a:pt x="17" y="196"/>
                      <a:pt x="7" y="189"/>
                      <a:pt x="0" y="187"/>
                    </a:cubicBezTo>
                    <a:cubicBezTo>
                      <a:pt x="0" y="187"/>
                      <a:pt x="0" y="187"/>
                      <a:pt x="0" y="187"/>
                    </a:cubicBezTo>
                    <a:cubicBezTo>
                      <a:pt x="0" y="187"/>
                      <a:pt x="0" y="187"/>
                      <a:pt x="0" y="187"/>
                    </a:cubicBezTo>
                    <a:moveTo>
                      <a:pt x="3" y="0"/>
                    </a:moveTo>
                    <a:cubicBezTo>
                      <a:pt x="2" y="1"/>
                      <a:pt x="1" y="1"/>
                      <a:pt x="0" y="1"/>
                    </a:cubicBezTo>
                    <a:cubicBezTo>
                      <a:pt x="0" y="54"/>
                      <a:pt x="0" y="54"/>
                      <a:pt x="0" y="54"/>
                    </a:cubicBezTo>
                    <a:cubicBezTo>
                      <a:pt x="5" y="51"/>
                      <a:pt x="10" y="48"/>
                      <a:pt x="14" y="44"/>
                    </a:cubicBezTo>
                    <a:cubicBezTo>
                      <a:pt x="17" y="41"/>
                      <a:pt x="20" y="37"/>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3"/>
                      <a:pt x="22" y="33"/>
                    </a:cubicBezTo>
                    <a:cubicBezTo>
                      <a:pt x="22" y="33"/>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2" y="32"/>
                      <a:pt x="22" y="32"/>
                      <a:pt x="22" y="32"/>
                    </a:cubicBezTo>
                    <a:cubicBezTo>
                      <a:pt x="26" y="21"/>
                      <a:pt x="13" y="10"/>
                      <a:pt x="3" y="0"/>
                    </a:cubicBezTo>
                  </a:path>
                </a:pathLst>
              </a:custGeom>
              <a:solidFill>
                <a:srgbClr val="64C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29" name="Freeform 20"/>
              <p:cNvSpPr>
                <a:spLocks noEditPoints="1"/>
              </p:cNvSpPr>
              <p:nvPr/>
            </p:nvSpPr>
            <p:spPr bwMode="auto">
              <a:xfrm>
                <a:off x="4373" y="2539"/>
                <a:ext cx="259" cy="495"/>
              </a:xfrm>
              <a:custGeom>
                <a:avLst/>
                <a:gdLst>
                  <a:gd name="T0" fmla="*/ 186 w 160"/>
                  <a:gd name="T1" fmla="*/ 450 h 306"/>
                  <a:gd name="T2" fmla="*/ 186 w 160"/>
                  <a:gd name="T3" fmla="*/ 450 h 306"/>
                  <a:gd name="T4" fmla="*/ 11 w 160"/>
                  <a:gd name="T5" fmla="*/ 379 h 306"/>
                  <a:gd name="T6" fmla="*/ 121 w 160"/>
                  <a:gd name="T7" fmla="*/ 404 h 306"/>
                  <a:gd name="T8" fmla="*/ 11 w 160"/>
                  <a:gd name="T9" fmla="*/ 379 h 306"/>
                  <a:gd name="T10" fmla="*/ 11 w 160"/>
                  <a:gd name="T11" fmla="*/ 379 h 306"/>
                  <a:gd name="T12" fmla="*/ 11 w 160"/>
                  <a:gd name="T13" fmla="*/ 379 h 306"/>
                  <a:gd name="T14" fmla="*/ 11 w 160"/>
                  <a:gd name="T15" fmla="*/ 379 h 306"/>
                  <a:gd name="T16" fmla="*/ 8 w 160"/>
                  <a:gd name="T17" fmla="*/ 374 h 306"/>
                  <a:gd name="T18" fmla="*/ 8 w 160"/>
                  <a:gd name="T19" fmla="*/ 374 h 306"/>
                  <a:gd name="T20" fmla="*/ 8 w 160"/>
                  <a:gd name="T21" fmla="*/ 330 h 306"/>
                  <a:gd name="T22" fmla="*/ 23 w 160"/>
                  <a:gd name="T23" fmla="*/ 332 h 306"/>
                  <a:gd name="T24" fmla="*/ 23 w 160"/>
                  <a:gd name="T25" fmla="*/ 332 h 306"/>
                  <a:gd name="T26" fmla="*/ 8 w 160"/>
                  <a:gd name="T27" fmla="*/ 330 h 306"/>
                  <a:gd name="T28" fmla="*/ 0 w 160"/>
                  <a:gd name="T29" fmla="*/ 87 h 306"/>
                  <a:gd name="T30" fmla="*/ 0 w 160"/>
                  <a:gd name="T31" fmla="*/ 303 h 306"/>
                  <a:gd name="T32" fmla="*/ 23 w 160"/>
                  <a:gd name="T33" fmla="*/ 71 h 306"/>
                  <a:gd name="T34" fmla="*/ 36 w 160"/>
                  <a:gd name="T35" fmla="*/ 53 h 306"/>
                  <a:gd name="T36" fmla="*/ 36 w 160"/>
                  <a:gd name="T37" fmla="*/ 53 h 306"/>
                  <a:gd name="T38" fmla="*/ 36 w 160"/>
                  <a:gd name="T39" fmla="*/ 53 h 306"/>
                  <a:gd name="T40" fmla="*/ 36 w 160"/>
                  <a:gd name="T41" fmla="*/ 53 h 306"/>
                  <a:gd name="T42" fmla="*/ 36 w 160"/>
                  <a:gd name="T43" fmla="*/ 53 h 306"/>
                  <a:gd name="T44" fmla="*/ 36 w 160"/>
                  <a:gd name="T45" fmla="*/ 53 h 306"/>
                  <a:gd name="T46" fmla="*/ 36 w 160"/>
                  <a:gd name="T47" fmla="*/ 53 h 306"/>
                  <a:gd name="T48" fmla="*/ 36 w 160"/>
                  <a:gd name="T49" fmla="*/ 52 h 306"/>
                  <a:gd name="T50" fmla="*/ 36 w 160"/>
                  <a:gd name="T51" fmla="*/ 52 h 306"/>
                  <a:gd name="T52" fmla="*/ 36 w 160"/>
                  <a:gd name="T53" fmla="*/ 52 h 306"/>
                  <a:gd name="T54" fmla="*/ 36 w 160"/>
                  <a:gd name="T55" fmla="*/ 52 h 306"/>
                  <a:gd name="T56" fmla="*/ 36 w 160"/>
                  <a:gd name="T57" fmla="*/ 52 h 306"/>
                  <a:gd name="T58" fmla="*/ 36 w 160"/>
                  <a:gd name="T59" fmla="*/ 52 h 306"/>
                  <a:gd name="T60" fmla="*/ 5 w 160"/>
                  <a:gd name="T61" fmla="*/ 0 h 306"/>
                  <a:gd name="T62" fmla="*/ 36 w 160"/>
                  <a:gd name="T63" fmla="*/ 52 h 3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0" h="306">
                    <a:moveTo>
                      <a:pt x="115" y="278"/>
                    </a:moveTo>
                    <a:cubicBezTo>
                      <a:pt x="115" y="278"/>
                      <a:pt x="115" y="278"/>
                      <a:pt x="115" y="278"/>
                    </a:cubicBezTo>
                    <a:cubicBezTo>
                      <a:pt x="137" y="301"/>
                      <a:pt x="145" y="300"/>
                      <a:pt x="160" y="306"/>
                    </a:cubicBezTo>
                    <a:cubicBezTo>
                      <a:pt x="145" y="300"/>
                      <a:pt x="137" y="301"/>
                      <a:pt x="115" y="278"/>
                    </a:cubicBezTo>
                    <a:cubicBezTo>
                      <a:pt x="115" y="278"/>
                      <a:pt x="115" y="278"/>
                      <a:pt x="115" y="278"/>
                    </a:cubicBezTo>
                    <a:moveTo>
                      <a:pt x="7" y="234"/>
                    </a:moveTo>
                    <a:cubicBezTo>
                      <a:pt x="16" y="241"/>
                      <a:pt x="39" y="247"/>
                      <a:pt x="54" y="247"/>
                    </a:cubicBezTo>
                    <a:cubicBezTo>
                      <a:pt x="61" y="247"/>
                      <a:pt x="68" y="248"/>
                      <a:pt x="75" y="250"/>
                    </a:cubicBezTo>
                    <a:cubicBezTo>
                      <a:pt x="68" y="248"/>
                      <a:pt x="61" y="247"/>
                      <a:pt x="54" y="247"/>
                    </a:cubicBezTo>
                    <a:cubicBezTo>
                      <a:pt x="39" y="247"/>
                      <a:pt x="16" y="241"/>
                      <a:pt x="7" y="234"/>
                    </a:cubicBezTo>
                    <a:moveTo>
                      <a:pt x="7" y="234"/>
                    </a:moveTo>
                    <a:cubicBezTo>
                      <a:pt x="7" y="234"/>
                      <a:pt x="7" y="234"/>
                      <a:pt x="7" y="234"/>
                    </a:cubicBezTo>
                    <a:cubicBezTo>
                      <a:pt x="7" y="234"/>
                      <a:pt x="7" y="234"/>
                      <a:pt x="7" y="234"/>
                    </a:cubicBezTo>
                    <a:moveTo>
                      <a:pt x="7" y="234"/>
                    </a:moveTo>
                    <a:cubicBezTo>
                      <a:pt x="7" y="234"/>
                      <a:pt x="7" y="234"/>
                      <a:pt x="7" y="234"/>
                    </a:cubicBezTo>
                    <a:cubicBezTo>
                      <a:pt x="7" y="234"/>
                      <a:pt x="7" y="234"/>
                      <a:pt x="7" y="234"/>
                    </a:cubicBezTo>
                    <a:moveTo>
                      <a:pt x="4" y="231"/>
                    </a:moveTo>
                    <a:cubicBezTo>
                      <a:pt x="5" y="231"/>
                      <a:pt x="5" y="231"/>
                      <a:pt x="5" y="231"/>
                    </a:cubicBezTo>
                    <a:cubicBezTo>
                      <a:pt x="5" y="232"/>
                      <a:pt x="6" y="233"/>
                      <a:pt x="7" y="234"/>
                    </a:cubicBezTo>
                    <a:cubicBezTo>
                      <a:pt x="6" y="233"/>
                      <a:pt x="5" y="232"/>
                      <a:pt x="5" y="231"/>
                    </a:cubicBezTo>
                    <a:cubicBezTo>
                      <a:pt x="5" y="231"/>
                      <a:pt x="5" y="231"/>
                      <a:pt x="4" y="231"/>
                    </a:cubicBezTo>
                    <a:moveTo>
                      <a:pt x="5" y="204"/>
                    </a:moveTo>
                    <a:cubicBezTo>
                      <a:pt x="5" y="204"/>
                      <a:pt x="6" y="204"/>
                      <a:pt x="6" y="204"/>
                    </a:cubicBezTo>
                    <a:cubicBezTo>
                      <a:pt x="9" y="204"/>
                      <a:pt x="11" y="205"/>
                      <a:pt x="14" y="205"/>
                    </a:cubicBezTo>
                    <a:cubicBezTo>
                      <a:pt x="15" y="205"/>
                      <a:pt x="15" y="205"/>
                      <a:pt x="16" y="204"/>
                    </a:cubicBezTo>
                    <a:cubicBezTo>
                      <a:pt x="15" y="205"/>
                      <a:pt x="15" y="205"/>
                      <a:pt x="14" y="205"/>
                    </a:cubicBezTo>
                    <a:cubicBezTo>
                      <a:pt x="11" y="205"/>
                      <a:pt x="9" y="204"/>
                      <a:pt x="6" y="204"/>
                    </a:cubicBezTo>
                    <a:cubicBezTo>
                      <a:pt x="6" y="204"/>
                      <a:pt x="5" y="204"/>
                      <a:pt x="5" y="204"/>
                    </a:cubicBezTo>
                    <a:moveTo>
                      <a:pt x="14" y="44"/>
                    </a:moveTo>
                    <a:cubicBezTo>
                      <a:pt x="10" y="48"/>
                      <a:pt x="5" y="51"/>
                      <a:pt x="0" y="54"/>
                    </a:cubicBezTo>
                    <a:cubicBezTo>
                      <a:pt x="0" y="187"/>
                      <a:pt x="0" y="187"/>
                      <a:pt x="0" y="187"/>
                    </a:cubicBezTo>
                    <a:cubicBezTo>
                      <a:pt x="0" y="187"/>
                      <a:pt x="0" y="187"/>
                      <a:pt x="0" y="187"/>
                    </a:cubicBezTo>
                    <a:cubicBezTo>
                      <a:pt x="0" y="54"/>
                      <a:pt x="0" y="54"/>
                      <a:pt x="0" y="54"/>
                    </a:cubicBezTo>
                    <a:cubicBezTo>
                      <a:pt x="5" y="51"/>
                      <a:pt x="10" y="48"/>
                      <a:pt x="14" y="44"/>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3"/>
                    </a:moveTo>
                    <a:cubicBezTo>
                      <a:pt x="22" y="33"/>
                      <a:pt x="22" y="33"/>
                      <a:pt x="22" y="33"/>
                    </a:cubicBezTo>
                    <a:cubicBezTo>
                      <a:pt x="22" y="33"/>
                      <a:pt x="22" y="33"/>
                      <a:pt x="22" y="33"/>
                    </a:cubicBezTo>
                    <a:moveTo>
                      <a:pt x="22" y="32"/>
                    </a:moveTo>
                    <a:cubicBezTo>
                      <a:pt x="22" y="32"/>
                      <a:pt x="22" y="33"/>
                      <a:pt x="22" y="33"/>
                    </a:cubicBezTo>
                    <a:cubicBezTo>
                      <a:pt x="22" y="33"/>
                      <a:pt x="22" y="32"/>
                      <a:pt x="22" y="32"/>
                    </a:cubicBezTo>
                    <a:moveTo>
                      <a:pt x="22" y="32"/>
                    </a:moveTo>
                    <a:cubicBezTo>
                      <a:pt x="22" y="32"/>
                      <a:pt x="22" y="32"/>
                      <a:pt x="22" y="32"/>
                    </a:cubicBezTo>
                    <a:cubicBezTo>
                      <a:pt x="22" y="32"/>
                      <a:pt x="22" y="32"/>
                      <a:pt x="22" y="32"/>
                    </a:cubicBezTo>
                    <a:moveTo>
                      <a:pt x="22" y="32"/>
                    </a:moveTo>
                    <a:cubicBezTo>
                      <a:pt x="22" y="32"/>
                      <a:pt x="22" y="32"/>
                      <a:pt x="22" y="32"/>
                    </a:cubicBezTo>
                    <a:cubicBezTo>
                      <a:pt x="22" y="32"/>
                      <a:pt x="22" y="32"/>
                      <a:pt x="22" y="32"/>
                    </a:cubicBezTo>
                    <a:moveTo>
                      <a:pt x="22" y="32"/>
                    </a:moveTo>
                    <a:cubicBezTo>
                      <a:pt x="22" y="32"/>
                      <a:pt x="22" y="32"/>
                      <a:pt x="22" y="32"/>
                    </a:cubicBezTo>
                    <a:cubicBezTo>
                      <a:pt x="22" y="32"/>
                      <a:pt x="22" y="32"/>
                      <a:pt x="22" y="32"/>
                    </a:cubicBezTo>
                    <a:moveTo>
                      <a:pt x="3" y="0"/>
                    </a:moveTo>
                    <a:cubicBezTo>
                      <a:pt x="3" y="0"/>
                      <a:pt x="3" y="0"/>
                      <a:pt x="3" y="0"/>
                    </a:cubicBezTo>
                    <a:cubicBezTo>
                      <a:pt x="13" y="10"/>
                      <a:pt x="26" y="21"/>
                      <a:pt x="22" y="32"/>
                    </a:cubicBezTo>
                    <a:cubicBezTo>
                      <a:pt x="26" y="21"/>
                      <a:pt x="13" y="10"/>
                      <a:pt x="3" y="0"/>
                    </a:cubicBezTo>
                  </a:path>
                </a:pathLst>
              </a:custGeom>
              <a:solidFill>
                <a:srgbClr val="308E3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0" name="Freeform 21"/>
              <p:cNvSpPr>
                <a:spLocks noEditPoints="1"/>
              </p:cNvSpPr>
              <p:nvPr/>
            </p:nvSpPr>
            <p:spPr bwMode="auto">
              <a:xfrm>
                <a:off x="4732" y="2694"/>
                <a:ext cx="180" cy="246"/>
              </a:xfrm>
              <a:custGeom>
                <a:avLst/>
                <a:gdLst>
                  <a:gd name="T0" fmla="*/ 143 w 111"/>
                  <a:gd name="T1" fmla="*/ 209 h 152"/>
                  <a:gd name="T2" fmla="*/ 92 w 111"/>
                  <a:gd name="T3" fmla="*/ 246 h 152"/>
                  <a:gd name="T4" fmla="*/ 92 w 111"/>
                  <a:gd name="T5" fmla="*/ 246 h 152"/>
                  <a:gd name="T6" fmla="*/ 143 w 111"/>
                  <a:gd name="T7" fmla="*/ 209 h 152"/>
                  <a:gd name="T8" fmla="*/ 144 w 111"/>
                  <a:gd name="T9" fmla="*/ 207 h 152"/>
                  <a:gd name="T10" fmla="*/ 143 w 111"/>
                  <a:gd name="T11" fmla="*/ 207 h 152"/>
                  <a:gd name="T12" fmla="*/ 144 w 111"/>
                  <a:gd name="T13" fmla="*/ 207 h 152"/>
                  <a:gd name="T14" fmla="*/ 144 w 111"/>
                  <a:gd name="T15" fmla="*/ 207 h 152"/>
                  <a:gd name="T16" fmla="*/ 144 w 111"/>
                  <a:gd name="T17" fmla="*/ 207 h 152"/>
                  <a:gd name="T18" fmla="*/ 144 w 111"/>
                  <a:gd name="T19" fmla="*/ 207 h 152"/>
                  <a:gd name="T20" fmla="*/ 151 w 111"/>
                  <a:gd name="T21" fmla="*/ 202 h 152"/>
                  <a:gd name="T22" fmla="*/ 151 w 111"/>
                  <a:gd name="T23" fmla="*/ 202 h 152"/>
                  <a:gd name="T24" fmla="*/ 151 w 111"/>
                  <a:gd name="T25" fmla="*/ 202 h 152"/>
                  <a:gd name="T26" fmla="*/ 157 w 111"/>
                  <a:gd name="T27" fmla="*/ 201 h 152"/>
                  <a:gd name="T28" fmla="*/ 157 w 111"/>
                  <a:gd name="T29" fmla="*/ 201 h 152"/>
                  <a:gd name="T30" fmla="*/ 157 w 111"/>
                  <a:gd name="T31" fmla="*/ 201 h 152"/>
                  <a:gd name="T32" fmla="*/ 157 w 111"/>
                  <a:gd name="T33" fmla="*/ 201 h 152"/>
                  <a:gd name="T34" fmla="*/ 157 w 111"/>
                  <a:gd name="T35" fmla="*/ 201 h 152"/>
                  <a:gd name="T36" fmla="*/ 157 w 111"/>
                  <a:gd name="T37" fmla="*/ 201 h 152"/>
                  <a:gd name="T38" fmla="*/ 159 w 111"/>
                  <a:gd name="T39" fmla="*/ 199 h 152"/>
                  <a:gd name="T40" fmla="*/ 159 w 111"/>
                  <a:gd name="T41" fmla="*/ 199 h 152"/>
                  <a:gd name="T42" fmla="*/ 159 w 111"/>
                  <a:gd name="T43" fmla="*/ 199 h 152"/>
                  <a:gd name="T44" fmla="*/ 161 w 111"/>
                  <a:gd name="T45" fmla="*/ 199 h 152"/>
                  <a:gd name="T46" fmla="*/ 161 w 111"/>
                  <a:gd name="T47" fmla="*/ 199 h 152"/>
                  <a:gd name="T48" fmla="*/ 161 w 111"/>
                  <a:gd name="T49" fmla="*/ 199 h 152"/>
                  <a:gd name="T50" fmla="*/ 180 w 111"/>
                  <a:gd name="T51" fmla="*/ 188 h 152"/>
                  <a:gd name="T52" fmla="*/ 161 w 111"/>
                  <a:gd name="T53" fmla="*/ 199 h 152"/>
                  <a:gd name="T54" fmla="*/ 180 w 111"/>
                  <a:gd name="T55" fmla="*/ 188 h 152"/>
                  <a:gd name="T56" fmla="*/ 180 w 111"/>
                  <a:gd name="T57" fmla="*/ 188 h 152"/>
                  <a:gd name="T58" fmla="*/ 41 w 111"/>
                  <a:gd name="T59" fmla="*/ 2 h 152"/>
                  <a:gd name="T60" fmla="*/ 47 w 111"/>
                  <a:gd name="T61" fmla="*/ 3 h 152"/>
                  <a:gd name="T62" fmla="*/ 41 w 111"/>
                  <a:gd name="T63" fmla="*/ 2 h 152"/>
                  <a:gd name="T64" fmla="*/ 39 w 111"/>
                  <a:gd name="T65" fmla="*/ 0 h 152"/>
                  <a:gd name="T66" fmla="*/ 0 w 111"/>
                  <a:gd name="T67" fmla="*/ 3 h 152"/>
                  <a:gd name="T68" fmla="*/ 0 w 111"/>
                  <a:gd name="T69" fmla="*/ 3 h 152"/>
                  <a:gd name="T70" fmla="*/ 39 w 111"/>
                  <a:gd name="T71" fmla="*/ 0 h 152"/>
                  <a:gd name="T72" fmla="*/ 39 w 111"/>
                  <a:gd name="T73" fmla="*/ 0 h 1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1" h="152">
                    <a:moveTo>
                      <a:pt x="88" y="129"/>
                    </a:moveTo>
                    <a:cubicBezTo>
                      <a:pt x="76" y="135"/>
                      <a:pt x="66" y="143"/>
                      <a:pt x="57" y="152"/>
                    </a:cubicBezTo>
                    <a:cubicBezTo>
                      <a:pt x="57" y="152"/>
                      <a:pt x="57" y="152"/>
                      <a:pt x="57" y="152"/>
                    </a:cubicBezTo>
                    <a:cubicBezTo>
                      <a:pt x="66" y="143"/>
                      <a:pt x="76" y="135"/>
                      <a:pt x="88" y="129"/>
                    </a:cubicBezTo>
                    <a:moveTo>
                      <a:pt x="89" y="128"/>
                    </a:moveTo>
                    <a:cubicBezTo>
                      <a:pt x="88" y="128"/>
                      <a:pt x="88" y="128"/>
                      <a:pt x="88" y="128"/>
                    </a:cubicBezTo>
                    <a:cubicBezTo>
                      <a:pt x="88" y="128"/>
                      <a:pt x="88" y="128"/>
                      <a:pt x="89" y="128"/>
                    </a:cubicBezTo>
                    <a:moveTo>
                      <a:pt x="89" y="128"/>
                    </a:moveTo>
                    <a:cubicBezTo>
                      <a:pt x="89" y="128"/>
                      <a:pt x="89" y="128"/>
                      <a:pt x="89" y="128"/>
                    </a:cubicBezTo>
                    <a:cubicBezTo>
                      <a:pt x="89" y="128"/>
                      <a:pt x="89" y="128"/>
                      <a:pt x="89" y="128"/>
                    </a:cubicBezTo>
                    <a:moveTo>
                      <a:pt x="93" y="125"/>
                    </a:moveTo>
                    <a:cubicBezTo>
                      <a:pt x="93" y="125"/>
                      <a:pt x="93" y="125"/>
                      <a:pt x="93" y="125"/>
                    </a:cubicBezTo>
                    <a:cubicBezTo>
                      <a:pt x="93" y="125"/>
                      <a:pt x="93" y="125"/>
                      <a:pt x="93" y="125"/>
                    </a:cubicBezTo>
                    <a:moveTo>
                      <a:pt x="97" y="124"/>
                    </a:moveTo>
                    <a:cubicBezTo>
                      <a:pt x="97" y="124"/>
                      <a:pt x="97" y="124"/>
                      <a:pt x="97" y="124"/>
                    </a:cubicBezTo>
                    <a:cubicBezTo>
                      <a:pt x="97" y="124"/>
                      <a:pt x="97" y="124"/>
                      <a:pt x="97" y="124"/>
                    </a:cubicBezTo>
                    <a:moveTo>
                      <a:pt x="97" y="124"/>
                    </a:moveTo>
                    <a:cubicBezTo>
                      <a:pt x="97" y="124"/>
                      <a:pt x="97" y="124"/>
                      <a:pt x="97" y="124"/>
                    </a:cubicBezTo>
                    <a:cubicBezTo>
                      <a:pt x="97" y="124"/>
                      <a:pt x="97" y="124"/>
                      <a:pt x="97" y="124"/>
                    </a:cubicBezTo>
                    <a:moveTo>
                      <a:pt x="98" y="123"/>
                    </a:moveTo>
                    <a:cubicBezTo>
                      <a:pt x="98" y="123"/>
                      <a:pt x="98" y="123"/>
                      <a:pt x="98" y="123"/>
                    </a:cubicBezTo>
                    <a:cubicBezTo>
                      <a:pt x="98" y="123"/>
                      <a:pt x="98" y="123"/>
                      <a:pt x="98" y="123"/>
                    </a:cubicBezTo>
                    <a:moveTo>
                      <a:pt x="99" y="123"/>
                    </a:moveTo>
                    <a:cubicBezTo>
                      <a:pt x="99" y="123"/>
                      <a:pt x="99" y="123"/>
                      <a:pt x="99" y="123"/>
                    </a:cubicBezTo>
                    <a:cubicBezTo>
                      <a:pt x="99" y="123"/>
                      <a:pt x="99" y="123"/>
                      <a:pt x="99" y="123"/>
                    </a:cubicBezTo>
                    <a:moveTo>
                      <a:pt x="111" y="116"/>
                    </a:moveTo>
                    <a:cubicBezTo>
                      <a:pt x="107" y="118"/>
                      <a:pt x="103" y="120"/>
                      <a:pt x="99" y="123"/>
                    </a:cubicBezTo>
                    <a:cubicBezTo>
                      <a:pt x="103" y="120"/>
                      <a:pt x="107" y="118"/>
                      <a:pt x="111" y="116"/>
                    </a:cubicBezTo>
                    <a:cubicBezTo>
                      <a:pt x="111" y="116"/>
                      <a:pt x="111" y="116"/>
                      <a:pt x="111" y="116"/>
                    </a:cubicBezTo>
                    <a:moveTo>
                      <a:pt x="25" y="1"/>
                    </a:moveTo>
                    <a:cubicBezTo>
                      <a:pt x="26" y="1"/>
                      <a:pt x="28" y="2"/>
                      <a:pt x="29" y="2"/>
                    </a:cubicBezTo>
                    <a:cubicBezTo>
                      <a:pt x="28" y="2"/>
                      <a:pt x="26" y="1"/>
                      <a:pt x="25" y="1"/>
                    </a:cubicBezTo>
                    <a:moveTo>
                      <a:pt x="24" y="0"/>
                    </a:moveTo>
                    <a:cubicBezTo>
                      <a:pt x="15" y="1"/>
                      <a:pt x="8" y="2"/>
                      <a:pt x="0" y="2"/>
                    </a:cubicBezTo>
                    <a:cubicBezTo>
                      <a:pt x="0" y="2"/>
                      <a:pt x="0" y="2"/>
                      <a:pt x="0" y="2"/>
                    </a:cubicBezTo>
                    <a:cubicBezTo>
                      <a:pt x="8" y="2"/>
                      <a:pt x="15" y="1"/>
                      <a:pt x="24" y="0"/>
                    </a:cubicBezTo>
                    <a:cubicBezTo>
                      <a:pt x="24" y="0"/>
                      <a:pt x="24" y="0"/>
                      <a:pt x="24" y="0"/>
                    </a:cubicBezTo>
                  </a:path>
                </a:pathLst>
              </a:custGeom>
              <a:solidFill>
                <a:srgbClr val="39C32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1" name="Freeform 22"/>
              <p:cNvSpPr/>
              <p:nvPr/>
            </p:nvSpPr>
            <p:spPr bwMode="auto">
              <a:xfrm>
                <a:off x="4732" y="2694"/>
                <a:ext cx="180" cy="246"/>
              </a:xfrm>
              <a:custGeom>
                <a:avLst/>
                <a:gdLst>
                  <a:gd name="T0" fmla="*/ 39 w 111"/>
                  <a:gd name="T1" fmla="*/ 0 h 152"/>
                  <a:gd name="T2" fmla="*/ 0 w 111"/>
                  <a:gd name="T3" fmla="*/ 3 h 152"/>
                  <a:gd name="T4" fmla="*/ 34 w 111"/>
                  <a:gd name="T5" fmla="*/ 62 h 152"/>
                  <a:gd name="T6" fmla="*/ 37 w 111"/>
                  <a:gd name="T7" fmla="*/ 139 h 152"/>
                  <a:gd name="T8" fmla="*/ 65 w 111"/>
                  <a:gd name="T9" fmla="*/ 214 h 152"/>
                  <a:gd name="T10" fmla="*/ 84 w 111"/>
                  <a:gd name="T11" fmla="*/ 241 h 152"/>
                  <a:gd name="T12" fmla="*/ 92 w 111"/>
                  <a:gd name="T13" fmla="*/ 246 h 152"/>
                  <a:gd name="T14" fmla="*/ 143 w 111"/>
                  <a:gd name="T15" fmla="*/ 209 h 152"/>
                  <a:gd name="T16" fmla="*/ 143 w 111"/>
                  <a:gd name="T17" fmla="*/ 207 h 152"/>
                  <a:gd name="T18" fmla="*/ 144 w 111"/>
                  <a:gd name="T19" fmla="*/ 207 h 152"/>
                  <a:gd name="T20" fmla="*/ 144 w 111"/>
                  <a:gd name="T21" fmla="*/ 207 h 152"/>
                  <a:gd name="T22" fmla="*/ 144 w 111"/>
                  <a:gd name="T23" fmla="*/ 207 h 152"/>
                  <a:gd name="T24" fmla="*/ 151 w 111"/>
                  <a:gd name="T25" fmla="*/ 202 h 152"/>
                  <a:gd name="T26" fmla="*/ 151 w 111"/>
                  <a:gd name="T27" fmla="*/ 202 h 152"/>
                  <a:gd name="T28" fmla="*/ 157 w 111"/>
                  <a:gd name="T29" fmla="*/ 201 h 152"/>
                  <a:gd name="T30" fmla="*/ 157 w 111"/>
                  <a:gd name="T31" fmla="*/ 201 h 152"/>
                  <a:gd name="T32" fmla="*/ 157 w 111"/>
                  <a:gd name="T33" fmla="*/ 201 h 152"/>
                  <a:gd name="T34" fmla="*/ 157 w 111"/>
                  <a:gd name="T35" fmla="*/ 201 h 152"/>
                  <a:gd name="T36" fmla="*/ 159 w 111"/>
                  <a:gd name="T37" fmla="*/ 199 h 152"/>
                  <a:gd name="T38" fmla="*/ 159 w 111"/>
                  <a:gd name="T39" fmla="*/ 199 h 152"/>
                  <a:gd name="T40" fmla="*/ 161 w 111"/>
                  <a:gd name="T41" fmla="*/ 199 h 152"/>
                  <a:gd name="T42" fmla="*/ 161 w 111"/>
                  <a:gd name="T43" fmla="*/ 199 h 152"/>
                  <a:gd name="T44" fmla="*/ 161 w 111"/>
                  <a:gd name="T45" fmla="*/ 199 h 152"/>
                  <a:gd name="T46" fmla="*/ 180 w 111"/>
                  <a:gd name="T47" fmla="*/ 188 h 152"/>
                  <a:gd name="T48" fmla="*/ 120 w 111"/>
                  <a:gd name="T49" fmla="*/ 21 h 152"/>
                  <a:gd name="T50" fmla="*/ 92 w 111"/>
                  <a:gd name="T51" fmla="*/ 18 h 152"/>
                  <a:gd name="T52" fmla="*/ 92 w 111"/>
                  <a:gd name="T53" fmla="*/ 18 h 152"/>
                  <a:gd name="T54" fmla="*/ 92 w 111"/>
                  <a:gd name="T55" fmla="*/ 18 h 152"/>
                  <a:gd name="T56" fmla="*/ 49 w 111"/>
                  <a:gd name="T57" fmla="*/ 3 h 152"/>
                  <a:gd name="T58" fmla="*/ 47 w 111"/>
                  <a:gd name="T59" fmla="*/ 3 h 152"/>
                  <a:gd name="T60" fmla="*/ 47 w 111"/>
                  <a:gd name="T61" fmla="*/ 3 h 152"/>
                  <a:gd name="T62" fmla="*/ 47 w 111"/>
                  <a:gd name="T63" fmla="*/ 3 h 152"/>
                  <a:gd name="T64" fmla="*/ 41 w 111"/>
                  <a:gd name="T65" fmla="*/ 2 h 152"/>
                  <a:gd name="T66" fmla="*/ 39 w 111"/>
                  <a:gd name="T67" fmla="*/ 0 h 152"/>
                  <a:gd name="T68" fmla="*/ 39 w 111"/>
                  <a:gd name="T69" fmla="*/ 0 h 1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1" h="152">
                    <a:moveTo>
                      <a:pt x="24" y="0"/>
                    </a:moveTo>
                    <a:cubicBezTo>
                      <a:pt x="15" y="1"/>
                      <a:pt x="8" y="2"/>
                      <a:pt x="0" y="2"/>
                    </a:cubicBezTo>
                    <a:cubicBezTo>
                      <a:pt x="15" y="17"/>
                      <a:pt x="22" y="20"/>
                      <a:pt x="21" y="38"/>
                    </a:cubicBezTo>
                    <a:cubicBezTo>
                      <a:pt x="20" y="59"/>
                      <a:pt x="23" y="62"/>
                      <a:pt x="23" y="86"/>
                    </a:cubicBezTo>
                    <a:cubicBezTo>
                      <a:pt x="23" y="110"/>
                      <a:pt x="33" y="113"/>
                      <a:pt x="40" y="132"/>
                    </a:cubicBezTo>
                    <a:cubicBezTo>
                      <a:pt x="43" y="142"/>
                      <a:pt x="47" y="145"/>
                      <a:pt x="52" y="149"/>
                    </a:cubicBezTo>
                    <a:cubicBezTo>
                      <a:pt x="54" y="150"/>
                      <a:pt x="55" y="151"/>
                      <a:pt x="57" y="152"/>
                    </a:cubicBezTo>
                    <a:cubicBezTo>
                      <a:pt x="66" y="143"/>
                      <a:pt x="76" y="135"/>
                      <a:pt x="88" y="129"/>
                    </a:cubicBezTo>
                    <a:cubicBezTo>
                      <a:pt x="88" y="129"/>
                      <a:pt x="88" y="129"/>
                      <a:pt x="88" y="128"/>
                    </a:cubicBezTo>
                    <a:cubicBezTo>
                      <a:pt x="88" y="128"/>
                      <a:pt x="88" y="128"/>
                      <a:pt x="89" y="128"/>
                    </a:cubicBezTo>
                    <a:cubicBezTo>
                      <a:pt x="89" y="128"/>
                      <a:pt x="89" y="128"/>
                      <a:pt x="89" y="128"/>
                    </a:cubicBezTo>
                    <a:cubicBezTo>
                      <a:pt x="89" y="128"/>
                      <a:pt x="89" y="128"/>
                      <a:pt x="89" y="128"/>
                    </a:cubicBezTo>
                    <a:cubicBezTo>
                      <a:pt x="91" y="127"/>
                      <a:pt x="92" y="126"/>
                      <a:pt x="93" y="125"/>
                    </a:cubicBezTo>
                    <a:cubicBezTo>
                      <a:pt x="93" y="125"/>
                      <a:pt x="93" y="125"/>
                      <a:pt x="93" y="125"/>
                    </a:cubicBezTo>
                    <a:cubicBezTo>
                      <a:pt x="95" y="125"/>
                      <a:pt x="96" y="124"/>
                      <a:pt x="97" y="124"/>
                    </a:cubicBezTo>
                    <a:cubicBezTo>
                      <a:pt x="97" y="124"/>
                      <a:pt x="97" y="124"/>
                      <a:pt x="97" y="124"/>
                    </a:cubicBezTo>
                    <a:cubicBezTo>
                      <a:pt x="97" y="124"/>
                      <a:pt x="97" y="124"/>
                      <a:pt x="97" y="124"/>
                    </a:cubicBezTo>
                    <a:cubicBezTo>
                      <a:pt x="97" y="124"/>
                      <a:pt x="97" y="124"/>
                      <a:pt x="97" y="124"/>
                    </a:cubicBezTo>
                    <a:cubicBezTo>
                      <a:pt x="97" y="123"/>
                      <a:pt x="98" y="123"/>
                      <a:pt x="98" y="123"/>
                    </a:cubicBezTo>
                    <a:cubicBezTo>
                      <a:pt x="98" y="123"/>
                      <a:pt x="98" y="123"/>
                      <a:pt x="98" y="123"/>
                    </a:cubicBezTo>
                    <a:cubicBezTo>
                      <a:pt x="98" y="123"/>
                      <a:pt x="99" y="123"/>
                      <a:pt x="99" y="123"/>
                    </a:cubicBezTo>
                    <a:cubicBezTo>
                      <a:pt x="99" y="123"/>
                      <a:pt x="99" y="123"/>
                      <a:pt x="99" y="123"/>
                    </a:cubicBezTo>
                    <a:cubicBezTo>
                      <a:pt x="99" y="123"/>
                      <a:pt x="99" y="123"/>
                      <a:pt x="99" y="123"/>
                    </a:cubicBezTo>
                    <a:cubicBezTo>
                      <a:pt x="103" y="120"/>
                      <a:pt x="107" y="118"/>
                      <a:pt x="111" y="116"/>
                    </a:cubicBezTo>
                    <a:cubicBezTo>
                      <a:pt x="105" y="80"/>
                      <a:pt x="92" y="45"/>
                      <a:pt x="74" y="13"/>
                    </a:cubicBezTo>
                    <a:cubicBezTo>
                      <a:pt x="69" y="13"/>
                      <a:pt x="63" y="12"/>
                      <a:pt x="57" y="11"/>
                    </a:cubicBezTo>
                    <a:cubicBezTo>
                      <a:pt x="57" y="11"/>
                      <a:pt x="57" y="11"/>
                      <a:pt x="57" y="11"/>
                    </a:cubicBezTo>
                    <a:cubicBezTo>
                      <a:pt x="57" y="11"/>
                      <a:pt x="57" y="11"/>
                      <a:pt x="57" y="11"/>
                    </a:cubicBezTo>
                    <a:cubicBezTo>
                      <a:pt x="48" y="9"/>
                      <a:pt x="39" y="6"/>
                      <a:pt x="30" y="2"/>
                    </a:cubicBezTo>
                    <a:cubicBezTo>
                      <a:pt x="30" y="2"/>
                      <a:pt x="29" y="2"/>
                      <a:pt x="29" y="2"/>
                    </a:cubicBezTo>
                    <a:cubicBezTo>
                      <a:pt x="29" y="2"/>
                      <a:pt x="29" y="2"/>
                      <a:pt x="29" y="2"/>
                    </a:cubicBezTo>
                    <a:cubicBezTo>
                      <a:pt x="29" y="2"/>
                      <a:pt x="29" y="2"/>
                      <a:pt x="29" y="2"/>
                    </a:cubicBezTo>
                    <a:cubicBezTo>
                      <a:pt x="28" y="2"/>
                      <a:pt x="26" y="1"/>
                      <a:pt x="25" y="1"/>
                    </a:cubicBezTo>
                    <a:cubicBezTo>
                      <a:pt x="25" y="1"/>
                      <a:pt x="25" y="1"/>
                      <a:pt x="24" y="0"/>
                    </a:cubicBezTo>
                    <a:cubicBezTo>
                      <a:pt x="24" y="0"/>
                      <a:pt x="24" y="0"/>
                      <a:pt x="24" y="0"/>
                    </a:cubicBezTo>
                  </a:path>
                </a:pathLst>
              </a:custGeom>
              <a:solidFill>
                <a:srgbClr val="64C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2" name="Freeform 23"/>
              <p:cNvSpPr/>
              <p:nvPr/>
            </p:nvSpPr>
            <p:spPr bwMode="auto">
              <a:xfrm>
                <a:off x="4816" y="2935"/>
                <a:ext cx="9" cy="5"/>
              </a:xfrm>
              <a:custGeom>
                <a:avLst/>
                <a:gdLst>
                  <a:gd name="T0" fmla="*/ 0 w 5"/>
                  <a:gd name="T1" fmla="*/ 0 h 3"/>
                  <a:gd name="T2" fmla="*/ 9 w 5"/>
                  <a:gd name="T3" fmla="*/ 5 h 3"/>
                  <a:gd name="T4" fmla="*/ 9 w 5"/>
                  <a:gd name="T5" fmla="*/ 5 h 3"/>
                  <a:gd name="T6" fmla="*/ 9 w 5"/>
                  <a:gd name="T7" fmla="*/ 5 h 3"/>
                  <a:gd name="T8" fmla="*/ 0 w 5"/>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3">
                    <a:moveTo>
                      <a:pt x="0" y="0"/>
                    </a:moveTo>
                    <a:cubicBezTo>
                      <a:pt x="2" y="1"/>
                      <a:pt x="3" y="2"/>
                      <a:pt x="5" y="3"/>
                    </a:cubicBezTo>
                    <a:cubicBezTo>
                      <a:pt x="5" y="3"/>
                      <a:pt x="5" y="3"/>
                      <a:pt x="5" y="3"/>
                    </a:cubicBezTo>
                    <a:cubicBezTo>
                      <a:pt x="5" y="3"/>
                      <a:pt x="5" y="3"/>
                      <a:pt x="5" y="3"/>
                    </a:cubicBezTo>
                    <a:cubicBezTo>
                      <a:pt x="3" y="2"/>
                      <a:pt x="2" y="1"/>
                      <a:pt x="0" y="0"/>
                    </a:cubicBezTo>
                  </a:path>
                </a:pathLst>
              </a:custGeom>
              <a:solidFill>
                <a:srgbClr val="308E3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3" name="Freeform 24"/>
              <p:cNvSpPr>
                <a:spLocks noEditPoints="1"/>
              </p:cNvSpPr>
              <p:nvPr/>
            </p:nvSpPr>
            <p:spPr bwMode="auto">
              <a:xfrm>
                <a:off x="4373" y="2409"/>
                <a:ext cx="573" cy="1148"/>
              </a:xfrm>
              <a:custGeom>
                <a:avLst/>
                <a:gdLst>
                  <a:gd name="T0" fmla="*/ 354 w 354"/>
                  <a:gd name="T1" fmla="*/ 154 h 709"/>
                  <a:gd name="T2" fmla="*/ 479 w 354"/>
                  <a:gd name="T3" fmla="*/ 306 h 709"/>
                  <a:gd name="T4" fmla="*/ 549 w 354"/>
                  <a:gd name="T5" fmla="*/ 562 h 709"/>
                  <a:gd name="T6" fmla="*/ 549 w 354"/>
                  <a:gd name="T7" fmla="*/ 573 h 709"/>
                  <a:gd name="T8" fmla="*/ 541 w 354"/>
                  <a:gd name="T9" fmla="*/ 670 h 709"/>
                  <a:gd name="T10" fmla="*/ 534 w 354"/>
                  <a:gd name="T11" fmla="*/ 703 h 709"/>
                  <a:gd name="T12" fmla="*/ 524 w 354"/>
                  <a:gd name="T13" fmla="*/ 680 h 709"/>
                  <a:gd name="T14" fmla="*/ 476 w 354"/>
                  <a:gd name="T15" fmla="*/ 562 h 709"/>
                  <a:gd name="T16" fmla="*/ 444 w 354"/>
                  <a:gd name="T17" fmla="*/ 526 h 709"/>
                  <a:gd name="T18" fmla="*/ 397 w 354"/>
                  <a:gd name="T19" fmla="*/ 424 h 709"/>
                  <a:gd name="T20" fmla="*/ 359 w 354"/>
                  <a:gd name="T21" fmla="*/ 288 h 709"/>
                  <a:gd name="T22" fmla="*/ 333 w 354"/>
                  <a:gd name="T23" fmla="*/ 254 h 709"/>
                  <a:gd name="T24" fmla="*/ 348 w 354"/>
                  <a:gd name="T25" fmla="*/ 220 h 709"/>
                  <a:gd name="T26" fmla="*/ 0 w 354"/>
                  <a:gd name="T27" fmla="*/ 0 h 709"/>
                  <a:gd name="T28" fmla="*/ 0 w 354"/>
                  <a:gd name="T29" fmla="*/ 24 h 709"/>
                  <a:gd name="T30" fmla="*/ 87 w 354"/>
                  <a:gd name="T31" fmla="*/ 57 h 709"/>
                  <a:gd name="T32" fmla="*/ 65 w 354"/>
                  <a:gd name="T33" fmla="*/ 86 h 709"/>
                  <a:gd name="T34" fmla="*/ 65 w 354"/>
                  <a:gd name="T35" fmla="*/ 86 h 709"/>
                  <a:gd name="T36" fmla="*/ 47 w 354"/>
                  <a:gd name="T37" fmla="*/ 74 h 709"/>
                  <a:gd name="T38" fmla="*/ 0 w 354"/>
                  <a:gd name="T39" fmla="*/ 125 h 709"/>
                  <a:gd name="T40" fmla="*/ 36 w 354"/>
                  <a:gd name="T41" fmla="*/ 181 h 709"/>
                  <a:gd name="T42" fmla="*/ 36 w 354"/>
                  <a:gd name="T43" fmla="*/ 181 h 709"/>
                  <a:gd name="T44" fmla="*/ 36 w 354"/>
                  <a:gd name="T45" fmla="*/ 181 h 709"/>
                  <a:gd name="T46" fmla="*/ 36 w 354"/>
                  <a:gd name="T47" fmla="*/ 181 h 709"/>
                  <a:gd name="T48" fmla="*/ 36 w 354"/>
                  <a:gd name="T49" fmla="*/ 183 h 709"/>
                  <a:gd name="T50" fmla="*/ 36 w 354"/>
                  <a:gd name="T51" fmla="*/ 183 h 709"/>
                  <a:gd name="T52" fmla="*/ 36 w 354"/>
                  <a:gd name="T53" fmla="*/ 183 h 709"/>
                  <a:gd name="T54" fmla="*/ 36 w 354"/>
                  <a:gd name="T55" fmla="*/ 183 h 709"/>
                  <a:gd name="T56" fmla="*/ 36 w 354"/>
                  <a:gd name="T57" fmla="*/ 183 h 709"/>
                  <a:gd name="T58" fmla="*/ 36 w 354"/>
                  <a:gd name="T59" fmla="*/ 183 h 709"/>
                  <a:gd name="T60" fmla="*/ 23 w 354"/>
                  <a:gd name="T61" fmla="*/ 201 h 709"/>
                  <a:gd name="T62" fmla="*/ 0 w 354"/>
                  <a:gd name="T63" fmla="*/ 432 h 709"/>
                  <a:gd name="T64" fmla="*/ 26 w 354"/>
                  <a:gd name="T65" fmla="*/ 460 h 709"/>
                  <a:gd name="T66" fmla="*/ 10 w 354"/>
                  <a:gd name="T67" fmla="*/ 460 h 709"/>
                  <a:gd name="T68" fmla="*/ 0 w 354"/>
                  <a:gd name="T69" fmla="*/ 457 h 709"/>
                  <a:gd name="T70" fmla="*/ 6 w 354"/>
                  <a:gd name="T71" fmla="*/ 504 h 709"/>
                  <a:gd name="T72" fmla="*/ 11 w 354"/>
                  <a:gd name="T73" fmla="*/ 508 h 709"/>
                  <a:gd name="T74" fmla="*/ 11 w 354"/>
                  <a:gd name="T75" fmla="*/ 508 h 709"/>
                  <a:gd name="T76" fmla="*/ 11 w 354"/>
                  <a:gd name="T77" fmla="*/ 508 h 709"/>
                  <a:gd name="T78" fmla="*/ 87 w 354"/>
                  <a:gd name="T79" fmla="*/ 529 h 709"/>
                  <a:gd name="T80" fmla="*/ 186 w 354"/>
                  <a:gd name="T81" fmla="*/ 580 h 709"/>
                  <a:gd name="T82" fmla="*/ 259 w 354"/>
                  <a:gd name="T83" fmla="*/ 625 h 709"/>
                  <a:gd name="T84" fmla="*/ 308 w 354"/>
                  <a:gd name="T85" fmla="*/ 687 h 709"/>
                  <a:gd name="T86" fmla="*/ 264 w 354"/>
                  <a:gd name="T87" fmla="*/ 777 h 709"/>
                  <a:gd name="T88" fmla="*/ 241 w 354"/>
                  <a:gd name="T89" fmla="*/ 844 h 709"/>
                  <a:gd name="T90" fmla="*/ 220 w 354"/>
                  <a:gd name="T91" fmla="*/ 868 h 709"/>
                  <a:gd name="T92" fmla="*/ 188 w 354"/>
                  <a:gd name="T93" fmla="*/ 881 h 709"/>
                  <a:gd name="T94" fmla="*/ 102 w 354"/>
                  <a:gd name="T95" fmla="*/ 952 h 709"/>
                  <a:gd name="T96" fmla="*/ 99 w 354"/>
                  <a:gd name="T97" fmla="*/ 955 h 709"/>
                  <a:gd name="T98" fmla="*/ 96 w 354"/>
                  <a:gd name="T99" fmla="*/ 959 h 709"/>
                  <a:gd name="T100" fmla="*/ 96 w 354"/>
                  <a:gd name="T101" fmla="*/ 960 h 709"/>
                  <a:gd name="T102" fmla="*/ 94 w 354"/>
                  <a:gd name="T103" fmla="*/ 962 h 709"/>
                  <a:gd name="T104" fmla="*/ 92 w 354"/>
                  <a:gd name="T105" fmla="*/ 963 h 709"/>
                  <a:gd name="T106" fmla="*/ 45 w 354"/>
                  <a:gd name="T107" fmla="*/ 988 h 709"/>
                  <a:gd name="T108" fmla="*/ 0 w 354"/>
                  <a:gd name="T109" fmla="*/ 1142 h 709"/>
                  <a:gd name="T110" fmla="*/ 573 w 354"/>
                  <a:gd name="T111" fmla="*/ 573 h 70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54" h="709">
                    <a:moveTo>
                      <a:pt x="218" y="98"/>
                    </a:moveTo>
                    <a:cubicBezTo>
                      <a:pt x="219" y="97"/>
                      <a:pt x="219" y="96"/>
                      <a:pt x="219" y="95"/>
                    </a:cubicBezTo>
                    <a:cubicBezTo>
                      <a:pt x="235" y="109"/>
                      <a:pt x="249" y="123"/>
                      <a:pt x="262" y="139"/>
                    </a:cubicBezTo>
                    <a:cubicBezTo>
                      <a:pt x="275" y="155"/>
                      <a:pt x="286" y="172"/>
                      <a:pt x="296" y="189"/>
                    </a:cubicBezTo>
                    <a:cubicBezTo>
                      <a:pt x="314" y="221"/>
                      <a:pt x="327" y="256"/>
                      <a:pt x="333" y="292"/>
                    </a:cubicBezTo>
                    <a:cubicBezTo>
                      <a:pt x="337" y="310"/>
                      <a:pt x="339" y="328"/>
                      <a:pt x="339" y="347"/>
                    </a:cubicBezTo>
                    <a:cubicBezTo>
                      <a:pt x="339" y="349"/>
                      <a:pt x="339" y="352"/>
                      <a:pt x="339" y="354"/>
                    </a:cubicBezTo>
                    <a:cubicBezTo>
                      <a:pt x="339" y="354"/>
                      <a:pt x="339" y="354"/>
                      <a:pt x="339" y="354"/>
                    </a:cubicBezTo>
                    <a:cubicBezTo>
                      <a:pt x="339" y="354"/>
                      <a:pt x="339" y="354"/>
                      <a:pt x="339" y="354"/>
                    </a:cubicBezTo>
                    <a:cubicBezTo>
                      <a:pt x="339" y="375"/>
                      <a:pt x="337" y="395"/>
                      <a:pt x="334" y="414"/>
                    </a:cubicBezTo>
                    <a:cubicBezTo>
                      <a:pt x="333" y="421"/>
                      <a:pt x="331" y="427"/>
                      <a:pt x="330" y="434"/>
                    </a:cubicBezTo>
                    <a:cubicBezTo>
                      <a:pt x="330" y="434"/>
                      <a:pt x="330" y="434"/>
                      <a:pt x="330" y="434"/>
                    </a:cubicBezTo>
                    <a:cubicBezTo>
                      <a:pt x="330" y="434"/>
                      <a:pt x="330" y="434"/>
                      <a:pt x="330" y="434"/>
                    </a:cubicBezTo>
                    <a:cubicBezTo>
                      <a:pt x="328" y="430"/>
                      <a:pt x="326" y="426"/>
                      <a:pt x="324" y="420"/>
                    </a:cubicBezTo>
                    <a:cubicBezTo>
                      <a:pt x="322" y="414"/>
                      <a:pt x="320" y="406"/>
                      <a:pt x="318" y="397"/>
                    </a:cubicBezTo>
                    <a:cubicBezTo>
                      <a:pt x="310" y="370"/>
                      <a:pt x="309" y="373"/>
                      <a:pt x="294" y="347"/>
                    </a:cubicBezTo>
                    <a:cubicBezTo>
                      <a:pt x="289" y="337"/>
                      <a:pt x="283" y="332"/>
                      <a:pt x="279" y="328"/>
                    </a:cubicBezTo>
                    <a:cubicBezTo>
                      <a:pt x="277" y="327"/>
                      <a:pt x="276" y="326"/>
                      <a:pt x="274" y="325"/>
                    </a:cubicBezTo>
                    <a:cubicBezTo>
                      <a:pt x="269" y="321"/>
                      <a:pt x="265" y="318"/>
                      <a:pt x="262" y="308"/>
                    </a:cubicBezTo>
                    <a:cubicBezTo>
                      <a:pt x="255" y="289"/>
                      <a:pt x="245" y="286"/>
                      <a:pt x="245" y="262"/>
                    </a:cubicBezTo>
                    <a:cubicBezTo>
                      <a:pt x="245" y="238"/>
                      <a:pt x="242" y="235"/>
                      <a:pt x="243" y="214"/>
                    </a:cubicBezTo>
                    <a:cubicBezTo>
                      <a:pt x="244" y="196"/>
                      <a:pt x="237" y="193"/>
                      <a:pt x="222" y="178"/>
                    </a:cubicBezTo>
                    <a:cubicBezTo>
                      <a:pt x="220" y="176"/>
                      <a:pt x="217" y="173"/>
                      <a:pt x="214" y="170"/>
                    </a:cubicBezTo>
                    <a:cubicBezTo>
                      <a:pt x="210" y="164"/>
                      <a:pt x="207" y="160"/>
                      <a:pt x="206" y="157"/>
                    </a:cubicBezTo>
                    <a:cubicBezTo>
                      <a:pt x="205" y="154"/>
                      <a:pt x="205" y="151"/>
                      <a:pt x="206" y="149"/>
                    </a:cubicBezTo>
                    <a:cubicBezTo>
                      <a:pt x="208" y="145"/>
                      <a:pt x="214" y="143"/>
                      <a:pt x="215" y="136"/>
                    </a:cubicBezTo>
                    <a:cubicBezTo>
                      <a:pt x="217" y="125"/>
                      <a:pt x="216" y="114"/>
                      <a:pt x="218" y="98"/>
                    </a:cubicBezTo>
                    <a:moveTo>
                      <a:pt x="0" y="0"/>
                    </a:moveTo>
                    <a:cubicBezTo>
                      <a:pt x="0" y="4"/>
                      <a:pt x="0" y="4"/>
                      <a:pt x="0" y="4"/>
                    </a:cubicBezTo>
                    <a:cubicBezTo>
                      <a:pt x="0" y="15"/>
                      <a:pt x="0" y="15"/>
                      <a:pt x="0" y="15"/>
                    </a:cubicBezTo>
                    <a:cubicBezTo>
                      <a:pt x="19" y="15"/>
                      <a:pt x="39" y="17"/>
                      <a:pt x="57" y="20"/>
                    </a:cubicBezTo>
                    <a:cubicBezTo>
                      <a:pt x="58" y="26"/>
                      <a:pt x="57" y="32"/>
                      <a:pt x="54" y="35"/>
                    </a:cubicBezTo>
                    <a:cubicBezTo>
                      <a:pt x="54" y="36"/>
                      <a:pt x="53" y="36"/>
                      <a:pt x="53" y="37"/>
                    </a:cubicBezTo>
                    <a:cubicBezTo>
                      <a:pt x="50" y="42"/>
                      <a:pt x="47" y="53"/>
                      <a:pt x="40" y="53"/>
                    </a:cubicBezTo>
                    <a:cubicBezTo>
                      <a:pt x="40" y="53"/>
                      <a:pt x="40" y="53"/>
                      <a:pt x="40" y="53"/>
                    </a:cubicBezTo>
                    <a:cubicBezTo>
                      <a:pt x="40" y="53"/>
                      <a:pt x="40" y="53"/>
                      <a:pt x="40" y="53"/>
                    </a:cubicBezTo>
                    <a:cubicBezTo>
                      <a:pt x="38" y="53"/>
                      <a:pt x="35" y="52"/>
                      <a:pt x="31" y="48"/>
                    </a:cubicBezTo>
                    <a:cubicBezTo>
                      <a:pt x="31" y="47"/>
                      <a:pt x="30" y="46"/>
                      <a:pt x="29" y="46"/>
                    </a:cubicBezTo>
                    <a:cubicBezTo>
                      <a:pt x="19" y="36"/>
                      <a:pt x="8" y="28"/>
                      <a:pt x="0" y="28"/>
                    </a:cubicBezTo>
                    <a:cubicBezTo>
                      <a:pt x="0" y="77"/>
                      <a:pt x="0" y="77"/>
                      <a:pt x="0" y="77"/>
                    </a:cubicBezTo>
                    <a:cubicBezTo>
                      <a:pt x="1" y="78"/>
                      <a:pt x="2" y="79"/>
                      <a:pt x="3" y="80"/>
                    </a:cubicBezTo>
                    <a:cubicBezTo>
                      <a:pt x="13" y="90"/>
                      <a:pt x="26" y="101"/>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2"/>
                      <a:pt x="22" y="112"/>
                    </a:cubicBezTo>
                    <a:cubicBezTo>
                      <a:pt x="22" y="112"/>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2" y="113"/>
                      <a:pt x="22" y="113"/>
                      <a:pt x="22" y="113"/>
                    </a:cubicBezTo>
                    <a:cubicBezTo>
                      <a:pt x="20" y="117"/>
                      <a:pt x="17" y="121"/>
                      <a:pt x="14" y="124"/>
                    </a:cubicBezTo>
                    <a:cubicBezTo>
                      <a:pt x="10" y="128"/>
                      <a:pt x="5" y="131"/>
                      <a:pt x="0" y="134"/>
                    </a:cubicBezTo>
                    <a:cubicBezTo>
                      <a:pt x="0" y="267"/>
                      <a:pt x="0" y="267"/>
                      <a:pt x="0" y="267"/>
                    </a:cubicBezTo>
                    <a:cubicBezTo>
                      <a:pt x="7" y="269"/>
                      <a:pt x="17" y="276"/>
                      <a:pt x="19" y="280"/>
                    </a:cubicBezTo>
                    <a:cubicBezTo>
                      <a:pt x="20" y="283"/>
                      <a:pt x="19" y="284"/>
                      <a:pt x="16" y="284"/>
                    </a:cubicBezTo>
                    <a:cubicBezTo>
                      <a:pt x="15" y="285"/>
                      <a:pt x="15" y="285"/>
                      <a:pt x="14" y="285"/>
                    </a:cubicBezTo>
                    <a:cubicBezTo>
                      <a:pt x="11" y="285"/>
                      <a:pt x="9" y="284"/>
                      <a:pt x="6" y="284"/>
                    </a:cubicBezTo>
                    <a:cubicBezTo>
                      <a:pt x="6" y="284"/>
                      <a:pt x="5" y="284"/>
                      <a:pt x="5" y="284"/>
                    </a:cubicBezTo>
                    <a:cubicBezTo>
                      <a:pt x="3" y="284"/>
                      <a:pt x="1" y="283"/>
                      <a:pt x="0" y="282"/>
                    </a:cubicBezTo>
                    <a:cubicBezTo>
                      <a:pt x="0" y="308"/>
                      <a:pt x="0" y="308"/>
                      <a:pt x="0" y="308"/>
                    </a:cubicBezTo>
                    <a:cubicBezTo>
                      <a:pt x="2" y="309"/>
                      <a:pt x="4" y="309"/>
                      <a:pt x="4" y="311"/>
                    </a:cubicBezTo>
                    <a:cubicBezTo>
                      <a:pt x="5" y="311"/>
                      <a:pt x="5" y="311"/>
                      <a:pt x="5" y="311"/>
                    </a:cubicBezTo>
                    <a:cubicBezTo>
                      <a:pt x="5" y="312"/>
                      <a:pt x="6" y="313"/>
                      <a:pt x="7" y="314"/>
                    </a:cubicBezTo>
                    <a:cubicBezTo>
                      <a:pt x="7" y="314"/>
                      <a:pt x="7" y="314"/>
                      <a:pt x="7" y="314"/>
                    </a:cubicBezTo>
                    <a:cubicBezTo>
                      <a:pt x="7" y="314"/>
                      <a:pt x="7" y="314"/>
                      <a:pt x="7" y="314"/>
                    </a:cubicBezTo>
                    <a:cubicBezTo>
                      <a:pt x="7" y="314"/>
                      <a:pt x="7" y="314"/>
                      <a:pt x="7" y="314"/>
                    </a:cubicBezTo>
                    <a:cubicBezTo>
                      <a:pt x="7" y="314"/>
                      <a:pt x="7" y="314"/>
                      <a:pt x="7" y="314"/>
                    </a:cubicBezTo>
                    <a:cubicBezTo>
                      <a:pt x="7" y="314"/>
                      <a:pt x="7" y="314"/>
                      <a:pt x="7" y="314"/>
                    </a:cubicBezTo>
                    <a:cubicBezTo>
                      <a:pt x="16" y="321"/>
                      <a:pt x="39" y="327"/>
                      <a:pt x="54" y="327"/>
                    </a:cubicBezTo>
                    <a:cubicBezTo>
                      <a:pt x="61" y="327"/>
                      <a:pt x="68" y="328"/>
                      <a:pt x="75" y="330"/>
                    </a:cubicBezTo>
                    <a:cubicBezTo>
                      <a:pt x="86" y="333"/>
                      <a:pt x="99" y="340"/>
                      <a:pt x="115" y="358"/>
                    </a:cubicBezTo>
                    <a:cubicBezTo>
                      <a:pt x="115" y="358"/>
                      <a:pt x="115" y="358"/>
                      <a:pt x="115" y="358"/>
                    </a:cubicBezTo>
                    <a:cubicBezTo>
                      <a:pt x="137" y="381"/>
                      <a:pt x="145" y="380"/>
                      <a:pt x="160" y="386"/>
                    </a:cubicBezTo>
                    <a:cubicBezTo>
                      <a:pt x="163" y="388"/>
                      <a:pt x="167" y="389"/>
                      <a:pt x="171" y="392"/>
                    </a:cubicBezTo>
                    <a:cubicBezTo>
                      <a:pt x="194" y="405"/>
                      <a:pt x="190" y="418"/>
                      <a:pt x="190" y="424"/>
                    </a:cubicBezTo>
                    <a:cubicBezTo>
                      <a:pt x="190" y="429"/>
                      <a:pt x="181" y="446"/>
                      <a:pt x="173" y="461"/>
                    </a:cubicBezTo>
                    <a:cubicBezTo>
                      <a:pt x="169" y="468"/>
                      <a:pt x="166" y="475"/>
                      <a:pt x="163" y="480"/>
                    </a:cubicBezTo>
                    <a:cubicBezTo>
                      <a:pt x="163" y="480"/>
                      <a:pt x="163" y="480"/>
                      <a:pt x="163" y="480"/>
                    </a:cubicBezTo>
                    <a:cubicBezTo>
                      <a:pt x="157" y="492"/>
                      <a:pt x="155" y="509"/>
                      <a:pt x="149" y="521"/>
                    </a:cubicBezTo>
                    <a:cubicBezTo>
                      <a:pt x="147" y="525"/>
                      <a:pt x="145" y="529"/>
                      <a:pt x="142" y="531"/>
                    </a:cubicBezTo>
                    <a:cubicBezTo>
                      <a:pt x="139" y="533"/>
                      <a:pt x="137" y="535"/>
                      <a:pt x="136" y="536"/>
                    </a:cubicBezTo>
                    <a:cubicBezTo>
                      <a:pt x="131" y="540"/>
                      <a:pt x="129" y="541"/>
                      <a:pt x="117" y="544"/>
                    </a:cubicBezTo>
                    <a:cubicBezTo>
                      <a:pt x="117" y="544"/>
                      <a:pt x="117" y="544"/>
                      <a:pt x="116" y="544"/>
                    </a:cubicBezTo>
                    <a:cubicBezTo>
                      <a:pt x="116" y="544"/>
                      <a:pt x="116" y="545"/>
                      <a:pt x="116" y="545"/>
                    </a:cubicBezTo>
                    <a:cubicBezTo>
                      <a:pt x="99" y="550"/>
                      <a:pt x="85" y="565"/>
                      <a:pt x="63" y="588"/>
                    </a:cubicBezTo>
                    <a:cubicBezTo>
                      <a:pt x="63" y="588"/>
                      <a:pt x="63" y="588"/>
                      <a:pt x="63" y="588"/>
                    </a:cubicBezTo>
                    <a:cubicBezTo>
                      <a:pt x="62" y="589"/>
                      <a:pt x="62" y="590"/>
                      <a:pt x="61" y="590"/>
                    </a:cubicBezTo>
                    <a:cubicBezTo>
                      <a:pt x="61" y="591"/>
                      <a:pt x="60" y="592"/>
                      <a:pt x="59" y="592"/>
                    </a:cubicBezTo>
                    <a:cubicBezTo>
                      <a:pt x="59" y="592"/>
                      <a:pt x="59" y="592"/>
                      <a:pt x="59" y="592"/>
                    </a:cubicBezTo>
                    <a:cubicBezTo>
                      <a:pt x="59" y="592"/>
                      <a:pt x="59" y="593"/>
                      <a:pt x="59" y="593"/>
                    </a:cubicBezTo>
                    <a:cubicBezTo>
                      <a:pt x="59" y="593"/>
                      <a:pt x="59" y="593"/>
                      <a:pt x="59" y="593"/>
                    </a:cubicBezTo>
                    <a:cubicBezTo>
                      <a:pt x="59" y="593"/>
                      <a:pt x="59" y="593"/>
                      <a:pt x="59" y="593"/>
                    </a:cubicBezTo>
                    <a:cubicBezTo>
                      <a:pt x="58" y="593"/>
                      <a:pt x="58" y="594"/>
                      <a:pt x="58" y="594"/>
                    </a:cubicBezTo>
                    <a:cubicBezTo>
                      <a:pt x="58" y="594"/>
                      <a:pt x="57" y="594"/>
                      <a:pt x="57" y="594"/>
                    </a:cubicBezTo>
                    <a:cubicBezTo>
                      <a:pt x="57" y="594"/>
                      <a:pt x="57" y="594"/>
                      <a:pt x="57" y="595"/>
                    </a:cubicBezTo>
                    <a:cubicBezTo>
                      <a:pt x="57" y="595"/>
                      <a:pt x="57" y="595"/>
                      <a:pt x="56" y="595"/>
                    </a:cubicBezTo>
                    <a:cubicBezTo>
                      <a:pt x="41" y="611"/>
                      <a:pt x="38" y="607"/>
                      <a:pt x="28" y="610"/>
                    </a:cubicBezTo>
                    <a:cubicBezTo>
                      <a:pt x="19" y="612"/>
                      <a:pt x="11" y="632"/>
                      <a:pt x="0" y="646"/>
                    </a:cubicBezTo>
                    <a:cubicBezTo>
                      <a:pt x="0" y="705"/>
                      <a:pt x="0" y="705"/>
                      <a:pt x="0" y="705"/>
                    </a:cubicBezTo>
                    <a:cubicBezTo>
                      <a:pt x="0" y="709"/>
                      <a:pt x="0" y="709"/>
                      <a:pt x="0" y="709"/>
                    </a:cubicBezTo>
                    <a:cubicBezTo>
                      <a:pt x="195" y="709"/>
                      <a:pt x="354" y="550"/>
                      <a:pt x="354" y="354"/>
                    </a:cubicBezTo>
                    <a:cubicBezTo>
                      <a:pt x="354" y="159"/>
                      <a:pt x="195" y="0"/>
                      <a:pt x="0" y="0"/>
                    </a:cubicBezTo>
                  </a:path>
                </a:pathLst>
              </a:custGeom>
              <a:solidFill>
                <a:srgbClr val="1767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4" name="Freeform 25"/>
              <p:cNvSpPr>
                <a:spLocks noEditPoints="1"/>
              </p:cNvSpPr>
              <p:nvPr/>
            </p:nvSpPr>
            <p:spPr bwMode="auto">
              <a:xfrm>
                <a:off x="4373" y="2433"/>
                <a:ext cx="549" cy="1022"/>
              </a:xfrm>
              <a:custGeom>
                <a:avLst/>
                <a:gdLst>
                  <a:gd name="T0" fmla="*/ 45 w 339"/>
                  <a:gd name="T1" fmla="*/ 964 h 631"/>
                  <a:gd name="T2" fmla="*/ 0 w 339"/>
                  <a:gd name="T3" fmla="*/ 1022 h 631"/>
                  <a:gd name="T4" fmla="*/ 91 w 339"/>
                  <a:gd name="T5" fmla="*/ 939 h 631"/>
                  <a:gd name="T6" fmla="*/ 92 w 339"/>
                  <a:gd name="T7" fmla="*/ 939 h 631"/>
                  <a:gd name="T8" fmla="*/ 96 w 339"/>
                  <a:gd name="T9" fmla="*/ 936 h 631"/>
                  <a:gd name="T10" fmla="*/ 96 w 339"/>
                  <a:gd name="T11" fmla="*/ 936 h 631"/>
                  <a:gd name="T12" fmla="*/ 96 w 339"/>
                  <a:gd name="T13" fmla="*/ 936 h 631"/>
                  <a:gd name="T14" fmla="*/ 96 w 339"/>
                  <a:gd name="T15" fmla="*/ 935 h 631"/>
                  <a:gd name="T16" fmla="*/ 96 w 339"/>
                  <a:gd name="T17" fmla="*/ 935 h 631"/>
                  <a:gd name="T18" fmla="*/ 102 w 339"/>
                  <a:gd name="T19" fmla="*/ 928 h 631"/>
                  <a:gd name="T20" fmla="*/ 102 w 339"/>
                  <a:gd name="T21" fmla="*/ 928 h 631"/>
                  <a:gd name="T22" fmla="*/ 189 w 339"/>
                  <a:gd name="T23" fmla="*/ 857 h 631"/>
                  <a:gd name="T24" fmla="*/ 188 w 339"/>
                  <a:gd name="T25" fmla="*/ 858 h 631"/>
                  <a:gd name="T26" fmla="*/ 189 w 339"/>
                  <a:gd name="T27" fmla="*/ 857 h 631"/>
                  <a:gd name="T28" fmla="*/ 230 w 339"/>
                  <a:gd name="T29" fmla="*/ 836 h 631"/>
                  <a:gd name="T30" fmla="*/ 230 w 339"/>
                  <a:gd name="T31" fmla="*/ 836 h 631"/>
                  <a:gd name="T32" fmla="*/ 280 w 339"/>
                  <a:gd name="T33" fmla="*/ 722 h 631"/>
                  <a:gd name="T34" fmla="*/ 264 w 339"/>
                  <a:gd name="T35" fmla="*/ 753 h 631"/>
                  <a:gd name="T36" fmla="*/ 280 w 339"/>
                  <a:gd name="T37" fmla="*/ 722 h 631"/>
                  <a:gd name="T38" fmla="*/ 525 w 339"/>
                  <a:gd name="T39" fmla="*/ 656 h 631"/>
                  <a:gd name="T40" fmla="*/ 534 w 339"/>
                  <a:gd name="T41" fmla="*/ 679 h 631"/>
                  <a:gd name="T42" fmla="*/ 549 w 339"/>
                  <a:gd name="T43" fmla="*/ 549 h 631"/>
                  <a:gd name="T44" fmla="*/ 549 w 339"/>
                  <a:gd name="T45" fmla="*/ 549 h 631"/>
                  <a:gd name="T46" fmla="*/ 334 w 339"/>
                  <a:gd name="T47" fmla="*/ 230 h 631"/>
                  <a:gd name="T48" fmla="*/ 360 w 339"/>
                  <a:gd name="T49" fmla="*/ 264 h 631"/>
                  <a:gd name="T50" fmla="*/ 360 w 339"/>
                  <a:gd name="T51" fmla="*/ 264 h 631"/>
                  <a:gd name="T52" fmla="*/ 334 w 339"/>
                  <a:gd name="T53" fmla="*/ 230 h 631"/>
                  <a:gd name="T54" fmla="*/ 479 w 339"/>
                  <a:gd name="T55" fmla="*/ 282 h 631"/>
                  <a:gd name="T56" fmla="*/ 424 w 339"/>
                  <a:gd name="T57" fmla="*/ 201 h 631"/>
                  <a:gd name="T58" fmla="*/ 348 w 339"/>
                  <a:gd name="T59" fmla="*/ 196 h 631"/>
                  <a:gd name="T60" fmla="*/ 348 w 339"/>
                  <a:gd name="T61" fmla="*/ 196 h 631"/>
                  <a:gd name="T62" fmla="*/ 47 w 339"/>
                  <a:gd name="T63" fmla="*/ 50 h 631"/>
                  <a:gd name="T64" fmla="*/ 65 w 339"/>
                  <a:gd name="T65" fmla="*/ 62 h 631"/>
                  <a:gd name="T66" fmla="*/ 50 w 339"/>
                  <a:gd name="T67" fmla="*/ 53 h 631"/>
                  <a:gd name="T68" fmla="*/ 0 w 339"/>
                  <a:gd name="T69" fmla="*/ 0 h 631"/>
                  <a:gd name="T70" fmla="*/ 92 w 339"/>
                  <a:gd name="T71" fmla="*/ 8 h 631"/>
                  <a:gd name="T72" fmla="*/ 86 w 339"/>
                  <a:gd name="T73" fmla="*/ 36 h 631"/>
                  <a:gd name="T74" fmla="*/ 92 w 339"/>
                  <a:gd name="T75" fmla="*/ 8 h 6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9" h="631">
                    <a:moveTo>
                      <a:pt x="56" y="580"/>
                    </a:moveTo>
                    <a:cubicBezTo>
                      <a:pt x="41" y="596"/>
                      <a:pt x="38" y="592"/>
                      <a:pt x="28" y="595"/>
                    </a:cubicBezTo>
                    <a:cubicBezTo>
                      <a:pt x="19" y="597"/>
                      <a:pt x="11" y="617"/>
                      <a:pt x="0" y="630"/>
                    </a:cubicBezTo>
                    <a:cubicBezTo>
                      <a:pt x="0" y="631"/>
                      <a:pt x="0" y="631"/>
                      <a:pt x="0" y="631"/>
                    </a:cubicBezTo>
                    <a:cubicBezTo>
                      <a:pt x="11" y="617"/>
                      <a:pt x="19" y="597"/>
                      <a:pt x="28" y="595"/>
                    </a:cubicBezTo>
                    <a:cubicBezTo>
                      <a:pt x="38" y="592"/>
                      <a:pt x="41" y="596"/>
                      <a:pt x="56" y="580"/>
                    </a:cubicBezTo>
                    <a:moveTo>
                      <a:pt x="57" y="579"/>
                    </a:moveTo>
                    <a:cubicBezTo>
                      <a:pt x="57" y="579"/>
                      <a:pt x="57" y="579"/>
                      <a:pt x="57" y="580"/>
                    </a:cubicBezTo>
                    <a:cubicBezTo>
                      <a:pt x="57" y="579"/>
                      <a:pt x="57" y="579"/>
                      <a:pt x="57" y="579"/>
                    </a:cubicBezTo>
                    <a:moveTo>
                      <a:pt x="59" y="578"/>
                    </a:moveTo>
                    <a:cubicBezTo>
                      <a:pt x="58" y="578"/>
                      <a:pt x="58" y="579"/>
                      <a:pt x="58" y="579"/>
                    </a:cubicBezTo>
                    <a:cubicBezTo>
                      <a:pt x="58" y="579"/>
                      <a:pt x="58" y="578"/>
                      <a:pt x="59" y="578"/>
                    </a:cubicBezTo>
                    <a:moveTo>
                      <a:pt x="59" y="578"/>
                    </a:moveTo>
                    <a:cubicBezTo>
                      <a:pt x="59" y="578"/>
                      <a:pt x="59" y="578"/>
                      <a:pt x="59" y="578"/>
                    </a:cubicBezTo>
                    <a:cubicBezTo>
                      <a:pt x="59" y="578"/>
                      <a:pt x="59" y="578"/>
                      <a:pt x="59" y="578"/>
                    </a:cubicBezTo>
                    <a:moveTo>
                      <a:pt x="59" y="577"/>
                    </a:moveTo>
                    <a:cubicBezTo>
                      <a:pt x="59" y="577"/>
                      <a:pt x="59" y="577"/>
                      <a:pt x="59" y="577"/>
                    </a:cubicBezTo>
                    <a:cubicBezTo>
                      <a:pt x="59" y="577"/>
                      <a:pt x="59" y="577"/>
                      <a:pt x="59" y="577"/>
                    </a:cubicBezTo>
                    <a:moveTo>
                      <a:pt x="63" y="573"/>
                    </a:moveTo>
                    <a:cubicBezTo>
                      <a:pt x="63" y="573"/>
                      <a:pt x="63" y="573"/>
                      <a:pt x="63" y="573"/>
                    </a:cubicBezTo>
                    <a:cubicBezTo>
                      <a:pt x="62" y="574"/>
                      <a:pt x="62" y="575"/>
                      <a:pt x="61" y="575"/>
                    </a:cubicBezTo>
                    <a:cubicBezTo>
                      <a:pt x="62" y="575"/>
                      <a:pt x="62" y="574"/>
                      <a:pt x="63" y="573"/>
                    </a:cubicBezTo>
                    <a:cubicBezTo>
                      <a:pt x="63" y="573"/>
                      <a:pt x="63" y="573"/>
                      <a:pt x="63" y="573"/>
                    </a:cubicBezTo>
                    <a:moveTo>
                      <a:pt x="117" y="529"/>
                    </a:moveTo>
                    <a:cubicBezTo>
                      <a:pt x="117" y="529"/>
                      <a:pt x="117" y="529"/>
                      <a:pt x="116" y="529"/>
                    </a:cubicBezTo>
                    <a:cubicBezTo>
                      <a:pt x="116" y="529"/>
                      <a:pt x="116" y="530"/>
                      <a:pt x="116" y="530"/>
                    </a:cubicBezTo>
                    <a:cubicBezTo>
                      <a:pt x="116" y="530"/>
                      <a:pt x="116" y="529"/>
                      <a:pt x="116" y="529"/>
                    </a:cubicBezTo>
                    <a:cubicBezTo>
                      <a:pt x="117" y="529"/>
                      <a:pt x="117" y="529"/>
                      <a:pt x="117" y="529"/>
                    </a:cubicBezTo>
                    <a:moveTo>
                      <a:pt x="149" y="506"/>
                    </a:moveTo>
                    <a:cubicBezTo>
                      <a:pt x="147" y="510"/>
                      <a:pt x="145" y="514"/>
                      <a:pt x="142" y="516"/>
                    </a:cubicBezTo>
                    <a:cubicBezTo>
                      <a:pt x="139" y="518"/>
                      <a:pt x="137" y="520"/>
                      <a:pt x="136" y="521"/>
                    </a:cubicBezTo>
                    <a:cubicBezTo>
                      <a:pt x="137" y="520"/>
                      <a:pt x="139" y="518"/>
                      <a:pt x="142" y="516"/>
                    </a:cubicBezTo>
                    <a:cubicBezTo>
                      <a:pt x="145" y="514"/>
                      <a:pt x="147" y="510"/>
                      <a:pt x="149" y="506"/>
                    </a:cubicBezTo>
                    <a:moveTo>
                      <a:pt x="173" y="446"/>
                    </a:moveTo>
                    <a:cubicBezTo>
                      <a:pt x="169" y="453"/>
                      <a:pt x="166" y="460"/>
                      <a:pt x="163" y="465"/>
                    </a:cubicBezTo>
                    <a:cubicBezTo>
                      <a:pt x="163" y="465"/>
                      <a:pt x="163" y="465"/>
                      <a:pt x="163" y="465"/>
                    </a:cubicBezTo>
                    <a:cubicBezTo>
                      <a:pt x="163" y="465"/>
                      <a:pt x="163" y="465"/>
                      <a:pt x="163" y="465"/>
                    </a:cubicBezTo>
                    <a:cubicBezTo>
                      <a:pt x="166" y="460"/>
                      <a:pt x="169" y="453"/>
                      <a:pt x="173" y="446"/>
                    </a:cubicBezTo>
                    <a:cubicBezTo>
                      <a:pt x="173" y="446"/>
                      <a:pt x="173" y="446"/>
                      <a:pt x="173" y="446"/>
                    </a:cubicBezTo>
                    <a:moveTo>
                      <a:pt x="324" y="405"/>
                    </a:moveTo>
                    <a:cubicBezTo>
                      <a:pt x="326" y="411"/>
                      <a:pt x="328" y="415"/>
                      <a:pt x="330" y="419"/>
                    </a:cubicBezTo>
                    <a:cubicBezTo>
                      <a:pt x="330" y="419"/>
                      <a:pt x="330" y="419"/>
                      <a:pt x="330" y="419"/>
                    </a:cubicBezTo>
                    <a:cubicBezTo>
                      <a:pt x="328" y="415"/>
                      <a:pt x="326" y="411"/>
                      <a:pt x="324" y="405"/>
                    </a:cubicBezTo>
                    <a:moveTo>
                      <a:pt x="339" y="339"/>
                    </a:moveTo>
                    <a:cubicBezTo>
                      <a:pt x="339" y="360"/>
                      <a:pt x="337" y="380"/>
                      <a:pt x="334" y="399"/>
                    </a:cubicBezTo>
                    <a:cubicBezTo>
                      <a:pt x="337" y="380"/>
                      <a:pt x="339" y="360"/>
                      <a:pt x="339" y="339"/>
                    </a:cubicBezTo>
                    <a:cubicBezTo>
                      <a:pt x="339" y="339"/>
                      <a:pt x="339" y="339"/>
                      <a:pt x="339" y="339"/>
                    </a:cubicBezTo>
                    <a:moveTo>
                      <a:pt x="206" y="142"/>
                    </a:moveTo>
                    <a:cubicBezTo>
                      <a:pt x="207" y="145"/>
                      <a:pt x="210" y="149"/>
                      <a:pt x="214" y="155"/>
                    </a:cubicBezTo>
                    <a:cubicBezTo>
                      <a:pt x="217" y="158"/>
                      <a:pt x="220" y="161"/>
                      <a:pt x="222" y="163"/>
                    </a:cubicBezTo>
                    <a:cubicBezTo>
                      <a:pt x="222" y="163"/>
                      <a:pt x="222" y="163"/>
                      <a:pt x="222" y="163"/>
                    </a:cubicBezTo>
                    <a:cubicBezTo>
                      <a:pt x="222" y="163"/>
                      <a:pt x="222" y="163"/>
                      <a:pt x="222" y="163"/>
                    </a:cubicBezTo>
                    <a:cubicBezTo>
                      <a:pt x="220" y="161"/>
                      <a:pt x="217" y="158"/>
                      <a:pt x="214" y="155"/>
                    </a:cubicBezTo>
                    <a:cubicBezTo>
                      <a:pt x="210" y="149"/>
                      <a:pt x="207" y="145"/>
                      <a:pt x="206" y="142"/>
                    </a:cubicBezTo>
                    <a:moveTo>
                      <a:pt x="262" y="124"/>
                    </a:moveTo>
                    <a:cubicBezTo>
                      <a:pt x="275" y="140"/>
                      <a:pt x="286" y="157"/>
                      <a:pt x="296" y="174"/>
                    </a:cubicBezTo>
                    <a:cubicBezTo>
                      <a:pt x="296" y="174"/>
                      <a:pt x="296" y="174"/>
                      <a:pt x="296" y="174"/>
                    </a:cubicBezTo>
                    <a:cubicBezTo>
                      <a:pt x="286" y="157"/>
                      <a:pt x="275" y="140"/>
                      <a:pt x="262" y="124"/>
                    </a:cubicBezTo>
                    <a:moveTo>
                      <a:pt x="218" y="83"/>
                    </a:moveTo>
                    <a:cubicBezTo>
                      <a:pt x="216" y="99"/>
                      <a:pt x="217" y="110"/>
                      <a:pt x="215" y="121"/>
                    </a:cubicBezTo>
                    <a:cubicBezTo>
                      <a:pt x="214" y="128"/>
                      <a:pt x="208" y="130"/>
                      <a:pt x="206" y="134"/>
                    </a:cubicBezTo>
                    <a:cubicBezTo>
                      <a:pt x="208" y="130"/>
                      <a:pt x="214" y="128"/>
                      <a:pt x="215" y="121"/>
                    </a:cubicBezTo>
                    <a:cubicBezTo>
                      <a:pt x="217" y="110"/>
                      <a:pt x="216" y="99"/>
                      <a:pt x="218" y="83"/>
                    </a:cubicBezTo>
                    <a:moveTo>
                      <a:pt x="29" y="31"/>
                    </a:moveTo>
                    <a:cubicBezTo>
                      <a:pt x="30" y="31"/>
                      <a:pt x="31" y="32"/>
                      <a:pt x="31" y="33"/>
                    </a:cubicBezTo>
                    <a:cubicBezTo>
                      <a:pt x="35" y="37"/>
                      <a:pt x="38" y="38"/>
                      <a:pt x="40" y="38"/>
                    </a:cubicBezTo>
                    <a:cubicBezTo>
                      <a:pt x="40" y="38"/>
                      <a:pt x="40" y="38"/>
                      <a:pt x="40" y="38"/>
                    </a:cubicBezTo>
                    <a:cubicBezTo>
                      <a:pt x="38" y="38"/>
                      <a:pt x="35" y="37"/>
                      <a:pt x="31" y="33"/>
                    </a:cubicBezTo>
                    <a:cubicBezTo>
                      <a:pt x="31" y="32"/>
                      <a:pt x="30" y="31"/>
                      <a:pt x="29" y="31"/>
                    </a:cubicBezTo>
                    <a:moveTo>
                      <a:pt x="0" y="0"/>
                    </a:moveTo>
                    <a:cubicBezTo>
                      <a:pt x="0" y="0"/>
                      <a:pt x="0" y="0"/>
                      <a:pt x="0" y="0"/>
                    </a:cubicBezTo>
                    <a:cubicBezTo>
                      <a:pt x="19" y="0"/>
                      <a:pt x="39" y="2"/>
                      <a:pt x="57" y="5"/>
                    </a:cubicBezTo>
                    <a:cubicBezTo>
                      <a:pt x="58" y="11"/>
                      <a:pt x="57" y="17"/>
                      <a:pt x="54" y="20"/>
                    </a:cubicBezTo>
                    <a:cubicBezTo>
                      <a:pt x="54" y="21"/>
                      <a:pt x="53" y="21"/>
                      <a:pt x="53" y="22"/>
                    </a:cubicBezTo>
                    <a:cubicBezTo>
                      <a:pt x="53" y="21"/>
                      <a:pt x="54" y="21"/>
                      <a:pt x="54" y="20"/>
                    </a:cubicBezTo>
                    <a:cubicBezTo>
                      <a:pt x="57" y="17"/>
                      <a:pt x="58" y="11"/>
                      <a:pt x="57" y="5"/>
                    </a:cubicBezTo>
                    <a:cubicBezTo>
                      <a:pt x="39" y="2"/>
                      <a:pt x="19" y="0"/>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5" name="Freeform 26"/>
              <p:cNvSpPr>
                <a:spLocks noEditPoints="1"/>
              </p:cNvSpPr>
              <p:nvPr/>
            </p:nvSpPr>
            <p:spPr bwMode="auto">
              <a:xfrm>
                <a:off x="4373" y="2590"/>
                <a:ext cx="539" cy="566"/>
              </a:xfrm>
              <a:custGeom>
                <a:avLst/>
                <a:gdLst>
                  <a:gd name="T0" fmla="*/ 277 w 333"/>
                  <a:gd name="T1" fmla="*/ 454 h 349"/>
                  <a:gd name="T2" fmla="*/ 280 w 333"/>
                  <a:gd name="T3" fmla="*/ 566 h 349"/>
                  <a:gd name="T4" fmla="*/ 280 w 333"/>
                  <a:gd name="T5" fmla="*/ 566 h 349"/>
                  <a:gd name="T6" fmla="*/ 277 w 333"/>
                  <a:gd name="T7" fmla="*/ 454 h 349"/>
                  <a:gd name="T8" fmla="*/ 121 w 333"/>
                  <a:gd name="T9" fmla="*/ 354 h 349"/>
                  <a:gd name="T10" fmla="*/ 121 w 333"/>
                  <a:gd name="T11" fmla="*/ 354 h 349"/>
                  <a:gd name="T12" fmla="*/ 11 w 333"/>
                  <a:gd name="T13" fmla="*/ 328 h 349"/>
                  <a:gd name="T14" fmla="*/ 11 w 333"/>
                  <a:gd name="T15" fmla="*/ 328 h 349"/>
                  <a:gd name="T16" fmla="*/ 11 w 333"/>
                  <a:gd name="T17" fmla="*/ 328 h 349"/>
                  <a:gd name="T18" fmla="*/ 11 w 333"/>
                  <a:gd name="T19" fmla="*/ 328 h 349"/>
                  <a:gd name="T20" fmla="*/ 0 w 333"/>
                  <a:gd name="T21" fmla="*/ 318 h 349"/>
                  <a:gd name="T22" fmla="*/ 6 w 333"/>
                  <a:gd name="T23" fmla="*/ 323 h 349"/>
                  <a:gd name="T24" fmla="*/ 0 w 333"/>
                  <a:gd name="T25" fmla="*/ 276 h 349"/>
                  <a:gd name="T26" fmla="*/ 8 w 333"/>
                  <a:gd name="T27" fmla="*/ 279 h 349"/>
                  <a:gd name="T28" fmla="*/ 0 w 333"/>
                  <a:gd name="T29" fmla="*/ 251 h 349"/>
                  <a:gd name="T30" fmla="*/ 31 w 333"/>
                  <a:gd name="T31" fmla="*/ 272 h 349"/>
                  <a:gd name="T32" fmla="*/ 31 w 333"/>
                  <a:gd name="T33" fmla="*/ 272 h 349"/>
                  <a:gd name="T34" fmla="*/ 479 w 333"/>
                  <a:gd name="T35" fmla="*/ 125 h 349"/>
                  <a:gd name="T36" fmla="*/ 539 w 333"/>
                  <a:gd name="T37" fmla="*/ 292 h 349"/>
                  <a:gd name="T38" fmla="*/ 479 w 333"/>
                  <a:gd name="T39" fmla="*/ 125 h 349"/>
                  <a:gd name="T40" fmla="*/ 359 w 333"/>
                  <a:gd name="T41" fmla="*/ 107 h 349"/>
                  <a:gd name="T42" fmla="*/ 393 w 333"/>
                  <a:gd name="T43" fmla="*/ 165 h 349"/>
                  <a:gd name="T44" fmla="*/ 424 w 333"/>
                  <a:gd name="T45" fmla="*/ 318 h 349"/>
                  <a:gd name="T46" fmla="*/ 424 w 333"/>
                  <a:gd name="T47" fmla="*/ 318 h 349"/>
                  <a:gd name="T48" fmla="*/ 393 w 333"/>
                  <a:gd name="T49" fmla="*/ 165 h 349"/>
                  <a:gd name="T50" fmla="*/ 36 w 333"/>
                  <a:gd name="T51" fmla="*/ 2 h 349"/>
                  <a:gd name="T52" fmla="*/ 36 w 333"/>
                  <a:gd name="T53" fmla="*/ 2 h 349"/>
                  <a:gd name="T54" fmla="*/ 36 w 333"/>
                  <a:gd name="T55" fmla="*/ 2 h 349"/>
                  <a:gd name="T56" fmla="*/ 36 w 333"/>
                  <a:gd name="T57" fmla="*/ 2 h 349"/>
                  <a:gd name="T58" fmla="*/ 36 w 333"/>
                  <a:gd name="T59" fmla="*/ 2 h 349"/>
                  <a:gd name="T60" fmla="*/ 36 w 333"/>
                  <a:gd name="T61" fmla="*/ 2 h 349"/>
                  <a:gd name="T62" fmla="*/ 36 w 333"/>
                  <a:gd name="T63" fmla="*/ 2 h 349"/>
                  <a:gd name="T64" fmla="*/ 36 w 333"/>
                  <a:gd name="T65" fmla="*/ 2 h 349"/>
                  <a:gd name="T66" fmla="*/ 36 w 333"/>
                  <a:gd name="T67" fmla="*/ 2 h 349"/>
                  <a:gd name="T68" fmla="*/ 36 w 333"/>
                  <a:gd name="T69" fmla="*/ 2 h 349"/>
                  <a:gd name="T70" fmla="*/ 36 w 333"/>
                  <a:gd name="T71" fmla="*/ 0 h 349"/>
                  <a:gd name="T72" fmla="*/ 36 w 333"/>
                  <a:gd name="T73" fmla="*/ 0 h 349"/>
                  <a:gd name="T74" fmla="*/ 36 w 333"/>
                  <a:gd name="T75" fmla="*/ 0 h 349"/>
                  <a:gd name="T76" fmla="*/ 36 w 333"/>
                  <a:gd name="T77" fmla="*/ 0 h 349"/>
                  <a:gd name="T78" fmla="*/ 36 w 333"/>
                  <a:gd name="T79" fmla="*/ 0 h 349"/>
                  <a:gd name="T80" fmla="*/ 36 w 333"/>
                  <a:gd name="T81" fmla="*/ 0 h 3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33" h="349">
                    <a:moveTo>
                      <a:pt x="160" y="274"/>
                    </a:moveTo>
                    <a:cubicBezTo>
                      <a:pt x="163" y="276"/>
                      <a:pt x="167" y="277"/>
                      <a:pt x="171" y="280"/>
                    </a:cubicBezTo>
                    <a:cubicBezTo>
                      <a:pt x="194" y="293"/>
                      <a:pt x="190" y="306"/>
                      <a:pt x="190" y="312"/>
                    </a:cubicBezTo>
                    <a:cubicBezTo>
                      <a:pt x="190" y="317"/>
                      <a:pt x="181" y="334"/>
                      <a:pt x="173" y="349"/>
                    </a:cubicBezTo>
                    <a:cubicBezTo>
                      <a:pt x="173" y="349"/>
                      <a:pt x="173" y="349"/>
                      <a:pt x="173" y="349"/>
                    </a:cubicBezTo>
                    <a:cubicBezTo>
                      <a:pt x="173" y="349"/>
                      <a:pt x="173" y="349"/>
                      <a:pt x="173" y="349"/>
                    </a:cubicBezTo>
                    <a:cubicBezTo>
                      <a:pt x="181" y="334"/>
                      <a:pt x="190" y="317"/>
                      <a:pt x="190" y="312"/>
                    </a:cubicBezTo>
                    <a:cubicBezTo>
                      <a:pt x="190" y="306"/>
                      <a:pt x="194" y="293"/>
                      <a:pt x="171" y="280"/>
                    </a:cubicBezTo>
                    <a:cubicBezTo>
                      <a:pt x="167" y="277"/>
                      <a:pt x="163" y="276"/>
                      <a:pt x="160" y="274"/>
                    </a:cubicBezTo>
                    <a:moveTo>
                      <a:pt x="75" y="218"/>
                    </a:moveTo>
                    <a:cubicBezTo>
                      <a:pt x="86" y="221"/>
                      <a:pt x="99" y="228"/>
                      <a:pt x="115" y="246"/>
                    </a:cubicBezTo>
                    <a:cubicBezTo>
                      <a:pt x="99" y="228"/>
                      <a:pt x="86" y="221"/>
                      <a:pt x="75" y="218"/>
                    </a:cubicBezTo>
                    <a:moveTo>
                      <a:pt x="7" y="202"/>
                    </a:moveTo>
                    <a:cubicBezTo>
                      <a:pt x="7" y="202"/>
                      <a:pt x="7" y="202"/>
                      <a:pt x="7" y="202"/>
                    </a:cubicBezTo>
                    <a:cubicBezTo>
                      <a:pt x="7" y="202"/>
                      <a:pt x="7" y="202"/>
                      <a:pt x="7" y="202"/>
                    </a:cubicBezTo>
                    <a:moveTo>
                      <a:pt x="7" y="202"/>
                    </a:moveTo>
                    <a:cubicBezTo>
                      <a:pt x="7" y="202"/>
                      <a:pt x="7" y="202"/>
                      <a:pt x="7" y="202"/>
                    </a:cubicBezTo>
                    <a:cubicBezTo>
                      <a:pt x="7" y="202"/>
                      <a:pt x="7" y="202"/>
                      <a:pt x="7" y="202"/>
                    </a:cubicBezTo>
                    <a:moveTo>
                      <a:pt x="7" y="202"/>
                    </a:moveTo>
                    <a:cubicBezTo>
                      <a:pt x="7" y="202"/>
                      <a:pt x="7" y="202"/>
                      <a:pt x="7" y="202"/>
                    </a:cubicBezTo>
                    <a:cubicBezTo>
                      <a:pt x="7" y="202"/>
                      <a:pt x="7" y="202"/>
                      <a:pt x="7" y="202"/>
                    </a:cubicBezTo>
                    <a:moveTo>
                      <a:pt x="0" y="196"/>
                    </a:moveTo>
                    <a:cubicBezTo>
                      <a:pt x="0" y="197"/>
                      <a:pt x="0" y="197"/>
                      <a:pt x="0" y="197"/>
                    </a:cubicBezTo>
                    <a:cubicBezTo>
                      <a:pt x="2" y="197"/>
                      <a:pt x="4" y="197"/>
                      <a:pt x="4" y="199"/>
                    </a:cubicBezTo>
                    <a:cubicBezTo>
                      <a:pt x="4" y="197"/>
                      <a:pt x="2" y="197"/>
                      <a:pt x="0" y="196"/>
                    </a:cubicBezTo>
                    <a:moveTo>
                      <a:pt x="0" y="170"/>
                    </a:moveTo>
                    <a:cubicBezTo>
                      <a:pt x="0" y="170"/>
                      <a:pt x="0" y="170"/>
                      <a:pt x="0" y="170"/>
                    </a:cubicBezTo>
                    <a:cubicBezTo>
                      <a:pt x="1" y="171"/>
                      <a:pt x="3" y="172"/>
                      <a:pt x="5" y="172"/>
                    </a:cubicBezTo>
                    <a:cubicBezTo>
                      <a:pt x="3" y="172"/>
                      <a:pt x="1" y="171"/>
                      <a:pt x="0" y="170"/>
                    </a:cubicBezTo>
                    <a:moveTo>
                      <a:pt x="0" y="155"/>
                    </a:moveTo>
                    <a:cubicBezTo>
                      <a:pt x="0" y="155"/>
                      <a:pt x="0" y="155"/>
                      <a:pt x="0" y="155"/>
                    </a:cubicBezTo>
                    <a:cubicBezTo>
                      <a:pt x="7" y="157"/>
                      <a:pt x="17" y="164"/>
                      <a:pt x="19" y="168"/>
                    </a:cubicBezTo>
                    <a:cubicBezTo>
                      <a:pt x="20" y="171"/>
                      <a:pt x="19" y="172"/>
                      <a:pt x="16" y="172"/>
                    </a:cubicBezTo>
                    <a:cubicBezTo>
                      <a:pt x="19" y="172"/>
                      <a:pt x="20" y="171"/>
                      <a:pt x="19" y="168"/>
                    </a:cubicBezTo>
                    <a:cubicBezTo>
                      <a:pt x="17" y="164"/>
                      <a:pt x="7" y="157"/>
                      <a:pt x="0" y="155"/>
                    </a:cubicBezTo>
                    <a:moveTo>
                      <a:pt x="296" y="77"/>
                    </a:moveTo>
                    <a:cubicBezTo>
                      <a:pt x="296" y="77"/>
                      <a:pt x="296" y="77"/>
                      <a:pt x="296" y="77"/>
                    </a:cubicBezTo>
                    <a:cubicBezTo>
                      <a:pt x="314" y="109"/>
                      <a:pt x="327" y="144"/>
                      <a:pt x="333" y="180"/>
                    </a:cubicBezTo>
                    <a:cubicBezTo>
                      <a:pt x="333" y="180"/>
                      <a:pt x="333" y="180"/>
                      <a:pt x="333" y="180"/>
                    </a:cubicBezTo>
                    <a:cubicBezTo>
                      <a:pt x="327" y="144"/>
                      <a:pt x="314" y="109"/>
                      <a:pt x="296" y="77"/>
                    </a:cubicBezTo>
                    <a:cubicBezTo>
                      <a:pt x="296" y="77"/>
                      <a:pt x="296" y="77"/>
                      <a:pt x="296" y="77"/>
                    </a:cubicBezTo>
                    <a:moveTo>
                      <a:pt x="222" y="66"/>
                    </a:moveTo>
                    <a:cubicBezTo>
                      <a:pt x="222" y="66"/>
                      <a:pt x="222" y="66"/>
                      <a:pt x="222" y="66"/>
                    </a:cubicBezTo>
                    <a:cubicBezTo>
                      <a:pt x="237" y="81"/>
                      <a:pt x="244" y="84"/>
                      <a:pt x="243" y="102"/>
                    </a:cubicBezTo>
                    <a:cubicBezTo>
                      <a:pt x="242" y="123"/>
                      <a:pt x="245" y="126"/>
                      <a:pt x="245" y="150"/>
                    </a:cubicBezTo>
                    <a:cubicBezTo>
                      <a:pt x="245" y="174"/>
                      <a:pt x="255" y="177"/>
                      <a:pt x="262" y="196"/>
                    </a:cubicBezTo>
                    <a:cubicBezTo>
                      <a:pt x="265" y="206"/>
                      <a:pt x="269" y="209"/>
                      <a:pt x="274" y="213"/>
                    </a:cubicBezTo>
                    <a:cubicBezTo>
                      <a:pt x="269" y="209"/>
                      <a:pt x="265" y="206"/>
                      <a:pt x="262" y="196"/>
                    </a:cubicBezTo>
                    <a:cubicBezTo>
                      <a:pt x="255" y="177"/>
                      <a:pt x="245" y="174"/>
                      <a:pt x="245" y="150"/>
                    </a:cubicBezTo>
                    <a:cubicBezTo>
                      <a:pt x="245" y="126"/>
                      <a:pt x="242" y="123"/>
                      <a:pt x="243" y="102"/>
                    </a:cubicBezTo>
                    <a:cubicBezTo>
                      <a:pt x="244" y="84"/>
                      <a:pt x="237" y="81"/>
                      <a:pt x="222" y="66"/>
                    </a:cubicBezTo>
                    <a:moveTo>
                      <a:pt x="22" y="1"/>
                    </a:moveTo>
                    <a:cubicBezTo>
                      <a:pt x="20" y="5"/>
                      <a:pt x="17" y="9"/>
                      <a:pt x="14" y="12"/>
                    </a:cubicBezTo>
                    <a:cubicBezTo>
                      <a:pt x="17" y="9"/>
                      <a:pt x="20" y="5"/>
                      <a:pt x="22" y="1"/>
                    </a:cubicBezTo>
                    <a:moveTo>
                      <a:pt x="22" y="1"/>
                    </a:moveTo>
                    <a:cubicBezTo>
                      <a:pt x="22" y="1"/>
                      <a:pt x="22" y="1"/>
                      <a:pt x="22" y="1"/>
                    </a:cubicBezTo>
                    <a:cubicBezTo>
                      <a:pt x="22" y="1"/>
                      <a:pt x="22" y="1"/>
                      <a:pt x="22" y="1"/>
                    </a:cubicBezTo>
                    <a:moveTo>
                      <a:pt x="22" y="1"/>
                    </a:moveTo>
                    <a:cubicBezTo>
                      <a:pt x="22" y="1"/>
                      <a:pt x="22" y="1"/>
                      <a:pt x="22" y="1"/>
                    </a:cubicBezTo>
                    <a:cubicBezTo>
                      <a:pt x="22" y="1"/>
                      <a:pt x="22" y="1"/>
                      <a:pt x="22" y="1"/>
                    </a:cubicBezTo>
                    <a:moveTo>
                      <a:pt x="22" y="1"/>
                    </a:moveTo>
                    <a:cubicBezTo>
                      <a:pt x="22" y="1"/>
                      <a:pt x="22" y="1"/>
                      <a:pt x="22" y="1"/>
                    </a:cubicBezTo>
                    <a:cubicBezTo>
                      <a:pt x="22" y="1"/>
                      <a:pt x="22" y="1"/>
                      <a:pt x="22" y="1"/>
                    </a:cubicBezTo>
                    <a:moveTo>
                      <a:pt x="22" y="1"/>
                    </a:moveTo>
                    <a:cubicBezTo>
                      <a:pt x="22" y="1"/>
                      <a:pt x="22" y="1"/>
                      <a:pt x="22" y="1"/>
                    </a:cubicBezTo>
                    <a:cubicBezTo>
                      <a:pt x="22" y="1"/>
                      <a:pt x="22" y="1"/>
                      <a:pt x="22" y="1"/>
                    </a:cubicBezTo>
                    <a:cubicBezTo>
                      <a:pt x="22" y="1"/>
                      <a:pt x="22" y="1"/>
                      <a:pt x="22" y="1"/>
                    </a:cubicBezTo>
                    <a:cubicBezTo>
                      <a:pt x="22" y="1"/>
                      <a:pt x="22" y="1"/>
                      <a:pt x="22" y="1"/>
                    </a:cubicBezTo>
                    <a:moveTo>
                      <a:pt x="22" y="1"/>
                    </a:moveTo>
                    <a:cubicBezTo>
                      <a:pt x="22" y="1"/>
                      <a:pt x="22" y="1"/>
                      <a:pt x="22" y="1"/>
                    </a:cubicBezTo>
                    <a:cubicBezTo>
                      <a:pt x="22" y="1"/>
                      <a:pt x="22" y="1"/>
                      <a:pt x="22" y="1"/>
                    </a:cubicBezTo>
                    <a:moveTo>
                      <a:pt x="22" y="0"/>
                    </a:moveTo>
                    <a:cubicBezTo>
                      <a:pt x="22" y="0"/>
                      <a:pt x="22" y="0"/>
                      <a:pt x="22" y="0"/>
                    </a:cubicBezTo>
                    <a:cubicBezTo>
                      <a:pt x="22" y="0"/>
                      <a:pt x="22" y="0"/>
                      <a:pt x="22" y="0"/>
                    </a:cubicBezTo>
                    <a:moveTo>
                      <a:pt x="22" y="0"/>
                    </a:moveTo>
                    <a:cubicBezTo>
                      <a:pt x="22" y="0"/>
                      <a:pt x="22" y="0"/>
                      <a:pt x="22" y="0"/>
                    </a:cubicBezTo>
                    <a:cubicBezTo>
                      <a:pt x="22" y="0"/>
                      <a:pt x="22" y="0"/>
                      <a:pt x="22" y="0"/>
                    </a:cubicBezTo>
                    <a:moveTo>
                      <a:pt x="22" y="0"/>
                    </a:moveTo>
                    <a:cubicBezTo>
                      <a:pt x="22" y="0"/>
                      <a:pt x="22" y="0"/>
                      <a:pt x="22" y="0"/>
                    </a:cubicBezTo>
                    <a:cubicBezTo>
                      <a:pt x="22" y="0"/>
                      <a:pt x="22" y="0"/>
                      <a:pt x="22" y="0"/>
                    </a:cubicBezTo>
                    <a:moveTo>
                      <a:pt x="22" y="0"/>
                    </a:moveTo>
                    <a:cubicBezTo>
                      <a:pt x="22" y="0"/>
                      <a:pt x="22" y="0"/>
                      <a:pt x="22" y="0"/>
                    </a:cubicBezTo>
                    <a:cubicBezTo>
                      <a:pt x="22" y="0"/>
                      <a:pt x="22" y="0"/>
                      <a:pt x="22" y="0"/>
                    </a:cubicBezTo>
                  </a:path>
                </a:pathLst>
              </a:custGeom>
              <a:solidFill>
                <a:srgbClr val="308E3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6" name="Freeform 27"/>
              <p:cNvSpPr/>
              <p:nvPr/>
            </p:nvSpPr>
            <p:spPr bwMode="auto">
              <a:xfrm>
                <a:off x="4912" y="2882"/>
                <a:ext cx="10" cy="89"/>
              </a:xfrm>
              <a:custGeom>
                <a:avLst/>
                <a:gdLst>
                  <a:gd name="T0" fmla="*/ 0 w 6"/>
                  <a:gd name="T1" fmla="*/ 0 h 55"/>
                  <a:gd name="T2" fmla="*/ 0 w 6"/>
                  <a:gd name="T3" fmla="*/ 0 h 55"/>
                  <a:gd name="T4" fmla="*/ 0 w 6"/>
                  <a:gd name="T5" fmla="*/ 0 h 55"/>
                  <a:gd name="T6" fmla="*/ 10 w 6"/>
                  <a:gd name="T7" fmla="*/ 89 h 55"/>
                  <a:gd name="T8" fmla="*/ 0 w 6"/>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55">
                    <a:moveTo>
                      <a:pt x="0" y="0"/>
                    </a:moveTo>
                    <a:cubicBezTo>
                      <a:pt x="0" y="0"/>
                      <a:pt x="0" y="0"/>
                      <a:pt x="0" y="0"/>
                    </a:cubicBezTo>
                    <a:cubicBezTo>
                      <a:pt x="0" y="0"/>
                      <a:pt x="0" y="0"/>
                      <a:pt x="0" y="0"/>
                    </a:cubicBezTo>
                    <a:cubicBezTo>
                      <a:pt x="4" y="18"/>
                      <a:pt x="6" y="36"/>
                      <a:pt x="6" y="55"/>
                    </a:cubicBezTo>
                    <a:cubicBezTo>
                      <a:pt x="6" y="36"/>
                      <a:pt x="4" y="18"/>
                      <a:pt x="0" y="0"/>
                    </a:cubicBezTo>
                  </a:path>
                </a:pathLst>
              </a:custGeom>
              <a:solidFill>
                <a:srgbClr val="1B8D5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7" name="Freeform 28"/>
              <p:cNvSpPr/>
              <p:nvPr/>
            </p:nvSpPr>
            <p:spPr bwMode="auto">
              <a:xfrm>
                <a:off x="4978" y="2558"/>
                <a:ext cx="122" cy="107"/>
              </a:xfrm>
              <a:custGeom>
                <a:avLst/>
                <a:gdLst>
                  <a:gd name="T0" fmla="*/ 26 w 75"/>
                  <a:gd name="T1" fmla="*/ 104 h 66"/>
                  <a:gd name="T2" fmla="*/ 0 w 75"/>
                  <a:gd name="T3" fmla="*/ 49 h 66"/>
                  <a:gd name="T4" fmla="*/ 3 w 75"/>
                  <a:gd name="T5" fmla="*/ 42 h 66"/>
                  <a:gd name="T6" fmla="*/ 89 w 75"/>
                  <a:gd name="T7" fmla="*/ 2 h 66"/>
                  <a:gd name="T8" fmla="*/ 94 w 75"/>
                  <a:gd name="T9" fmla="*/ 3 h 66"/>
                  <a:gd name="T10" fmla="*/ 120 w 75"/>
                  <a:gd name="T11" fmla="*/ 58 h 66"/>
                  <a:gd name="T12" fmla="*/ 119 w 75"/>
                  <a:gd name="T13" fmla="*/ 65 h 66"/>
                  <a:gd name="T14" fmla="*/ 33 w 75"/>
                  <a:gd name="T15" fmla="*/ 105 h 66"/>
                  <a:gd name="T16" fmla="*/ 26 w 75"/>
                  <a:gd name="T17" fmla="*/ 104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 h="66">
                    <a:moveTo>
                      <a:pt x="16" y="64"/>
                    </a:moveTo>
                    <a:cubicBezTo>
                      <a:pt x="0" y="30"/>
                      <a:pt x="0" y="30"/>
                      <a:pt x="0" y="30"/>
                    </a:cubicBezTo>
                    <a:cubicBezTo>
                      <a:pt x="0" y="28"/>
                      <a:pt x="0" y="27"/>
                      <a:pt x="2" y="26"/>
                    </a:cubicBezTo>
                    <a:cubicBezTo>
                      <a:pt x="55" y="1"/>
                      <a:pt x="55" y="1"/>
                      <a:pt x="55" y="1"/>
                    </a:cubicBezTo>
                    <a:cubicBezTo>
                      <a:pt x="56" y="0"/>
                      <a:pt x="58" y="1"/>
                      <a:pt x="58" y="2"/>
                    </a:cubicBezTo>
                    <a:cubicBezTo>
                      <a:pt x="74" y="36"/>
                      <a:pt x="74" y="36"/>
                      <a:pt x="74" y="36"/>
                    </a:cubicBezTo>
                    <a:cubicBezTo>
                      <a:pt x="75" y="38"/>
                      <a:pt x="75" y="39"/>
                      <a:pt x="73" y="40"/>
                    </a:cubicBezTo>
                    <a:cubicBezTo>
                      <a:pt x="20" y="65"/>
                      <a:pt x="20" y="65"/>
                      <a:pt x="20" y="65"/>
                    </a:cubicBezTo>
                    <a:cubicBezTo>
                      <a:pt x="19" y="66"/>
                      <a:pt x="17" y="65"/>
                      <a:pt x="16" y="64"/>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8" name="Freeform 29"/>
              <p:cNvSpPr/>
              <p:nvPr/>
            </p:nvSpPr>
            <p:spPr bwMode="auto">
              <a:xfrm>
                <a:off x="4982" y="2599"/>
                <a:ext cx="18" cy="17"/>
              </a:xfrm>
              <a:custGeom>
                <a:avLst/>
                <a:gdLst>
                  <a:gd name="T0" fmla="*/ 18 w 11"/>
                  <a:gd name="T1" fmla="*/ 12 h 11"/>
                  <a:gd name="T2" fmla="*/ 5 w 11"/>
                  <a:gd name="T3" fmla="*/ 17 h 11"/>
                  <a:gd name="T4" fmla="*/ 0 w 11"/>
                  <a:gd name="T5" fmla="*/ 9 h 11"/>
                  <a:gd name="T6" fmla="*/ 3 w 11"/>
                  <a:gd name="T7" fmla="*/ 3 h 11"/>
                  <a:gd name="T8" fmla="*/ 11 w 11"/>
                  <a:gd name="T9" fmla="*/ 0 h 11"/>
                  <a:gd name="T10" fmla="*/ 18 w 11"/>
                  <a:gd name="T11" fmla="*/ 12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8"/>
                    </a:moveTo>
                    <a:cubicBezTo>
                      <a:pt x="3" y="11"/>
                      <a:pt x="3" y="11"/>
                      <a:pt x="3" y="11"/>
                    </a:cubicBezTo>
                    <a:cubicBezTo>
                      <a:pt x="0" y="6"/>
                      <a:pt x="0" y="6"/>
                      <a:pt x="0" y="6"/>
                    </a:cubicBezTo>
                    <a:cubicBezTo>
                      <a:pt x="0" y="4"/>
                      <a:pt x="0" y="3"/>
                      <a:pt x="2" y="2"/>
                    </a:cubicBezTo>
                    <a:cubicBezTo>
                      <a:pt x="7" y="0"/>
                      <a:pt x="7" y="0"/>
                      <a:pt x="7" y="0"/>
                    </a:cubicBezTo>
                    <a:lnTo>
                      <a:pt x="11"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39" name="Freeform 30"/>
              <p:cNvSpPr/>
              <p:nvPr/>
            </p:nvSpPr>
            <p:spPr bwMode="auto">
              <a:xfrm>
                <a:off x="4996" y="2590"/>
                <a:ext cx="20" cy="20"/>
              </a:xfrm>
              <a:custGeom>
                <a:avLst/>
                <a:gdLst>
                  <a:gd name="T0" fmla="*/ 20 w 20"/>
                  <a:gd name="T1" fmla="*/ 13 h 20"/>
                  <a:gd name="T2" fmla="*/ 7 w 20"/>
                  <a:gd name="T3" fmla="*/ 20 h 20"/>
                  <a:gd name="T4" fmla="*/ 0 w 20"/>
                  <a:gd name="T5" fmla="*/ 7 h 20"/>
                  <a:gd name="T6" fmla="*/ 13 w 20"/>
                  <a:gd name="T7" fmla="*/ 0 h 20"/>
                  <a:gd name="T8" fmla="*/ 20 w 20"/>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13"/>
                    </a:moveTo>
                    <a:lnTo>
                      <a:pt x="7" y="20"/>
                    </a:lnTo>
                    <a:lnTo>
                      <a:pt x="0" y="7"/>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0" name="Freeform 31"/>
              <p:cNvSpPr/>
              <p:nvPr/>
            </p:nvSpPr>
            <p:spPr bwMode="auto">
              <a:xfrm>
                <a:off x="5011" y="2584"/>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1" name="Freeform 32"/>
              <p:cNvSpPr/>
              <p:nvPr/>
            </p:nvSpPr>
            <p:spPr bwMode="auto">
              <a:xfrm>
                <a:off x="4988" y="2613"/>
                <a:ext cx="18" cy="18"/>
              </a:xfrm>
              <a:custGeom>
                <a:avLst/>
                <a:gdLst>
                  <a:gd name="T0" fmla="*/ 18 w 18"/>
                  <a:gd name="T1" fmla="*/ 13 h 18"/>
                  <a:gd name="T2" fmla="*/ 5 w 18"/>
                  <a:gd name="T3" fmla="*/ 18 h 18"/>
                  <a:gd name="T4" fmla="*/ 0 w 18"/>
                  <a:gd name="T5" fmla="*/ 5 h 18"/>
                  <a:gd name="T6" fmla="*/ 13 w 18"/>
                  <a:gd name="T7" fmla="*/ 0 h 18"/>
                  <a:gd name="T8" fmla="*/ 18 w 18"/>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13"/>
                    </a:moveTo>
                    <a:lnTo>
                      <a:pt x="5" y="18"/>
                    </a:lnTo>
                    <a:lnTo>
                      <a:pt x="0" y="5"/>
                    </a:lnTo>
                    <a:lnTo>
                      <a:pt x="13" y="0"/>
                    </a:lnTo>
                    <a:lnTo>
                      <a:pt x="18"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2" name="Freeform 33"/>
              <p:cNvSpPr/>
              <p:nvPr/>
            </p:nvSpPr>
            <p:spPr bwMode="auto">
              <a:xfrm>
                <a:off x="5003" y="2605"/>
                <a:ext cx="19" cy="19"/>
              </a:xfrm>
              <a:custGeom>
                <a:avLst/>
                <a:gdLst>
                  <a:gd name="T0" fmla="*/ 19 w 19"/>
                  <a:gd name="T1" fmla="*/ 13 h 19"/>
                  <a:gd name="T2" fmla="*/ 6 w 19"/>
                  <a:gd name="T3" fmla="*/ 19 h 19"/>
                  <a:gd name="T4" fmla="*/ 0 w 19"/>
                  <a:gd name="T5" fmla="*/ 7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3" name="Freeform 34"/>
              <p:cNvSpPr/>
              <p:nvPr/>
            </p:nvSpPr>
            <p:spPr bwMode="auto">
              <a:xfrm>
                <a:off x="5017" y="2599"/>
                <a:ext cx="20" cy="17"/>
              </a:xfrm>
              <a:custGeom>
                <a:avLst/>
                <a:gdLst>
                  <a:gd name="T0" fmla="*/ 20 w 20"/>
                  <a:gd name="T1" fmla="*/ 13 h 17"/>
                  <a:gd name="T2" fmla="*/ 7 w 20"/>
                  <a:gd name="T3" fmla="*/ 17 h 17"/>
                  <a:gd name="T4" fmla="*/ 0 w 20"/>
                  <a:gd name="T5" fmla="*/ 4 h 17"/>
                  <a:gd name="T6" fmla="*/ 13 w 20"/>
                  <a:gd name="T7" fmla="*/ 0 h 17"/>
                  <a:gd name="T8" fmla="*/ 20 w 20"/>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7">
                    <a:moveTo>
                      <a:pt x="20" y="13"/>
                    </a:moveTo>
                    <a:lnTo>
                      <a:pt x="7" y="17"/>
                    </a:lnTo>
                    <a:lnTo>
                      <a:pt x="0" y="4"/>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4" name="Freeform 35"/>
              <p:cNvSpPr/>
              <p:nvPr/>
            </p:nvSpPr>
            <p:spPr bwMode="auto">
              <a:xfrm>
                <a:off x="5027" y="2576"/>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5" name="Freeform 36"/>
              <p:cNvSpPr/>
              <p:nvPr/>
            </p:nvSpPr>
            <p:spPr bwMode="auto">
              <a:xfrm>
                <a:off x="5042" y="2569"/>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6" name="Freeform 37"/>
              <p:cNvSpPr/>
              <p:nvPr/>
            </p:nvSpPr>
            <p:spPr bwMode="auto">
              <a:xfrm>
                <a:off x="5056" y="2563"/>
                <a:ext cx="20" cy="18"/>
              </a:xfrm>
              <a:custGeom>
                <a:avLst/>
                <a:gdLst>
                  <a:gd name="T0" fmla="*/ 20 w 12"/>
                  <a:gd name="T1" fmla="*/ 11 h 11"/>
                  <a:gd name="T2" fmla="*/ 7 w 12"/>
                  <a:gd name="T3" fmla="*/ 18 h 11"/>
                  <a:gd name="T4" fmla="*/ 0 w 12"/>
                  <a:gd name="T5" fmla="*/ 5 h 11"/>
                  <a:gd name="T6" fmla="*/ 10 w 12"/>
                  <a:gd name="T7" fmla="*/ 0 h 11"/>
                  <a:gd name="T8" fmla="*/ 15 w 12"/>
                  <a:gd name="T9" fmla="*/ 3 h 11"/>
                  <a:gd name="T10" fmla="*/ 20 w 12"/>
                  <a:gd name="T11" fmla="*/ 1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7"/>
                    </a:moveTo>
                    <a:cubicBezTo>
                      <a:pt x="4" y="11"/>
                      <a:pt x="4" y="11"/>
                      <a:pt x="4" y="11"/>
                    </a:cubicBezTo>
                    <a:cubicBezTo>
                      <a:pt x="0" y="3"/>
                      <a:pt x="0" y="3"/>
                      <a:pt x="0" y="3"/>
                    </a:cubicBezTo>
                    <a:cubicBezTo>
                      <a:pt x="6" y="0"/>
                      <a:pt x="6" y="0"/>
                      <a:pt x="6" y="0"/>
                    </a:cubicBezTo>
                    <a:cubicBezTo>
                      <a:pt x="7" y="0"/>
                      <a:pt x="9" y="0"/>
                      <a:pt x="9" y="2"/>
                    </a:cubicBezTo>
                    <a:lnTo>
                      <a:pt x="12"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7" name="Freeform 38"/>
              <p:cNvSpPr/>
              <p:nvPr/>
            </p:nvSpPr>
            <p:spPr bwMode="auto">
              <a:xfrm>
                <a:off x="5034" y="2590"/>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8" name="Freeform 39"/>
              <p:cNvSpPr/>
              <p:nvPr/>
            </p:nvSpPr>
            <p:spPr bwMode="auto">
              <a:xfrm>
                <a:off x="5048" y="2584"/>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49" name="Freeform 40"/>
              <p:cNvSpPr/>
              <p:nvPr/>
            </p:nvSpPr>
            <p:spPr bwMode="auto">
              <a:xfrm>
                <a:off x="5064" y="2576"/>
                <a:ext cx="18" cy="19"/>
              </a:xfrm>
              <a:custGeom>
                <a:avLst/>
                <a:gdLst>
                  <a:gd name="T0" fmla="*/ 18 w 18"/>
                  <a:gd name="T1" fmla="*/ 13 h 19"/>
                  <a:gd name="T2" fmla="*/ 5 w 18"/>
                  <a:gd name="T3" fmla="*/ 19 h 19"/>
                  <a:gd name="T4" fmla="*/ 0 w 18"/>
                  <a:gd name="T5" fmla="*/ 6 h 19"/>
                  <a:gd name="T6" fmla="*/ 13 w 18"/>
                  <a:gd name="T7" fmla="*/ 0 h 19"/>
                  <a:gd name="T8" fmla="*/ 18 w 18"/>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13"/>
                    </a:moveTo>
                    <a:lnTo>
                      <a:pt x="5" y="19"/>
                    </a:lnTo>
                    <a:lnTo>
                      <a:pt x="0" y="6"/>
                    </a:lnTo>
                    <a:lnTo>
                      <a:pt x="13" y="0"/>
                    </a:lnTo>
                    <a:lnTo>
                      <a:pt x="18"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0" name="Freeform 41"/>
              <p:cNvSpPr/>
              <p:nvPr/>
            </p:nvSpPr>
            <p:spPr bwMode="auto">
              <a:xfrm>
                <a:off x="4995" y="2628"/>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1" name="Freeform 42"/>
              <p:cNvSpPr/>
              <p:nvPr/>
            </p:nvSpPr>
            <p:spPr bwMode="auto">
              <a:xfrm>
                <a:off x="5011" y="2621"/>
                <a:ext cx="18" cy="20"/>
              </a:xfrm>
              <a:custGeom>
                <a:avLst/>
                <a:gdLst>
                  <a:gd name="T0" fmla="*/ 18 w 18"/>
                  <a:gd name="T1" fmla="*/ 13 h 20"/>
                  <a:gd name="T2" fmla="*/ 5 w 18"/>
                  <a:gd name="T3" fmla="*/ 20 h 20"/>
                  <a:gd name="T4" fmla="*/ 0 w 18"/>
                  <a:gd name="T5" fmla="*/ 7 h 20"/>
                  <a:gd name="T6" fmla="*/ 13 w 18"/>
                  <a:gd name="T7" fmla="*/ 0 h 20"/>
                  <a:gd name="T8" fmla="*/ 18 w 18"/>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13"/>
                    </a:moveTo>
                    <a:lnTo>
                      <a:pt x="5" y="20"/>
                    </a:lnTo>
                    <a:lnTo>
                      <a:pt x="0" y="7"/>
                    </a:lnTo>
                    <a:lnTo>
                      <a:pt x="13" y="0"/>
                    </a:lnTo>
                    <a:lnTo>
                      <a:pt x="18"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2" name="Freeform 43"/>
              <p:cNvSpPr/>
              <p:nvPr/>
            </p:nvSpPr>
            <p:spPr bwMode="auto">
              <a:xfrm>
                <a:off x="5025" y="2613"/>
                <a:ext cx="20" cy="20"/>
              </a:xfrm>
              <a:custGeom>
                <a:avLst/>
                <a:gdLst>
                  <a:gd name="T0" fmla="*/ 20 w 20"/>
                  <a:gd name="T1" fmla="*/ 13 h 20"/>
                  <a:gd name="T2" fmla="*/ 7 w 20"/>
                  <a:gd name="T3" fmla="*/ 20 h 20"/>
                  <a:gd name="T4" fmla="*/ 0 w 20"/>
                  <a:gd name="T5" fmla="*/ 7 h 20"/>
                  <a:gd name="T6" fmla="*/ 13 w 20"/>
                  <a:gd name="T7" fmla="*/ 0 h 20"/>
                  <a:gd name="T8" fmla="*/ 20 w 20"/>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13"/>
                    </a:moveTo>
                    <a:lnTo>
                      <a:pt x="7" y="20"/>
                    </a:lnTo>
                    <a:lnTo>
                      <a:pt x="0" y="7"/>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3" name="Freeform 44"/>
              <p:cNvSpPr/>
              <p:nvPr/>
            </p:nvSpPr>
            <p:spPr bwMode="auto">
              <a:xfrm>
                <a:off x="5001" y="2642"/>
                <a:ext cx="20" cy="18"/>
              </a:xfrm>
              <a:custGeom>
                <a:avLst/>
                <a:gdLst>
                  <a:gd name="T0" fmla="*/ 20 w 12"/>
                  <a:gd name="T1" fmla="*/ 13 h 11"/>
                  <a:gd name="T2" fmla="*/ 10 w 12"/>
                  <a:gd name="T3" fmla="*/ 18 h 11"/>
                  <a:gd name="T4" fmla="*/ 5 w 12"/>
                  <a:gd name="T5" fmla="*/ 16 h 11"/>
                  <a:gd name="T6" fmla="*/ 0 w 12"/>
                  <a:gd name="T7" fmla="*/ 7 h 11"/>
                  <a:gd name="T8" fmla="*/ 13 w 12"/>
                  <a:gd name="T9" fmla="*/ 0 h 11"/>
                  <a:gd name="T10" fmla="*/ 20 w 12"/>
                  <a:gd name="T11" fmla="*/ 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8"/>
                    </a:moveTo>
                    <a:cubicBezTo>
                      <a:pt x="6" y="11"/>
                      <a:pt x="6" y="11"/>
                      <a:pt x="6" y="11"/>
                    </a:cubicBezTo>
                    <a:cubicBezTo>
                      <a:pt x="5" y="11"/>
                      <a:pt x="4" y="11"/>
                      <a:pt x="3" y="10"/>
                    </a:cubicBezTo>
                    <a:cubicBezTo>
                      <a:pt x="0" y="4"/>
                      <a:pt x="0" y="4"/>
                      <a:pt x="0" y="4"/>
                    </a:cubicBezTo>
                    <a:cubicBezTo>
                      <a:pt x="8" y="0"/>
                      <a:pt x="8" y="0"/>
                      <a:pt x="8" y="0"/>
                    </a:cubicBezTo>
                    <a:lnTo>
                      <a:pt x="12"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4" name="Freeform 45"/>
              <p:cNvSpPr/>
              <p:nvPr/>
            </p:nvSpPr>
            <p:spPr bwMode="auto">
              <a:xfrm>
                <a:off x="5017" y="2636"/>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5" name="Freeform 46"/>
              <p:cNvSpPr/>
              <p:nvPr/>
            </p:nvSpPr>
            <p:spPr bwMode="auto">
              <a:xfrm>
                <a:off x="5032" y="2628"/>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6" name="Freeform 47"/>
              <p:cNvSpPr/>
              <p:nvPr/>
            </p:nvSpPr>
            <p:spPr bwMode="auto">
              <a:xfrm>
                <a:off x="5042" y="2607"/>
                <a:ext cx="17" cy="19"/>
              </a:xfrm>
              <a:custGeom>
                <a:avLst/>
                <a:gdLst>
                  <a:gd name="T0" fmla="*/ 17 w 17"/>
                  <a:gd name="T1" fmla="*/ 13 h 19"/>
                  <a:gd name="T2" fmla="*/ 5 w 17"/>
                  <a:gd name="T3" fmla="*/ 19 h 19"/>
                  <a:gd name="T4" fmla="*/ 0 w 17"/>
                  <a:gd name="T5" fmla="*/ 6 h 19"/>
                  <a:gd name="T6" fmla="*/ 13 w 17"/>
                  <a:gd name="T7" fmla="*/ 0 h 19"/>
                  <a:gd name="T8" fmla="*/ 17 w 17"/>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9">
                    <a:moveTo>
                      <a:pt x="17" y="13"/>
                    </a:moveTo>
                    <a:lnTo>
                      <a:pt x="5" y="19"/>
                    </a:lnTo>
                    <a:lnTo>
                      <a:pt x="0" y="6"/>
                    </a:lnTo>
                    <a:lnTo>
                      <a:pt x="13" y="0"/>
                    </a:lnTo>
                    <a:lnTo>
                      <a:pt x="17"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7" name="Freeform 48"/>
              <p:cNvSpPr/>
              <p:nvPr/>
            </p:nvSpPr>
            <p:spPr bwMode="auto">
              <a:xfrm>
                <a:off x="5056" y="2599"/>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8" name="Freeform 49"/>
              <p:cNvSpPr/>
              <p:nvPr/>
            </p:nvSpPr>
            <p:spPr bwMode="auto">
              <a:xfrm>
                <a:off x="5071" y="2592"/>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59" name="Freeform 50"/>
              <p:cNvSpPr/>
              <p:nvPr/>
            </p:nvSpPr>
            <p:spPr bwMode="auto">
              <a:xfrm>
                <a:off x="5048" y="2621"/>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0" name="Freeform 51"/>
              <p:cNvSpPr/>
              <p:nvPr/>
            </p:nvSpPr>
            <p:spPr bwMode="auto">
              <a:xfrm>
                <a:off x="5063" y="2613"/>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1" name="Freeform 52"/>
              <p:cNvSpPr/>
              <p:nvPr/>
            </p:nvSpPr>
            <p:spPr bwMode="auto">
              <a:xfrm>
                <a:off x="5077" y="2607"/>
                <a:ext cx="20" cy="19"/>
              </a:xfrm>
              <a:custGeom>
                <a:avLst/>
                <a:gdLst>
                  <a:gd name="T0" fmla="*/ 17 w 12"/>
                  <a:gd name="T1" fmla="*/ 14 h 12"/>
                  <a:gd name="T2" fmla="*/ 7 w 12"/>
                  <a:gd name="T3" fmla="*/ 19 h 12"/>
                  <a:gd name="T4" fmla="*/ 0 w 12"/>
                  <a:gd name="T5" fmla="*/ 6 h 12"/>
                  <a:gd name="T6" fmla="*/ 13 w 12"/>
                  <a:gd name="T7" fmla="*/ 0 h 12"/>
                  <a:gd name="T8" fmla="*/ 18 w 12"/>
                  <a:gd name="T9" fmla="*/ 10 h 12"/>
                  <a:gd name="T10" fmla="*/ 17 w 12"/>
                  <a:gd name="T11" fmla="*/ 14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0" y="9"/>
                    </a:moveTo>
                    <a:cubicBezTo>
                      <a:pt x="4" y="12"/>
                      <a:pt x="4" y="12"/>
                      <a:pt x="4" y="12"/>
                    </a:cubicBezTo>
                    <a:cubicBezTo>
                      <a:pt x="0" y="4"/>
                      <a:pt x="0" y="4"/>
                      <a:pt x="0" y="4"/>
                    </a:cubicBezTo>
                    <a:cubicBezTo>
                      <a:pt x="8" y="0"/>
                      <a:pt x="8" y="0"/>
                      <a:pt x="8" y="0"/>
                    </a:cubicBezTo>
                    <a:cubicBezTo>
                      <a:pt x="11" y="6"/>
                      <a:pt x="11" y="6"/>
                      <a:pt x="11" y="6"/>
                    </a:cubicBezTo>
                    <a:cubicBezTo>
                      <a:pt x="12" y="7"/>
                      <a:pt x="11" y="8"/>
                      <a:pt x="10"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2" name="Freeform 53"/>
              <p:cNvSpPr/>
              <p:nvPr/>
            </p:nvSpPr>
            <p:spPr bwMode="auto">
              <a:xfrm>
                <a:off x="5121" y="2490"/>
                <a:ext cx="123" cy="107"/>
              </a:xfrm>
              <a:custGeom>
                <a:avLst/>
                <a:gdLst>
                  <a:gd name="T0" fmla="*/ 28 w 76"/>
                  <a:gd name="T1" fmla="*/ 104 h 66"/>
                  <a:gd name="T2" fmla="*/ 2 w 76"/>
                  <a:gd name="T3" fmla="*/ 49 h 66"/>
                  <a:gd name="T4" fmla="*/ 3 w 76"/>
                  <a:gd name="T5" fmla="*/ 42 h 66"/>
                  <a:gd name="T6" fmla="*/ 91 w 76"/>
                  <a:gd name="T7" fmla="*/ 2 h 66"/>
                  <a:gd name="T8" fmla="*/ 95 w 76"/>
                  <a:gd name="T9" fmla="*/ 3 h 66"/>
                  <a:gd name="T10" fmla="*/ 121 w 76"/>
                  <a:gd name="T11" fmla="*/ 58 h 66"/>
                  <a:gd name="T12" fmla="*/ 120 w 76"/>
                  <a:gd name="T13" fmla="*/ 65 h 66"/>
                  <a:gd name="T14" fmla="*/ 34 w 76"/>
                  <a:gd name="T15" fmla="*/ 105 h 66"/>
                  <a:gd name="T16" fmla="*/ 28 w 76"/>
                  <a:gd name="T17" fmla="*/ 104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 h="66">
                    <a:moveTo>
                      <a:pt x="17" y="64"/>
                    </a:moveTo>
                    <a:cubicBezTo>
                      <a:pt x="1" y="30"/>
                      <a:pt x="1" y="30"/>
                      <a:pt x="1" y="30"/>
                    </a:cubicBezTo>
                    <a:cubicBezTo>
                      <a:pt x="0" y="28"/>
                      <a:pt x="1" y="27"/>
                      <a:pt x="2" y="26"/>
                    </a:cubicBezTo>
                    <a:cubicBezTo>
                      <a:pt x="56" y="1"/>
                      <a:pt x="56" y="1"/>
                      <a:pt x="56" y="1"/>
                    </a:cubicBezTo>
                    <a:cubicBezTo>
                      <a:pt x="57" y="0"/>
                      <a:pt x="59" y="1"/>
                      <a:pt x="59" y="2"/>
                    </a:cubicBezTo>
                    <a:cubicBezTo>
                      <a:pt x="75" y="36"/>
                      <a:pt x="75" y="36"/>
                      <a:pt x="75" y="36"/>
                    </a:cubicBezTo>
                    <a:cubicBezTo>
                      <a:pt x="76" y="38"/>
                      <a:pt x="75" y="39"/>
                      <a:pt x="74" y="40"/>
                    </a:cubicBezTo>
                    <a:cubicBezTo>
                      <a:pt x="21" y="65"/>
                      <a:pt x="21" y="65"/>
                      <a:pt x="21" y="65"/>
                    </a:cubicBezTo>
                    <a:cubicBezTo>
                      <a:pt x="20" y="66"/>
                      <a:pt x="18" y="65"/>
                      <a:pt x="17" y="64"/>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3" name="Freeform 54"/>
              <p:cNvSpPr/>
              <p:nvPr/>
            </p:nvSpPr>
            <p:spPr bwMode="auto">
              <a:xfrm>
                <a:off x="5126" y="2529"/>
                <a:ext cx="18" cy="19"/>
              </a:xfrm>
              <a:custGeom>
                <a:avLst/>
                <a:gdLst>
                  <a:gd name="T0" fmla="*/ 18 w 11"/>
                  <a:gd name="T1" fmla="*/ 13 h 12"/>
                  <a:gd name="T2" fmla="*/ 5 w 11"/>
                  <a:gd name="T3" fmla="*/ 19 h 12"/>
                  <a:gd name="T4" fmla="*/ 0 w 11"/>
                  <a:gd name="T5" fmla="*/ 10 h 12"/>
                  <a:gd name="T6" fmla="*/ 3 w 11"/>
                  <a:gd name="T7" fmla="*/ 5 h 12"/>
                  <a:gd name="T8" fmla="*/ 11 w 11"/>
                  <a:gd name="T9" fmla="*/ 0 h 12"/>
                  <a:gd name="T10" fmla="*/ 18 w 11"/>
                  <a:gd name="T11" fmla="*/ 13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
                    <a:moveTo>
                      <a:pt x="11" y="8"/>
                    </a:moveTo>
                    <a:cubicBezTo>
                      <a:pt x="3" y="12"/>
                      <a:pt x="3" y="12"/>
                      <a:pt x="3" y="12"/>
                    </a:cubicBezTo>
                    <a:cubicBezTo>
                      <a:pt x="0" y="6"/>
                      <a:pt x="0" y="6"/>
                      <a:pt x="0" y="6"/>
                    </a:cubicBezTo>
                    <a:cubicBezTo>
                      <a:pt x="0" y="5"/>
                      <a:pt x="0" y="4"/>
                      <a:pt x="2" y="3"/>
                    </a:cubicBezTo>
                    <a:cubicBezTo>
                      <a:pt x="7" y="0"/>
                      <a:pt x="7" y="0"/>
                      <a:pt x="7" y="0"/>
                    </a:cubicBezTo>
                    <a:lnTo>
                      <a:pt x="11"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4" name="Freeform 55"/>
              <p:cNvSpPr/>
              <p:nvPr/>
            </p:nvSpPr>
            <p:spPr bwMode="auto">
              <a:xfrm>
                <a:off x="5140" y="2522"/>
                <a:ext cx="18" cy="20"/>
              </a:xfrm>
              <a:custGeom>
                <a:avLst/>
                <a:gdLst>
                  <a:gd name="T0" fmla="*/ 18 w 18"/>
                  <a:gd name="T1" fmla="*/ 13 h 20"/>
                  <a:gd name="T2" fmla="*/ 5 w 18"/>
                  <a:gd name="T3" fmla="*/ 20 h 20"/>
                  <a:gd name="T4" fmla="*/ 0 w 18"/>
                  <a:gd name="T5" fmla="*/ 7 h 20"/>
                  <a:gd name="T6" fmla="*/ 13 w 18"/>
                  <a:gd name="T7" fmla="*/ 0 h 20"/>
                  <a:gd name="T8" fmla="*/ 18 w 18"/>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13"/>
                    </a:moveTo>
                    <a:lnTo>
                      <a:pt x="5" y="20"/>
                    </a:lnTo>
                    <a:lnTo>
                      <a:pt x="0" y="7"/>
                    </a:lnTo>
                    <a:lnTo>
                      <a:pt x="13" y="0"/>
                    </a:lnTo>
                    <a:lnTo>
                      <a:pt x="18"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5" name="Freeform 56"/>
              <p:cNvSpPr/>
              <p:nvPr/>
            </p:nvSpPr>
            <p:spPr bwMode="auto">
              <a:xfrm>
                <a:off x="5155" y="2516"/>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6" name="Freeform 57"/>
              <p:cNvSpPr/>
              <p:nvPr/>
            </p:nvSpPr>
            <p:spPr bwMode="auto">
              <a:xfrm>
                <a:off x="5132" y="2544"/>
                <a:ext cx="18" cy="19"/>
              </a:xfrm>
              <a:custGeom>
                <a:avLst/>
                <a:gdLst>
                  <a:gd name="T0" fmla="*/ 18 w 18"/>
                  <a:gd name="T1" fmla="*/ 12 h 19"/>
                  <a:gd name="T2" fmla="*/ 5 w 18"/>
                  <a:gd name="T3" fmla="*/ 19 h 19"/>
                  <a:gd name="T4" fmla="*/ 0 w 18"/>
                  <a:gd name="T5" fmla="*/ 6 h 19"/>
                  <a:gd name="T6" fmla="*/ 13 w 18"/>
                  <a:gd name="T7" fmla="*/ 0 h 19"/>
                  <a:gd name="T8" fmla="*/ 18 w 18"/>
                  <a:gd name="T9" fmla="*/ 12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12"/>
                    </a:moveTo>
                    <a:lnTo>
                      <a:pt x="5" y="19"/>
                    </a:lnTo>
                    <a:lnTo>
                      <a:pt x="0" y="6"/>
                    </a:lnTo>
                    <a:lnTo>
                      <a:pt x="13" y="0"/>
                    </a:lnTo>
                    <a:lnTo>
                      <a:pt x="18"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7" name="Freeform 58"/>
              <p:cNvSpPr/>
              <p:nvPr/>
            </p:nvSpPr>
            <p:spPr bwMode="auto">
              <a:xfrm>
                <a:off x="5147" y="2537"/>
                <a:ext cx="19" cy="19"/>
              </a:xfrm>
              <a:custGeom>
                <a:avLst/>
                <a:gdLst>
                  <a:gd name="T0" fmla="*/ 19 w 19"/>
                  <a:gd name="T1" fmla="*/ 13 h 19"/>
                  <a:gd name="T2" fmla="*/ 6 w 19"/>
                  <a:gd name="T3" fmla="*/ 19 h 19"/>
                  <a:gd name="T4" fmla="*/ 0 w 19"/>
                  <a:gd name="T5" fmla="*/ 7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8" name="Freeform 59"/>
              <p:cNvSpPr/>
              <p:nvPr/>
            </p:nvSpPr>
            <p:spPr bwMode="auto">
              <a:xfrm>
                <a:off x="5162" y="2531"/>
                <a:ext cx="19" cy="17"/>
              </a:xfrm>
              <a:custGeom>
                <a:avLst/>
                <a:gdLst>
                  <a:gd name="T0" fmla="*/ 19 w 19"/>
                  <a:gd name="T1" fmla="*/ 13 h 17"/>
                  <a:gd name="T2" fmla="*/ 6 w 19"/>
                  <a:gd name="T3" fmla="*/ 17 h 17"/>
                  <a:gd name="T4" fmla="*/ 0 w 19"/>
                  <a:gd name="T5" fmla="*/ 4 h 17"/>
                  <a:gd name="T6" fmla="*/ 13 w 19"/>
                  <a:gd name="T7" fmla="*/ 0 h 17"/>
                  <a:gd name="T8" fmla="*/ 19 w 19"/>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7">
                    <a:moveTo>
                      <a:pt x="19" y="13"/>
                    </a:moveTo>
                    <a:lnTo>
                      <a:pt x="6" y="17"/>
                    </a:lnTo>
                    <a:lnTo>
                      <a:pt x="0" y="4"/>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69" name="Freeform 60"/>
              <p:cNvSpPr/>
              <p:nvPr/>
            </p:nvSpPr>
            <p:spPr bwMode="auto">
              <a:xfrm>
                <a:off x="5171" y="2508"/>
                <a:ext cx="18" cy="19"/>
              </a:xfrm>
              <a:custGeom>
                <a:avLst/>
                <a:gdLst>
                  <a:gd name="T0" fmla="*/ 18 w 18"/>
                  <a:gd name="T1" fmla="*/ 13 h 19"/>
                  <a:gd name="T2" fmla="*/ 5 w 18"/>
                  <a:gd name="T3" fmla="*/ 19 h 19"/>
                  <a:gd name="T4" fmla="*/ 0 w 18"/>
                  <a:gd name="T5" fmla="*/ 6 h 19"/>
                  <a:gd name="T6" fmla="*/ 13 w 18"/>
                  <a:gd name="T7" fmla="*/ 0 h 19"/>
                  <a:gd name="T8" fmla="*/ 18 w 18"/>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13"/>
                    </a:moveTo>
                    <a:lnTo>
                      <a:pt x="5" y="19"/>
                    </a:lnTo>
                    <a:lnTo>
                      <a:pt x="0" y="6"/>
                    </a:lnTo>
                    <a:lnTo>
                      <a:pt x="13" y="0"/>
                    </a:lnTo>
                    <a:lnTo>
                      <a:pt x="18"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0" name="Freeform 61"/>
              <p:cNvSpPr/>
              <p:nvPr/>
            </p:nvSpPr>
            <p:spPr bwMode="auto">
              <a:xfrm>
                <a:off x="5186" y="2501"/>
                <a:ext cx="19" cy="18"/>
              </a:xfrm>
              <a:custGeom>
                <a:avLst/>
                <a:gdLst>
                  <a:gd name="T0" fmla="*/ 19 w 19"/>
                  <a:gd name="T1" fmla="*/ 13 h 18"/>
                  <a:gd name="T2" fmla="*/ 6 w 19"/>
                  <a:gd name="T3" fmla="*/ 18 h 18"/>
                  <a:gd name="T4" fmla="*/ 0 w 19"/>
                  <a:gd name="T5" fmla="*/ 5 h 18"/>
                  <a:gd name="T6" fmla="*/ 13 w 19"/>
                  <a:gd name="T7" fmla="*/ 0 h 18"/>
                  <a:gd name="T8" fmla="*/ 19 w 19"/>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13"/>
                    </a:moveTo>
                    <a:lnTo>
                      <a:pt x="6" y="18"/>
                    </a:lnTo>
                    <a:lnTo>
                      <a:pt x="0" y="5"/>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1" name="Freeform 62"/>
              <p:cNvSpPr/>
              <p:nvPr/>
            </p:nvSpPr>
            <p:spPr bwMode="auto">
              <a:xfrm>
                <a:off x="5200" y="2495"/>
                <a:ext cx="20" cy="18"/>
              </a:xfrm>
              <a:custGeom>
                <a:avLst/>
                <a:gdLst>
                  <a:gd name="T0" fmla="*/ 20 w 12"/>
                  <a:gd name="T1" fmla="*/ 11 h 11"/>
                  <a:gd name="T2" fmla="*/ 7 w 12"/>
                  <a:gd name="T3" fmla="*/ 18 h 11"/>
                  <a:gd name="T4" fmla="*/ 0 w 12"/>
                  <a:gd name="T5" fmla="*/ 5 h 11"/>
                  <a:gd name="T6" fmla="*/ 10 w 12"/>
                  <a:gd name="T7" fmla="*/ 0 h 11"/>
                  <a:gd name="T8" fmla="*/ 15 w 12"/>
                  <a:gd name="T9" fmla="*/ 2 h 11"/>
                  <a:gd name="T10" fmla="*/ 20 w 12"/>
                  <a:gd name="T11" fmla="*/ 1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7"/>
                    </a:moveTo>
                    <a:cubicBezTo>
                      <a:pt x="4" y="11"/>
                      <a:pt x="4" y="11"/>
                      <a:pt x="4" y="11"/>
                    </a:cubicBezTo>
                    <a:cubicBezTo>
                      <a:pt x="0" y="3"/>
                      <a:pt x="0" y="3"/>
                      <a:pt x="0" y="3"/>
                    </a:cubicBezTo>
                    <a:cubicBezTo>
                      <a:pt x="6" y="0"/>
                      <a:pt x="6" y="0"/>
                      <a:pt x="6" y="0"/>
                    </a:cubicBezTo>
                    <a:cubicBezTo>
                      <a:pt x="7" y="0"/>
                      <a:pt x="9" y="0"/>
                      <a:pt x="9" y="1"/>
                    </a:cubicBezTo>
                    <a:lnTo>
                      <a:pt x="12"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2" name="Freeform 63"/>
              <p:cNvSpPr/>
              <p:nvPr/>
            </p:nvSpPr>
            <p:spPr bwMode="auto">
              <a:xfrm>
                <a:off x="5178" y="2522"/>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3" name="Freeform 64"/>
              <p:cNvSpPr/>
              <p:nvPr/>
            </p:nvSpPr>
            <p:spPr bwMode="auto">
              <a:xfrm>
                <a:off x="5192" y="2516"/>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4" name="Freeform 65"/>
              <p:cNvSpPr/>
              <p:nvPr/>
            </p:nvSpPr>
            <p:spPr bwMode="auto">
              <a:xfrm>
                <a:off x="5209" y="2508"/>
                <a:ext cx="17" cy="19"/>
              </a:xfrm>
              <a:custGeom>
                <a:avLst/>
                <a:gdLst>
                  <a:gd name="T0" fmla="*/ 17 w 17"/>
                  <a:gd name="T1" fmla="*/ 13 h 19"/>
                  <a:gd name="T2" fmla="*/ 4 w 17"/>
                  <a:gd name="T3" fmla="*/ 19 h 19"/>
                  <a:gd name="T4" fmla="*/ 0 w 17"/>
                  <a:gd name="T5" fmla="*/ 6 h 19"/>
                  <a:gd name="T6" fmla="*/ 12 w 17"/>
                  <a:gd name="T7" fmla="*/ 0 h 19"/>
                  <a:gd name="T8" fmla="*/ 17 w 17"/>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9">
                    <a:moveTo>
                      <a:pt x="17" y="13"/>
                    </a:moveTo>
                    <a:lnTo>
                      <a:pt x="4" y="19"/>
                    </a:lnTo>
                    <a:lnTo>
                      <a:pt x="0" y="6"/>
                    </a:lnTo>
                    <a:lnTo>
                      <a:pt x="12" y="0"/>
                    </a:lnTo>
                    <a:lnTo>
                      <a:pt x="17"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5" name="Freeform 66"/>
              <p:cNvSpPr/>
              <p:nvPr/>
            </p:nvSpPr>
            <p:spPr bwMode="auto">
              <a:xfrm>
                <a:off x="5139" y="2560"/>
                <a:ext cx="19" cy="19"/>
              </a:xfrm>
              <a:custGeom>
                <a:avLst/>
                <a:gdLst>
                  <a:gd name="T0" fmla="*/ 19 w 19"/>
                  <a:gd name="T1" fmla="*/ 13 h 19"/>
                  <a:gd name="T2" fmla="*/ 6 w 19"/>
                  <a:gd name="T3" fmla="*/ 19 h 19"/>
                  <a:gd name="T4" fmla="*/ 0 w 19"/>
                  <a:gd name="T5" fmla="*/ 6 h 19"/>
                  <a:gd name="T6" fmla="*/ 13 w 19"/>
                  <a:gd name="T7" fmla="*/ 0 h 19"/>
                  <a:gd name="T8" fmla="*/ 19 w 19"/>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13"/>
                    </a:moveTo>
                    <a:lnTo>
                      <a:pt x="6" y="19"/>
                    </a:lnTo>
                    <a:lnTo>
                      <a:pt x="0" y="6"/>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6" name="Freeform 67"/>
              <p:cNvSpPr/>
              <p:nvPr/>
            </p:nvSpPr>
            <p:spPr bwMode="auto">
              <a:xfrm>
                <a:off x="5153" y="2553"/>
                <a:ext cx="20" cy="18"/>
              </a:xfrm>
              <a:custGeom>
                <a:avLst/>
                <a:gdLst>
                  <a:gd name="T0" fmla="*/ 20 w 20"/>
                  <a:gd name="T1" fmla="*/ 13 h 18"/>
                  <a:gd name="T2" fmla="*/ 7 w 20"/>
                  <a:gd name="T3" fmla="*/ 18 h 18"/>
                  <a:gd name="T4" fmla="*/ 0 w 20"/>
                  <a:gd name="T5" fmla="*/ 5 h 18"/>
                  <a:gd name="T6" fmla="*/ 13 w 20"/>
                  <a:gd name="T7" fmla="*/ 0 h 18"/>
                  <a:gd name="T8" fmla="*/ 20 w 20"/>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13"/>
                    </a:moveTo>
                    <a:lnTo>
                      <a:pt x="7" y="18"/>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7" name="Freeform 68"/>
              <p:cNvSpPr/>
              <p:nvPr/>
            </p:nvSpPr>
            <p:spPr bwMode="auto">
              <a:xfrm>
                <a:off x="5170" y="2545"/>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8" name="Freeform 69"/>
              <p:cNvSpPr/>
              <p:nvPr/>
            </p:nvSpPr>
            <p:spPr bwMode="auto">
              <a:xfrm>
                <a:off x="5145" y="2574"/>
                <a:ext cx="20" cy="18"/>
              </a:xfrm>
              <a:custGeom>
                <a:avLst/>
                <a:gdLst>
                  <a:gd name="T0" fmla="*/ 20 w 12"/>
                  <a:gd name="T1" fmla="*/ 13 h 11"/>
                  <a:gd name="T2" fmla="*/ 10 w 12"/>
                  <a:gd name="T3" fmla="*/ 18 h 11"/>
                  <a:gd name="T4" fmla="*/ 5 w 12"/>
                  <a:gd name="T5" fmla="*/ 16 h 11"/>
                  <a:gd name="T6" fmla="*/ 0 w 12"/>
                  <a:gd name="T7" fmla="*/ 7 h 11"/>
                  <a:gd name="T8" fmla="*/ 13 w 12"/>
                  <a:gd name="T9" fmla="*/ 0 h 11"/>
                  <a:gd name="T10" fmla="*/ 20 w 12"/>
                  <a:gd name="T11" fmla="*/ 1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8"/>
                    </a:moveTo>
                    <a:cubicBezTo>
                      <a:pt x="6" y="11"/>
                      <a:pt x="6" y="11"/>
                      <a:pt x="6" y="11"/>
                    </a:cubicBezTo>
                    <a:cubicBezTo>
                      <a:pt x="5" y="11"/>
                      <a:pt x="4" y="11"/>
                      <a:pt x="3" y="10"/>
                    </a:cubicBezTo>
                    <a:cubicBezTo>
                      <a:pt x="0" y="4"/>
                      <a:pt x="0" y="4"/>
                      <a:pt x="0" y="4"/>
                    </a:cubicBezTo>
                    <a:cubicBezTo>
                      <a:pt x="8" y="0"/>
                      <a:pt x="8" y="0"/>
                      <a:pt x="8" y="0"/>
                    </a:cubicBezTo>
                    <a:lnTo>
                      <a:pt x="12"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79" name="Freeform 70"/>
              <p:cNvSpPr/>
              <p:nvPr/>
            </p:nvSpPr>
            <p:spPr bwMode="auto">
              <a:xfrm>
                <a:off x="5162" y="2568"/>
                <a:ext cx="19" cy="18"/>
              </a:xfrm>
              <a:custGeom>
                <a:avLst/>
                <a:gdLst>
                  <a:gd name="T0" fmla="*/ 19 w 19"/>
                  <a:gd name="T1" fmla="*/ 13 h 18"/>
                  <a:gd name="T2" fmla="*/ 6 w 19"/>
                  <a:gd name="T3" fmla="*/ 18 h 18"/>
                  <a:gd name="T4" fmla="*/ 0 w 19"/>
                  <a:gd name="T5" fmla="*/ 5 h 18"/>
                  <a:gd name="T6" fmla="*/ 13 w 19"/>
                  <a:gd name="T7" fmla="*/ 0 h 18"/>
                  <a:gd name="T8" fmla="*/ 19 w 19"/>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13"/>
                    </a:moveTo>
                    <a:lnTo>
                      <a:pt x="6" y="18"/>
                    </a:lnTo>
                    <a:lnTo>
                      <a:pt x="0" y="5"/>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0" name="Freeform 71"/>
              <p:cNvSpPr/>
              <p:nvPr/>
            </p:nvSpPr>
            <p:spPr bwMode="auto">
              <a:xfrm>
                <a:off x="5176" y="2560"/>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1" name="Freeform 72"/>
              <p:cNvSpPr/>
              <p:nvPr/>
            </p:nvSpPr>
            <p:spPr bwMode="auto">
              <a:xfrm>
                <a:off x="5184" y="2539"/>
                <a:ext cx="20" cy="17"/>
              </a:xfrm>
              <a:custGeom>
                <a:avLst/>
                <a:gdLst>
                  <a:gd name="T0" fmla="*/ 20 w 20"/>
                  <a:gd name="T1" fmla="*/ 13 h 17"/>
                  <a:gd name="T2" fmla="*/ 7 w 20"/>
                  <a:gd name="T3" fmla="*/ 17 h 17"/>
                  <a:gd name="T4" fmla="*/ 0 w 20"/>
                  <a:gd name="T5" fmla="*/ 5 h 17"/>
                  <a:gd name="T6" fmla="*/ 13 w 20"/>
                  <a:gd name="T7" fmla="*/ 0 h 17"/>
                  <a:gd name="T8" fmla="*/ 20 w 20"/>
                  <a:gd name="T9" fmla="*/ 1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7">
                    <a:moveTo>
                      <a:pt x="20" y="13"/>
                    </a:moveTo>
                    <a:lnTo>
                      <a:pt x="7" y="17"/>
                    </a:lnTo>
                    <a:lnTo>
                      <a:pt x="0" y="5"/>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2" name="Freeform 73"/>
              <p:cNvSpPr/>
              <p:nvPr/>
            </p:nvSpPr>
            <p:spPr bwMode="auto">
              <a:xfrm>
                <a:off x="5200" y="2531"/>
                <a:ext cx="20" cy="19"/>
              </a:xfrm>
              <a:custGeom>
                <a:avLst/>
                <a:gdLst>
                  <a:gd name="T0" fmla="*/ 20 w 20"/>
                  <a:gd name="T1" fmla="*/ 13 h 19"/>
                  <a:gd name="T2" fmla="*/ 7 w 20"/>
                  <a:gd name="T3" fmla="*/ 19 h 19"/>
                  <a:gd name="T4" fmla="*/ 0 w 20"/>
                  <a:gd name="T5" fmla="*/ 6 h 19"/>
                  <a:gd name="T6" fmla="*/ 13 w 20"/>
                  <a:gd name="T7" fmla="*/ 0 h 19"/>
                  <a:gd name="T8" fmla="*/ 20 w 20"/>
                  <a:gd name="T9" fmla="*/ 13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13"/>
                    </a:moveTo>
                    <a:lnTo>
                      <a:pt x="7" y="19"/>
                    </a:lnTo>
                    <a:lnTo>
                      <a:pt x="0" y="6"/>
                    </a:lnTo>
                    <a:lnTo>
                      <a:pt x="13" y="0"/>
                    </a:lnTo>
                    <a:lnTo>
                      <a:pt x="20"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3" name="Freeform 74"/>
              <p:cNvSpPr/>
              <p:nvPr/>
            </p:nvSpPr>
            <p:spPr bwMode="auto">
              <a:xfrm>
                <a:off x="5215" y="2524"/>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4" name="Freeform 75"/>
              <p:cNvSpPr/>
              <p:nvPr/>
            </p:nvSpPr>
            <p:spPr bwMode="auto">
              <a:xfrm>
                <a:off x="5192" y="2553"/>
                <a:ext cx="18" cy="18"/>
              </a:xfrm>
              <a:custGeom>
                <a:avLst/>
                <a:gdLst>
                  <a:gd name="T0" fmla="*/ 18 w 18"/>
                  <a:gd name="T1" fmla="*/ 13 h 18"/>
                  <a:gd name="T2" fmla="*/ 5 w 18"/>
                  <a:gd name="T3" fmla="*/ 18 h 18"/>
                  <a:gd name="T4" fmla="*/ 0 w 18"/>
                  <a:gd name="T5" fmla="*/ 5 h 18"/>
                  <a:gd name="T6" fmla="*/ 13 w 18"/>
                  <a:gd name="T7" fmla="*/ 0 h 18"/>
                  <a:gd name="T8" fmla="*/ 18 w 18"/>
                  <a:gd name="T9" fmla="*/ 13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13"/>
                    </a:moveTo>
                    <a:lnTo>
                      <a:pt x="5" y="18"/>
                    </a:lnTo>
                    <a:lnTo>
                      <a:pt x="0" y="5"/>
                    </a:lnTo>
                    <a:lnTo>
                      <a:pt x="13" y="0"/>
                    </a:lnTo>
                    <a:lnTo>
                      <a:pt x="18"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5" name="Freeform 76"/>
              <p:cNvSpPr/>
              <p:nvPr/>
            </p:nvSpPr>
            <p:spPr bwMode="auto">
              <a:xfrm>
                <a:off x="5207" y="2545"/>
                <a:ext cx="19" cy="20"/>
              </a:xfrm>
              <a:custGeom>
                <a:avLst/>
                <a:gdLst>
                  <a:gd name="T0" fmla="*/ 19 w 19"/>
                  <a:gd name="T1" fmla="*/ 13 h 20"/>
                  <a:gd name="T2" fmla="*/ 6 w 19"/>
                  <a:gd name="T3" fmla="*/ 20 h 20"/>
                  <a:gd name="T4" fmla="*/ 0 w 19"/>
                  <a:gd name="T5" fmla="*/ 7 h 20"/>
                  <a:gd name="T6" fmla="*/ 13 w 19"/>
                  <a:gd name="T7" fmla="*/ 0 h 20"/>
                  <a:gd name="T8" fmla="*/ 19 w 19"/>
                  <a:gd name="T9" fmla="*/ 1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13"/>
                    </a:moveTo>
                    <a:lnTo>
                      <a:pt x="6" y="20"/>
                    </a:lnTo>
                    <a:lnTo>
                      <a:pt x="0" y="7"/>
                    </a:lnTo>
                    <a:lnTo>
                      <a:pt x="13" y="0"/>
                    </a:lnTo>
                    <a:lnTo>
                      <a:pt x="19"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6" name="Freeform 77"/>
              <p:cNvSpPr/>
              <p:nvPr/>
            </p:nvSpPr>
            <p:spPr bwMode="auto">
              <a:xfrm>
                <a:off x="5221" y="2539"/>
                <a:ext cx="20" cy="17"/>
              </a:xfrm>
              <a:custGeom>
                <a:avLst/>
                <a:gdLst>
                  <a:gd name="T0" fmla="*/ 17 w 12"/>
                  <a:gd name="T1" fmla="*/ 14 h 11"/>
                  <a:gd name="T2" fmla="*/ 7 w 12"/>
                  <a:gd name="T3" fmla="*/ 17 h 11"/>
                  <a:gd name="T4" fmla="*/ 0 w 12"/>
                  <a:gd name="T5" fmla="*/ 5 h 11"/>
                  <a:gd name="T6" fmla="*/ 13 w 12"/>
                  <a:gd name="T7" fmla="*/ 0 h 11"/>
                  <a:gd name="T8" fmla="*/ 18 w 12"/>
                  <a:gd name="T9" fmla="*/ 8 h 11"/>
                  <a:gd name="T10" fmla="*/ 17 w 12"/>
                  <a:gd name="T11" fmla="*/ 14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0" y="9"/>
                    </a:moveTo>
                    <a:cubicBezTo>
                      <a:pt x="4" y="11"/>
                      <a:pt x="4" y="11"/>
                      <a:pt x="4" y="11"/>
                    </a:cubicBezTo>
                    <a:cubicBezTo>
                      <a:pt x="0" y="3"/>
                      <a:pt x="0" y="3"/>
                      <a:pt x="0" y="3"/>
                    </a:cubicBezTo>
                    <a:cubicBezTo>
                      <a:pt x="8" y="0"/>
                      <a:pt x="8" y="0"/>
                      <a:pt x="8" y="0"/>
                    </a:cubicBezTo>
                    <a:cubicBezTo>
                      <a:pt x="11" y="5"/>
                      <a:pt x="11" y="5"/>
                      <a:pt x="11" y="5"/>
                    </a:cubicBezTo>
                    <a:cubicBezTo>
                      <a:pt x="12" y="7"/>
                      <a:pt x="11" y="8"/>
                      <a:pt x="10"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7" name="Freeform 78"/>
              <p:cNvSpPr/>
              <p:nvPr/>
            </p:nvSpPr>
            <p:spPr bwMode="auto">
              <a:xfrm>
                <a:off x="5076" y="2529"/>
                <a:ext cx="71" cy="108"/>
              </a:xfrm>
              <a:custGeom>
                <a:avLst/>
                <a:gdLst>
                  <a:gd name="T0" fmla="*/ 24 w 44"/>
                  <a:gd name="T1" fmla="*/ 2 h 67"/>
                  <a:gd name="T2" fmla="*/ 6 w 44"/>
                  <a:gd name="T3" fmla="*/ 10 h 67"/>
                  <a:gd name="T4" fmla="*/ 2 w 44"/>
                  <a:gd name="T5" fmla="*/ 24 h 67"/>
                  <a:gd name="T6" fmla="*/ 34 w 44"/>
                  <a:gd name="T7" fmla="*/ 90 h 67"/>
                  <a:gd name="T8" fmla="*/ 45 w 44"/>
                  <a:gd name="T9" fmla="*/ 95 h 67"/>
                  <a:gd name="T10" fmla="*/ 45 w 44"/>
                  <a:gd name="T11" fmla="*/ 100 h 67"/>
                  <a:gd name="T12" fmla="*/ 61 w 44"/>
                  <a:gd name="T13" fmla="*/ 105 h 67"/>
                  <a:gd name="T14" fmla="*/ 68 w 44"/>
                  <a:gd name="T15" fmla="*/ 89 h 67"/>
                  <a:gd name="T16" fmla="*/ 65 w 44"/>
                  <a:gd name="T17" fmla="*/ 85 h 67"/>
                  <a:gd name="T18" fmla="*/ 68 w 44"/>
                  <a:gd name="T19" fmla="*/ 73 h 67"/>
                  <a:gd name="T20" fmla="*/ 37 w 44"/>
                  <a:gd name="T21" fmla="*/ 6 h 67"/>
                  <a:gd name="T22" fmla="*/ 24 w 44"/>
                  <a:gd name="T23" fmla="*/ 2 h 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 h="67">
                    <a:moveTo>
                      <a:pt x="15" y="1"/>
                    </a:moveTo>
                    <a:cubicBezTo>
                      <a:pt x="4" y="6"/>
                      <a:pt x="4" y="6"/>
                      <a:pt x="4" y="6"/>
                    </a:cubicBezTo>
                    <a:cubicBezTo>
                      <a:pt x="1" y="8"/>
                      <a:pt x="0" y="12"/>
                      <a:pt x="1" y="15"/>
                    </a:cubicBezTo>
                    <a:cubicBezTo>
                      <a:pt x="21" y="56"/>
                      <a:pt x="21" y="56"/>
                      <a:pt x="21" y="56"/>
                    </a:cubicBezTo>
                    <a:cubicBezTo>
                      <a:pt x="22" y="58"/>
                      <a:pt x="25" y="60"/>
                      <a:pt x="28" y="59"/>
                    </a:cubicBezTo>
                    <a:cubicBezTo>
                      <a:pt x="28" y="60"/>
                      <a:pt x="28" y="61"/>
                      <a:pt x="28" y="62"/>
                    </a:cubicBezTo>
                    <a:cubicBezTo>
                      <a:pt x="30" y="65"/>
                      <a:pt x="35" y="67"/>
                      <a:pt x="38" y="65"/>
                    </a:cubicBezTo>
                    <a:cubicBezTo>
                      <a:pt x="42" y="63"/>
                      <a:pt x="44" y="59"/>
                      <a:pt x="42" y="55"/>
                    </a:cubicBezTo>
                    <a:cubicBezTo>
                      <a:pt x="42" y="54"/>
                      <a:pt x="41" y="54"/>
                      <a:pt x="40" y="53"/>
                    </a:cubicBezTo>
                    <a:cubicBezTo>
                      <a:pt x="43" y="51"/>
                      <a:pt x="44" y="48"/>
                      <a:pt x="42" y="45"/>
                    </a:cubicBezTo>
                    <a:cubicBezTo>
                      <a:pt x="23" y="4"/>
                      <a:pt x="23" y="4"/>
                      <a:pt x="23" y="4"/>
                    </a:cubicBezTo>
                    <a:cubicBezTo>
                      <a:pt x="21" y="1"/>
                      <a:pt x="18" y="0"/>
                      <a:pt x="15" y="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8" name="Freeform 79"/>
              <p:cNvSpPr/>
              <p:nvPr/>
            </p:nvSpPr>
            <p:spPr bwMode="auto">
              <a:xfrm>
                <a:off x="5055" y="2498"/>
                <a:ext cx="58" cy="46"/>
              </a:xfrm>
              <a:custGeom>
                <a:avLst/>
                <a:gdLst>
                  <a:gd name="T0" fmla="*/ 45 w 36"/>
                  <a:gd name="T1" fmla="*/ 2 h 28"/>
                  <a:gd name="T2" fmla="*/ 3 w 36"/>
                  <a:gd name="T3" fmla="*/ 23 h 28"/>
                  <a:gd name="T4" fmla="*/ 2 w 36"/>
                  <a:gd name="T5" fmla="*/ 26 h 28"/>
                  <a:gd name="T6" fmla="*/ 10 w 36"/>
                  <a:gd name="T7" fmla="*/ 43 h 28"/>
                  <a:gd name="T8" fmla="*/ 13 w 36"/>
                  <a:gd name="T9" fmla="*/ 44 h 28"/>
                  <a:gd name="T10" fmla="*/ 56 w 36"/>
                  <a:gd name="T11" fmla="*/ 25 h 28"/>
                  <a:gd name="T12" fmla="*/ 58 w 36"/>
                  <a:gd name="T13" fmla="*/ 20 h 28"/>
                  <a:gd name="T14" fmla="*/ 50 w 36"/>
                  <a:gd name="T15" fmla="*/ 3 h 28"/>
                  <a:gd name="T16" fmla="*/ 45 w 36"/>
                  <a:gd name="T17" fmla="*/ 2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 h="28">
                    <a:moveTo>
                      <a:pt x="28" y="1"/>
                    </a:moveTo>
                    <a:cubicBezTo>
                      <a:pt x="2" y="14"/>
                      <a:pt x="2" y="14"/>
                      <a:pt x="2" y="14"/>
                    </a:cubicBezTo>
                    <a:cubicBezTo>
                      <a:pt x="1" y="14"/>
                      <a:pt x="0" y="15"/>
                      <a:pt x="1" y="16"/>
                    </a:cubicBezTo>
                    <a:cubicBezTo>
                      <a:pt x="6" y="26"/>
                      <a:pt x="6" y="26"/>
                      <a:pt x="6" y="26"/>
                    </a:cubicBezTo>
                    <a:cubicBezTo>
                      <a:pt x="6" y="27"/>
                      <a:pt x="7" y="28"/>
                      <a:pt x="8" y="27"/>
                    </a:cubicBezTo>
                    <a:cubicBezTo>
                      <a:pt x="35" y="15"/>
                      <a:pt x="35" y="15"/>
                      <a:pt x="35" y="15"/>
                    </a:cubicBezTo>
                    <a:cubicBezTo>
                      <a:pt x="36" y="14"/>
                      <a:pt x="36" y="13"/>
                      <a:pt x="36" y="12"/>
                    </a:cubicBezTo>
                    <a:cubicBezTo>
                      <a:pt x="31" y="2"/>
                      <a:pt x="31" y="2"/>
                      <a:pt x="31" y="2"/>
                    </a:cubicBezTo>
                    <a:cubicBezTo>
                      <a:pt x="30" y="1"/>
                      <a:pt x="29" y="0"/>
                      <a:pt x="28" y="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89" name="Freeform 80"/>
              <p:cNvSpPr/>
              <p:nvPr/>
            </p:nvSpPr>
            <p:spPr bwMode="auto">
              <a:xfrm>
                <a:off x="5092" y="2529"/>
                <a:ext cx="55" cy="105"/>
              </a:xfrm>
              <a:custGeom>
                <a:avLst/>
                <a:gdLst>
                  <a:gd name="T0" fmla="*/ 8 w 34"/>
                  <a:gd name="T1" fmla="*/ 2 h 65"/>
                  <a:gd name="T2" fmla="*/ 0 w 34"/>
                  <a:gd name="T3" fmla="*/ 6 h 65"/>
                  <a:gd name="T4" fmla="*/ 47 w 34"/>
                  <a:gd name="T5" fmla="*/ 105 h 65"/>
                  <a:gd name="T6" fmla="*/ 52 w 34"/>
                  <a:gd name="T7" fmla="*/ 89 h 65"/>
                  <a:gd name="T8" fmla="*/ 49 w 34"/>
                  <a:gd name="T9" fmla="*/ 86 h 65"/>
                  <a:gd name="T10" fmla="*/ 52 w 34"/>
                  <a:gd name="T11" fmla="*/ 73 h 65"/>
                  <a:gd name="T12" fmla="*/ 21 w 34"/>
                  <a:gd name="T13" fmla="*/ 6 h 65"/>
                  <a:gd name="T14" fmla="*/ 8 w 34"/>
                  <a:gd name="T15" fmla="*/ 2 h 6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 h="65">
                    <a:moveTo>
                      <a:pt x="5" y="1"/>
                    </a:moveTo>
                    <a:cubicBezTo>
                      <a:pt x="0" y="4"/>
                      <a:pt x="0" y="4"/>
                      <a:pt x="0" y="4"/>
                    </a:cubicBezTo>
                    <a:cubicBezTo>
                      <a:pt x="29" y="65"/>
                      <a:pt x="29" y="65"/>
                      <a:pt x="29" y="65"/>
                    </a:cubicBezTo>
                    <a:cubicBezTo>
                      <a:pt x="32" y="63"/>
                      <a:pt x="34" y="59"/>
                      <a:pt x="32" y="55"/>
                    </a:cubicBezTo>
                    <a:cubicBezTo>
                      <a:pt x="32" y="54"/>
                      <a:pt x="31" y="54"/>
                      <a:pt x="30" y="53"/>
                    </a:cubicBezTo>
                    <a:cubicBezTo>
                      <a:pt x="33" y="51"/>
                      <a:pt x="34" y="48"/>
                      <a:pt x="32" y="45"/>
                    </a:cubicBezTo>
                    <a:cubicBezTo>
                      <a:pt x="13" y="4"/>
                      <a:pt x="13" y="4"/>
                      <a:pt x="13" y="4"/>
                    </a:cubicBezTo>
                    <a:cubicBezTo>
                      <a:pt x="11" y="1"/>
                      <a:pt x="8" y="0"/>
                      <a:pt x="5" y="1"/>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0" name="Freeform 81"/>
              <p:cNvSpPr/>
              <p:nvPr/>
            </p:nvSpPr>
            <p:spPr bwMode="auto">
              <a:xfrm>
                <a:off x="5079" y="2498"/>
                <a:ext cx="34" cy="34"/>
              </a:xfrm>
              <a:custGeom>
                <a:avLst/>
                <a:gdLst>
                  <a:gd name="T0" fmla="*/ 21 w 21"/>
                  <a:gd name="T1" fmla="*/ 2 h 21"/>
                  <a:gd name="T2" fmla="*/ 0 w 21"/>
                  <a:gd name="T3" fmla="*/ 11 h 21"/>
                  <a:gd name="T4" fmla="*/ 11 w 21"/>
                  <a:gd name="T5" fmla="*/ 34 h 21"/>
                  <a:gd name="T6" fmla="*/ 32 w 21"/>
                  <a:gd name="T7" fmla="*/ 24 h 21"/>
                  <a:gd name="T8" fmla="*/ 34 w 21"/>
                  <a:gd name="T9" fmla="*/ 19 h 21"/>
                  <a:gd name="T10" fmla="*/ 26 w 21"/>
                  <a:gd name="T11" fmla="*/ 3 h 21"/>
                  <a:gd name="T12" fmla="*/ 21 w 21"/>
                  <a:gd name="T13" fmla="*/ 2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21">
                    <a:moveTo>
                      <a:pt x="13" y="1"/>
                    </a:moveTo>
                    <a:cubicBezTo>
                      <a:pt x="0" y="7"/>
                      <a:pt x="0" y="7"/>
                      <a:pt x="0" y="7"/>
                    </a:cubicBezTo>
                    <a:cubicBezTo>
                      <a:pt x="7" y="21"/>
                      <a:pt x="7" y="21"/>
                      <a:pt x="7" y="21"/>
                    </a:cubicBezTo>
                    <a:cubicBezTo>
                      <a:pt x="20" y="15"/>
                      <a:pt x="20" y="15"/>
                      <a:pt x="20" y="15"/>
                    </a:cubicBezTo>
                    <a:cubicBezTo>
                      <a:pt x="21" y="14"/>
                      <a:pt x="21" y="13"/>
                      <a:pt x="21" y="12"/>
                    </a:cubicBezTo>
                    <a:cubicBezTo>
                      <a:pt x="16" y="2"/>
                      <a:pt x="16" y="2"/>
                      <a:pt x="16" y="2"/>
                    </a:cubicBezTo>
                    <a:cubicBezTo>
                      <a:pt x="15" y="1"/>
                      <a:pt x="14" y="0"/>
                      <a:pt x="13" y="1"/>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1" name="Freeform 82"/>
              <p:cNvSpPr/>
              <p:nvPr/>
            </p:nvSpPr>
            <p:spPr bwMode="auto">
              <a:xfrm>
                <a:off x="3587" y="3288"/>
                <a:ext cx="107" cy="124"/>
              </a:xfrm>
              <a:custGeom>
                <a:avLst/>
                <a:gdLst>
                  <a:gd name="T0" fmla="*/ 58 w 66"/>
                  <a:gd name="T1" fmla="*/ 122 h 76"/>
                  <a:gd name="T2" fmla="*/ 3 w 66"/>
                  <a:gd name="T3" fmla="*/ 95 h 76"/>
                  <a:gd name="T4" fmla="*/ 2 w 66"/>
                  <a:gd name="T5" fmla="*/ 90 h 76"/>
                  <a:gd name="T6" fmla="*/ 44 w 66"/>
                  <a:gd name="T7" fmla="*/ 3 h 76"/>
                  <a:gd name="T8" fmla="*/ 49 w 66"/>
                  <a:gd name="T9" fmla="*/ 2 h 76"/>
                  <a:gd name="T10" fmla="*/ 104 w 66"/>
                  <a:gd name="T11" fmla="*/ 28 h 76"/>
                  <a:gd name="T12" fmla="*/ 107 w 66"/>
                  <a:gd name="T13" fmla="*/ 34 h 76"/>
                  <a:gd name="T14" fmla="*/ 65 w 66"/>
                  <a:gd name="T15" fmla="*/ 121 h 76"/>
                  <a:gd name="T16" fmla="*/ 58 w 66"/>
                  <a:gd name="T17" fmla="*/ 122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76">
                    <a:moveTo>
                      <a:pt x="36" y="75"/>
                    </a:moveTo>
                    <a:cubicBezTo>
                      <a:pt x="2" y="58"/>
                      <a:pt x="2" y="58"/>
                      <a:pt x="2" y="58"/>
                    </a:cubicBezTo>
                    <a:cubicBezTo>
                      <a:pt x="1" y="58"/>
                      <a:pt x="0" y="56"/>
                      <a:pt x="1" y="55"/>
                    </a:cubicBezTo>
                    <a:cubicBezTo>
                      <a:pt x="27" y="2"/>
                      <a:pt x="27" y="2"/>
                      <a:pt x="27" y="2"/>
                    </a:cubicBezTo>
                    <a:cubicBezTo>
                      <a:pt x="27" y="1"/>
                      <a:pt x="29" y="0"/>
                      <a:pt x="30" y="1"/>
                    </a:cubicBezTo>
                    <a:cubicBezTo>
                      <a:pt x="64" y="17"/>
                      <a:pt x="64" y="17"/>
                      <a:pt x="64" y="17"/>
                    </a:cubicBezTo>
                    <a:cubicBezTo>
                      <a:pt x="66" y="18"/>
                      <a:pt x="66" y="20"/>
                      <a:pt x="66" y="21"/>
                    </a:cubicBezTo>
                    <a:cubicBezTo>
                      <a:pt x="40" y="74"/>
                      <a:pt x="40" y="74"/>
                      <a:pt x="40" y="74"/>
                    </a:cubicBezTo>
                    <a:cubicBezTo>
                      <a:pt x="39" y="75"/>
                      <a:pt x="37" y="76"/>
                      <a:pt x="36" y="7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2" name="Freeform 83"/>
              <p:cNvSpPr/>
              <p:nvPr/>
            </p:nvSpPr>
            <p:spPr bwMode="auto">
              <a:xfrm>
                <a:off x="3592" y="3368"/>
                <a:ext cx="17" cy="18"/>
              </a:xfrm>
              <a:custGeom>
                <a:avLst/>
                <a:gdLst>
                  <a:gd name="T0" fmla="*/ 17 w 11"/>
                  <a:gd name="T1" fmla="*/ 5 h 11"/>
                  <a:gd name="T2" fmla="*/ 11 w 11"/>
                  <a:gd name="T3" fmla="*/ 18 h 11"/>
                  <a:gd name="T4" fmla="*/ 2 w 11"/>
                  <a:gd name="T5" fmla="*/ 15 h 11"/>
                  <a:gd name="T6" fmla="*/ 0 w 11"/>
                  <a:gd name="T7" fmla="*/ 8 h 11"/>
                  <a:gd name="T8" fmla="*/ 5 w 11"/>
                  <a:gd name="T9" fmla="*/ 0 h 11"/>
                  <a:gd name="T10" fmla="*/ 17 w 11"/>
                  <a:gd name="T11" fmla="*/ 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3"/>
                    </a:moveTo>
                    <a:cubicBezTo>
                      <a:pt x="7" y="11"/>
                      <a:pt x="7" y="11"/>
                      <a:pt x="7" y="11"/>
                    </a:cubicBezTo>
                    <a:cubicBezTo>
                      <a:pt x="1" y="9"/>
                      <a:pt x="1" y="9"/>
                      <a:pt x="1" y="9"/>
                    </a:cubicBezTo>
                    <a:cubicBezTo>
                      <a:pt x="0" y="8"/>
                      <a:pt x="0" y="7"/>
                      <a:pt x="0" y="5"/>
                    </a:cubicBezTo>
                    <a:cubicBezTo>
                      <a:pt x="3" y="0"/>
                      <a:pt x="3" y="0"/>
                      <a:pt x="3" y="0"/>
                    </a:cubicBezTo>
                    <a:lnTo>
                      <a:pt x="11" y="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3" name="Freeform 84"/>
              <p:cNvSpPr/>
              <p:nvPr/>
            </p:nvSpPr>
            <p:spPr bwMode="auto">
              <a:xfrm>
                <a:off x="3598" y="3352"/>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4" name="Freeform 85"/>
              <p:cNvSpPr/>
              <p:nvPr/>
            </p:nvSpPr>
            <p:spPr bwMode="auto">
              <a:xfrm>
                <a:off x="3605" y="3337"/>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5" name="Freeform 86"/>
              <p:cNvSpPr/>
              <p:nvPr/>
            </p:nvSpPr>
            <p:spPr bwMode="auto">
              <a:xfrm>
                <a:off x="3605" y="3374"/>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6" name="Freeform 87"/>
              <p:cNvSpPr/>
              <p:nvPr/>
            </p:nvSpPr>
            <p:spPr bwMode="auto">
              <a:xfrm>
                <a:off x="3613" y="3360"/>
                <a:ext cx="18" cy="18"/>
              </a:xfrm>
              <a:custGeom>
                <a:avLst/>
                <a:gdLst>
                  <a:gd name="T0" fmla="*/ 18 w 18"/>
                  <a:gd name="T1" fmla="*/ 6 h 18"/>
                  <a:gd name="T2" fmla="*/ 13 w 18"/>
                  <a:gd name="T3" fmla="*/ 18 h 18"/>
                  <a:gd name="T4" fmla="*/ 0 w 18"/>
                  <a:gd name="T5" fmla="*/ 13 h 18"/>
                  <a:gd name="T6" fmla="*/ 6 w 18"/>
                  <a:gd name="T7" fmla="*/ 0 h 18"/>
                  <a:gd name="T8" fmla="*/ 18 w 18"/>
                  <a:gd name="T9" fmla="*/ 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6"/>
                    </a:moveTo>
                    <a:lnTo>
                      <a:pt x="13" y="18"/>
                    </a:lnTo>
                    <a:lnTo>
                      <a:pt x="0" y="13"/>
                    </a:lnTo>
                    <a:lnTo>
                      <a:pt x="6" y="0"/>
                    </a:lnTo>
                    <a:lnTo>
                      <a:pt x="18"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7" name="Freeform 88"/>
              <p:cNvSpPr/>
              <p:nvPr/>
            </p:nvSpPr>
            <p:spPr bwMode="auto">
              <a:xfrm>
                <a:off x="3619" y="3344"/>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8" name="Freeform 89"/>
              <p:cNvSpPr/>
              <p:nvPr/>
            </p:nvSpPr>
            <p:spPr bwMode="auto">
              <a:xfrm>
                <a:off x="3613" y="3321"/>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599" name="Freeform 90"/>
              <p:cNvSpPr/>
              <p:nvPr/>
            </p:nvSpPr>
            <p:spPr bwMode="auto">
              <a:xfrm>
                <a:off x="3619" y="3306"/>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0" name="Freeform 91"/>
              <p:cNvSpPr/>
              <p:nvPr/>
            </p:nvSpPr>
            <p:spPr bwMode="auto">
              <a:xfrm>
                <a:off x="3627" y="3292"/>
                <a:ext cx="20" cy="19"/>
              </a:xfrm>
              <a:custGeom>
                <a:avLst/>
                <a:gdLst>
                  <a:gd name="T0" fmla="*/ 20 w 12"/>
                  <a:gd name="T1" fmla="*/ 6 h 12"/>
                  <a:gd name="T2" fmla="*/ 13 w 12"/>
                  <a:gd name="T3" fmla="*/ 19 h 12"/>
                  <a:gd name="T4" fmla="*/ 0 w 12"/>
                  <a:gd name="T5" fmla="*/ 13 h 12"/>
                  <a:gd name="T6" fmla="*/ 5 w 12"/>
                  <a:gd name="T7" fmla="*/ 3 h 12"/>
                  <a:gd name="T8" fmla="*/ 10 w 12"/>
                  <a:gd name="T9" fmla="*/ 2 h 12"/>
                  <a:gd name="T10" fmla="*/ 20 w 12"/>
                  <a:gd name="T11" fmla="*/ 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4"/>
                    </a:moveTo>
                    <a:cubicBezTo>
                      <a:pt x="8" y="12"/>
                      <a:pt x="8" y="12"/>
                      <a:pt x="8" y="12"/>
                    </a:cubicBezTo>
                    <a:cubicBezTo>
                      <a:pt x="0" y="8"/>
                      <a:pt x="0" y="8"/>
                      <a:pt x="0" y="8"/>
                    </a:cubicBezTo>
                    <a:cubicBezTo>
                      <a:pt x="3" y="2"/>
                      <a:pt x="3" y="2"/>
                      <a:pt x="3" y="2"/>
                    </a:cubicBezTo>
                    <a:cubicBezTo>
                      <a:pt x="3" y="1"/>
                      <a:pt x="5" y="0"/>
                      <a:pt x="6" y="1"/>
                    </a:cubicBezTo>
                    <a:lnTo>
                      <a:pt x="12" y="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1" name="Freeform 92"/>
              <p:cNvSpPr/>
              <p:nvPr/>
            </p:nvSpPr>
            <p:spPr bwMode="auto">
              <a:xfrm>
                <a:off x="3627" y="3329"/>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2" name="Freeform 93"/>
              <p:cNvSpPr/>
              <p:nvPr/>
            </p:nvSpPr>
            <p:spPr bwMode="auto">
              <a:xfrm>
                <a:off x="3634" y="3314"/>
                <a:ext cx="19" cy="18"/>
              </a:xfrm>
              <a:custGeom>
                <a:avLst/>
                <a:gdLst>
                  <a:gd name="T0" fmla="*/ 19 w 19"/>
                  <a:gd name="T1" fmla="*/ 5 h 18"/>
                  <a:gd name="T2" fmla="*/ 13 w 19"/>
                  <a:gd name="T3" fmla="*/ 18 h 18"/>
                  <a:gd name="T4" fmla="*/ 0 w 19"/>
                  <a:gd name="T5" fmla="*/ 12 h 18"/>
                  <a:gd name="T6" fmla="*/ 6 w 19"/>
                  <a:gd name="T7" fmla="*/ 0 h 18"/>
                  <a:gd name="T8" fmla="*/ 19 w 19"/>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5"/>
                    </a:moveTo>
                    <a:lnTo>
                      <a:pt x="13" y="18"/>
                    </a:lnTo>
                    <a:lnTo>
                      <a:pt x="0" y="12"/>
                    </a:lnTo>
                    <a:lnTo>
                      <a:pt x="6" y="0"/>
                    </a:lnTo>
                    <a:lnTo>
                      <a:pt x="19" y="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3" name="Freeform 94"/>
              <p:cNvSpPr/>
              <p:nvPr/>
            </p:nvSpPr>
            <p:spPr bwMode="auto">
              <a:xfrm>
                <a:off x="3642" y="3298"/>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4" name="Freeform 95"/>
              <p:cNvSpPr/>
              <p:nvPr/>
            </p:nvSpPr>
            <p:spPr bwMode="auto">
              <a:xfrm>
                <a:off x="3621" y="3382"/>
                <a:ext cx="18" cy="18"/>
              </a:xfrm>
              <a:custGeom>
                <a:avLst/>
                <a:gdLst>
                  <a:gd name="T0" fmla="*/ 18 w 18"/>
                  <a:gd name="T1" fmla="*/ 5 h 18"/>
                  <a:gd name="T2" fmla="*/ 13 w 18"/>
                  <a:gd name="T3" fmla="*/ 18 h 18"/>
                  <a:gd name="T4" fmla="*/ 0 w 18"/>
                  <a:gd name="T5" fmla="*/ 13 h 18"/>
                  <a:gd name="T6" fmla="*/ 6 w 18"/>
                  <a:gd name="T7" fmla="*/ 0 h 18"/>
                  <a:gd name="T8" fmla="*/ 18 w 18"/>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8" y="5"/>
                    </a:moveTo>
                    <a:lnTo>
                      <a:pt x="13" y="18"/>
                    </a:lnTo>
                    <a:lnTo>
                      <a:pt x="0" y="13"/>
                    </a:lnTo>
                    <a:lnTo>
                      <a:pt x="6" y="0"/>
                    </a:lnTo>
                    <a:lnTo>
                      <a:pt x="18" y="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5" name="Freeform 96"/>
              <p:cNvSpPr/>
              <p:nvPr/>
            </p:nvSpPr>
            <p:spPr bwMode="auto">
              <a:xfrm>
                <a:off x="3627" y="3366"/>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6" name="Freeform 97"/>
              <p:cNvSpPr/>
              <p:nvPr/>
            </p:nvSpPr>
            <p:spPr bwMode="auto">
              <a:xfrm>
                <a:off x="3635" y="3352"/>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7" name="Freeform 98"/>
              <p:cNvSpPr/>
              <p:nvPr/>
            </p:nvSpPr>
            <p:spPr bwMode="auto">
              <a:xfrm>
                <a:off x="3635" y="3389"/>
                <a:ext cx="18" cy="18"/>
              </a:xfrm>
              <a:custGeom>
                <a:avLst/>
                <a:gdLst>
                  <a:gd name="T0" fmla="*/ 18 w 11"/>
                  <a:gd name="T1" fmla="*/ 7 h 11"/>
                  <a:gd name="T2" fmla="*/ 15 w 11"/>
                  <a:gd name="T3" fmla="*/ 16 h 11"/>
                  <a:gd name="T4" fmla="*/ 8 w 11"/>
                  <a:gd name="T5" fmla="*/ 18 h 11"/>
                  <a:gd name="T6" fmla="*/ 0 w 11"/>
                  <a:gd name="T7" fmla="*/ 13 h 11"/>
                  <a:gd name="T8" fmla="*/ 5 w 11"/>
                  <a:gd name="T9" fmla="*/ 0 h 11"/>
                  <a:gd name="T10" fmla="*/ 18 w 11"/>
                  <a:gd name="T11" fmla="*/ 7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4"/>
                    </a:moveTo>
                    <a:cubicBezTo>
                      <a:pt x="9" y="10"/>
                      <a:pt x="9" y="10"/>
                      <a:pt x="9" y="10"/>
                    </a:cubicBezTo>
                    <a:cubicBezTo>
                      <a:pt x="8" y="11"/>
                      <a:pt x="6" y="11"/>
                      <a:pt x="5" y="11"/>
                    </a:cubicBezTo>
                    <a:cubicBezTo>
                      <a:pt x="0" y="8"/>
                      <a:pt x="0" y="8"/>
                      <a:pt x="0" y="8"/>
                    </a:cubicBezTo>
                    <a:cubicBezTo>
                      <a:pt x="3" y="0"/>
                      <a:pt x="3" y="0"/>
                      <a:pt x="3" y="0"/>
                    </a:cubicBezTo>
                    <a:lnTo>
                      <a:pt x="11" y="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8" name="Freeform 99"/>
              <p:cNvSpPr/>
              <p:nvPr/>
            </p:nvSpPr>
            <p:spPr bwMode="auto">
              <a:xfrm>
                <a:off x="3642" y="3374"/>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09" name="Freeform 100"/>
              <p:cNvSpPr/>
              <p:nvPr/>
            </p:nvSpPr>
            <p:spPr bwMode="auto">
              <a:xfrm>
                <a:off x="3650" y="3358"/>
                <a:ext cx="18" cy="20"/>
              </a:xfrm>
              <a:custGeom>
                <a:avLst/>
                <a:gdLst>
                  <a:gd name="T0" fmla="*/ 18 w 18"/>
                  <a:gd name="T1" fmla="*/ 7 h 20"/>
                  <a:gd name="T2" fmla="*/ 13 w 18"/>
                  <a:gd name="T3" fmla="*/ 20 h 20"/>
                  <a:gd name="T4" fmla="*/ 0 w 18"/>
                  <a:gd name="T5" fmla="*/ 13 h 20"/>
                  <a:gd name="T6" fmla="*/ 5 w 18"/>
                  <a:gd name="T7" fmla="*/ 0 h 20"/>
                  <a:gd name="T8" fmla="*/ 18 w 18"/>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7"/>
                    </a:moveTo>
                    <a:lnTo>
                      <a:pt x="13" y="20"/>
                    </a:lnTo>
                    <a:lnTo>
                      <a:pt x="0" y="13"/>
                    </a:lnTo>
                    <a:lnTo>
                      <a:pt x="5" y="0"/>
                    </a:lnTo>
                    <a:lnTo>
                      <a:pt x="18"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0" name="Freeform 101"/>
              <p:cNvSpPr/>
              <p:nvPr/>
            </p:nvSpPr>
            <p:spPr bwMode="auto">
              <a:xfrm>
                <a:off x="3642" y="3335"/>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1" name="Freeform 102"/>
              <p:cNvSpPr/>
              <p:nvPr/>
            </p:nvSpPr>
            <p:spPr bwMode="auto">
              <a:xfrm>
                <a:off x="3650" y="3321"/>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2" name="Freeform 103"/>
              <p:cNvSpPr/>
              <p:nvPr/>
            </p:nvSpPr>
            <p:spPr bwMode="auto">
              <a:xfrm>
                <a:off x="3656" y="3306"/>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3" name="Freeform 104"/>
              <p:cNvSpPr/>
              <p:nvPr/>
            </p:nvSpPr>
            <p:spPr bwMode="auto">
              <a:xfrm>
                <a:off x="3656" y="3344"/>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4" name="Freeform 105"/>
              <p:cNvSpPr/>
              <p:nvPr/>
            </p:nvSpPr>
            <p:spPr bwMode="auto">
              <a:xfrm>
                <a:off x="3665" y="3329"/>
                <a:ext cx="19" cy="18"/>
              </a:xfrm>
              <a:custGeom>
                <a:avLst/>
                <a:gdLst>
                  <a:gd name="T0" fmla="*/ 19 w 19"/>
                  <a:gd name="T1" fmla="*/ 5 h 18"/>
                  <a:gd name="T2" fmla="*/ 13 w 19"/>
                  <a:gd name="T3" fmla="*/ 18 h 18"/>
                  <a:gd name="T4" fmla="*/ 0 w 19"/>
                  <a:gd name="T5" fmla="*/ 11 h 18"/>
                  <a:gd name="T6" fmla="*/ 6 w 19"/>
                  <a:gd name="T7" fmla="*/ 0 h 18"/>
                  <a:gd name="T8" fmla="*/ 19 w 19"/>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5"/>
                    </a:moveTo>
                    <a:lnTo>
                      <a:pt x="13" y="18"/>
                    </a:lnTo>
                    <a:lnTo>
                      <a:pt x="0" y="11"/>
                    </a:lnTo>
                    <a:lnTo>
                      <a:pt x="6" y="0"/>
                    </a:lnTo>
                    <a:lnTo>
                      <a:pt x="19" y="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5" name="Freeform 106"/>
              <p:cNvSpPr/>
              <p:nvPr/>
            </p:nvSpPr>
            <p:spPr bwMode="auto">
              <a:xfrm>
                <a:off x="3671" y="3313"/>
                <a:ext cx="19" cy="19"/>
              </a:xfrm>
              <a:custGeom>
                <a:avLst/>
                <a:gdLst>
                  <a:gd name="T0" fmla="*/ 17 w 12"/>
                  <a:gd name="T1" fmla="*/ 10 h 12"/>
                  <a:gd name="T2" fmla="*/ 13 w 12"/>
                  <a:gd name="T3" fmla="*/ 19 h 12"/>
                  <a:gd name="T4" fmla="*/ 0 w 12"/>
                  <a:gd name="T5" fmla="*/ 13 h 12"/>
                  <a:gd name="T6" fmla="*/ 6 w 12"/>
                  <a:gd name="T7" fmla="*/ 0 h 12"/>
                  <a:gd name="T8" fmla="*/ 16 w 12"/>
                  <a:gd name="T9" fmla="*/ 5 h 12"/>
                  <a:gd name="T10" fmla="*/ 17 w 12"/>
                  <a:gd name="T11" fmla="*/ 1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1" y="6"/>
                    </a:moveTo>
                    <a:cubicBezTo>
                      <a:pt x="8" y="12"/>
                      <a:pt x="8" y="12"/>
                      <a:pt x="8" y="12"/>
                    </a:cubicBezTo>
                    <a:cubicBezTo>
                      <a:pt x="0" y="8"/>
                      <a:pt x="0" y="8"/>
                      <a:pt x="0" y="8"/>
                    </a:cubicBezTo>
                    <a:cubicBezTo>
                      <a:pt x="4" y="0"/>
                      <a:pt x="4" y="0"/>
                      <a:pt x="4" y="0"/>
                    </a:cubicBezTo>
                    <a:cubicBezTo>
                      <a:pt x="10" y="3"/>
                      <a:pt x="10" y="3"/>
                      <a:pt x="10" y="3"/>
                    </a:cubicBezTo>
                    <a:cubicBezTo>
                      <a:pt x="11" y="4"/>
                      <a:pt x="12" y="5"/>
                      <a:pt x="11" y="6"/>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6" name="Freeform 107"/>
              <p:cNvSpPr/>
              <p:nvPr/>
            </p:nvSpPr>
            <p:spPr bwMode="auto">
              <a:xfrm>
                <a:off x="3656" y="3146"/>
                <a:ext cx="107" cy="121"/>
              </a:xfrm>
              <a:custGeom>
                <a:avLst/>
                <a:gdLst>
                  <a:gd name="T0" fmla="*/ 58 w 66"/>
                  <a:gd name="T1" fmla="*/ 121 h 75"/>
                  <a:gd name="T2" fmla="*/ 3 w 66"/>
                  <a:gd name="T3" fmla="*/ 94 h 75"/>
                  <a:gd name="T4" fmla="*/ 2 w 66"/>
                  <a:gd name="T5" fmla="*/ 87 h 75"/>
                  <a:gd name="T6" fmla="*/ 44 w 66"/>
                  <a:gd name="T7" fmla="*/ 3 h 75"/>
                  <a:gd name="T8" fmla="*/ 50 w 66"/>
                  <a:gd name="T9" fmla="*/ 0 h 75"/>
                  <a:gd name="T10" fmla="*/ 104 w 66"/>
                  <a:gd name="T11" fmla="*/ 27 h 75"/>
                  <a:gd name="T12" fmla="*/ 107 w 66"/>
                  <a:gd name="T13" fmla="*/ 34 h 75"/>
                  <a:gd name="T14" fmla="*/ 65 w 66"/>
                  <a:gd name="T15" fmla="*/ 118 h 75"/>
                  <a:gd name="T16" fmla="*/ 58 w 66"/>
                  <a:gd name="T17" fmla="*/ 121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 h="75">
                    <a:moveTo>
                      <a:pt x="36" y="75"/>
                    </a:moveTo>
                    <a:cubicBezTo>
                      <a:pt x="2" y="58"/>
                      <a:pt x="2" y="58"/>
                      <a:pt x="2" y="58"/>
                    </a:cubicBezTo>
                    <a:cubicBezTo>
                      <a:pt x="1" y="57"/>
                      <a:pt x="0" y="56"/>
                      <a:pt x="1" y="54"/>
                    </a:cubicBezTo>
                    <a:cubicBezTo>
                      <a:pt x="27" y="2"/>
                      <a:pt x="27" y="2"/>
                      <a:pt x="27" y="2"/>
                    </a:cubicBezTo>
                    <a:cubicBezTo>
                      <a:pt x="28" y="0"/>
                      <a:pt x="29" y="0"/>
                      <a:pt x="31" y="0"/>
                    </a:cubicBezTo>
                    <a:cubicBezTo>
                      <a:pt x="64" y="17"/>
                      <a:pt x="64" y="17"/>
                      <a:pt x="64" y="17"/>
                    </a:cubicBezTo>
                    <a:cubicBezTo>
                      <a:pt x="66" y="18"/>
                      <a:pt x="66" y="19"/>
                      <a:pt x="66" y="21"/>
                    </a:cubicBezTo>
                    <a:cubicBezTo>
                      <a:pt x="40" y="73"/>
                      <a:pt x="40" y="73"/>
                      <a:pt x="40" y="73"/>
                    </a:cubicBezTo>
                    <a:cubicBezTo>
                      <a:pt x="39" y="75"/>
                      <a:pt x="38" y="75"/>
                      <a:pt x="36" y="75"/>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7" name="Freeform 108"/>
              <p:cNvSpPr/>
              <p:nvPr/>
            </p:nvSpPr>
            <p:spPr bwMode="auto">
              <a:xfrm>
                <a:off x="3661" y="3224"/>
                <a:ext cx="18" cy="19"/>
              </a:xfrm>
              <a:custGeom>
                <a:avLst/>
                <a:gdLst>
                  <a:gd name="T0" fmla="*/ 18 w 11"/>
                  <a:gd name="T1" fmla="*/ 6 h 12"/>
                  <a:gd name="T2" fmla="*/ 11 w 11"/>
                  <a:gd name="T3" fmla="*/ 19 h 12"/>
                  <a:gd name="T4" fmla="*/ 3 w 11"/>
                  <a:gd name="T5" fmla="*/ 14 h 12"/>
                  <a:gd name="T6" fmla="*/ 0 w 11"/>
                  <a:gd name="T7" fmla="*/ 10 h 12"/>
                  <a:gd name="T8" fmla="*/ 5 w 11"/>
                  <a:gd name="T9" fmla="*/ 0 h 12"/>
                  <a:gd name="T10" fmla="*/ 18 w 11"/>
                  <a:gd name="T11" fmla="*/ 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
                    <a:moveTo>
                      <a:pt x="11" y="4"/>
                    </a:moveTo>
                    <a:cubicBezTo>
                      <a:pt x="7" y="12"/>
                      <a:pt x="7" y="12"/>
                      <a:pt x="7" y="12"/>
                    </a:cubicBezTo>
                    <a:cubicBezTo>
                      <a:pt x="2" y="9"/>
                      <a:pt x="2" y="9"/>
                      <a:pt x="2" y="9"/>
                    </a:cubicBezTo>
                    <a:cubicBezTo>
                      <a:pt x="0" y="9"/>
                      <a:pt x="0" y="7"/>
                      <a:pt x="0" y="6"/>
                    </a:cubicBezTo>
                    <a:cubicBezTo>
                      <a:pt x="3" y="0"/>
                      <a:pt x="3" y="0"/>
                      <a:pt x="3" y="0"/>
                    </a:cubicBezTo>
                    <a:lnTo>
                      <a:pt x="11" y="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8" name="Freeform 109"/>
              <p:cNvSpPr/>
              <p:nvPr/>
            </p:nvSpPr>
            <p:spPr bwMode="auto">
              <a:xfrm>
                <a:off x="3668" y="3209"/>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19" name="Freeform 110"/>
              <p:cNvSpPr/>
              <p:nvPr/>
            </p:nvSpPr>
            <p:spPr bwMode="auto">
              <a:xfrm>
                <a:off x="3674" y="3195"/>
                <a:ext cx="20" cy="17"/>
              </a:xfrm>
              <a:custGeom>
                <a:avLst/>
                <a:gdLst>
                  <a:gd name="T0" fmla="*/ 20 w 20"/>
                  <a:gd name="T1" fmla="*/ 6 h 17"/>
                  <a:gd name="T2" fmla="*/ 13 w 20"/>
                  <a:gd name="T3" fmla="*/ 17 h 17"/>
                  <a:gd name="T4" fmla="*/ 0 w 20"/>
                  <a:gd name="T5" fmla="*/ 13 h 17"/>
                  <a:gd name="T6" fmla="*/ 7 w 20"/>
                  <a:gd name="T7" fmla="*/ 0 h 17"/>
                  <a:gd name="T8" fmla="*/ 20 w 20"/>
                  <a:gd name="T9" fmla="*/ 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7">
                    <a:moveTo>
                      <a:pt x="20" y="6"/>
                    </a:moveTo>
                    <a:lnTo>
                      <a:pt x="13" y="17"/>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0" name="Freeform 111"/>
              <p:cNvSpPr/>
              <p:nvPr/>
            </p:nvSpPr>
            <p:spPr bwMode="auto">
              <a:xfrm>
                <a:off x="3674" y="3232"/>
                <a:ext cx="20" cy="18"/>
              </a:xfrm>
              <a:custGeom>
                <a:avLst/>
                <a:gdLst>
                  <a:gd name="T0" fmla="*/ 20 w 20"/>
                  <a:gd name="T1" fmla="*/ 5 h 18"/>
                  <a:gd name="T2" fmla="*/ 13 w 20"/>
                  <a:gd name="T3" fmla="*/ 18 h 18"/>
                  <a:gd name="T4" fmla="*/ 0 w 20"/>
                  <a:gd name="T5" fmla="*/ 13 h 18"/>
                  <a:gd name="T6" fmla="*/ 7 w 20"/>
                  <a:gd name="T7" fmla="*/ 0 h 18"/>
                  <a:gd name="T8" fmla="*/ 20 w 20"/>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8">
                    <a:moveTo>
                      <a:pt x="20" y="5"/>
                    </a:moveTo>
                    <a:lnTo>
                      <a:pt x="13" y="18"/>
                    </a:lnTo>
                    <a:lnTo>
                      <a:pt x="0" y="13"/>
                    </a:lnTo>
                    <a:lnTo>
                      <a:pt x="7" y="0"/>
                    </a:lnTo>
                    <a:lnTo>
                      <a:pt x="20" y="5"/>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1" name="Freeform 112"/>
              <p:cNvSpPr/>
              <p:nvPr/>
            </p:nvSpPr>
            <p:spPr bwMode="auto">
              <a:xfrm>
                <a:off x="3682" y="3216"/>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2" name="Freeform 113"/>
              <p:cNvSpPr/>
              <p:nvPr/>
            </p:nvSpPr>
            <p:spPr bwMode="auto">
              <a:xfrm>
                <a:off x="3689" y="3201"/>
                <a:ext cx="19" cy="19"/>
              </a:xfrm>
              <a:custGeom>
                <a:avLst/>
                <a:gdLst>
                  <a:gd name="T0" fmla="*/ 19 w 19"/>
                  <a:gd name="T1" fmla="*/ 7 h 19"/>
                  <a:gd name="T2" fmla="*/ 13 w 19"/>
                  <a:gd name="T3" fmla="*/ 19 h 19"/>
                  <a:gd name="T4" fmla="*/ 0 w 19"/>
                  <a:gd name="T5" fmla="*/ 13 h 19"/>
                  <a:gd name="T6" fmla="*/ 6 w 19"/>
                  <a:gd name="T7" fmla="*/ 0 h 19"/>
                  <a:gd name="T8" fmla="*/ 19 w 19"/>
                  <a:gd name="T9" fmla="*/ 7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7"/>
                    </a:moveTo>
                    <a:lnTo>
                      <a:pt x="13" y="19"/>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3" name="Freeform 114"/>
              <p:cNvSpPr/>
              <p:nvPr/>
            </p:nvSpPr>
            <p:spPr bwMode="auto">
              <a:xfrm>
                <a:off x="3682" y="3178"/>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4" name="Freeform 115"/>
              <p:cNvSpPr/>
              <p:nvPr/>
            </p:nvSpPr>
            <p:spPr bwMode="auto">
              <a:xfrm>
                <a:off x="3690" y="3164"/>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5" name="Freeform 116"/>
              <p:cNvSpPr/>
              <p:nvPr/>
            </p:nvSpPr>
            <p:spPr bwMode="auto">
              <a:xfrm>
                <a:off x="3697" y="3149"/>
                <a:ext cx="19" cy="18"/>
              </a:xfrm>
              <a:custGeom>
                <a:avLst/>
                <a:gdLst>
                  <a:gd name="T0" fmla="*/ 19 w 12"/>
                  <a:gd name="T1" fmla="*/ 5 h 11"/>
                  <a:gd name="T2" fmla="*/ 13 w 12"/>
                  <a:gd name="T3" fmla="*/ 18 h 11"/>
                  <a:gd name="T4" fmla="*/ 0 w 12"/>
                  <a:gd name="T5" fmla="*/ 11 h 11"/>
                  <a:gd name="T6" fmla="*/ 5 w 12"/>
                  <a:gd name="T7" fmla="*/ 3 h 11"/>
                  <a:gd name="T8" fmla="*/ 10 w 12"/>
                  <a:gd name="T9" fmla="*/ 2 h 11"/>
                  <a:gd name="T10" fmla="*/ 19 w 12"/>
                  <a:gd name="T11" fmla="*/ 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3"/>
                    </a:moveTo>
                    <a:cubicBezTo>
                      <a:pt x="8" y="11"/>
                      <a:pt x="8" y="11"/>
                      <a:pt x="8" y="11"/>
                    </a:cubicBezTo>
                    <a:cubicBezTo>
                      <a:pt x="0" y="7"/>
                      <a:pt x="0" y="7"/>
                      <a:pt x="0" y="7"/>
                    </a:cubicBezTo>
                    <a:cubicBezTo>
                      <a:pt x="3" y="2"/>
                      <a:pt x="3" y="2"/>
                      <a:pt x="3" y="2"/>
                    </a:cubicBezTo>
                    <a:cubicBezTo>
                      <a:pt x="4" y="0"/>
                      <a:pt x="5" y="0"/>
                      <a:pt x="6" y="1"/>
                    </a:cubicBezTo>
                    <a:lnTo>
                      <a:pt x="12" y="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6" name="Freeform 117"/>
              <p:cNvSpPr/>
              <p:nvPr/>
            </p:nvSpPr>
            <p:spPr bwMode="auto">
              <a:xfrm>
                <a:off x="3697" y="3185"/>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7" name="Freeform 118"/>
              <p:cNvSpPr/>
              <p:nvPr/>
            </p:nvSpPr>
            <p:spPr bwMode="auto">
              <a:xfrm>
                <a:off x="3705" y="3170"/>
                <a:ext cx="18" cy="20"/>
              </a:xfrm>
              <a:custGeom>
                <a:avLst/>
                <a:gdLst>
                  <a:gd name="T0" fmla="*/ 18 w 18"/>
                  <a:gd name="T1" fmla="*/ 7 h 20"/>
                  <a:gd name="T2" fmla="*/ 13 w 18"/>
                  <a:gd name="T3" fmla="*/ 20 h 20"/>
                  <a:gd name="T4" fmla="*/ 0 w 18"/>
                  <a:gd name="T5" fmla="*/ 13 h 20"/>
                  <a:gd name="T6" fmla="*/ 5 w 18"/>
                  <a:gd name="T7" fmla="*/ 0 h 20"/>
                  <a:gd name="T8" fmla="*/ 18 w 18"/>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20">
                    <a:moveTo>
                      <a:pt x="18" y="7"/>
                    </a:moveTo>
                    <a:lnTo>
                      <a:pt x="13" y="20"/>
                    </a:lnTo>
                    <a:lnTo>
                      <a:pt x="0" y="13"/>
                    </a:lnTo>
                    <a:lnTo>
                      <a:pt x="5" y="0"/>
                    </a:lnTo>
                    <a:lnTo>
                      <a:pt x="18"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8" name="Freeform 119"/>
              <p:cNvSpPr/>
              <p:nvPr/>
            </p:nvSpPr>
            <p:spPr bwMode="auto">
              <a:xfrm>
                <a:off x="3712" y="3156"/>
                <a:ext cx="19" cy="19"/>
              </a:xfrm>
              <a:custGeom>
                <a:avLst/>
                <a:gdLst>
                  <a:gd name="T0" fmla="*/ 19 w 19"/>
                  <a:gd name="T1" fmla="*/ 6 h 19"/>
                  <a:gd name="T2" fmla="*/ 12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2"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29" name="Freeform 120"/>
              <p:cNvSpPr/>
              <p:nvPr/>
            </p:nvSpPr>
            <p:spPr bwMode="auto">
              <a:xfrm>
                <a:off x="3690" y="3238"/>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0" name="Freeform 121"/>
              <p:cNvSpPr/>
              <p:nvPr/>
            </p:nvSpPr>
            <p:spPr bwMode="auto">
              <a:xfrm>
                <a:off x="3697" y="3224"/>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1" name="Freeform 122"/>
              <p:cNvSpPr/>
              <p:nvPr/>
            </p:nvSpPr>
            <p:spPr bwMode="auto">
              <a:xfrm>
                <a:off x="3705" y="3209"/>
                <a:ext cx="19" cy="18"/>
              </a:xfrm>
              <a:custGeom>
                <a:avLst/>
                <a:gdLst>
                  <a:gd name="T0" fmla="*/ 19 w 19"/>
                  <a:gd name="T1" fmla="*/ 7 h 18"/>
                  <a:gd name="T2" fmla="*/ 13 w 19"/>
                  <a:gd name="T3" fmla="*/ 18 h 18"/>
                  <a:gd name="T4" fmla="*/ 0 w 19"/>
                  <a:gd name="T5" fmla="*/ 13 h 18"/>
                  <a:gd name="T6" fmla="*/ 7 w 19"/>
                  <a:gd name="T7" fmla="*/ 0 h 18"/>
                  <a:gd name="T8" fmla="*/ 19 w 19"/>
                  <a:gd name="T9" fmla="*/ 7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7"/>
                    </a:moveTo>
                    <a:lnTo>
                      <a:pt x="13" y="18"/>
                    </a:lnTo>
                    <a:lnTo>
                      <a:pt x="0" y="13"/>
                    </a:lnTo>
                    <a:lnTo>
                      <a:pt x="7"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2" name="Freeform 123"/>
              <p:cNvSpPr/>
              <p:nvPr/>
            </p:nvSpPr>
            <p:spPr bwMode="auto">
              <a:xfrm>
                <a:off x="3705" y="3246"/>
                <a:ext cx="19" cy="18"/>
              </a:xfrm>
              <a:custGeom>
                <a:avLst/>
                <a:gdLst>
                  <a:gd name="T0" fmla="*/ 19 w 12"/>
                  <a:gd name="T1" fmla="*/ 5 h 11"/>
                  <a:gd name="T2" fmla="*/ 14 w 12"/>
                  <a:gd name="T3" fmla="*/ 15 h 11"/>
                  <a:gd name="T4" fmla="*/ 8 w 12"/>
                  <a:gd name="T5" fmla="*/ 16 h 11"/>
                  <a:gd name="T6" fmla="*/ 0 w 12"/>
                  <a:gd name="T7" fmla="*/ 13 h 11"/>
                  <a:gd name="T8" fmla="*/ 6 w 12"/>
                  <a:gd name="T9" fmla="*/ 0 h 11"/>
                  <a:gd name="T10" fmla="*/ 19 w 12"/>
                  <a:gd name="T11" fmla="*/ 5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3"/>
                    </a:moveTo>
                    <a:cubicBezTo>
                      <a:pt x="9" y="9"/>
                      <a:pt x="9" y="9"/>
                      <a:pt x="9" y="9"/>
                    </a:cubicBezTo>
                    <a:cubicBezTo>
                      <a:pt x="8" y="10"/>
                      <a:pt x="7" y="11"/>
                      <a:pt x="5" y="10"/>
                    </a:cubicBezTo>
                    <a:cubicBezTo>
                      <a:pt x="0" y="8"/>
                      <a:pt x="0" y="8"/>
                      <a:pt x="0" y="8"/>
                    </a:cubicBezTo>
                    <a:cubicBezTo>
                      <a:pt x="4" y="0"/>
                      <a:pt x="4" y="0"/>
                      <a:pt x="4" y="0"/>
                    </a:cubicBezTo>
                    <a:lnTo>
                      <a:pt x="12" y="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3" name="Freeform 124"/>
              <p:cNvSpPr/>
              <p:nvPr/>
            </p:nvSpPr>
            <p:spPr bwMode="auto">
              <a:xfrm>
                <a:off x="3712" y="3230"/>
                <a:ext cx="19" cy="20"/>
              </a:xfrm>
              <a:custGeom>
                <a:avLst/>
                <a:gdLst>
                  <a:gd name="T0" fmla="*/ 19 w 19"/>
                  <a:gd name="T1" fmla="*/ 7 h 20"/>
                  <a:gd name="T2" fmla="*/ 12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2" y="20"/>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4" name="Freeform 125"/>
              <p:cNvSpPr/>
              <p:nvPr/>
            </p:nvSpPr>
            <p:spPr bwMode="auto">
              <a:xfrm>
                <a:off x="3720" y="3216"/>
                <a:ext cx="19" cy="19"/>
              </a:xfrm>
              <a:custGeom>
                <a:avLst/>
                <a:gdLst>
                  <a:gd name="T0" fmla="*/ 19 w 19"/>
                  <a:gd name="T1" fmla="*/ 6 h 19"/>
                  <a:gd name="T2" fmla="*/ 13 w 19"/>
                  <a:gd name="T3" fmla="*/ 19 h 19"/>
                  <a:gd name="T4" fmla="*/ 0 w 19"/>
                  <a:gd name="T5" fmla="*/ 13 h 19"/>
                  <a:gd name="T6" fmla="*/ 6 w 19"/>
                  <a:gd name="T7" fmla="*/ 0 h 19"/>
                  <a:gd name="T8" fmla="*/ 19 w 19"/>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9" y="6"/>
                    </a:moveTo>
                    <a:lnTo>
                      <a:pt x="13" y="19"/>
                    </a:lnTo>
                    <a:lnTo>
                      <a:pt x="0" y="13"/>
                    </a:lnTo>
                    <a:lnTo>
                      <a:pt x="6" y="0"/>
                    </a:lnTo>
                    <a:lnTo>
                      <a:pt x="19"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5" name="Freeform 126"/>
              <p:cNvSpPr/>
              <p:nvPr/>
            </p:nvSpPr>
            <p:spPr bwMode="auto">
              <a:xfrm>
                <a:off x="3713" y="3193"/>
                <a:ext cx="18" cy="19"/>
              </a:xfrm>
              <a:custGeom>
                <a:avLst/>
                <a:gdLst>
                  <a:gd name="T0" fmla="*/ 18 w 18"/>
                  <a:gd name="T1" fmla="*/ 6 h 19"/>
                  <a:gd name="T2" fmla="*/ 13 w 18"/>
                  <a:gd name="T3" fmla="*/ 19 h 19"/>
                  <a:gd name="T4" fmla="*/ 0 w 18"/>
                  <a:gd name="T5" fmla="*/ 13 h 19"/>
                  <a:gd name="T6" fmla="*/ 5 w 18"/>
                  <a:gd name="T7" fmla="*/ 0 h 19"/>
                  <a:gd name="T8" fmla="*/ 18 w 18"/>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8" y="6"/>
                    </a:moveTo>
                    <a:lnTo>
                      <a:pt x="13" y="19"/>
                    </a:lnTo>
                    <a:lnTo>
                      <a:pt x="0" y="13"/>
                    </a:lnTo>
                    <a:lnTo>
                      <a:pt x="5" y="0"/>
                    </a:lnTo>
                    <a:lnTo>
                      <a:pt x="18"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6" name="Freeform 127"/>
              <p:cNvSpPr/>
              <p:nvPr/>
            </p:nvSpPr>
            <p:spPr bwMode="auto">
              <a:xfrm>
                <a:off x="3720" y="3178"/>
                <a:ext cx="19" cy="20"/>
              </a:xfrm>
              <a:custGeom>
                <a:avLst/>
                <a:gdLst>
                  <a:gd name="T0" fmla="*/ 19 w 19"/>
                  <a:gd name="T1" fmla="*/ 7 h 20"/>
                  <a:gd name="T2" fmla="*/ 13 w 19"/>
                  <a:gd name="T3" fmla="*/ 20 h 20"/>
                  <a:gd name="T4" fmla="*/ 0 w 19"/>
                  <a:gd name="T5" fmla="*/ 13 h 20"/>
                  <a:gd name="T6" fmla="*/ 6 w 19"/>
                  <a:gd name="T7" fmla="*/ 0 h 20"/>
                  <a:gd name="T8" fmla="*/ 19 w 19"/>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20">
                    <a:moveTo>
                      <a:pt x="19" y="7"/>
                    </a:moveTo>
                    <a:lnTo>
                      <a:pt x="13" y="20"/>
                    </a:lnTo>
                    <a:lnTo>
                      <a:pt x="0" y="13"/>
                    </a:lnTo>
                    <a:lnTo>
                      <a:pt x="6" y="0"/>
                    </a:lnTo>
                    <a:lnTo>
                      <a:pt x="19"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7" name="Freeform 128"/>
              <p:cNvSpPr/>
              <p:nvPr/>
            </p:nvSpPr>
            <p:spPr bwMode="auto">
              <a:xfrm>
                <a:off x="3728" y="3164"/>
                <a:ext cx="19" cy="18"/>
              </a:xfrm>
              <a:custGeom>
                <a:avLst/>
                <a:gdLst>
                  <a:gd name="T0" fmla="*/ 19 w 19"/>
                  <a:gd name="T1" fmla="*/ 5 h 18"/>
                  <a:gd name="T2" fmla="*/ 13 w 19"/>
                  <a:gd name="T3" fmla="*/ 18 h 18"/>
                  <a:gd name="T4" fmla="*/ 0 w 19"/>
                  <a:gd name="T5" fmla="*/ 11 h 18"/>
                  <a:gd name="T6" fmla="*/ 6 w 19"/>
                  <a:gd name="T7" fmla="*/ 0 h 18"/>
                  <a:gd name="T8" fmla="*/ 19 w 19"/>
                  <a:gd name="T9" fmla="*/ 5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9" y="5"/>
                    </a:moveTo>
                    <a:lnTo>
                      <a:pt x="13" y="18"/>
                    </a:lnTo>
                    <a:lnTo>
                      <a:pt x="0" y="11"/>
                    </a:lnTo>
                    <a:lnTo>
                      <a:pt x="6" y="0"/>
                    </a:lnTo>
                    <a:lnTo>
                      <a:pt x="19" y="5"/>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8" name="Freeform 129"/>
              <p:cNvSpPr/>
              <p:nvPr/>
            </p:nvSpPr>
            <p:spPr bwMode="auto">
              <a:xfrm>
                <a:off x="3726" y="3199"/>
                <a:ext cx="20" cy="20"/>
              </a:xfrm>
              <a:custGeom>
                <a:avLst/>
                <a:gdLst>
                  <a:gd name="T0" fmla="*/ 20 w 20"/>
                  <a:gd name="T1" fmla="*/ 7 h 20"/>
                  <a:gd name="T2" fmla="*/ 13 w 20"/>
                  <a:gd name="T3" fmla="*/ 20 h 20"/>
                  <a:gd name="T4" fmla="*/ 0 w 20"/>
                  <a:gd name="T5" fmla="*/ 13 h 20"/>
                  <a:gd name="T6" fmla="*/ 7 w 20"/>
                  <a:gd name="T7" fmla="*/ 0 h 20"/>
                  <a:gd name="T8" fmla="*/ 20 w 20"/>
                  <a:gd name="T9" fmla="*/ 7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20">
                    <a:moveTo>
                      <a:pt x="20" y="7"/>
                    </a:moveTo>
                    <a:lnTo>
                      <a:pt x="13" y="20"/>
                    </a:lnTo>
                    <a:lnTo>
                      <a:pt x="0" y="13"/>
                    </a:lnTo>
                    <a:lnTo>
                      <a:pt x="7" y="0"/>
                    </a:lnTo>
                    <a:lnTo>
                      <a:pt x="20"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39" name="Freeform 130"/>
              <p:cNvSpPr/>
              <p:nvPr/>
            </p:nvSpPr>
            <p:spPr bwMode="auto">
              <a:xfrm>
                <a:off x="3734" y="3185"/>
                <a:ext cx="20" cy="19"/>
              </a:xfrm>
              <a:custGeom>
                <a:avLst/>
                <a:gdLst>
                  <a:gd name="T0" fmla="*/ 20 w 20"/>
                  <a:gd name="T1" fmla="*/ 6 h 19"/>
                  <a:gd name="T2" fmla="*/ 13 w 20"/>
                  <a:gd name="T3" fmla="*/ 19 h 19"/>
                  <a:gd name="T4" fmla="*/ 0 w 20"/>
                  <a:gd name="T5" fmla="*/ 13 h 19"/>
                  <a:gd name="T6" fmla="*/ 7 w 20"/>
                  <a:gd name="T7" fmla="*/ 0 h 19"/>
                  <a:gd name="T8" fmla="*/ 20 w 20"/>
                  <a:gd name="T9" fmla="*/ 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9">
                    <a:moveTo>
                      <a:pt x="20" y="6"/>
                    </a:moveTo>
                    <a:lnTo>
                      <a:pt x="13" y="19"/>
                    </a:lnTo>
                    <a:lnTo>
                      <a:pt x="0" y="13"/>
                    </a:lnTo>
                    <a:lnTo>
                      <a:pt x="7" y="0"/>
                    </a:lnTo>
                    <a:lnTo>
                      <a:pt x="20" y="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0" name="Freeform 131"/>
              <p:cNvSpPr/>
              <p:nvPr/>
            </p:nvSpPr>
            <p:spPr bwMode="auto">
              <a:xfrm>
                <a:off x="3742" y="3170"/>
                <a:ext cx="18" cy="20"/>
              </a:xfrm>
              <a:custGeom>
                <a:avLst/>
                <a:gdLst>
                  <a:gd name="T0" fmla="*/ 16 w 11"/>
                  <a:gd name="T1" fmla="*/ 10 h 12"/>
                  <a:gd name="T2" fmla="*/ 13 w 11"/>
                  <a:gd name="T3" fmla="*/ 20 h 12"/>
                  <a:gd name="T4" fmla="*/ 0 w 11"/>
                  <a:gd name="T5" fmla="*/ 13 h 12"/>
                  <a:gd name="T6" fmla="*/ 5 w 11"/>
                  <a:gd name="T7" fmla="*/ 0 h 12"/>
                  <a:gd name="T8" fmla="*/ 15 w 11"/>
                  <a:gd name="T9" fmla="*/ 5 h 12"/>
                  <a:gd name="T10" fmla="*/ 16 w 11"/>
                  <a:gd name="T11" fmla="*/ 1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
                    <a:moveTo>
                      <a:pt x="10" y="6"/>
                    </a:moveTo>
                    <a:cubicBezTo>
                      <a:pt x="8" y="12"/>
                      <a:pt x="8" y="12"/>
                      <a:pt x="8" y="12"/>
                    </a:cubicBezTo>
                    <a:cubicBezTo>
                      <a:pt x="0" y="8"/>
                      <a:pt x="0" y="8"/>
                      <a:pt x="0" y="8"/>
                    </a:cubicBezTo>
                    <a:cubicBezTo>
                      <a:pt x="3" y="0"/>
                      <a:pt x="3" y="0"/>
                      <a:pt x="3" y="0"/>
                    </a:cubicBezTo>
                    <a:cubicBezTo>
                      <a:pt x="9" y="3"/>
                      <a:pt x="9" y="3"/>
                      <a:pt x="9" y="3"/>
                    </a:cubicBezTo>
                    <a:cubicBezTo>
                      <a:pt x="10" y="3"/>
                      <a:pt x="11" y="5"/>
                      <a:pt x="10" y="6"/>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1" name="Freeform 132"/>
              <p:cNvSpPr/>
              <p:nvPr/>
            </p:nvSpPr>
            <p:spPr bwMode="auto">
              <a:xfrm>
                <a:off x="3627" y="3242"/>
                <a:ext cx="107" cy="72"/>
              </a:xfrm>
              <a:custGeom>
                <a:avLst/>
                <a:gdLst>
                  <a:gd name="T0" fmla="*/ 10 w 66"/>
                  <a:gd name="T1" fmla="*/ 8 h 45"/>
                  <a:gd name="T2" fmla="*/ 2 w 66"/>
                  <a:gd name="T3" fmla="*/ 24 h 45"/>
                  <a:gd name="T4" fmla="*/ 6 w 66"/>
                  <a:gd name="T5" fmla="*/ 37 h 45"/>
                  <a:gd name="T6" fmla="*/ 73 w 66"/>
                  <a:gd name="T7" fmla="*/ 69 h 45"/>
                  <a:gd name="T8" fmla="*/ 86 w 66"/>
                  <a:gd name="T9" fmla="*/ 67 h 45"/>
                  <a:gd name="T10" fmla="*/ 89 w 66"/>
                  <a:gd name="T11" fmla="*/ 69 h 45"/>
                  <a:gd name="T12" fmla="*/ 105 w 66"/>
                  <a:gd name="T13" fmla="*/ 64 h 45"/>
                  <a:gd name="T14" fmla="*/ 99 w 66"/>
                  <a:gd name="T15" fmla="*/ 48 h 45"/>
                  <a:gd name="T16" fmla="*/ 96 w 66"/>
                  <a:gd name="T17" fmla="*/ 46 h 45"/>
                  <a:gd name="T18" fmla="*/ 89 w 66"/>
                  <a:gd name="T19" fmla="*/ 35 h 45"/>
                  <a:gd name="T20" fmla="*/ 24 w 66"/>
                  <a:gd name="T21" fmla="*/ 3 h 45"/>
                  <a:gd name="T22" fmla="*/ 10 w 66"/>
                  <a:gd name="T23" fmla="*/ 8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45">
                    <a:moveTo>
                      <a:pt x="6" y="5"/>
                    </a:moveTo>
                    <a:cubicBezTo>
                      <a:pt x="1" y="15"/>
                      <a:pt x="1" y="15"/>
                      <a:pt x="1" y="15"/>
                    </a:cubicBezTo>
                    <a:cubicBezTo>
                      <a:pt x="0" y="18"/>
                      <a:pt x="1" y="22"/>
                      <a:pt x="4" y="23"/>
                    </a:cubicBezTo>
                    <a:cubicBezTo>
                      <a:pt x="45" y="43"/>
                      <a:pt x="45" y="43"/>
                      <a:pt x="45" y="43"/>
                    </a:cubicBezTo>
                    <a:cubicBezTo>
                      <a:pt x="48" y="45"/>
                      <a:pt x="51" y="44"/>
                      <a:pt x="53" y="42"/>
                    </a:cubicBezTo>
                    <a:cubicBezTo>
                      <a:pt x="53" y="42"/>
                      <a:pt x="54" y="43"/>
                      <a:pt x="55" y="43"/>
                    </a:cubicBezTo>
                    <a:cubicBezTo>
                      <a:pt x="58" y="45"/>
                      <a:pt x="63" y="43"/>
                      <a:pt x="65" y="40"/>
                    </a:cubicBezTo>
                    <a:cubicBezTo>
                      <a:pt x="66" y="36"/>
                      <a:pt x="65" y="32"/>
                      <a:pt x="61" y="30"/>
                    </a:cubicBezTo>
                    <a:cubicBezTo>
                      <a:pt x="60" y="29"/>
                      <a:pt x="60" y="29"/>
                      <a:pt x="59" y="29"/>
                    </a:cubicBezTo>
                    <a:cubicBezTo>
                      <a:pt x="59" y="26"/>
                      <a:pt x="58" y="23"/>
                      <a:pt x="55" y="22"/>
                    </a:cubicBezTo>
                    <a:cubicBezTo>
                      <a:pt x="15" y="2"/>
                      <a:pt x="15" y="2"/>
                      <a:pt x="15" y="2"/>
                    </a:cubicBezTo>
                    <a:cubicBezTo>
                      <a:pt x="12" y="0"/>
                      <a:pt x="8" y="2"/>
                      <a:pt x="6" y="5"/>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2" name="Freeform 133"/>
              <p:cNvSpPr/>
              <p:nvPr/>
            </p:nvSpPr>
            <p:spPr bwMode="auto">
              <a:xfrm>
                <a:off x="3597" y="3222"/>
                <a:ext cx="45" cy="58"/>
              </a:xfrm>
              <a:custGeom>
                <a:avLst/>
                <a:gdLst>
                  <a:gd name="T0" fmla="*/ 23 w 28"/>
                  <a:gd name="T1" fmla="*/ 2 h 36"/>
                  <a:gd name="T2" fmla="*/ 2 w 28"/>
                  <a:gd name="T3" fmla="*/ 45 h 36"/>
                  <a:gd name="T4" fmla="*/ 3 w 28"/>
                  <a:gd name="T5" fmla="*/ 48 h 36"/>
                  <a:gd name="T6" fmla="*/ 19 w 28"/>
                  <a:gd name="T7" fmla="*/ 56 h 36"/>
                  <a:gd name="T8" fmla="*/ 23 w 28"/>
                  <a:gd name="T9" fmla="*/ 55 h 36"/>
                  <a:gd name="T10" fmla="*/ 43 w 28"/>
                  <a:gd name="T11" fmla="*/ 13 h 36"/>
                  <a:gd name="T12" fmla="*/ 42 w 28"/>
                  <a:gd name="T13" fmla="*/ 8 h 36"/>
                  <a:gd name="T14" fmla="*/ 26 w 28"/>
                  <a:gd name="T15" fmla="*/ 0 h 36"/>
                  <a:gd name="T16" fmla="*/ 23 w 28"/>
                  <a:gd name="T17" fmla="*/ 2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 h="36">
                    <a:moveTo>
                      <a:pt x="14" y="1"/>
                    </a:moveTo>
                    <a:cubicBezTo>
                      <a:pt x="1" y="28"/>
                      <a:pt x="1" y="28"/>
                      <a:pt x="1" y="28"/>
                    </a:cubicBezTo>
                    <a:cubicBezTo>
                      <a:pt x="0" y="28"/>
                      <a:pt x="1" y="30"/>
                      <a:pt x="2" y="30"/>
                    </a:cubicBezTo>
                    <a:cubicBezTo>
                      <a:pt x="12" y="35"/>
                      <a:pt x="12" y="35"/>
                      <a:pt x="12" y="35"/>
                    </a:cubicBezTo>
                    <a:cubicBezTo>
                      <a:pt x="13" y="36"/>
                      <a:pt x="14" y="35"/>
                      <a:pt x="14" y="34"/>
                    </a:cubicBezTo>
                    <a:cubicBezTo>
                      <a:pt x="27" y="8"/>
                      <a:pt x="27" y="8"/>
                      <a:pt x="27" y="8"/>
                    </a:cubicBezTo>
                    <a:cubicBezTo>
                      <a:pt x="28" y="7"/>
                      <a:pt x="27" y="6"/>
                      <a:pt x="26" y="5"/>
                    </a:cubicBezTo>
                    <a:cubicBezTo>
                      <a:pt x="16" y="0"/>
                      <a:pt x="16" y="0"/>
                      <a:pt x="16" y="0"/>
                    </a:cubicBezTo>
                    <a:cubicBezTo>
                      <a:pt x="15" y="0"/>
                      <a:pt x="14" y="0"/>
                      <a:pt x="14" y="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3" name="Freeform 134"/>
              <p:cNvSpPr/>
              <p:nvPr/>
            </p:nvSpPr>
            <p:spPr bwMode="auto">
              <a:xfrm>
                <a:off x="3634" y="3242"/>
                <a:ext cx="100" cy="63"/>
              </a:xfrm>
              <a:custGeom>
                <a:avLst/>
                <a:gdLst>
                  <a:gd name="T0" fmla="*/ 3 w 62"/>
                  <a:gd name="T1" fmla="*/ 8 h 39"/>
                  <a:gd name="T2" fmla="*/ 0 w 62"/>
                  <a:gd name="T3" fmla="*/ 16 h 39"/>
                  <a:gd name="T4" fmla="*/ 98 w 62"/>
                  <a:gd name="T5" fmla="*/ 63 h 39"/>
                  <a:gd name="T6" fmla="*/ 92 w 62"/>
                  <a:gd name="T7" fmla="*/ 48 h 39"/>
                  <a:gd name="T8" fmla="*/ 89 w 62"/>
                  <a:gd name="T9" fmla="*/ 47 h 39"/>
                  <a:gd name="T10" fmla="*/ 82 w 62"/>
                  <a:gd name="T11" fmla="*/ 36 h 39"/>
                  <a:gd name="T12" fmla="*/ 18 w 62"/>
                  <a:gd name="T13" fmla="*/ 3 h 39"/>
                  <a:gd name="T14" fmla="*/ 3 w 62"/>
                  <a:gd name="T15" fmla="*/ 8 h 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39">
                    <a:moveTo>
                      <a:pt x="2" y="5"/>
                    </a:moveTo>
                    <a:cubicBezTo>
                      <a:pt x="0" y="10"/>
                      <a:pt x="0" y="10"/>
                      <a:pt x="0" y="10"/>
                    </a:cubicBezTo>
                    <a:cubicBezTo>
                      <a:pt x="61" y="39"/>
                      <a:pt x="61" y="39"/>
                      <a:pt x="61" y="39"/>
                    </a:cubicBezTo>
                    <a:cubicBezTo>
                      <a:pt x="62" y="36"/>
                      <a:pt x="61" y="31"/>
                      <a:pt x="57" y="30"/>
                    </a:cubicBezTo>
                    <a:cubicBezTo>
                      <a:pt x="56" y="29"/>
                      <a:pt x="56" y="29"/>
                      <a:pt x="55" y="29"/>
                    </a:cubicBezTo>
                    <a:cubicBezTo>
                      <a:pt x="55" y="26"/>
                      <a:pt x="54" y="23"/>
                      <a:pt x="51" y="22"/>
                    </a:cubicBezTo>
                    <a:cubicBezTo>
                      <a:pt x="11" y="2"/>
                      <a:pt x="11" y="2"/>
                      <a:pt x="11" y="2"/>
                    </a:cubicBezTo>
                    <a:cubicBezTo>
                      <a:pt x="8" y="0"/>
                      <a:pt x="4" y="2"/>
                      <a:pt x="2" y="5"/>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4" name="Freeform 135"/>
              <p:cNvSpPr/>
              <p:nvPr/>
            </p:nvSpPr>
            <p:spPr bwMode="auto">
              <a:xfrm>
                <a:off x="3608" y="3222"/>
                <a:ext cx="34" cy="34"/>
              </a:xfrm>
              <a:custGeom>
                <a:avLst/>
                <a:gdLst>
                  <a:gd name="T0" fmla="*/ 11 w 21"/>
                  <a:gd name="T1" fmla="*/ 2 h 21"/>
                  <a:gd name="T2" fmla="*/ 0 w 21"/>
                  <a:gd name="T3" fmla="*/ 23 h 21"/>
                  <a:gd name="T4" fmla="*/ 23 w 21"/>
                  <a:gd name="T5" fmla="*/ 34 h 21"/>
                  <a:gd name="T6" fmla="*/ 32 w 21"/>
                  <a:gd name="T7" fmla="*/ 13 h 21"/>
                  <a:gd name="T8" fmla="*/ 31 w 21"/>
                  <a:gd name="T9" fmla="*/ 8 h 21"/>
                  <a:gd name="T10" fmla="*/ 15 w 21"/>
                  <a:gd name="T11" fmla="*/ 0 h 21"/>
                  <a:gd name="T12" fmla="*/ 11 w 21"/>
                  <a:gd name="T13" fmla="*/ 2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21">
                    <a:moveTo>
                      <a:pt x="7" y="1"/>
                    </a:moveTo>
                    <a:cubicBezTo>
                      <a:pt x="0" y="14"/>
                      <a:pt x="0" y="14"/>
                      <a:pt x="0" y="14"/>
                    </a:cubicBezTo>
                    <a:cubicBezTo>
                      <a:pt x="14" y="21"/>
                      <a:pt x="14" y="21"/>
                      <a:pt x="14" y="21"/>
                    </a:cubicBezTo>
                    <a:cubicBezTo>
                      <a:pt x="20" y="8"/>
                      <a:pt x="20" y="8"/>
                      <a:pt x="20" y="8"/>
                    </a:cubicBezTo>
                    <a:cubicBezTo>
                      <a:pt x="21" y="7"/>
                      <a:pt x="20" y="6"/>
                      <a:pt x="19" y="5"/>
                    </a:cubicBezTo>
                    <a:cubicBezTo>
                      <a:pt x="9" y="0"/>
                      <a:pt x="9" y="0"/>
                      <a:pt x="9" y="0"/>
                    </a:cubicBezTo>
                    <a:cubicBezTo>
                      <a:pt x="8" y="0"/>
                      <a:pt x="7" y="0"/>
                      <a:pt x="7" y="1"/>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5" name="Freeform 136"/>
              <p:cNvSpPr/>
              <p:nvPr/>
            </p:nvSpPr>
            <p:spPr bwMode="auto">
              <a:xfrm>
                <a:off x="4957" y="3321"/>
                <a:ext cx="99" cy="95"/>
              </a:xfrm>
              <a:custGeom>
                <a:avLst/>
                <a:gdLst>
                  <a:gd name="T0" fmla="*/ 2 w 61"/>
                  <a:gd name="T1" fmla="*/ 40 h 59"/>
                  <a:gd name="T2" fmla="*/ 31 w 61"/>
                  <a:gd name="T3" fmla="*/ 3 h 59"/>
                  <a:gd name="T4" fmla="*/ 37 w 61"/>
                  <a:gd name="T5" fmla="*/ 2 h 59"/>
                  <a:gd name="T6" fmla="*/ 96 w 61"/>
                  <a:gd name="T7" fmla="*/ 50 h 59"/>
                  <a:gd name="T8" fmla="*/ 97 w 61"/>
                  <a:gd name="T9" fmla="*/ 55 h 59"/>
                  <a:gd name="T10" fmla="*/ 67 w 61"/>
                  <a:gd name="T11" fmla="*/ 92 h 59"/>
                  <a:gd name="T12" fmla="*/ 62 w 61"/>
                  <a:gd name="T13" fmla="*/ 93 h 59"/>
                  <a:gd name="T14" fmla="*/ 2 w 61"/>
                  <a:gd name="T15" fmla="*/ 45 h 59"/>
                  <a:gd name="T16" fmla="*/ 2 w 61"/>
                  <a:gd name="T17" fmla="*/ 40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1" h="59">
                    <a:moveTo>
                      <a:pt x="1" y="25"/>
                    </a:moveTo>
                    <a:cubicBezTo>
                      <a:pt x="19" y="2"/>
                      <a:pt x="19" y="2"/>
                      <a:pt x="19" y="2"/>
                    </a:cubicBezTo>
                    <a:cubicBezTo>
                      <a:pt x="20" y="1"/>
                      <a:pt x="22" y="0"/>
                      <a:pt x="23" y="1"/>
                    </a:cubicBezTo>
                    <a:cubicBezTo>
                      <a:pt x="59" y="31"/>
                      <a:pt x="59" y="31"/>
                      <a:pt x="59" y="31"/>
                    </a:cubicBezTo>
                    <a:cubicBezTo>
                      <a:pt x="60" y="31"/>
                      <a:pt x="61" y="33"/>
                      <a:pt x="60" y="34"/>
                    </a:cubicBezTo>
                    <a:cubicBezTo>
                      <a:pt x="41" y="57"/>
                      <a:pt x="41" y="57"/>
                      <a:pt x="41" y="57"/>
                    </a:cubicBezTo>
                    <a:cubicBezTo>
                      <a:pt x="40" y="58"/>
                      <a:pt x="39" y="59"/>
                      <a:pt x="38" y="58"/>
                    </a:cubicBezTo>
                    <a:cubicBezTo>
                      <a:pt x="1" y="28"/>
                      <a:pt x="1" y="28"/>
                      <a:pt x="1" y="28"/>
                    </a:cubicBezTo>
                    <a:cubicBezTo>
                      <a:pt x="0" y="28"/>
                      <a:pt x="0" y="26"/>
                      <a:pt x="1" y="2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6" name="Freeform 137"/>
              <p:cNvSpPr/>
              <p:nvPr/>
            </p:nvSpPr>
            <p:spPr bwMode="auto">
              <a:xfrm>
                <a:off x="4983" y="3324"/>
                <a:ext cx="17" cy="16"/>
              </a:xfrm>
              <a:custGeom>
                <a:avLst/>
                <a:gdLst>
                  <a:gd name="T0" fmla="*/ 10 w 10"/>
                  <a:gd name="T1" fmla="*/ 16 h 10"/>
                  <a:gd name="T2" fmla="*/ 0 w 10"/>
                  <a:gd name="T3" fmla="*/ 8 h 10"/>
                  <a:gd name="T4" fmla="*/ 7 w 10"/>
                  <a:gd name="T5" fmla="*/ 2 h 10"/>
                  <a:gd name="T6" fmla="*/ 10 w 10"/>
                  <a:gd name="T7" fmla="*/ 2 h 10"/>
                  <a:gd name="T8" fmla="*/ 17 w 10"/>
                  <a:gd name="T9" fmla="*/ 6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0" y="5"/>
                      <a:pt x="0" y="5"/>
                      <a:pt x="0" y="5"/>
                    </a:cubicBezTo>
                    <a:cubicBezTo>
                      <a:pt x="4" y="1"/>
                      <a:pt x="4" y="1"/>
                      <a:pt x="4" y="1"/>
                    </a:cubicBezTo>
                    <a:cubicBezTo>
                      <a:pt x="4" y="1"/>
                      <a:pt x="6" y="0"/>
                      <a:pt x="6" y="1"/>
                    </a:cubicBezTo>
                    <a:cubicBezTo>
                      <a:pt x="10" y="4"/>
                      <a:pt x="10" y="4"/>
                      <a:pt x="10" y="4"/>
                    </a:cubicBezTo>
                    <a:lnTo>
                      <a:pt x="6"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7" name="Freeform 138"/>
              <p:cNvSpPr/>
              <p:nvPr/>
            </p:nvSpPr>
            <p:spPr bwMode="auto">
              <a:xfrm>
                <a:off x="4995" y="3332"/>
                <a:ext cx="16" cy="16"/>
              </a:xfrm>
              <a:custGeom>
                <a:avLst/>
                <a:gdLst>
                  <a:gd name="T0" fmla="*/ 9 w 16"/>
                  <a:gd name="T1" fmla="*/ 16 h 16"/>
                  <a:gd name="T2" fmla="*/ 0 w 16"/>
                  <a:gd name="T3" fmla="*/ 10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6" y="0"/>
                    </a:lnTo>
                    <a:lnTo>
                      <a:pt x="16" y="8"/>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8" name="Freeform 139"/>
              <p:cNvSpPr/>
              <p:nvPr/>
            </p:nvSpPr>
            <p:spPr bwMode="auto">
              <a:xfrm>
                <a:off x="5004" y="3340"/>
                <a:ext cx="17" cy="17"/>
              </a:xfrm>
              <a:custGeom>
                <a:avLst/>
                <a:gdLst>
                  <a:gd name="T0" fmla="*/ 10 w 17"/>
                  <a:gd name="T1" fmla="*/ 17 h 17"/>
                  <a:gd name="T2" fmla="*/ 0 w 17"/>
                  <a:gd name="T3" fmla="*/ 10 h 17"/>
                  <a:gd name="T4" fmla="*/ 9 w 17"/>
                  <a:gd name="T5" fmla="*/ 0 h 17"/>
                  <a:gd name="T6" fmla="*/ 17 w 17"/>
                  <a:gd name="T7" fmla="*/ 8 h 17"/>
                  <a:gd name="T8" fmla="*/ 10 w 17"/>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0" y="17"/>
                    </a:moveTo>
                    <a:lnTo>
                      <a:pt x="0" y="10"/>
                    </a:lnTo>
                    <a:lnTo>
                      <a:pt x="9" y="0"/>
                    </a:lnTo>
                    <a:lnTo>
                      <a:pt x="17" y="8"/>
                    </a:lnTo>
                    <a:lnTo>
                      <a:pt x="10"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49" name="Freeform 140"/>
              <p:cNvSpPr/>
              <p:nvPr/>
            </p:nvSpPr>
            <p:spPr bwMode="auto">
              <a:xfrm>
                <a:off x="4975" y="3334"/>
                <a:ext cx="16" cy="16"/>
              </a:xfrm>
              <a:custGeom>
                <a:avLst/>
                <a:gdLst>
                  <a:gd name="T0" fmla="*/ 10 w 16"/>
                  <a:gd name="T1" fmla="*/ 16 h 16"/>
                  <a:gd name="T2" fmla="*/ 0 w 16"/>
                  <a:gd name="T3" fmla="*/ 10 h 16"/>
                  <a:gd name="T4" fmla="*/ 8 w 16"/>
                  <a:gd name="T5" fmla="*/ 0 h 16"/>
                  <a:gd name="T6" fmla="*/ 16 w 16"/>
                  <a:gd name="T7" fmla="*/ 8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8" y="0"/>
                    </a:lnTo>
                    <a:lnTo>
                      <a:pt x="16" y="8"/>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0" name="Freeform 141"/>
              <p:cNvSpPr/>
              <p:nvPr/>
            </p:nvSpPr>
            <p:spPr bwMode="auto">
              <a:xfrm>
                <a:off x="4987" y="3342"/>
                <a:ext cx="16" cy="16"/>
              </a:xfrm>
              <a:custGeom>
                <a:avLst/>
                <a:gdLst>
                  <a:gd name="T0" fmla="*/ 9 w 16"/>
                  <a:gd name="T1" fmla="*/ 16 h 16"/>
                  <a:gd name="T2" fmla="*/ 0 w 16"/>
                  <a:gd name="T3" fmla="*/ 10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6" y="0"/>
                    </a:lnTo>
                    <a:lnTo>
                      <a:pt x="16" y="8"/>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1" name="Freeform 142"/>
              <p:cNvSpPr/>
              <p:nvPr/>
            </p:nvSpPr>
            <p:spPr bwMode="auto">
              <a:xfrm>
                <a:off x="4996" y="3350"/>
                <a:ext cx="18" cy="18"/>
              </a:xfrm>
              <a:custGeom>
                <a:avLst/>
                <a:gdLst>
                  <a:gd name="T0" fmla="*/ 10 w 18"/>
                  <a:gd name="T1" fmla="*/ 18 h 18"/>
                  <a:gd name="T2" fmla="*/ 0 w 18"/>
                  <a:gd name="T3" fmla="*/ 10 h 18"/>
                  <a:gd name="T4" fmla="*/ 8 w 18"/>
                  <a:gd name="T5" fmla="*/ 0 h 18"/>
                  <a:gd name="T6" fmla="*/ 18 w 18"/>
                  <a:gd name="T7" fmla="*/ 8 h 18"/>
                  <a:gd name="T8" fmla="*/ 10 w 18"/>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0" y="18"/>
                    </a:moveTo>
                    <a:lnTo>
                      <a:pt x="0" y="10"/>
                    </a:lnTo>
                    <a:lnTo>
                      <a:pt x="8" y="0"/>
                    </a:lnTo>
                    <a:lnTo>
                      <a:pt x="18" y="8"/>
                    </a:lnTo>
                    <a:lnTo>
                      <a:pt x="10" y="1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2" name="Freeform 143"/>
              <p:cNvSpPr/>
              <p:nvPr/>
            </p:nvSpPr>
            <p:spPr bwMode="auto">
              <a:xfrm>
                <a:off x="5016" y="3350"/>
                <a:ext cx="16" cy="16"/>
              </a:xfrm>
              <a:custGeom>
                <a:avLst/>
                <a:gdLst>
                  <a:gd name="T0" fmla="*/ 9 w 16"/>
                  <a:gd name="T1" fmla="*/ 16 h 16"/>
                  <a:gd name="T2" fmla="*/ 0 w 16"/>
                  <a:gd name="T3" fmla="*/ 8 h 16"/>
                  <a:gd name="T4" fmla="*/ 8 w 16"/>
                  <a:gd name="T5" fmla="*/ 0 h 16"/>
                  <a:gd name="T6" fmla="*/ 16 w 16"/>
                  <a:gd name="T7" fmla="*/ 7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7"/>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3" name="Freeform 144"/>
              <p:cNvSpPr/>
              <p:nvPr/>
            </p:nvSpPr>
            <p:spPr bwMode="auto">
              <a:xfrm>
                <a:off x="5027" y="3358"/>
                <a:ext cx="16" cy="16"/>
              </a:xfrm>
              <a:custGeom>
                <a:avLst/>
                <a:gdLst>
                  <a:gd name="T0" fmla="*/ 8 w 16"/>
                  <a:gd name="T1" fmla="*/ 16 h 16"/>
                  <a:gd name="T2" fmla="*/ 0 w 16"/>
                  <a:gd name="T3" fmla="*/ 8 h 16"/>
                  <a:gd name="T4" fmla="*/ 7 w 16"/>
                  <a:gd name="T5" fmla="*/ 0 h 16"/>
                  <a:gd name="T6" fmla="*/ 16 w 16"/>
                  <a:gd name="T7" fmla="*/ 7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8"/>
                    </a:lnTo>
                    <a:lnTo>
                      <a:pt x="7" y="0"/>
                    </a:lnTo>
                    <a:lnTo>
                      <a:pt x="16" y="7"/>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4" name="Freeform 145"/>
              <p:cNvSpPr/>
              <p:nvPr/>
            </p:nvSpPr>
            <p:spPr bwMode="auto">
              <a:xfrm>
                <a:off x="5037" y="3366"/>
                <a:ext cx="16" cy="16"/>
              </a:xfrm>
              <a:custGeom>
                <a:avLst/>
                <a:gdLst>
                  <a:gd name="T0" fmla="*/ 10 w 10"/>
                  <a:gd name="T1" fmla="*/ 16 h 10"/>
                  <a:gd name="T2" fmla="*/ 0 w 10"/>
                  <a:gd name="T3" fmla="*/ 10 h 10"/>
                  <a:gd name="T4" fmla="*/ 8 w 10"/>
                  <a:gd name="T5" fmla="*/ 0 h 10"/>
                  <a:gd name="T6" fmla="*/ 14 w 10"/>
                  <a:gd name="T7" fmla="*/ 5 h 10"/>
                  <a:gd name="T8" fmla="*/ 14 w 10"/>
                  <a:gd name="T9" fmla="*/ 10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0" y="6"/>
                      <a:pt x="0" y="6"/>
                      <a:pt x="0" y="6"/>
                    </a:cubicBezTo>
                    <a:cubicBezTo>
                      <a:pt x="5" y="0"/>
                      <a:pt x="5" y="0"/>
                      <a:pt x="5" y="0"/>
                    </a:cubicBezTo>
                    <a:cubicBezTo>
                      <a:pt x="9" y="3"/>
                      <a:pt x="9" y="3"/>
                      <a:pt x="9" y="3"/>
                    </a:cubicBezTo>
                    <a:cubicBezTo>
                      <a:pt x="9" y="4"/>
                      <a:pt x="10" y="5"/>
                      <a:pt x="9" y="6"/>
                    </a:cubicBezTo>
                    <a:lnTo>
                      <a:pt x="6"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5" name="Freeform 146"/>
              <p:cNvSpPr/>
              <p:nvPr/>
            </p:nvSpPr>
            <p:spPr bwMode="auto">
              <a:xfrm>
                <a:off x="5008" y="3360"/>
                <a:ext cx="16" cy="16"/>
              </a:xfrm>
              <a:custGeom>
                <a:avLst/>
                <a:gdLst>
                  <a:gd name="T0" fmla="*/ 9 w 16"/>
                  <a:gd name="T1" fmla="*/ 16 h 16"/>
                  <a:gd name="T2" fmla="*/ 0 w 16"/>
                  <a:gd name="T3" fmla="*/ 8 h 16"/>
                  <a:gd name="T4" fmla="*/ 8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6"/>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6" name="Freeform 147"/>
              <p:cNvSpPr/>
              <p:nvPr/>
            </p:nvSpPr>
            <p:spPr bwMode="auto">
              <a:xfrm>
                <a:off x="5019" y="3368"/>
                <a:ext cx="16" cy="16"/>
              </a:xfrm>
              <a:custGeom>
                <a:avLst/>
                <a:gdLst>
                  <a:gd name="T0" fmla="*/ 8 w 16"/>
                  <a:gd name="T1" fmla="*/ 16 h 16"/>
                  <a:gd name="T2" fmla="*/ 0 w 16"/>
                  <a:gd name="T3" fmla="*/ 10 h 16"/>
                  <a:gd name="T4" fmla="*/ 6 w 16"/>
                  <a:gd name="T5" fmla="*/ 0 h 16"/>
                  <a:gd name="T6" fmla="*/ 16 w 16"/>
                  <a:gd name="T7" fmla="*/ 6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10"/>
                    </a:lnTo>
                    <a:lnTo>
                      <a:pt x="6" y="0"/>
                    </a:lnTo>
                    <a:lnTo>
                      <a:pt x="16" y="6"/>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7" name="Freeform 148"/>
              <p:cNvSpPr/>
              <p:nvPr/>
            </p:nvSpPr>
            <p:spPr bwMode="auto">
              <a:xfrm>
                <a:off x="5029" y="3376"/>
                <a:ext cx="16" cy="16"/>
              </a:xfrm>
              <a:custGeom>
                <a:avLst/>
                <a:gdLst>
                  <a:gd name="T0" fmla="*/ 9 w 16"/>
                  <a:gd name="T1" fmla="*/ 16 h 16"/>
                  <a:gd name="T2" fmla="*/ 0 w 16"/>
                  <a:gd name="T3" fmla="*/ 10 h 16"/>
                  <a:gd name="T4" fmla="*/ 8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8" y="0"/>
                    </a:lnTo>
                    <a:lnTo>
                      <a:pt x="16" y="8"/>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8" name="Freeform 149"/>
              <p:cNvSpPr/>
              <p:nvPr/>
            </p:nvSpPr>
            <p:spPr bwMode="auto">
              <a:xfrm>
                <a:off x="4967" y="3345"/>
                <a:ext cx="16" cy="16"/>
              </a:xfrm>
              <a:custGeom>
                <a:avLst/>
                <a:gdLst>
                  <a:gd name="T0" fmla="*/ 10 w 16"/>
                  <a:gd name="T1" fmla="*/ 16 h 16"/>
                  <a:gd name="T2" fmla="*/ 0 w 16"/>
                  <a:gd name="T3" fmla="*/ 8 h 16"/>
                  <a:gd name="T4" fmla="*/ 8 w 16"/>
                  <a:gd name="T5" fmla="*/ 0 h 16"/>
                  <a:gd name="T6" fmla="*/ 16 w 16"/>
                  <a:gd name="T7" fmla="*/ 7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7"/>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59" name="Freeform 150"/>
              <p:cNvSpPr/>
              <p:nvPr/>
            </p:nvSpPr>
            <p:spPr bwMode="auto">
              <a:xfrm>
                <a:off x="4978" y="3353"/>
                <a:ext cx="17" cy="16"/>
              </a:xfrm>
              <a:custGeom>
                <a:avLst/>
                <a:gdLst>
                  <a:gd name="T0" fmla="*/ 9 w 17"/>
                  <a:gd name="T1" fmla="*/ 16 h 16"/>
                  <a:gd name="T2" fmla="*/ 0 w 17"/>
                  <a:gd name="T3" fmla="*/ 10 h 16"/>
                  <a:gd name="T4" fmla="*/ 7 w 17"/>
                  <a:gd name="T5" fmla="*/ 0 h 16"/>
                  <a:gd name="T6" fmla="*/ 17 w 17"/>
                  <a:gd name="T7" fmla="*/ 7 h 16"/>
                  <a:gd name="T8" fmla="*/ 9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9" y="16"/>
                    </a:moveTo>
                    <a:lnTo>
                      <a:pt x="0" y="10"/>
                    </a:lnTo>
                    <a:lnTo>
                      <a:pt x="7" y="0"/>
                    </a:lnTo>
                    <a:lnTo>
                      <a:pt x="17" y="7"/>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0" name="Freeform 151"/>
              <p:cNvSpPr/>
              <p:nvPr/>
            </p:nvSpPr>
            <p:spPr bwMode="auto">
              <a:xfrm>
                <a:off x="4988" y="3361"/>
                <a:ext cx="16" cy="17"/>
              </a:xfrm>
              <a:custGeom>
                <a:avLst/>
                <a:gdLst>
                  <a:gd name="T0" fmla="*/ 10 w 16"/>
                  <a:gd name="T1" fmla="*/ 17 h 17"/>
                  <a:gd name="T2" fmla="*/ 0 w 16"/>
                  <a:gd name="T3" fmla="*/ 10 h 17"/>
                  <a:gd name="T4" fmla="*/ 8 w 16"/>
                  <a:gd name="T5" fmla="*/ 0 h 17"/>
                  <a:gd name="T6" fmla="*/ 16 w 16"/>
                  <a:gd name="T7" fmla="*/ 8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0"/>
                    </a:lnTo>
                    <a:lnTo>
                      <a:pt x="8" y="0"/>
                    </a:lnTo>
                    <a:lnTo>
                      <a:pt x="16" y="8"/>
                    </a:lnTo>
                    <a:lnTo>
                      <a:pt x="10"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1" name="Freeform 152"/>
              <p:cNvSpPr/>
              <p:nvPr/>
            </p:nvSpPr>
            <p:spPr bwMode="auto">
              <a:xfrm>
                <a:off x="4961" y="3355"/>
                <a:ext cx="14" cy="16"/>
              </a:xfrm>
              <a:custGeom>
                <a:avLst/>
                <a:gdLst>
                  <a:gd name="T0" fmla="*/ 8 w 9"/>
                  <a:gd name="T1" fmla="*/ 16 h 10"/>
                  <a:gd name="T2" fmla="*/ 2 w 9"/>
                  <a:gd name="T3" fmla="*/ 11 h 10"/>
                  <a:gd name="T4" fmla="*/ 0 w 9"/>
                  <a:gd name="T5" fmla="*/ 6 h 10"/>
                  <a:gd name="T6" fmla="*/ 6 w 9"/>
                  <a:gd name="T7" fmla="*/ 0 h 10"/>
                  <a:gd name="T8" fmla="*/ 14 w 9"/>
                  <a:gd name="T9" fmla="*/ 6 h 10"/>
                  <a:gd name="T10" fmla="*/ 8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5" y="10"/>
                    </a:moveTo>
                    <a:cubicBezTo>
                      <a:pt x="1" y="7"/>
                      <a:pt x="1" y="7"/>
                      <a:pt x="1" y="7"/>
                    </a:cubicBezTo>
                    <a:cubicBezTo>
                      <a:pt x="0" y="6"/>
                      <a:pt x="0" y="5"/>
                      <a:pt x="0" y="4"/>
                    </a:cubicBezTo>
                    <a:cubicBezTo>
                      <a:pt x="4" y="0"/>
                      <a:pt x="4" y="0"/>
                      <a:pt x="4" y="0"/>
                    </a:cubicBezTo>
                    <a:cubicBezTo>
                      <a:pt x="9" y="4"/>
                      <a:pt x="9" y="4"/>
                      <a:pt x="9" y="4"/>
                    </a:cubicBezTo>
                    <a:lnTo>
                      <a:pt x="5"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2" name="Freeform 153"/>
              <p:cNvSpPr/>
              <p:nvPr/>
            </p:nvSpPr>
            <p:spPr bwMode="auto">
              <a:xfrm>
                <a:off x="4970" y="3363"/>
                <a:ext cx="17" cy="16"/>
              </a:xfrm>
              <a:custGeom>
                <a:avLst/>
                <a:gdLst>
                  <a:gd name="T0" fmla="*/ 8 w 17"/>
                  <a:gd name="T1" fmla="*/ 16 h 16"/>
                  <a:gd name="T2" fmla="*/ 0 w 17"/>
                  <a:gd name="T3" fmla="*/ 10 h 16"/>
                  <a:gd name="T4" fmla="*/ 7 w 17"/>
                  <a:gd name="T5" fmla="*/ 0 h 16"/>
                  <a:gd name="T6" fmla="*/ 17 w 17"/>
                  <a:gd name="T7" fmla="*/ 8 h 16"/>
                  <a:gd name="T8" fmla="*/ 8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8" y="16"/>
                    </a:moveTo>
                    <a:lnTo>
                      <a:pt x="0" y="10"/>
                    </a:lnTo>
                    <a:lnTo>
                      <a:pt x="7" y="0"/>
                    </a:lnTo>
                    <a:lnTo>
                      <a:pt x="17" y="8"/>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3" name="Freeform 154"/>
              <p:cNvSpPr/>
              <p:nvPr/>
            </p:nvSpPr>
            <p:spPr bwMode="auto">
              <a:xfrm>
                <a:off x="4980" y="3371"/>
                <a:ext cx="16" cy="16"/>
              </a:xfrm>
              <a:custGeom>
                <a:avLst/>
                <a:gdLst>
                  <a:gd name="T0" fmla="*/ 10 w 16"/>
                  <a:gd name="T1" fmla="*/ 16 h 16"/>
                  <a:gd name="T2" fmla="*/ 0 w 16"/>
                  <a:gd name="T3" fmla="*/ 10 h 16"/>
                  <a:gd name="T4" fmla="*/ 8 w 16"/>
                  <a:gd name="T5" fmla="*/ 0 h 16"/>
                  <a:gd name="T6" fmla="*/ 16 w 16"/>
                  <a:gd name="T7" fmla="*/ 8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8" y="0"/>
                    </a:lnTo>
                    <a:lnTo>
                      <a:pt x="16" y="8"/>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4" name="Freeform 155"/>
              <p:cNvSpPr/>
              <p:nvPr/>
            </p:nvSpPr>
            <p:spPr bwMode="auto">
              <a:xfrm>
                <a:off x="5000" y="3369"/>
                <a:ext cx="16" cy="17"/>
              </a:xfrm>
              <a:custGeom>
                <a:avLst/>
                <a:gdLst>
                  <a:gd name="T0" fmla="*/ 8 w 16"/>
                  <a:gd name="T1" fmla="*/ 17 h 17"/>
                  <a:gd name="T2" fmla="*/ 0 w 16"/>
                  <a:gd name="T3" fmla="*/ 10 h 17"/>
                  <a:gd name="T4" fmla="*/ 6 w 16"/>
                  <a:gd name="T5" fmla="*/ 0 h 17"/>
                  <a:gd name="T6" fmla="*/ 16 w 16"/>
                  <a:gd name="T7" fmla="*/ 9 h 17"/>
                  <a:gd name="T8" fmla="*/ 8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8" y="17"/>
                    </a:moveTo>
                    <a:lnTo>
                      <a:pt x="0" y="10"/>
                    </a:lnTo>
                    <a:lnTo>
                      <a:pt x="6" y="0"/>
                    </a:lnTo>
                    <a:lnTo>
                      <a:pt x="16" y="9"/>
                    </a:lnTo>
                    <a:lnTo>
                      <a:pt x="8"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5" name="Freeform 156"/>
              <p:cNvSpPr/>
              <p:nvPr/>
            </p:nvSpPr>
            <p:spPr bwMode="auto">
              <a:xfrm>
                <a:off x="5009" y="3379"/>
                <a:ext cx="16" cy="16"/>
              </a:xfrm>
              <a:custGeom>
                <a:avLst/>
                <a:gdLst>
                  <a:gd name="T0" fmla="*/ 10 w 16"/>
                  <a:gd name="T1" fmla="*/ 16 h 16"/>
                  <a:gd name="T2" fmla="*/ 0 w 16"/>
                  <a:gd name="T3" fmla="*/ 8 h 16"/>
                  <a:gd name="T4" fmla="*/ 8 w 16"/>
                  <a:gd name="T5" fmla="*/ 0 h 16"/>
                  <a:gd name="T6" fmla="*/ 16 w 16"/>
                  <a:gd name="T7" fmla="*/ 7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7"/>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6" name="Freeform 157"/>
              <p:cNvSpPr/>
              <p:nvPr/>
            </p:nvSpPr>
            <p:spPr bwMode="auto">
              <a:xfrm>
                <a:off x="5021" y="3387"/>
                <a:ext cx="16" cy="16"/>
              </a:xfrm>
              <a:custGeom>
                <a:avLst/>
                <a:gdLst>
                  <a:gd name="T0" fmla="*/ 8 w 16"/>
                  <a:gd name="T1" fmla="*/ 16 h 16"/>
                  <a:gd name="T2" fmla="*/ 0 w 16"/>
                  <a:gd name="T3" fmla="*/ 8 h 16"/>
                  <a:gd name="T4" fmla="*/ 6 w 16"/>
                  <a:gd name="T5" fmla="*/ 0 h 16"/>
                  <a:gd name="T6" fmla="*/ 16 w 16"/>
                  <a:gd name="T7" fmla="*/ 7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8"/>
                    </a:lnTo>
                    <a:lnTo>
                      <a:pt x="6" y="0"/>
                    </a:lnTo>
                    <a:lnTo>
                      <a:pt x="16" y="7"/>
                    </a:lnTo>
                    <a:lnTo>
                      <a:pt x="8"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7" name="Freeform 158"/>
              <p:cNvSpPr/>
              <p:nvPr/>
            </p:nvSpPr>
            <p:spPr bwMode="auto">
              <a:xfrm>
                <a:off x="4991" y="3381"/>
                <a:ext cx="17" cy="16"/>
              </a:xfrm>
              <a:custGeom>
                <a:avLst/>
                <a:gdLst>
                  <a:gd name="T0" fmla="*/ 9 w 17"/>
                  <a:gd name="T1" fmla="*/ 16 h 16"/>
                  <a:gd name="T2" fmla="*/ 0 w 17"/>
                  <a:gd name="T3" fmla="*/ 8 h 16"/>
                  <a:gd name="T4" fmla="*/ 7 w 17"/>
                  <a:gd name="T5" fmla="*/ 0 h 16"/>
                  <a:gd name="T6" fmla="*/ 17 w 17"/>
                  <a:gd name="T7" fmla="*/ 6 h 16"/>
                  <a:gd name="T8" fmla="*/ 9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9" y="16"/>
                    </a:moveTo>
                    <a:lnTo>
                      <a:pt x="0" y="8"/>
                    </a:lnTo>
                    <a:lnTo>
                      <a:pt x="7" y="0"/>
                    </a:lnTo>
                    <a:lnTo>
                      <a:pt x="17" y="6"/>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8" name="Freeform 159"/>
              <p:cNvSpPr/>
              <p:nvPr/>
            </p:nvSpPr>
            <p:spPr bwMode="auto">
              <a:xfrm>
                <a:off x="5001" y="3389"/>
                <a:ext cx="16" cy="16"/>
              </a:xfrm>
              <a:custGeom>
                <a:avLst/>
                <a:gdLst>
                  <a:gd name="T0" fmla="*/ 10 w 16"/>
                  <a:gd name="T1" fmla="*/ 16 h 16"/>
                  <a:gd name="T2" fmla="*/ 0 w 16"/>
                  <a:gd name="T3" fmla="*/ 8 h 16"/>
                  <a:gd name="T4" fmla="*/ 8 w 16"/>
                  <a:gd name="T5" fmla="*/ 0 h 16"/>
                  <a:gd name="T6" fmla="*/ 16 w 16"/>
                  <a:gd name="T7" fmla="*/ 6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6"/>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69" name="Freeform 160"/>
              <p:cNvSpPr/>
              <p:nvPr/>
            </p:nvSpPr>
            <p:spPr bwMode="auto">
              <a:xfrm>
                <a:off x="5013" y="3397"/>
                <a:ext cx="16" cy="16"/>
              </a:xfrm>
              <a:custGeom>
                <a:avLst/>
                <a:gdLst>
                  <a:gd name="T0" fmla="*/ 6 w 10"/>
                  <a:gd name="T1" fmla="*/ 14 h 10"/>
                  <a:gd name="T2" fmla="*/ 0 w 10"/>
                  <a:gd name="T3" fmla="*/ 10 h 10"/>
                  <a:gd name="T4" fmla="*/ 6 w 10"/>
                  <a:gd name="T5" fmla="*/ 0 h 10"/>
                  <a:gd name="T6" fmla="*/ 16 w 10"/>
                  <a:gd name="T7" fmla="*/ 8 h 10"/>
                  <a:gd name="T8" fmla="*/ 11 w 10"/>
                  <a:gd name="T9" fmla="*/ 14 h 10"/>
                  <a:gd name="T10" fmla="*/ 6 w 10"/>
                  <a:gd name="T11" fmla="*/ 14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6"/>
                      <a:pt x="0" y="6"/>
                      <a:pt x="0" y="6"/>
                    </a:cubicBezTo>
                    <a:cubicBezTo>
                      <a:pt x="4" y="0"/>
                      <a:pt x="4" y="0"/>
                      <a:pt x="4" y="0"/>
                    </a:cubicBezTo>
                    <a:cubicBezTo>
                      <a:pt x="10" y="5"/>
                      <a:pt x="10" y="5"/>
                      <a:pt x="10" y="5"/>
                    </a:cubicBezTo>
                    <a:cubicBezTo>
                      <a:pt x="7" y="9"/>
                      <a:pt x="7" y="9"/>
                      <a:pt x="7" y="9"/>
                    </a:cubicBezTo>
                    <a:cubicBezTo>
                      <a:pt x="6" y="9"/>
                      <a:pt x="5" y="10"/>
                      <a:pt x="4"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0" name="Freeform 161"/>
              <p:cNvSpPr/>
              <p:nvPr/>
            </p:nvSpPr>
            <p:spPr bwMode="auto">
              <a:xfrm>
                <a:off x="5058" y="3402"/>
                <a:ext cx="97" cy="94"/>
              </a:xfrm>
              <a:custGeom>
                <a:avLst/>
                <a:gdLst>
                  <a:gd name="T0" fmla="*/ 0 w 60"/>
                  <a:gd name="T1" fmla="*/ 41 h 58"/>
                  <a:gd name="T2" fmla="*/ 31 w 60"/>
                  <a:gd name="T3" fmla="*/ 2 h 58"/>
                  <a:gd name="T4" fmla="*/ 36 w 60"/>
                  <a:gd name="T5" fmla="*/ 0 h 58"/>
                  <a:gd name="T6" fmla="*/ 95 w 60"/>
                  <a:gd name="T7" fmla="*/ 49 h 58"/>
                  <a:gd name="T8" fmla="*/ 97 w 60"/>
                  <a:gd name="T9" fmla="*/ 53 h 58"/>
                  <a:gd name="T10" fmla="*/ 66 w 60"/>
                  <a:gd name="T11" fmla="*/ 92 h 58"/>
                  <a:gd name="T12" fmla="*/ 61 w 60"/>
                  <a:gd name="T13" fmla="*/ 92 h 58"/>
                  <a:gd name="T14" fmla="*/ 2 w 60"/>
                  <a:gd name="T15" fmla="*/ 45 h 58"/>
                  <a:gd name="T16" fmla="*/ 0 w 60"/>
                  <a:gd name="T17" fmla="*/ 41 h 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58">
                    <a:moveTo>
                      <a:pt x="0" y="25"/>
                    </a:moveTo>
                    <a:cubicBezTo>
                      <a:pt x="19" y="1"/>
                      <a:pt x="19" y="1"/>
                      <a:pt x="19" y="1"/>
                    </a:cubicBezTo>
                    <a:cubicBezTo>
                      <a:pt x="20" y="0"/>
                      <a:pt x="21" y="0"/>
                      <a:pt x="22" y="0"/>
                    </a:cubicBezTo>
                    <a:cubicBezTo>
                      <a:pt x="59" y="30"/>
                      <a:pt x="59" y="30"/>
                      <a:pt x="59" y="30"/>
                    </a:cubicBezTo>
                    <a:cubicBezTo>
                      <a:pt x="60" y="31"/>
                      <a:pt x="60" y="32"/>
                      <a:pt x="60" y="33"/>
                    </a:cubicBezTo>
                    <a:cubicBezTo>
                      <a:pt x="41" y="57"/>
                      <a:pt x="41" y="57"/>
                      <a:pt x="41" y="57"/>
                    </a:cubicBezTo>
                    <a:cubicBezTo>
                      <a:pt x="40" y="58"/>
                      <a:pt x="39" y="58"/>
                      <a:pt x="38" y="57"/>
                    </a:cubicBezTo>
                    <a:cubicBezTo>
                      <a:pt x="1" y="28"/>
                      <a:pt x="1" y="28"/>
                      <a:pt x="1" y="28"/>
                    </a:cubicBezTo>
                    <a:cubicBezTo>
                      <a:pt x="0" y="27"/>
                      <a:pt x="0" y="25"/>
                      <a:pt x="0" y="25"/>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1" name="Freeform 162"/>
              <p:cNvSpPr/>
              <p:nvPr/>
            </p:nvSpPr>
            <p:spPr bwMode="auto">
              <a:xfrm>
                <a:off x="5084" y="3405"/>
                <a:ext cx="16" cy="15"/>
              </a:xfrm>
              <a:custGeom>
                <a:avLst/>
                <a:gdLst>
                  <a:gd name="T0" fmla="*/ 10 w 10"/>
                  <a:gd name="T1" fmla="*/ 15 h 9"/>
                  <a:gd name="T2" fmla="*/ 0 w 10"/>
                  <a:gd name="T3" fmla="*/ 8 h 9"/>
                  <a:gd name="T4" fmla="*/ 5 w 10"/>
                  <a:gd name="T5" fmla="*/ 2 h 9"/>
                  <a:gd name="T6" fmla="*/ 10 w 10"/>
                  <a:gd name="T7" fmla="*/ 0 h 9"/>
                  <a:gd name="T8" fmla="*/ 16 w 10"/>
                  <a:gd name="T9" fmla="*/ 7 h 9"/>
                  <a:gd name="T10" fmla="*/ 10 w 10"/>
                  <a:gd name="T11" fmla="*/ 1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9">
                    <a:moveTo>
                      <a:pt x="6" y="9"/>
                    </a:moveTo>
                    <a:cubicBezTo>
                      <a:pt x="0" y="5"/>
                      <a:pt x="0" y="5"/>
                      <a:pt x="0" y="5"/>
                    </a:cubicBezTo>
                    <a:cubicBezTo>
                      <a:pt x="3" y="1"/>
                      <a:pt x="3" y="1"/>
                      <a:pt x="3" y="1"/>
                    </a:cubicBezTo>
                    <a:cubicBezTo>
                      <a:pt x="4" y="0"/>
                      <a:pt x="5" y="0"/>
                      <a:pt x="6" y="0"/>
                    </a:cubicBezTo>
                    <a:cubicBezTo>
                      <a:pt x="10" y="4"/>
                      <a:pt x="10" y="4"/>
                      <a:pt x="10" y="4"/>
                    </a:cubicBezTo>
                    <a:lnTo>
                      <a:pt x="6" y="9"/>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2" name="Freeform 163"/>
              <p:cNvSpPr/>
              <p:nvPr/>
            </p:nvSpPr>
            <p:spPr bwMode="auto">
              <a:xfrm>
                <a:off x="5095" y="3412"/>
                <a:ext cx="16" cy="16"/>
              </a:xfrm>
              <a:custGeom>
                <a:avLst/>
                <a:gdLst>
                  <a:gd name="T0" fmla="*/ 8 w 16"/>
                  <a:gd name="T1" fmla="*/ 16 h 16"/>
                  <a:gd name="T2" fmla="*/ 0 w 16"/>
                  <a:gd name="T3" fmla="*/ 9 h 16"/>
                  <a:gd name="T4" fmla="*/ 7 w 16"/>
                  <a:gd name="T5" fmla="*/ 0 h 16"/>
                  <a:gd name="T6" fmla="*/ 16 w 16"/>
                  <a:gd name="T7" fmla="*/ 8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9"/>
                    </a:lnTo>
                    <a:lnTo>
                      <a:pt x="7" y="0"/>
                    </a:lnTo>
                    <a:lnTo>
                      <a:pt x="16" y="8"/>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3" name="Freeform 164"/>
              <p:cNvSpPr/>
              <p:nvPr/>
            </p:nvSpPr>
            <p:spPr bwMode="auto">
              <a:xfrm>
                <a:off x="5105" y="3421"/>
                <a:ext cx="16" cy="16"/>
              </a:xfrm>
              <a:custGeom>
                <a:avLst/>
                <a:gdLst>
                  <a:gd name="T0" fmla="*/ 10 w 16"/>
                  <a:gd name="T1" fmla="*/ 16 h 16"/>
                  <a:gd name="T2" fmla="*/ 0 w 16"/>
                  <a:gd name="T3" fmla="*/ 8 h 16"/>
                  <a:gd name="T4" fmla="*/ 8 w 16"/>
                  <a:gd name="T5" fmla="*/ 0 h 16"/>
                  <a:gd name="T6" fmla="*/ 16 w 16"/>
                  <a:gd name="T7" fmla="*/ 7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8"/>
                    </a:lnTo>
                    <a:lnTo>
                      <a:pt x="8" y="0"/>
                    </a:lnTo>
                    <a:lnTo>
                      <a:pt x="16" y="7"/>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4" name="Freeform 165"/>
              <p:cNvSpPr/>
              <p:nvPr/>
            </p:nvSpPr>
            <p:spPr bwMode="auto">
              <a:xfrm>
                <a:off x="5076" y="3413"/>
                <a:ext cx="16" cy="16"/>
              </a:xfrm>
              <a:custGeom>
                <a:avLst/>
                <a:gdLst>
                  <a:gd name="T0" fmla="*/ 9 w 16"/>
                  <a:gd name="T1" fmla="*/ 16 h 16"/>
                  <a:gd name="T2" fmla="*/ 0 w 16"/>
                  <a:gd name="T3" fmla="*/ 10 h 16"/>
                  <a:gd name="T4" fmla="*/ 8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8"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5" name="Freeform 166"/>
              <p:cNvSpPr/>
              <p:nvPr/>
            </p:nvSpPr>
            <p:spPr bwMode="auto">
              <a:xfrm>
                <a:off x="5087" y="3423"/>
                <a:ext cx="16" cy="16"/>
              </a:xfrm>
              <a:custGeom>
                <a:avLst/>
                <a:gdLst>
                  <a:gd name="T0" fmla="*/ 8 w 16"/>
                  <a:gd name="T1" fmla="*/ 16 h 16"/>
                  <a:gd name="T2" fmla="*/ 0 w 16"/>
                  <a:gd name="T3" fmla="*/ 8 h 16"/>
                  <a:gd name="T4" fmla="*/ 7 w 16"/>
                  <a:gd name="T5" fmla="*/ 0 h 16"/>
                  <a:gd name="T6" fmla="*/ 16 w 16"/>
                  <a:gd name="T7" fmla="*/ 6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8"/>
                    </a:lnTo>
                    <a:lnTo>
                      <a:pt x="7" y="0"/>
                    </a:lnTo>
                    <a:lnTo>
                      <a:pt x="16" y="6"/>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6" name="Freeform 167"/>
              <p:cNvSpPr/>
              <p:nvPr/>
            </p:nvSpPr>
            <p:spPr bwMode="auto">
              <a:xfrm>
                <a:off x="5097" y="3431"/>
                <a:ext cx="16" cy="16"/>
              </a:xfrm>
              <a:custGeom>
                <a:avLst/>
                <a:gdLst>
                  <a:gd name="T0" fmla="*/ 9 w 16"/>
                  <a:gd name="T1" fmla="*/ 16 h 16"/>
                  <a:gd name="T2" fmla="*/ 0 w 16"/>
                  <a:gd name="T3" fmla="*/ 8 h 16"/>
                  <a:gd name="T4" fmla="*/ 8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6"/>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7" name="Freeform 168"/>
              <p:cNvSpPr/>
              <p:nvPr/>
            </p:nvSpPr>
            <p:spPr bwMode="auto">
              <a:xfrm>
                <a:off x="5116" y="3429"/>
                <a:ext cx="16" cy="17"/>
              </a:xfrm>
              <a:custGeom>
                <a:avLst/>
                <a:gdLst>
                  <a:gd name="T0" fmla="*/ 10 w 16"/>
                  <a:gd name="T1" fmla="*/ 17 h 17"/>
                  <a:gd name="T2" fmla="*/ 0 w 16"/>
                  <a:gd name="T3" fmla="*/ 8 h 17"/>
                  <a:gd name="T4" fmla="*/ 7 w 16"/>
                  <a:gd name="T5" fmla="*/ 0 h 17"/>
                  <a:gd name="T6" fmla="*/ 16 w 16"/>
                  <a:gd name="T7" fmla="*/ 7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8"/>
                    </a:lnTo>
                    <a:lnTo>
                      <a:pt x="7" y="0"/>
                    </a:lnTo>
                    <a:lnTo>
                      <a:pt x="16" y="7"/>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8" name="Freeform 169"/>
              <p:cNvSpPr/>
              <p:nvPr/>
            </p:nvSpPr>
            <p:spPr bwMode="auto">
              <a:xfrm>
                <a:off x="5126" y="3437"/>
                <a:ext cx="16" cy="17"/>
              </a:xfrm>
              <a:custGeom>
                <a:avLst/>
                <a:gdLst>
                  <a:gd name="T0" fmla="*/ 10 w 16"/>
                  <a:gd name="T1" fmla="*/ 17 h 17"/>
                  <a:gd name="T2" fmla="*/ 0 w 16"/>
                  <a:gd name="T3" fmla="*/ 10 h 17"/>
                  <a:gd name="T4" fmla="*/ 8 w 16"/>
                  <a:gd name="T5" fmla="*/ 0 h 17"/>
                  <a:gd name="T6" fmla="*/ 16 w 16"/>
                  <a:gd name="T7" fmla="*/ 7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0"/>
                    </a:lnTo>
                    <a:lnTo>
                      <a:pt x="8" y="0"/>
                    </a:lnTo>
                    <a:lnTo>
                      <a:pt x="16" y="7"/>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79" name="Freeform 170"/>
              <p:cNvSpPr/>
              <p:nvPr/>
            </p:nvSpPr>
            <p:spPr bwMode="auto">
              <a:xfrm>
                <a:off x="5137" y="3446"/>
                <a:ext cx="15" cy="16"/>
              </a:xfrm>
              <a:custGeom>
                <a:avLst/>
                <a:gdLst>
                  <a:gd name="T0" fmla="*/ 10 w 9"/>
                  <a:gd name="T1" fmla="*/ 16 h 10"/>
                  <a:gd name="T2" fmla="*/ 0 w 9"/>
                  <a:gd name="T3" fmla="*/ 10 h 10"/>
                  <a:gd name="T4" fmla="*/ 7 w 9"/>
                  <a:gd name="T5" fmla="*/ 0 h 10"/>
                  <a:gd name="T6" fmla="*/ 13 w 9"/>
                  <a:gd name="T7" fmla="*/ 5 h 10"/>
                  <a:gd name="T8" fmla="*/ 15 w 9"/>
                  <a:gd name="T9" fmla="*/ 10 h 10"/>
                  <a:gd name="T10" fmla="*/ 10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6" y="10"/>
                    </a:moveTo>
                    <a:cubicBezTo>
                      <a:pt x="0" y="6"/>
                      <a:pt x="0" y="6"/>
                      <a:pt x="0" y="6"/>
                    </a:cubicBezTo>
                    <a:cubicBezTo>
                      <a:pt x="4" y="0"/>
                      <a:pt x="4" y="0"/>
                      <a:pt x="4" y="0"/>
                    </a:cubicBezTo>
                    <a:cubicBezTo>
                      <a:pt x="8" y="3"/>
                      <a:pt x="8" y="3"/>
                      <a:pt x="8" y="3"/>
                    </a:cubicBezTo>
                    <a:cubicBezTo>
                      <a:pt x="9" y="4"/>
                      <a:pt x="9" y="5"/>
                      <a:pt x="9" y="6"/>
                    </a:cubicBezTo>
                    <a:lnTo>
                      <a:pt x="6"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0" name="Freeform 171"/>
              <p:cNvSpPr/>
              <p:nvPr/>
            </p:nvSpPr>
            <p:spPr bwMode="auto">
              <a:xfrm>
                <a:off x="5108" y="3439"/>
                <a:ext cx="16" cy="16"/>
              </a:xfrm>
              <a:custGeom>
                <a:avLst/>
                <a:gdLst>
                  <a:gd name="T0" fmla="*/ 10 w 16"/>
                  <a:gd name="T1" fmla="*/ 16 h 16"/>
                  <a:gd name="T2" fmla="*/ 0 w 16"/>
                  <a:gd name="T3" fmla="*/ 10 h 16"/>
                  <a:gd name="T4" fmla="*/ 7 w 16"/>
                  <a:gd name="T5" fmla="*/ 0 h 16"/>
                  <a:gd name="T6" fmla="*/ 16 w 16"/>
                  <a:gd name="T7" fmla="*/ 8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7" y="0"/>
                    </a:lnTo>
                    <a:lnTo>
                      <a:pt x="16" y="8"/>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1" name="Freeform 172"/>
              <p:cNvSpPr/>
              <p:nvPr/>
            </p:nvSpPr>
            <p:spPr bwMode="auto">
              <a:xfrm>
                <a:off x="5118" y="3447"/>
                <a:ext cx="18" cy="16"/>
              </a:xfrm>
              <a:custGeom>
                <a:avLst/>
                <a:gdLst>
                  <a:gd name="T0" fmla="*/ 10 w 18"/>
                  <a:gd name="T1" fmla="*/ 16 h 16"/>
                  <a:gd name="T2" fmla="*/ 0 w 18"/>
                  <a:gd name="T3" fmla="*/ 10 h 16"/>
                  <a:gd name="T4" fmla="*/ 8 w 18"/>
                  <a:gd name="T5" fmla="*/ 0 h 16"/>
                  <a:gd name="T6" fmla="*/ 18 w 18"/>
                  <a:gd name="T7" fmla="*/ 8 h 16"/>
                  <a:gd name="T8" fmla="*/ 10 w 18"/>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6">
                    <a:moveTo>
                      <a:pt x="10" y="16"/>
                    </a:moveTo>
                    <a:lnTo>
                      <a:pt x="0" y="10"/>
                    </a:lnTo>
                    <a:lnTo>
                      <a:pt x="8" y="0"/>
                    </a:lnTo>
                    <a:lnTo>
                      <a:pt x="18" y="8"/>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2" name="Freeform 173"/>
              <p:cNvSpPr/>
              <p:nvPr/>
            </p:nvSpPr>
            <p:spPr bwMode="auto">
              <a:xfrm>
                <a:off x="5129" y="3455"/>
                <a:ext cx="16" cy="17"/>
              </a:xfrm>
              <a:custGeom>
                <a:avLst/>
                <a:gdLst>
                  <a:gd name="T0" fmla="*/ 10 w 16"/>
                  <a:gd name="T1" fmla="*/ 17 h 17"/>
                  <a:gd name="T2" fmla="*/ 0 w 16"/>
                  <a:gd name="T3" fmla="*/ 10 h 17"/>
                  <a:gd name="T4" fmla="*/ 7 w 16"/>
                  <a:gd name="T5" fmla="*/ 0 h 17"/>
                  <a:gd name="T6" fmla="*/ 16 w 16"/>
                  <a:gd name="T7" fmla="*/ 8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0"/>
                    </a:lnTo>
                    <a:lnTo>
                      <a:pt x="7" y="0"/>
                    </a:lnTo>
                    <a:lnTo>
                      <a:pt x="16" y="8"/>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3" name="Freeform 174"/>
              <p:cNvSpPr/>
              <p:nvPr/>
            </p:nvSpPr>
            <p:spPr bwMode="auto">
              <a:xfrm>
                <a:off x="5068" y="3425"/>
                <a:ext cx="16" cy="16"/>
              </a:xfrm>
              <a:custGeom>
                <a:avLst/>
                <a:gdLst>
                  <a:gd name="T0" fmla="*/ 9 w 16"/>
                  <a:gd name="T1" fmla="*/ 16 h 16"/>
                  <a:gd name="T2" fmla="*/ 0 w 16"/>
                  <a:gd name="T3" fmla="*/ 9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9"/>
                    </a:lnTo>
                    <a:lnTo>
                      <a:pt x="6"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4" name="Freeform 175"/>
              <p:cNvSpPr/>
              <p:nvPr/>
            </p:nvSpPr>
            <p:spPr bwMode="auto">
              <a:xfrm>
                <a:off x="5079" y="3433"/>
                <a:ext cx="16" cy="16"/>
              </a:xfrm>
              <a:custGeom>
                <a:avLst/>
                <a:gdLst>
                  <a:gd name="T0" fmla="*/ 8 w 16"/>
                  <a:gd name="T1" fmla="*/ 16 h 16"/>
                  <a:gd name="T2" fmla="*/ 0 w 16"/>
                  <a:gd name="T3" fmla="*/ 9 h 16"/>
                  <a:gd name="T4" fmla="*/ 6 w 16"/>
                  <a:gd name="T5" fmla="*/ 0 h 16"/>
                  <a:gd name="T6" fmla="*/ 16 w 16"/>
                  <a:gd name="T7" fmla="*/ 8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9"/>
                    </a:lnTo>
                    <a:lnTo>
                      <a:pt x="6" y="0"/>
                    </a:lnTo>
                    <a:lnTo>
                      <a:pt x="16" y="8"/>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5" name="Freeform 176"/>
              <p:cNvSpPr/>
              <p:nvPr/>
            </p:nvSpPr>
            <p:spPr bwMode="auto">
              <a:xfrm>
                <a:off x="5089" y="3441"/>
                <a:ext cx="16" cy="16"/>
              </a:xfrm>
              <a:custGeom>
                <a:avLst/>
                <a:gdLst>
                  <a:gd name="T0" fmla="*/ 9 w 16"/>
                  <a:gd name="T1" fmla="*/ 16 h 16"/>
                  <a:gd name="T2" fmla="*/ 0 w 16"/>
                  <a:gd name="T3" fmla="*/ 9 h 16"/>
                  <a:gd name="T4" fmla="*/ 6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9"/>
                    </a:lnTo>
                    <a:lnTo>
                      <a:pt x="6"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6" name="Freeform 177"/>
              <p:cNvSpPr/>
              <p:nvPr/>
            </p:nvSpPr>
            <p:spPr bwMode="auto">
              <a:xfrm>
                <a:off x="5061" y="3434"/>
                <a:ext cx="15" cy="16"/>
              </a:xfrm>
              <a:custGeom>
                <a:avLst/>
                <a:gdLst>
                  <a:gd name="T0" fmla="*/ 8 w 9"/>
                  <a:gd name="T1" fmla="*/ 16 h 10"/>
                  <a:gd name="T2" fmla="*/ 2 w 9"/>
                  <a:gd name="T3" fmla="*/ 11 h 10"/>
                  <a:gd name="T4" fmla="*/ 0 w 9"/>
                  <a:gd name="T5" fmla="*/ 6 h 10"/>
                  <a:gd name="T6" fmla="*/ 5 w 9"/>
                  <a:gd name="T7" fmla="*/ 0 h 10"/>
                  <a:gd name="T8" fmla="*/ 15 w 9"/>
                  <a:gd name="T9" fmla="*/ 8 h 10"/>
                  <a:gd name="T10" fmla="*/ 8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5" y="10"/>
                    </a:moveTo>
                    <a:cubicBezTo>
                      <a:pt x="1" y="7"/>
                      <a:pt x="1" y="7"/>
                      <a:pt x="1" y="7"/>
                    </a:cubicBezTo>
                    <a:cubicBezTo>
                      <a:pt x="0" y="6"/>
                      <a:pt x="0" y="5"/>
                      <a:pt x="0" y="4"/>
                    </a:cubicBezTo>
                    <a:cubicBezTo>
                      <a:pt x="3" y="0"/>
                      <a:pt x="3" y="0"/>
                      <a:pt x="3" y="0"/>
                    </a:cubicBezTo>
                    <a:cubicBezTo>
                      <a:pt x="9" y="5"/>
                      <a:pt x="9" y="5"/>
                      <a:pt x="9" y="5"/>
                    </a:cubicBezTo>
                    <a:lnTo>
                      <a:pt x="5"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7" name="Freeform 178"/>
              <p:cNvSpPr/>
              <p:nvPr/>
            </p:nvSpPr>
            <p:spPr bwMode="auto">
              <a:xfrm>
                <a:off x="5071" y="3442"/>
                <a:ext cx="16" cy="17"/>
              </a:xfrm>
              <a:custGeom>
                <a:avLst/>
                <a:gdLst>
                  <a:gd name="T0" fmla="*/ 8 w 16"/>
                  <a:gd name="T1" fmla="*/ 17 h 17"/>
                  <a:gd name="T2" fmla="*/ 0 w 16"/>
                  <a:gd name="T3" fmla="*/ 10 h 17"/>
                  <a:gd name="T4" fmla="*/ 6 w 16"/>
                  <a:gd name="T5" fmla="*/ 0 h 17"/>
                  <a:gd name="T6" fmla="*/ 16 w 16"/>
                  <a:gd name="T7" fmla="*/ 8 h 17"/>
                  <a:gd name="T8" fmla="*/ 8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8" y="17"/>
                    </a:moveTo>
                    <a:lnTo>
                      <a:pt x="0" y="10"/>
                    </a:lnTo>
                    <a:lnTo>
                      <a:pt x="6" y="0"/>
                    </a:lnTo>
                    <a:lnTo>
                      <a:pt x="16" y="8"/>
                    </a:lnTo>
                    <a:lnTo>
                      <a:pt x="8"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8" name="Freeform 179"/>
              <p:cNvSpPr/>
              <p:nvPr/>
            </p:nvSpPr>
            <p:spPr bwMode="auto">
              <a:xfrm>
                <a:off x="5081" y="3452"/>
                <a:ext cx="16" cy="16"/>
              </a:xfrm>
              <a:custGeom>
                <a:avLst/>
                <a:gdLst>
                  <a:gd name="T0" fmla="*/ 9 w 16"/>
                  <a:gd name="T1" fmla="*/ 16 h 16"/>
                  <a:gd name="T2" fmla="*/ 0 w 16"/>
                  <a:gd name="T3" fmla="*/ 8 h 16"/>
                  <a:gd name="T4" fmla="*/ 6 w 16"/>
                  <a:gd name="T5" fmla="*/ 0 h 16"/>
                  <a:gd name="T6" fmla="*/ 16 w 16"/>
                  <a:gd name="T7" fmla="*/ 7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6" y="0"/>
                    </a:lnTo>
                    <a:lnTo>
                      <a:pt x="16" y="7"/>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89" name="Freeform 180"/>
              <p:cNvSpPr/>
              <p:nvPr/>
            </p:nvSpPr>
            <p:spPr bwMode="auto">
              <a:xfrm>
                <a:off x="5100" y="3450"/>
                <a:ext cx="16" cy="17"/>
              </a:xfrm>
              <a:custGeom>
                <a:avLst/>
                <a:gdLst>
                  <a:gd name="T0" fmla="*/ 8 w 16"/>
                  <a:gd name="T1" fmla="*/ 17 h 17"/>
                  <a:gd name="T2" fmla="*/ 0 w 16"/>
                  <a:gd name="T3" fmla="*/ 9 h 17"/>
                  <a:gd name="T4" fmla="*/ 6 w 16"/>
                  <a:gd name="T5" fmla="*/ 0 h 17"/>
                  <a:gd name="T6" fmla="*/ 16 w 16"/>
                  <a:gd name="T7" fmla="*/ 7 h 17"/>
                  <a:gd name="T8" fmla="*/ 8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8" y="17"/>
                    </a:moveTo>
                    <a:lnTo>
                      <a:pt x="0" y="9"/>
                    </a:lnTo>
                    <a:lnTo>
                      <a:pt x="6" y="0"/>
                    </a:lnTo>
                    <a:lnTo>
                      <a:pt x="16" y="7"/>
                    </a:lnTo>
                    <a:lnTo>
                      <a:pt x="8"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0" name="Freeform 181"/>
              <p:cNvSpPr/>
              <p:nvPr/>
            </p:nvSpPr>
            <p:spPr bwMode="auto">
              <a:xfrm>
                <a:off x="5110" y="3459"/>
                <a:ext cx="16" cy="16"/>
              </a:xfrm>
              <a:custGeom>
                <a:avLst/>
                <a:gdLst>
                  <a:gd name="T0" fmla="*/ 9 w 16"/>
                  <a:gd name="T1" fmla="*/ 16 h 16"/>
                  <a:gd name="T2" fmla="*/ 0 w 16"/>
                  <a:gd name="T3" fmla="*/ 8 h 16"/>
                  <a:gd name="T4" fmla="*/ 8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8"/>
                    </a:lnTo>
                    <a:lnTo>
                      <a:pt x="8" y="0"/>
                    </a:lnTo>
                    <a:lnTo>
                      <a:pt x="16" y="6"/>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1" name="Freeform 182"/>
              <p:cNvSpPr/>
              <p:nvPr/>
            </p:nvSpPr>
            <p:spPr bwMode="auto">
              <a:xfrm>
                <a:off x="5121" y="3467"/>
                <a:ext cx="16" cy="16"/>
              </a:xfrm>
              <a:custGeom>
                <a:avLst/>
                <a:gdLst>
                  <a:gd name="T0" fmla="*/ 8 w 16"/>
                  <a:gd name="T1" fmla="*/ 16 h 16"/>
                  <a:gd name="T2" fmla="*/ 0 w 16"/>
                  <a:gd name="T3" fmla="*/ 9 h 16"/>
                  <a:gd name="T4" fmla="*/ 7 w 16"/>
                  <a:gd name="T5" fmla="*/ 0 h 16"/>
                  <a:gd name="T6" fmla="*/ 16 w 16"/>
                  <a:gd name="T7" fmla="*/ 8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9"/>
                    </a:lnTo>
                    <a:lnTo>
                      <a:pt x="7" y="0"/>
                    </a:lnTo>
                    <a:lnTo>
                      <a:pt x="16" y="8"/>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2" name="Freeform 183"/>
              <p:cNvSpPr/>
              <p:nvPr/>
            </p:nvSpPr>
            <p:spPr bwMode="auto">
              <a:xfrm>
                <a:off x="5092" y="3460"/>
                <a:ext cx="16" cy="16"/>
              </a:xfrm>
              <a:custGeom>
                <a:avLst/>
                <a:gdLst>
                  <a:gd name="T0" fmla="*/ 8 w 16"/>
                  <a:gd name="T1" fmla="*/ 16 h 16"/>
                  <a:gd name="T2" fmla="*/ 0 w 16"/>
                  <a:gd name="T3" fmla="*/ 10 h 16"/>
                  <a:gd name="T4" fmla="*/ 6 w 16"/>
                  <a:gd name="T5" fmla="*/ 0 h 16"/>
                  <a:gd name="T6" fmla="*/ 16 w 16"/>
                  <a:gd name="T7" fmla="*/ 7 h 16"/>
                  <a:gd name="T8" fmla="*/ 8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8" y="16"/>
                    </a:moveTo>
                    <a:lnTo>
                      <a:pt x="0" y="10"/>
                    </a:lnTo>
                    <a:lnTo>
                      <a:pt x="6" y="0"/>
                    </a:lnTo>
                    <a:lnTo>
                      <a:pt x="16" y="7"/>
                    </a:lnTo>
                    <a:lnTo>
                      <a:pt x="8"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3" name="Freeform 184"/>
              <p:cNvSpPr/>
              <p:nvPr/>
            </p:nvSpPr>
            <p:spPr bwMode="auto">
              <a:xfrm>
                <a:off x="5102" y="3468"/>
                <a:ext cx="16" cy="16"/>
              </a:xfrm>
              <a:custGeom>
                <a:avLst/>
                <a:gdLst>
                  <a:gd name="T0" fmla="*/ 9 w 16"/>
                  <a:gd name="T1" fmla="*/ 16 h 16"/>
                  <a:gd name="T2" fmla="*/ 0 w 16"/>
                  <a:gd name="T3" fmla="*/ 10 h 16"/>
                  <a:gd name="T4" fmla="*/ 8 w 16"/>
                  <a:gd name="T5" fmla="*/ 0 h 16"/>
                  <a:gd name="T6" fmla="*/ 16 w 16"/>
                  <a:gd name="T7" fmla="*/ 8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8" y="0"/>
                    </a:lnTo>
                    <a:lnTo>
                      <a:pt x="16" y="8"/>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4" name="Freeform 185"/>
              <p:cNvSpPr/>
              <p:nvPr/>
            </p:nvSpPr>
            <p:spPr bwMode="auto">
              <a:xfrm>
                <a:off x="5113" y="3476"/>
                <a:ext cx="16" cy="17"/>
              </a:xfrm>
              <a:custGeom>
                <a:avLst/>
                <a:gdLst>
                  <a:gd name="T0" fmla="*/ 6 w 10"/>
                  <a:gd name="T1" fmla="*/ 15 h 10"/>
                  <a:gd name="T2" fmla="*/ 0 w 10"/>
                  <a:gd name="T3" fmla="*/ 10 h 10"/>
                  <a:gd name="T4" fmla="*/ 6 w 10"/>
                  <a:gd name="T5" fmla="*/ 0 h 10"/>
                  <a:gd name="T6" fmla="*/ 16 w 10"/>
                  <a:gd name="T7" fmla="*/ 9 h 10"/>
                  <a:gd name="T8" fmla="*/ 11 w 10"/>
                  <a:gd name="T9" fmla="*/ 15 h 10"/>
                  <a:gd name="T10" fmla="*/ 6 w 10"/>
                  <a:gd name="T11" fmla="*/ 15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6"/>
                      <a:pt x="0" y="6"/>
                      <a:pt x="0" y="6"/>
                    </a:cubicBezTo>
                    <a:cubicBezTo>
                      <a:pt x="4" y="0"/>
                      <a:pt x="4" y="0"/>
                      <a:pt x="4" y="0"/>
                    </a:cubicBezTo>
                    <a:cubicBezTo>
                      <a:pt x="10" y="5"/>
                      <a:pt x="10" y="5"/>
                      <a:pt x="10" y="5"/>
                    </a:cubicBezTo>
                    <a:cubicBezTo>
                      <a:pt x="7" y="9"/>
                      <a:pt x="7" y="9"/>
                      <a:pt x="7" y="9"/>
                    </a:cubicBezTo>
                    <a:cubicBezTo>
                      <a:pt x="6" y="10"/>
                      <a:pt x="5" y="10"/>
                      <a:pt x="4"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5" name="Freeform 186"/>
              <p:cNvSpPr/>
              <p:nvPr/>
            </p:nvSpPr>
            <p:spPr bwMode="auto">
              <a:xfrm>
                <a:off x="5021" y="3371"/>
                <a:ext cx="69" cy="81"/>
              </a:xfrm>
              <a:custGeom>
                <a:avLst/>
                <a:gdLst>
                  <a:gd name="T0" fmla="*/ 64 w 43"/>
                  <a:gd name="T1" fmla="*/ 13 h 50"/>
                  <a:gd name="T2" fmla="*/ 53 w 43"/>
                  <a:gd name="T3" fmla="*/ 3 h 50"/>
                  <a:gd name="T4" fmla="*/ 42 w 43"/>
                  <a:gd name="T5" fmla="*/ 5 h 50"/>
                  <a:gd name="T6" fmla="*/ 5 w 43"/>
                  <a:gd name="T7" fmla="*/ 50 h 50"/>
                  <a:gd name="T8" fmla="*/ 5 w 43"/>
                  <a:gd name="T9" fmla="*/ 62 h 50"/>
                  <a:gd name="T10" fmla="*/ 3 w 43"/>
                  <a:gd name="T11" fmla="*/ 63 h 50"/>
                  <a:gd name="T12" fmla="*/ 5 w 43"/>
                  <a:gd name="T13" fmla="*/ 78 h 50"/>
                  <a:gd name="T14" fmla="*/ 18 w 43"/>
                  <a:gd name="T15" fmla="*/ 76 h 50"/>
                  <a:gd name="T16" fmla="*/ 19 w 43"/>
                  <a:gd name="T17" fmla="*/ 73 h 50"/>
                  <a:gd name="T18" fmla="*/ 29 w 43"/>
                  <a:gd name="T19" fmla="*/ 70 h 50"/>
                  <a:gd name="T20" fmla="*/ 66 w 43"/>
                  <a:gd name="T21" fmla="*/ 24 h 50"/>
                  <a:gd name="T22" fmla="*/ 64 w 43"/>
                  <a:gd name="T23" fmla="*/ 13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 h="50">
                    <a:moveTo>
                      <a:pt x="40" y="8"/>
                    </a:moveTo>
                    <a:cubicBezTo>
                      <a:pt x="33" y="2"/>
                      <a:pt x="33" y="2"/>
                      <a:pt x="33" y="2"/>
                    </a:cubicBezTo>
                    <a:cubicBezTo>
                      <a:pt x="31" y="0"/>
                      <a:pt x="28" y="1"/>
                      <a:pt x="26" y="3"/>
                    </a:cubicBezTo>
                    <a:cubicBezTo>
                      <a:pt x="3" y="31"/>
                      <a:pt x="3" y="31"/>
                      <a:pt x="3" y="31"/>
                    </a:cubicBezTo>
                    <a:cubicBezTo>
                      <a:pt x="2" y="33"/>
                      <a:pt x="2" y="36"/>
                      <a:pt x="3" y="38"/>
                    </a:cubicBezTo>
                    <a:cubicBezTo>
                      <a:pt x="3" y="38"/>
                      <a:pt x="2" y="39"/>
                      <a:pt x="2" y="39"/>
                    </a:cubicBezTo>
                    <a:cubicBezTo>
                      <a:pt x="0" y="42"/>
                      <a:pt x="0" y="45"/>
                      <a:pt x="3" y="48"/>
                    </a:cubicBezTo>
                    <a:cubicBezTo>
                      <a:pt x="5" y="50"/>
                      <a:pt x="9" y="49"/>
                      <a:pt x="11" y="47"/>
                    </a:cubicBezTo>
                    <a:cubicBezTo>
                      <a:pt x="12" y="46"/>
                      <a:pt x="12" y="45"/>
                      <a:pt x="12" y="45"/>
                    </a:cubicBezTo>
                    <a:cubicBezTo>
                      <a:pt x="14" y="46"/>
                      <a:pt x="17" y="45"/>
                      <a:pt x="18" y="43"/>
                    </a:cubicBezTo>
                    <a:cubicBezTo>
                      <a:pt x="41" y="15"/>
                      <a:pt x="41" y="15"/>
                      <a:pt x="41" y="15"/>
                    </a:cubicBezTo>
                    <a:cubicBezTo>
                      <a:pt x="43" y="13"/>
                      <a:pt x="42" y="10"/>
                      <a:pt x="40" y="8"/>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6" name="Freeform 187"/>
              <p:cNvSpPr/>
              <p:nvPr/>
            </p:nvSpPr>
            <p:spPr bwMode="auto">
              <a:xfrm>
                <a:off x="5066" y="3348"/>
                <a:ext cx="44" cy="41"/>
              </a:xfrm>
              <a:custGeom>
                <a:avLst/>
                <a:gdLst>
                  <a:gd name="T0" fmla="*/ 44 w 27"/>
                  <a:gd name="T1" fmla="*/ 25 h 25"/>
                  <a:gd name="T2" fmla="*/ 13 w 27"/>
                  <a:gd name="T3" fmla="*/ 2 h 25"/>
                  <a:gd name="T4" fmla="*/ 10 w 27"/>
                  <a:gd name="T5" fmla="*/ 2 h 25"/>
                  <a:gd name="T6" fmla="*/ 0 w 27"/>
                  <a:gd name="T7" fmla="*/ 13 h 25"/>
                  <a:gd name="T8" fmla="*/ 0 w 27"/>
                  <a:gd name="T9" fmla="*/ 16 h 25"/>
                  <a:gd name="T10" fmla="*/ 31 w 27"/>
                  <a:gd name="T11" fmla="*/ 41 h 25"/>
                  <a:gd name="T12" fmla="*/ 34 w 27"/>
                  <a:gd name="T13" fmla="*/ 41 h 25"/>
                  <a:gd name="T14" fmla="*/ 44 w 27"/>
                  <a:gd name="T15" fmla="*/ 28 h 25"/>
                  <a:gd name="T16" fmla="*/ 44 w 27"/>
                  <a:gd name="T17" fmla="*/ 25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25">
                    <a:moveTo>
                      <a:pt x="27" y="15"/>
                    </a:moveTo>
                    <a:cubicBezTo>
                      <a:pt x="8" y="1"/>
                      <a:pt x="8" y="1"/>
                      <a:pt x="8" y="1"/>
                    </a:cubicBezTo>
                    <a:cubicBezTo>
                      <a:pt x="7" y="0"/>
                      <a:pt x="6" y="0"/>
                      <a:pt x="6" y="1"/>
                    </a:cubicBezTo>
                    <a:cubicBezTo>
                      <a:pt x="0" y="8"/>
                      <a:pt x="0" y="8"/>
                      <a:pt x="0" y="8"/>
                    </a:cubicBezTo>
                    <a:cubicBezTo>
                      <a:pt x="0" y="9"/>
                      <a:pt x="0" y="10"/>
                      <a:pt x="0" y="10"/>
                    </a:cubicBezTo>
                    <a:cubicBezTo>
                      <a:pt x="19" y="25"/>
                      <a:pt x="19" y="25"/>
                      <a:pt x="19" y="25"/>
                    </a:cubicBezTo>
                    <a:cubicBezTo>
                      <a:pt x="20" y="25"/>
                      <a:pt x="21" y="25"/>
                      <a:pt x="21" y="25"/>
                    </a:cubicBezTo>
                    <a:cubicBezTo>
                      <a:pt x="27" y="17"/>
                      <a:pt x="27" y="17"/>
                      <a:pt x="27" y="17"/>
                    </a:cubicBezTo>
                    <a:cubicBezTo>
                      <a:pt x="27" y="17"/>
                      <a:pt x="27" y="16"/>
                      <a:pt x="27" y="15"/>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7" name="Freeform 188"/>
              <p:cNvSpPr/>
              <p:nvPr/>
            </p:nvSpPr>
            <p:spPr bwMode="auto">
              <a:xfrm>
                <a:off x="5025" y="3379"/>
                <a:ext cx="65" cy="73"/>
              </a:xfrm>
              <a:custGeom>
                <a:avLst/>
                <a:gdLst>
                  <a:gd name="T0" fmla="*/ 60 w 40"/>
                  <a:gd name="T1" fmla="*/ 5 h 45"/>
                  <a:gd name="T2" fmla="*/ 55 w 40"/>
                  <a:gd name="T3" fmla="*/ 0 h 45"/>
                  <a:gd name="T4" fmla="*/ 0 w 40"/>
                  <a:gd name="T5" fmla="*/ 70 h 45"/>
                  <a:gd name="T6" fmla="*/ 13 w 40"/>
                  <a:gd name="T7" fmla="*/ 68 h 45"/>
                  <a:gd name="T8" fmla="*/ 15 w 40"/>
                  <a:gd name="T9" fmla="*/ 65 h 45"/>
                  <a:gd name="T10" fmla="*/ 24 w 40"/>
                  <a:gd name="T11" fmla="*/ 62 h 45"/>
                  <a:gd name="T12" fmla="*/ 62 w 40"/>
                  <a:gd name="T13" fmla="*/ 16 h 45"/>
                  <a:gd name="T14" fmla="*/ 60 w 40"/>
                  <a:gd name="T15" fmla="*/ 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0" h="45">
                    <a:moveTo>
                      <a:pt x="37" y="3"/>
                    </a:moveTo>
                    <a:cubicBezTo>
                      <a:pt x="34" y="0"/>
                      <a:pt x="34" y="0"/>
                      <a:pt x="34" y="0"/>
                    </a:cubicBezTo>
                    <a:cubicBezTo>
                      <a:pt x="0" y="43"/>
                      <a:pt x="0" y="43"/>
                      <a:pt x="0" y="43"/>
                    </a:cubicBezTo>
                    <a:cubicBezTo>
                      <a:pt x="2" y="45"/>
                      <a:pt x="6" y="44"/>
                      <a:pt x="8" y="42"/>
                    </a:cubicBezTo>
                    <a:cubicBezTo>
                      <a:pt x="9" y="41"/>
                      <a:pt x="9" y="40"/>
                      <a:pt x="9" y="40"/>
                    </a:cubicBezTo>
                    <a:cubicBezTo>
                      <a:pt x="11" y="41"/>
                      <a:pt x="14" y="40"/>
                      <a:pt x="15" y="38"/>
                    </a:cubicBezTo>
                    <a:cubicBezTo>
                      <a:pt x="38" y="10"/>
                      <a:pt x="38" y="10"/>
                      <a:pt x="38" y="10"/>
                    </a:cubicBezTo>
                    <a:cubicBezTo>
                      <a:pt x="40" y="8"/>
                      <a:pt x="39" y="5"/>
                      <a:pt x="37" y="3"/>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8" name="Freeform 189"/>
              <p:cNvSpPr/>
              <p:nvPr/>
            </p:nvSpPr>
            <p:spPr bwMode="auto">
              <a:xfrm>
                <a:off x="5082" y="3361"/>
                <a:ext cx="28" cy="28"/>
              </a:xfrm>
              <a:custGeom>
                <a:avLst/>
                <a:gdLst>
                  <a:gd name="T0" fmla="*/ 28 w 17"/>
                  <a:gd name="T1" fmla="*/ 12 h 17"/>
                  <a:gd name="T2" fmla="*/ 12 w 17"/>
                  <a:gd name="T3" fmla="*/ 0 h 17"/>
                  <a:gd name="T4" fmla="*/ 0 w 17"/>
                  <a:gd name="T5" fmla="*/ 16 h 17"/>
                  <a:gd name="T6" fmla="*/ 15 w 17"/>
                  <a:gd name="T7" fmla="*/ 28 h 17"/>
                  <a:gd name="T8" fmla="*/ 18 w 17"/>
                  <a:gd name="T9" fmla="*/ 28 h 17"/>
                  <a:gd name="T10" fmla="*/ 28 w 17"/>
                  <a:gd name="T11" fmla="*/ 15 h 17"/>
                  <a:gd name="T12" fmla="*/ 28 w 17"/>
                  <a:gd name="T13" fmla="*/ 12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7">
                    <a:moveTo>
                      <a:pt x="17" y="7"/>
                    </a:moveTo>
                    <a:cubicBezTo>
                      <a:pt x="7" y="0"/>
                      <a:pt x="7" y="0"/>
                      <a:pt x="7" y="0"/>
                    </a:cubicBezTo>
                    <a:cubicBezTo>
                      <a:pt x="0" y="10"/>
                      <a:pt x="0" y="10"/>
                      <a:pt x="0" y="10"/>
                    </a:cubicBezTo>
                    <a:cubicBezTo>
                      <a:pt x="9" y="17"/>
                      <a:pt x="9" y="17"/>
                      <a:pt x="9" y="17"/>
                    </a:cubicBezTo>
                    <a:cubicBezTo>
                      <a:pt x="10" y="17"/>
                      <a:pt x="11" y="17"/>
                      <a:pt x="11" y="17"/>
                    </a:cubicBezTo>
                    <a:cubicBezTo>
                      <a:pt x="17" y="9"/>
                      <a:pt x="17" y="9"/>
                      <a:pt x="17" y="9"/>
                    </a:cubicBezTo>
                    <a:cubicBezTo>
                      <a:pt x="17" y="9"/>
                      <a:pt x="17" y="8"/>
                      <a:pt x="17" y="7"/>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699" name="Freeform 190"/>
              <p:cNvSpPr/>
              <p:nvPr/>
            </p:nvSpPr>
            <p:spPr bwMode="auto">
              <a:xfrm>
                <a:off x="5071" y="2897"/>
                <a:ext cx="52" cy="110"/>
              </a:xfrm>
              <a:custGeom>
                <a:avLst/>
                <a:gdLst>
                  <a:gd name="T0" fmla="*/ 49 w 32"/>
                  <a:gd name="T1" fmla="*/ 108 h 68"/>
                  <a:gd name="T2" fmla="*/ 49 w 32"/>
                  <a:gd name="T3" fmla="*/ 108 h 68"/>
                  <a:gd name="T4" fmla="*/ 44 w 32"/>
                  <a:gd name="T5" fmla="*/ 107 h 68"/>
                  <a:gd name="T6" fmla="*/ 0 w 32"/>
                  <a:gd name="T7" fmla="*/ 3 h 68"/>
                  <a:gd name="T8" fmla="*/ 7 w 32"/>
                  <a:gd name="T9" fmla="*/ 0 h 68"/>
                  <a:gd name="T10" fmla="*/ 52 w 32"/>
                  <a:gd name="T11" fmla="*/ 104 h 68"/>
                  <a:gd name="T12" fmla="*/ 49 w 32"/>
                  <a:gd name="T13" fmla="*/ 108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68">
                    <a:moveTo>
                      <a:pt x="30" y="67"/>
                    </a:moveTo>
                    <a:cubicBezTo>
                      <a:pt x="30" y="67"/>
                      <a:pt x="30" y="67"/>
                      <a:pt x="30" y="67"/>
                    </a:cubicBezTo>
                    <a:cubicBezTo>
                      <a:pt x="29" y="68"/>
                      <a:pt x="28" y="67"/>
                      <a:pt x="27" y="66"/>
                    </a:cubicBezTo>
                    <a:cubicBezTo>
                      <a:pt x="0" y="2"/>
                      <a:pt x="0" y="2"/>
                      <a:pt x="0" y="2"/>
                    </a:cubicBezTo>
                    <a:cubicBezTo>
                      <a:pt x="4" y="0"/>
                      <a:pt x="4" y="0"/>
                      <a:pt x="4" y="0"/>
                    </a:cubicBezTo>
                    <a:cubicBezTo>
                      <a:pt x="32" y="64"/>
                      <a:pt x="32" y="64"/>
                      <a:pt x="32" y="64"/>
                    </a:cubicBezTo>
                    <a:cubicBezTo>
                      <a:pt x="32" y="66"/>
                      <a:pt x="31" y="67"/>
                      <a:pt x="30" y="67"/>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0" name="Freeform 191"/>
              <p:cNvSpPr/>
              <p:nvPr/>
            </p:nvSpPr>
            <p:spPr bwMode="auto">
              <a:xfrm>
                <a:off x="5081" y="2876"/>
                <a:ext cx="77" cy="93"/>
              </a:xfrm>
              <a:custGeom>
                <a:avLst/>
                <a:gdLst>
                  <a:gd name="T0" fmla="*/ 75 w 48"/>
                  <a:gd name="T1" fmla="*/ 93 h 58"/>
                  <a:gd name="T2" fmla="*/ 75 w 48"/>
                  <a:gd name="T3" fmla="*/ 93 h 58"/>
                  <a:gd name="T4" fmla="*/ 71 w 48"/>
                  <a:gd name="T5" fmla="*/ 91 h 58"/>
                  <a:gd name="T6" fmla="*/ 0 w 48"/>
                  <a:gd name="T7" fmla="*/ 5 h 58"/>
                  <a:gd name="T8" fmla="*/ 6 w 48"/>
                  <a:gd name="T9" fmla="*/ 0 h 58"/>
                  <a:gd name="T10" fmla="*/ 75 w 48"/>
                  <a:gd name="T11" fmla="*/ 87 h 58"/>
                  <a:gd name="T12" fmla="*/ 75 w 48"/>
                  <a:gd name="T13" fmla="*/ 93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58">
                    <a:moveTo>
                      <a:pt x="47" y="58"/>
                    </a:moveTo>
                    <a:cubicBezTo>
                      <a:pt x="47" y="58"/>
                      <a:pt x="47" y="58"/>
                      <a:pt x="47" y="58"/>
                    </a:cubicBezTo>
                    <a:cubicBezTo>
                      <a:pt x="46" y="58"/>
                      <a:pt x="45" y="58"/>
                      <a:pt x="44" y="57"/>
                    </a:cubicBezTo>
                    <a:cubicBezTo>
                      <a:pt x="0" y="3"/>
                      <a:pt x="0" y="3"/>
                      <a:pt x="0" y="3"/>
                    </a:cubicBezTo>
                    <a:cubicBezTo>
                      <a:pt x="4" y="0"/>
                      <a:pt x="4" y="0"/>
                      <a:pt x="4" y="0"/>
                    </a:cubicBezTo>
                    <a:cubicBezTo>
                      <a:pt x="47" y="54"/>
                      <a:pt x="47" y="54"/>
                      <a:pt x="47" y="54"/>
                    </a:cubicBezTo>
                    <a:cubicBezTo>
                      <a:pt x="48" y="55"/>
                      <a:pt x="48" y="57"/>
                      <a:pt x="47" y="58"/>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1" name="Freeform 192"/>
              <p:cNvSpPr/>
              <p:nvPr/>
            </p:nvSpPr>
            <p:spPr bwMode="auto">
              <a:xfrm>
                <a:off x="5050" y="2890"/>
                <a:ext cx="21" cy="117"/>
              </a:xfrm>
              <a:custGeom>
                <a:avLst/>
                <a:gdLst>
                  <a:gd name="T0" fmla="*/ 18 w 13"/>
                  <a:gd name="T1" fmla="*/ 117 h 72"/>
                  <a:gd name="T2" fmla="*/ 18 w 13"/>
                  <a:gd name="T3" fmla="*/ 117 h 72"/>
                  <a:gd name="T4" fmla="*/ 21 w 13"/>
                  <a:gd name="T5" fmla="*/ 112 h 72"/>
                  <a:gd name="T6" fmla="*/ 6 w 13"/>
                  <a:gd name="T7" fmla="*/ 0 h 72"/>
                  <a:gd name="T8" fmla="*/ 0 w 13"/>
                  <a:gd name="T9" fmla="*/ 2 h 72"/>
                  <a:gd name="T10" fmla="*/ 15 w 13"/>
                  <a:gd name="T11" fmla="*/ 114 h 72"/>
                  <a:gd name="T12" fmla="*/ 18 w 13"/>
                  <a:gd name="T13" fmla="*/ 11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72">
                    <a:moveTo>
                      <a:pt x="11" y="72"/>
                    </a:moveTo>
                    <a:cubicBezTo>
                      <a:pt x="11" y="72"/>
                      <a:pt x="11" y="72"/>
                      <a:pt x="11" y="72"/>
                    </a:cubicBezTo>
                    <a:cubicBezTo>
                      <a:pt x="12" y="72"/>
                      <a:pt x="13" y="71"/>
                      <a:pt x="13" y="69"/>
                    </a:cubicBezTo>
                    <a:cubicBezTo>
                      <a:pt x="4" y="0"/>
                      <a:pt x="4" y="0"/>
                      <a:pt x="4" y="0"/>
                    </a:cubicBezTo>
                    <a:cubicBezTo>
                      <a:pt x="0" y="1"/>
                      <a:pt x="0" y="1"/>
                      <a:pt x="0" y="1"/>
                    </a:cubicBezTo>
                    <a:cubicBezTo>
                      <a:pt x="9" y="70"/>
                      <a:pt x="9" y="70"/>
                      <a:pt x="9" y="70"/>
                    </a:cubicBezTo>
                    <a:cubicBezTo>
                      <a:pt x="9" y="71"/>
                      <a:pt x="10" y="72"/>
                      <a:pt x="11" y="72"/>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2" name="Freeform 193"/>
              <p:cNvSpPr/>
              <p:nvPr/>
            </p:nvSpPr>
            <p:spPr bwMode="auto">
              <a:xfrm>
                <a:off x="5032" y="2848"/>
                <a:ext cx="74" cy="74"/>
              </a:xfrm>
              <a:custGeom>
                <a:avLst/>
                <a:gdLst>
                  <a:gd name="T0" fmla="*/ 66 w 46"/>
                  <a:gd name="T1" fmla="*/ 24 h 46"/>
                  <a:gd name="T2" fmla="*/ 50 w 46"/>
                  <a:gd name="T3" fmla="*/ 66 h 46"/>
                  <a:gd name="T4" fmla="*/ 6 w 46"/>
                  <a:gd name="T5" fmla="*/ 50 h 46"/>
                  <a:gd name="T6" fmla="*/ 24 w 46"/>
                  <a:gd name="T7" fmla="*/ 6 h 46"/>
                  <a:gd name="T8" fmla="*/ 66 w 46"/>
                  <a:gd name="T9" fmla="*/ 24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6">
                    <a:moveTo>
                      <a:pt x="41" y="15"/>
                    </a:moveTo>
                    <a:cubicBezTo>
                      <a:pt x="46" y="25"/>
                      <a:pt x="41" y="37"/>
                      <a:pt x="31" y="41"/>
                    </a:cubicBezTo>
                    <a:cubicBezTo>
                      <a:pt x="20" y="46"/>
                      <a:pt x="9" y="41"/>
                      <a:pt x="4" y="31"/>
                    </a:cubicBezTo>
                    <a:cubicBezTo>
                      <a:pt x="0" y="21"/>
                      <a:pt x="5" y="9"/>
                      <a:pt x="15" y="4"/>
                    </a:cubicBezTo>
                    <a:cubicBezTo>
                      <a:pt x="25" y="0"/>
                      <a:pt x="37" y="5"/>
                      <a:pt x="41" y="15"/>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3" name="Freeform 194"/>
              <p:cNvSpPr/>
              <p:nvPr/>
            </p:nvSpPr>
            <p:spPr bwMode="auto">
              <a:xfrm>
                <a:off x="5056" y="2848"/>
                <a:ext cx="50" cy="66"/>
              </a:xfrm>
              <a:custGeom>
                <a:avLst/>
                <a:gdLst>
                  <a:gd name="T0" fmla="*/ 0 w 31"/>
                  <a:gd name="T1" fmla="*/ 6 h 41"/>
                  <a:gd name="T2" fmla="*/ 26 w 31"/>
                  <a:gd name="T3" fmla="*/ 66 h 41"/>
                  <a:gd name="T4" fmla="*/ 42 w 31"/>
                  <a:gd name="T5" fmla="*/ 24 h 41"/>
                  <a:gd name="T6" fmla="*/ 0 w 31"/>
                  <a:gd name="T7" fmla="*/ 6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41">
                    <a:moveTo>
                      <a:pt x="0" y="4"/>
                    </a:moveTo>
                    <a:cubicBezTo>
                      <a:pt x="16" y="41"/>
                      <a:pt x="16" y="41"/>
                      <a:pt x="16" y="41"/>
                    </a:cubicBezTo>
                    <a:cubicBezTo>
                      <a:pt x="26" y="37"/>
                      <a:pt x="31" y="25"/>
                      <a:pt x="26" y="15"/>
                    </a:cubicBezTo>
                    <a:cubicBezTo>
                      <a:pt x="22" y="5"/>
                      <a:pt x="10" y="0"/>
                      <a:pt x="0" y="4"/>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4" name="Freeform 195"/>
              <p:cNvSpPr/>
              <p:nvPr/>
            </p:nvSpPr>
            <p:spPr bwMode="auto">
              <a:xfrm>
                <a:off x="3940" y="3622"/>
                <a:ext cx="113" cy="33"/>
              </a:xfrm>
              <a:custGeom>
                <a:avLst/>
                <a:gdLst>
                  <a:gd name="T0" fmla="*/ 0 w 70"/>
                  <a:gd name="T1" fmla="*/ 3 h 20"/>
                  <a:gd name="T2" fmla="*/ 0 w 70"/>
                  <a:gd name="T3" fmla="*/ 3 h 20"/>
                  <a:gd name="T4" fmla="*/ 5 w 70"/>
                  <a:gd name="T5" fmla="*/ 0 h 20"/>
                  <a:gd name="T6" fmla="*/ 113 w 70"/>
                  <a:gd name="T7" fmla="*/ 26 h 20"/>
                  <a:gd name="T8" fmla="*/ 111 w 70"/>
                  <a:gd name="T9" fmla="*/ 33 h 20"/>
                  <a:gd name="T10" fmla="*/ 3 w 70"/>
                  <a:gd name="T11" fmla="*/ 7 h 20"/>
                  <a:gd name="T12" fmla="*/ 0 w 70"/>
                  <a:gd name="T13" fmla="*/ 3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0">
                    <a:moveTo>
                      <a:pt x="0" y="2"/>
                    </a:moveTo>
                    <a:cubicBezTo>
                      <a:pt x="0" y="2"/>
                      <a:pt x="0" y="2"/>
                      <a:pt x="0" y="2"/>
                    </a:cubicBezTo>
                    <a:cubicBezTo>
                      <a:pt x="0" y="0"/>
                      <a:pt x="1" y="0"/>
                      <a:pt x="3" y="0"/>
                    </a:cubicBezTo>
                    <a:cubicBezTo>
                      <a:pt x="70" y="16"/>
                      <a:pt x="70" y="16"/>
                      <a:pt x="70" y="16"/>
                    </a:cubicBezTo>
                    <a:cubicBezTo>
                      <a:pt x="69" y="20"/>
                      <a:pt x="69" y="20"/>
                      <a:pt x="69" y="20"/>
                    </a:cubicBezTo>
                    <a:cubicBezTo>
                      <a:pt x="2" y="4"/>
                      <a:pt x="2" y="4"/>
                      <a:pt x="2" y="4"/>
                    </a:cubicBezTo>
                    <a:cubicBezTo>
                      <a:pt x="0" y="4"/>
                      <a:pt x="0" y="3"/>
                      <a:pt x="0" y="2"/>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5" name="Freeform 196"/>
              <p:cNvSpPr/>
              <p:nvPr/>
            </p:nvSpPr>
            <p:spPr bwMode="auto">
              <a:xfrm>
                <a:off x="3948" y="3667"/>
                <a:ext cx="117" cy="12"/>
              </a:xfrm>
              <a:custGeom>
                <a:avLst/>
                <a:gdLst>
                  <a:gd name="T0" fmla="*/ 0 w 72"/>
                  <a:gd name="T1" fmla="*/ 9 h 7"/>
                  <a:gd name="T2" fmla="*/ 0 w 72"/>
                  <a:gd name="T3" fmla="*/ 9 h 7"/>
                  <a:gd name="T4" fmla="*/ 3 w 72"/>
                  <a:gd name="T5" fmla="*/ 5 h 7"/>
                  <a:gd name="T6" fmla="*/ 117 w 72"/>
                  <a:gd name="T7" fmla="*/ 0 h 7"/>
                  <a:gd name="T8" fmla="*/ 117 w 72"/>
                  <a:gd name="T9" fmla="*/ 7 h 7"/>
                  <a:gd name="T10" fmla="*/ 3 w 72"/>
                  <a:gd name="T11" fmla="*/ 12 h 7"/>
                  <a:gd name="T12" fmla="*/ 0 w 72"/>
                  <a:gd name="T13" fmla="*/ 9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 h="7">
                    <a:moveTo>
                      <a:pt x="0" y="5"/>
                    </a:moveTo>
                    <a:cubicBezTo>
                      <a:pt x="0" y="5"/>
                      <a:pt x="0" y="5"/>
                      <a:pt x="0" y="5"/>
                    </a:cubicBezTo>
                    <a:cubicBezTo>
                      <a:pt x="0" y="4"/>
                      <a:pt x="1" y="3"/>
                      <a:pt x="2" y="3"/>
                    </a:cubicBezTo>
                    <a:cubicBezTo>
                      <a:pt x="72" y="0"/>
                      <a:pt x="72" y="0"/>
                      <a:pt x="72" y="0"/>
                    </a:cubicBezTo>
                    <a:cubicBezTo>
                      <a:pt x="72" y="4"/>
                      <a:pt x="72" y="4"/>
                      <a:pt x="72" y="4"/>
                    </a:cubicBezTo>
                    <a:cubicBezTo>
                      <a:pt x="2" y="7"/>
                      <a:pt x="2" y="7"/>
                      <a:pt x="2" y="7"/>
                    </a:cubicBezTo>
                    <a:cubicBezTo>
                      <a:pt x="1" y="7"/>
                      <a:pt x="0" y="7"/>
                      <a:pt x="0" y="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6" name="Freeform 197"/>
              <p:cNvSpPr/>
              <p:nvPr/>
            </p:nvSpPr>
            <p:spPr bwMode="auto">
              <a:xfrm>
                <a:off x="3969" y="3580"/>
                <a:ext cx="104" cy="62"/>
              </a:xfrm>
              <a:custGeom>
                <a:avLst/>
                <a:gdLst>
                  <a:gd name="T0" fmla="*/ 2 w 64"/>
                  <a:gd name="T1" fmla="*/ 2 h 38"/>
                  <a:gd name="T2" fmla="*/ 2 w 64"/>
                  <a:gd name="T3" fmla="*/ 2 h 38"/>
                  <a:gd name="T4" fmla="*/ 2 w 64"/>
                  <a:gd name="T5" fmla="*/ 7 h 38"/>
                  <a:gd name="T6" fmla="*/ 101 w 64"/>
                  <a:gd name="T7" fmla="*/ 62 h 38"/>
                  <a:gd name="T8" fmla="*/ 104 w 64"/>
                  <a:gd name="T9" fmla="*/ 55 h 38"/>
                  <a:gd name="T10" fmla="*/ 7 w 64"/>
                  <a:gd name="T11" fmla="*/ 0 h 38"/>
                  <a:gd name="T12" fmla="*/ 2 w 64"/>
                  <a:gd name="T13" fmla="*/ 2 h 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8">
                    <a:moveTo>
                      <a:pt x="1" y="1"/>
                    </a:moveTo>
                    <a:cubicBezTo>
                      <a:pt x="1" y="1"/>
                      <a:pt x="1" y="1"/>
                      <a:pt x="1" y="1"/>
                    </a:cubicBezTo>
                    <a:cubicBezTo>
                      <a:pt x="0" y="2"/>
                      <a:pt x="0" y="4"/>
                      <a:pt x="1" y="4"/>
                    </a:cubicBezTo>
                    <a:cubicBezTo>
                      <a:pt x="62" y="38"/>
                      <a:pt x="62" y="38"/>
                      <a:pt x="62" y="38"/>
                    </a:cubicBezTo>
                    <a:cubicBezTo>
                      <a:pt x="64" y="34"/>
                      <a:pt x="64" y="34"/>
                      <a:pt x="64" y="34"/>
                    </a:cubicBezTo>
                    <a:cubicBezTo>
                      <a:pt x="4" y="0"/>
                      <a:pt x="4" y="0"/>
                      <a:pt x="4" y="0"/>
                    </a:cubicBezTo>
                    <a:cubicBezTo>
                      <a:pt x="3" y="0"/>
                      <a:pt x="1" y="0"/>
                      <a:pt x="1" y="1"/>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7" name="Freeform 198"/>
              <p:cNvSpPr/>
              <p:nvPr/>
            </p:nvSpPr>
            <p:spPr bwMode="auto">
              <a:xfrm>
                <a:off x="4032" y="3619"/>
                <a:ext cx="72" cy="71"/>
              </a:xfrm>
              <a:custGeom>
                <a:avLst/>
                <a:gdLst>
                  <a:gd name="T0" fmla="*/ 28 w 44"/>
                  <a:gd name="T1" fmla="*/ 66 h 44"/>
                  <a:gd name="T2" fmla="*/ 3 w 44"/>
                  <a:gd name="T3" fmla="*/ 27 h 44"/>
                  <a:gd name="T4" fmla="*/ 43 w 44"/>
                  <a:gd name="T5" fmla="*/ 3 h 44"/>
                  <a:gd name="T6" fmla="*/ 67 w 44"/>
                  <a:gd name="T7" fmla="*/ 44 h 44"/>
                  <a:gd name="T8" fmla="*/ 28 w 44"/>
                  <a:gd name="T9" fmla="*/ 66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4">
                    <a:moveTo>
                      <a:pt x="17" y="41"/>
                    </a:moveTo>
                    <a:cubicBezTo>
                      <a:pt x="6" y="39"/>
                      <a:pt x="0" y="28"/>
                      <a:pt x="2" y="17"/>
                    </a:cubicBezTo>
                    <a:cubicBezTo>
                      <a:pt x="5" y="7"/>
                      <a:pt x="15" y="0"/>
                      <a:pt x="26" y="2"/>
                    </a:cubicBezTo>
                    <a:cubicBezTo>
                      <a:pt x="37" y="5"/>
                      <a:pt x="44" y="16"/>
                      <a:pt x="41" y="27"/>
                    </a:cubicBezTo>
                    <a:cubicBezTo>
                      <a:pt x="39" y="37"/>
                      <a:pt x="28" y="44"/>
                      <a:pt x="17" y="41"/>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8" name="Freeform 199"/>
              <p:cNvSpPr/>
              <p:nvPr/>
            </p:nvSpPr>
            <p:spPr bwMode="auto">
              <a:xfrm>
                <a:off x="4032" y="3646"/>
                <a:ext cx="67" cy="44"/>
              </a:xfrm>
              <a:custGeom>
                <a:avLst/>
                <a:gdLst>
                  <a:gd name="T0" fmla="*/ 67 w 41"/>
                  <a:gd name="T1" fmla="*/ 16 h 27"/>
                  <a:gd name="T2" fmla="*/ 3 w 41"/>
                  <a:gd name="T3" fmla="*/ 0 h 27"/>
                  <a:gd name="T4" fmla="*/ 28 w 41"/>
                  <a:gd name="T5" fmla="*/ 39 h 27"/>
                  <a:gd name="T6" fmla="*/ 67 w 41"/>
                  <a:gd name="T7" fmla="*/ 16 h 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 h="27">
                    <a:moveTo>
                      <a:pt x="41" y="10"/>
                    </a:moveTo>
                    <a:cubicBezTo>
                      <a:pt x="2" y="0"/>
                      <a:pt x="2" y="0"/>
                      <a:pt x="2" y="0"/>
                    </a:cubicBezTo>
                    <a:cubicBezTo>
                      <a:pt x="0" y="11"/>
                      <a:pt x="6" y="22"/>
                      <a:pt x="17" y="24"/>
                    </a:cubicBezTo>
                    <a:cubicBezTo>
                      <a:pt x="28" y="27"/>
                      <a:pt x="39" y="20"/>
                      <a:pt x="41" y="1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09" name="Freeform 200"/>
              <p:cNvSpPr/>
              <p:nvPr/>
            </p:nvSpPr>
            <p:spPr bwMode="auto">
              <a:xfrm>
                <a:off x="3985" y="2391"/>
                <a:ext cx="68" cy="46"/>
              </a:xfrm>
              <a:custGeom>
                <a:avLst/>
                <a:gdLst>
                  <a:gd name="T0" fmla="*/ 2 w 42"/>
                  <a:gd name="T1" fmla="*/ 44 h 28"/>
                  <a:gd name="T2" fmla="*/ 2 w 42"/>
                  <a:gd name="T3" fmla="*/ 44 h 28"/>
                  <a:gd name="T4" fmla="*/ 2 w 42"/>
                  <a:gd name="T5" fmla="*/ 41 h 28"/>
                  <a:gd name="T6" fmla="*/ 65 w 42"/>
                  <a:gd name="T7" fmla="*/ 0 h 28"/>
                  <a:gd name="T8" fmla="*/ 68 w 42"/>
                  <a:gd name="T9" fmla="*/ 5 h 28"/>
                  <a:gd name="T10" fmla="*/ 5 w 42"/>
                  <a:gd name="T11" fmla="*/ 46 h 28"/>
                  <a:gd name="T12" fmla="*/ 2 w 42"/>
                  <a:gd name="T13" fmla="*/ 44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28">
                    <a:moveTo>
                      <a:pt x="1" y="27"/>
                    </a:moveTo>
                    <a:cubicBezTo>
                      <a:pt x="1" y="27"/>
                      <a:pt x="1" y="27"/>
                      <a:pt x="1" y="27"/>
                    </a:cubicBezTo>
                    <a:cubicBezTo>
                      <a:pt x="0" y="26"/>
                      <a:pt x="1" y="25"/>
                      <a:pt x="1" y="25"/>
                    </a:cubicBezTo>
                    <a:cubicBezTo>
                      <a:pt x="40" y="0"/>
                      <a:pt x="40" y="0"/>
                      <a:pt x="40" y="0"/>
                    </a:cubicBezTo>
                    <a:cubicBezTo>
                      <a:pt x="42" y="3"/>
                      <a:pt x="42" y="3"/>
                      <a:pt x="42" y="3"/>
                    </a:cubicBezTo>
                    <a:cubicBezTo>
                      <a:pt x="3" y="28"/>
                      <a:pt x="3" y="28"/>
                      <a:pt x="3" y="28"/>
                    </a:cubicBezTo>
                    <a:cubicBezTo>
                      <a:pt x="2" y="28"/>
                      <a:pt x="1" y="28"/>
                      <a:pt x="1" y="27"/>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10" name="Freeform 201"/>
              <p:cNvSpPr/>
              <p:nvPr/>
            </p:nvSpPr>
            <p:spPr bwMode="auto">
              <a:xfrm>
                <a:off x="4013" y="2396"/>
                <a:ext cx="55" cy="60"/>
              </a:xfrm>
              <a:custGeom>
                <a:avLst/>
                <a:gdLst>
                  <a:gd name="T0" fmla="*/ 2 w 34"/>
                  <a:gd name="T1" fmla="*/ 60 h 37"/>
                  <a:gd name="T2" fmla="*/ 2 w 34"/>
                  <a:gd name="T3" fmla="*/ 60 h 37"/>
                  <a:gd name="T4" fmla="*/ 2 w 34"/>
                  <a:gd name="T5" fmla="*/ 55 h 37"/>
                  <a:gd name="T6" fmla="*/ 52 w 34"/>
                  <a:gd name="T7" fmla="*/ 0 h 37"/>
                  <a:gd name="T8" fmla="*/ 55 w 34"/>
                  <a:gd name="T9" fmla="*/ 3 h 37"/>
                  <a:gd name="T10" fmla="*/ 5 w 34"/>
                  <a:gd name="T11" fmla="*/ 60 h 37"/>
                  <a:gd name="T12" fmla="*/ 2 w 34"/>
                  <a:gd name="T13" fmla="*/ 6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7">
                    <a:moveTo>
                      <a:pt x="1" y="37"/>
                    </a:moveTo>
                    <a:cubicBezTo>
                      <a:pt x="1" y="37"/>
                      <a:pt x="1" y="37"/>
                      <a:pt x="1" y="37"/>
                    </a:cubicBezTo>
                    <a:cubicBezTo>
                      <a:pt x="1" y="36"/>
                      <a:pt x="0" y="35"/>
                      <a:pt x="1" y="34"/>
                    </a:cubicBezTo>
                    <a:cubicBezTo>
                      <a:pt x="32" y="0"/>
                      <a:pt x="32" y="0"/>
                      <a:pt x="32" y="0"/>
                    </a:cubicBezTo>
                    <a:cubicBezTo>
                      <a:pt x="34" y="2"/>
                      <a:pt x="34" y="2"/>
                      <a:pt x="34" y="2"/>
                    </a:cubicBezTo>
                    <a:cubicBezTo>
                      <a:pt x="3" y="37"/>
                      <a:pt x="3" y="37"/>
                      <a:pt x="3" y="37"/>
                    </a:cubicBezTo>
                    <a:cubicBezTo>
                      <a:pt x="3" y="37"/>
                      <a:pt x="2" y="37"/>
                      <a:pt x="1" y="37"/>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11" name="Freeform 202"/>
              <p:cNvSpPr/>
              <p:nvPr/>
            </p:nvSpPr>
            <p:spPr bwMode="auto">
              <a:xfrm>
                <a:off x="3980" y="2377"/>
                <a:ext cx="75" cy="26"/>
              </a:xfrm>
              <a:custGeom>
                <a:avLst/>
                <a:gdLst>
                  <a:gd name="T0" fmla="*/ 0 w 46"/>
                  <a:gd name="T1" fmla="*/ 24 h 16"/>
                  <a:gd name="T2" fmla="*/ 0 w 46"/>
                  <a:gd name="T3" fmla="*/ 24 h 16"/>
                  <a:gd name="T4" fmla="*/ 3 w 46"/>
                  <a:gd name="T5" fmla="*/ 26 h 16"/>
                  <a:gd name="T6" fmla="*/ 75 w 46"/>
                  <a:gd name="T7" fmla="*/ 5 h 16"/>
                  <a:gd name="T8" fmla="*/ 73 w 46"/>
                  <a:gd name="T9" fmla="*/ 0 h 16"/>
                  <a:gd name="T10" fmla="*/ 2 w 46"/>
                  <a:gd name="T11" fmla="*/ 21 h 16"/>
                  <a:gd name="T12" fmla="*/ 0 w 46"/>
                  <a:gd name="T13" fmla="*/ 24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 h="16">
                    <a:moveTo>
                      <a:pt x="0" y="15"/>
                    </a:moveTo>
                    <a:cubicBezTo>
                      <a:pt x="0" y="15"/>
                      <a:pt x="0" y="15"/>
                      <a:pt x="0" y="15"/>
                    </a:cubicBezTo>
                    <a:cubicBezTo>
                      <a:pt x="0" y="16"/>
                      <a:pt x="1" y="16"/>
                      <a:pt x="2" y="16"/>
                    </a:cubicBezTo>
                    <a:cubicBezTo>
                      <a:pt x="46" y="3"/>
                      <a:pt x="46" y="3"/>
                      <a:pt x="46" y="3"/>
                    </a:cubicBezTo>
                    <a:cubicBezTo>
                      <a:pt x="45" y="0"/>
                      <a:pt x="45" y="0"/>
                      <a:pt x="45" y="0"/>
                    </a:cubicBezTo>
                    <a:cubicBezTo>
                      <a:pt x="1" y="13"/>
                      <a:pt x="1" y="13"/>
                      <a:pt x="1" y="13"/>
                    </a:cubicBezTo>
                    <a:cubicBezTo>
                      <a:pt x="0" y="13"/>
                      <a:pt x="0" y="14"/>
                      <a:pt x="0" y="15"/>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12" name="Freeform 203"/>
              <p:cNvSpPr/>
              <p:nvPr/>
            </p:nvSpPr>
            <p:spPr bwMode="auto">
              <a:xfrm>
                <a:off x="4036" y="2364"/>
                <a:ext cx="50" cy="50"/>
              </a:xfrm>
              <a:custGeom>
                <a:avLst/>
                <a:gdLst>
                  <a:gd name="T0" fmla="*/ 35 w 31"/>
                  <a:gd name="T1" fmla="*/ 44 h 31"/>
                  <a:gd name="T2" fmla="*/ 6 w 31"/>
                  <a:gd name="T3" fmla="*/ 37 h 31"/>
                  <a:gd name="T4" fmla="*/ 13 w 31"/>
                  <a:gd name="T5" fmla="*/ 6 h 31"/>
                  <a:gd name="T6" fmla="*/ 44 w 31"/>
                  <a:gd name="T7" fmla="*/ 13 h 31"/>
                  <a:gd name="T8" fmla="*/ 35 w 31"/>
                  <a:gd name="T9" fmla="*/ 44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31">
                    <a:moveTo>
                      <a:pt x="22" y="27"/>
                    </a:moveTo>
                    <a:cubicBezTo>
                      <a:pt x="16" y="31"/>
                      <a:pt x="8" y="29"/>
                      <a:pt x="4" y="23"/>
                    </a:cubicBezTo>
                    <a:cubicBezTo>
                      <a:pt x="0" y="16"/>
                      <a:pt x="2" y="8"/>
                      <a:pt x="8" y="4"/>
                    </a:cubicBezTo>
                    <a:cubicBezTo>
                      <a:pt x="15" y="0"/>
                      <a:pt x="23" y="2"/>
                      <a:pt x="27" y="8"/>
                    </a:cubicBezTo>
                    <a:cubicBezTo>
                      <a:pt x="31" y="15"/>
                      <a:pt x="29" y="23"/>
                      <a:pt x="22" y="27"/>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713" name="Freeform 204"/>
              <p:cNvSpPr/>
              <p:nvPr/>
            </p:nvSpPr>
            <p:spPr bwMode="auto">
              <a:xfrm>
                <a:off x="4042" y="2378"/>
                <a:ext cx="44" cy="36"/>
              </a:xfrm>
              <a:custGeom>
                <a:avLst/>
                <a:gdLst>
                  <a:gd name="T0" fmla="*/ 37 w 27"/>
                  <a:gd name="T1" fmla="*/ 0 h 22"/>
                  <a:gd name="T2" fmla="*/ 0 w 27"/>
                  <a:gd name="T3" fmla="*/ 23 h 22"/>
                  <a:gd name="T4" fmla="*/ 29 w 27"/>
                  <a:gd name="T5" fmla="*/ 29 h 22"/>
                  <a:gd name="T6" fmla="*/ 37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23" y="0"/>
                    </a:moveTo>
                    <a:cubicBezTo>
                      <a:pt x="0" y="14"/>
                      <a:pt x="0" y="14"/>
                      <a:pt x="0" y="14"/>
                    </a:cubicBezTo>
                    <a:cubicBezTo>
                      <a:pt x="4" y="20"/>
                      <a:pt x="12" y="22"/>
                      <a:pt x="18" y="18"/>
                    </a:cubicBezTo>
                    <a:cubicBezTo>
                      <a:pt x="25" y="14"/>
                      <a:pt x="27" y="6"/>
                      <a:pt x="23" y="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313" name="Group 406"/>
            <p:cNvGrpSpPr/>
            <p:nvPr/>
          </p:nvGrpSpPr>
          <p:grpSpPr bwMode="auto">
            <a:xfrm>
              <a:off x="5383213" y="3433763"/>
              <a:ext cx="3008313" cy="2692400"/>
              <a:chOff x="3391" y="2163"/>
              <a:chExt cx="1895" cy="1696"/>
            </a:xfrm>
          </p:grpSpPr>
          <p:sp>
            <p:nvSpPr>
              <p:cNvPr id="51314" name="Freeform 206"/>
              <p:cNvSpPr/>
              <p:nvPr/>
            </p:nvSpPr>
            <p:spPr bwMode="auto">
              <a:xfrm>
                <a:off x="4423" y="2286"/>
                <a:ext cx="92" cy="58"/>
              </a:xfrm>
              <a:custGeom>
                <a:avLst/>
                <a:gdLst>
                  <a:gd name="T0" fmla="*/ 2 w 57"/>
                  <a:gd name="T1" fmla="*/ 39 h 36"/>
                  <a:gd name="T2" fmla="*/ 8 w 57"/>
                  <a:gd name="T3" fmla="*/ 3 h 36"/>
                  <a:gd name="T4" fmla="*/ 11 w 57"/>
                  <a:gd name="T5" fmla="*/ 2 h 36"/>
                  <a:gd name="T6" fmla="*/ 89 w 57"/>
                  <a:gd name="T7" fmla="*/ 15 h 36"/>
                  <a:gd name="T8" fmla="*/ 92 w 57"/>
                  <a:gd name="T9" fmla="*/ 19 h 36"/>
                  <a:gd name="T10" fmla="*/ 86 w 57"/>
                  <a:gd name="T11" fmla="*/ 55 h 36"/>
                  <a:gd name="T12" fmla="*/ 81 w 57"/>
                  <a:gd name="T13" fmla="*/ 58 h 36"/>
                  <a:gd name="T14" fmla="*/ 5 w 57"/>
                  <a:gd name="T15" fmla="*/ 44 h 36"/>
                  <a:gd name="T16" fmla="*/ 2 w 57"/>
                  <a:gd name="T17" fmla="*/ 39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36">
                    <a:moveTo>
                      <a:pt x="1" y="24"/>
                    </a:moveTo>
                    <a:cubicBezTo>
                      <a:pt x="5" y="2"/>
                      <a:pt x="5" y="2"/>
                      <a:pt x="5" y="2"/>
                    </a:cubicBezTo>
                    <a:cubicBezTo>
                      <a:pt x="5" y="1"/>
                      <a:pt x="6" y="0"/>
                      <a:pt x="7" y="1"/>
                    </a:cubicBezTo>
                    <a:cubicBezTo>
                      <a:pt x="55" y="9"/>
                      <a:pt x="55" y="9"/>
                      <a:pt x="55" y="9"/>
                    </a:cubicBezTo>
                    <a:cubicBezTo>
                      <a:pt x="56" y="10"/>
                      <a:pt x="57" y="11"/>
                      <a:pt x="57" y="12"/>
                    </a:cubicBezTo>
                    <a:cubicBezTo>
                      <a:pt x="53" y="34"/>
                      <a:pt x="53" y="34"/>
                      <a:pt x="53" y="34"/>
                    </a:cubicBezTo>
                    <a:cubicBezTo>
                      <a:pt x="53" y="35"/>
                      <a:pt x="51" y="36"/>
                      <a:pt x="50" y="36"/>
                    </a:cubicBezTo>
                    <a:cubicBezTo>
                      <a:pt x="3" y="27"/>
                      <a:pt x="3" y="27"/>
                      <a:pt x="3" y="27"/>
                    </a:cubicBezTo>
                    <a:cubicBezTo>
                      <a:pt x="1" y="27"/>
                      <a:pt x="0" y="25"/>
                      <a:pt x="1" y="24"/>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5" name="Freeform 207"/>
              <p:cNvSpPr/>
              <p:nvPr/>
            </p:nvSpPr>
            <p:spPr bwMode="auto">
              <a:xfrm>
                <a:off x="4431" y="2289"/>
                <a:ext cx="13" cy="13"/>
              </a:xfrm>
              <a:custGeom>
                <a:avLst/>
                <a:gdLst>
                  <a:gd name="T0" fmla="*/ 11 w 8"/>
                  <a:gd name="T1" fmla="*/ 13 h 8"/>
                  <a:gd name="T2" fmla="*/ 0 w 8"/>
                  <a:gd name="T3" fmla="*/ 11 h 8"/>
                  <a:gd name="T4" fmla="*/ 2 w 8"/>
                  <a:gd name="T5" fmla="*/ 3 h 8"/>
                  <a:gd name="T6" fmla="*/ 5 w 8"/>
                  <a:gd name="T7" fmla="*/ 0 h 8"/>
                  <a:gd name="T8" fmla="*/ 13 w 8"/>
                  <a:gd name="T9" fmla="*/ 2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2"/>
                      <a:pt x="1" y="2"/>
                      <a:pt x="1" y="2"/>
                    </a:cubicBezTo>
                    <a:cubicBezTo>
                      <a:pt x="1" y="1"/>
                      <a:pt x="2" y="0"/>
                      <a:pt x="3" y="0"/>
                    </a:cubicBezTo>
                    <a:cubicBezTo>
                      <a:pt x="8" y="1"/>
                      <a:pt x="8" y="1"/>
                      <a:pt x="8" y="1"/>
                    </a:cubicBezTo>
                    <a:lnTo>
                      <a:pt x="7"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6" name="Freeform 208"/>
              <p:cNvSpPr/>
              <p:nvPr/>
            </p:nvSpPr>
            <p:spPr bwMode="auto">
              <a:xfrm>
                <a:off x="4444" y="2293"/>
                <a:ext cx="14" cy="12"/>
              </a:xfrm>
              <a:custGeom>
                <a:avLst/>
                <a:gdLst>
                  <a:gd name="T0" fmla="*/ 13 w 14"/>
                  <a:gd name="T1" fmla="*/ 12 h 12"/>
                  <a:gd name="T2" fmla="*/ 0 w 14"/>
                  <a:gd name="T3" fmla="*/ 11 h 12"/>
                  <a:gd name="T4" fmla="*/ 3 w 14"/>
                  <a:gd name="T5" fmla="*/ 0 h 12"/>
                  <a:gd name="T6" fmla="*/ 14 w 14"/>
                  <a:gd name="T7" fmla="*/ 1 h 12"/>
                  <a:gd name="T8" fmla="*/ 13 w 14"/>
                  <a:gd name="T9" fmla="*/ 12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2">
                    <a:moveTo>
                      <a:pt x="13" y="12"/>
                    </a:moveTo>
                    <a:lnTo>
                      <a:pt x="0" y="11"/>
                    </a:lnTo>
                    <a:lnTo>
                      <a:pt x="3" y="0"/>
                    </a:lnTo>
                    <a:lnTo>
                      <a:pt x="14" y="1"/>
                    </a:lnTo>
                    <a:lnTo>
                      <a:pt x="13"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7" name="Freeform 209"/>
              <p:cNvSpPr/>
              <p:nvPr/>
            </p:nvSpPr>
            <p:spPr bwMode="auto">
              <a:xfrm>
                <a:off x="4458" y="2294"/>
                <a:ext cx="13" cy="15"/>
              </a:xfrm>
              <a:custGeom>
                <a:avLst/>
                <a:gdLst>
                  <a:gd name="T0" fmla="*/ 12 w 13"/>
                  <a:gd name="T1" fmla="*/ 15 h 15"/>
                  <a:gd name="T2" fmla="*/ 0 w 13"/>
                  <a:gd name="T3" fmla="*/ 11 h 15"/>
                  <a:gd name="T4" fmla="*/ 2 w 13"/>
                  <a:gd name="T5" fmla="*/ 0 h 15"/>
                  <a:gd name="T6" fmla="*/ 13 w 13"/>
                  <a:gd name="T7" fmla="*/ 2 h 15"/>
                  <a:gd name="T8" fmla="*/ 12 w 13"/>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5">
                    <a:moveTo>
                      <a:pt x="12" y="15"/>
                    </a:moveTo>
                    <a:lnTo>
                      <a:pt x="0" y="11"/>
                    </a:lnTo>
                    <a:lnTo>
                      <a:pt x="2" y="0"/>
                    </a:lnTo>
                    <a:lnTo>
                      <a:pt x="13" y="2"/>
                    </a:lnTo>
                    <a:lnTo>
                      <a:pt x="12"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8" name="Freeform 210"/>
              <p:cNvSpPr/>
              <p:nvPr/>
            </p:nvSpPr>
            <p:spPr bwMode="auto">
              <a:xfrm>
                <a:off x="4428" y="2302"/>
                <a:ext cx="14" cy="15"/>
              </a:xfrm>
              <a:custGeom>
                <a:avLst/>
                <a:gdLst>
                  <a:gd name="T0" fmla="*/ 13 w 14"/>
                  <a:gd name="T1" fmla="*/ 15 h 15"/>
                  <a:gd name="T2" fmla="*/ 0 w 14"/>
                  <a:gd name="T3" fmla="*/ 12 h 15"/>
                  <a:gd name="T4" fmla="*/ 3 w 14"/>
                  <a:gd name="T5" fmla="*/ 0 h 15"/>
                  <a:gd name="T6" fmla="*/ 14 w 14"/>
                  <a:gd name="T7" fmla="*/ 2 h 15"/>
                  <a:gd name="T8" fmla="*/ 13 w 14"/>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5">
                    <a:moveTo>
                      <a:pt x="13" y="15"/>
                    </a:moveTo>
                    <a:lnTo>
                      <a:pt x="0" y="12"/>
                    </a:lnTo>
                    <a:lnTo>
                      <a:pt x="3" y="0"/>
                    </a:lnTo>
                    <a:lnTo>
                      <a:pt x="14" y="2"/>
                    </a:lnTo>
                    <a:lnTo>
                      <a:pt x="13"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9" name="Freeform 211"/>
              <p:cNvSpPr/>
              <p:nvPr/>
            </p:nvSpPr>
            <p:spPr bwMode="auto">
              <a:xfrm>
                <a:off x="4442" y="2305"/>
                <a:ext cx="13" cy="13"/>
              </a:xfrm>
              <a:custGeom>
                <a:avLst/>
                <a:gdLst>
                  <a:gd name="T0" fmla="*/ 12 w 13"/>
                  <a:gd name="T1" fmla="*/ 13 h 13"/>
                  <a:gd name="T2" fmla="*/ 0 w 13"/>
                  <a:gd name="T3" fmla="*/ 12 h 13"/>
                  <a:gd name="T4" fmla="*/ 2 w 13"/>
                  <a:gd name="T5" fmla="*/ 0 h 13"/>
                  <a:gd name="T6" fmla="*/ 13 w 13"/>
                  <a:gd name="T7" fmla="*/ 2 h 13"/>
                  <a:gd name="T8" fmla="*/ 12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2" y="13"/>
                    </a:moveTo>
                    <a:lnTo>
                      <a:pt x="0" y="12"/>
                    </a:lnTo>
                    <a:lnTo>
                      <a:pt x="2" y="0"/>
                    </a:lnTo>
                    <a:lnTo>
                      <a:pt x="13"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0" name="Freeform 212"/>
              <p:cNvSpPr/>
              <p:nvPr/>
            </p:nvSpPr>
            <p:spPr bwMode="auto">
              <a:xfrm>
                <a:off x="4455" y="2307"/>
                <a:ext cx="15" cy="15"/>
              </a:xfrm>
              <a:custGeom>
                <a:avLst/>
                <a:gdLst>
                  <a:gd name="T0" fmla="*/ 12 w 15"/>
                  <a:gd name="T1" fmla="*/ 15 h 15"/>
                  <a:gd name="T2" fmla="*/ 0 w 15"/>
                  <a:gd name="T3" fmla="*/ 11 h 15"/>
                  <a:gd name="T4" fmla="*/ 3 w 15"/>
                  <a:gd name="T5" fmla="*/ 0 h 15"/>
                  <a:gd name="T6" fmla="*/ 15 w 15"/>
                  <a:gd name="T7" fmla="*/ 2 h 15"/>
                  <a:gd name="T8" fmla="*/ 12 w 15"/>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5">
                    <a:moveTo>
                      <a:pt x="12" y="15"/>
                    </a:moveTo>
                    <a:lnTo>
                      <a:pt x="0" y="11"/>
                    </a:lnTo>
                    <a:lnTo>
                      <a:pt x="3" y="0"/>
                    </a:lnTo>
                    <a:lnTo>
                      <a:pt x="15" y="2"/>
                    </a:lnTo>
                    <a:lnTo>
                      <a:pt x="12"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1" name="Freeform 213"/>
              <p:cNvSpPr/>
              <p:nvPr/>
            </p:nvSpPr>
            <p:spPr bwMode="auto">
              <a:xfrm>
                <a:off x="4471" y="2297"/>
                <a:ext cx="15" cy="13"/>
              </a:xfrm>
              <a:custGeom>
                <a:avLst/>
                <a:gdLst>
                  <a:gd name="T0" fmla="*/ 12 w 15"/>
                  <a:gd name="T1" fmla="*/ 13 h 13"/>
                  <a:gd name="T2" fmla="*/ 0 w 15"/>
                  <a:gd name="T3" fmla="*/ 12 h 13"/>
                  <a:gd name="T4" fmla="*/ 4 w 15"/>
                  <a:gd name="T5" fmla="*/ 0 h 13"/>
                  <a:gd name="T6" fmla="*/ 15 w 15"/>
                  <a:gd name="T7" fmla="*/ 2 h 13"/>
                  <a:gd name="T8" fmla="*/ 12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2" y="13"/>
                    </a:moveTo>
                    <a:lnTo>
                      <a:pt x="0" y="12"/>
                    </a:lnTo>
                    <a:lnTo>
                      <a:pt x="4" y="0"/>
                    </a:lnTo>
                    <a:lnTo>
                      <a:pt x="15"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2" name="Freeform 214"/>
              <p:cNvSpPr/>
              <p:nvPr/>
            </p:nvSpPr>
            <p:spPr bwMode="auto">
              <a:xfrm>
                <a:off x="4486" y="2299"/>
                <a:ext cx="13" cy="15"/>
              </a:xfrm>
              <a:custGeom>
                <a:avLst/>
                <a:gdLst>
                  <a:gd name="T0" fmla="*/ 11 w 13"/>
                  <a:gd name="T1" fmla="*/ 15 h 15"/>
                  <a:gd name="T2" fmla="*/ 0 w 13"/>
                  <a:gd name="T3" fmla="*/ 11 h 15"/>
                  <a:gd name="T4" fmla="*/ 2 w 13"/>
                  <a:gd name="T5" fmla="*/ 0 h 15"/>
                  <a:gd name="T6" fmla="*/ 13 w 13"/>
                  <a:gd name="T7" fmla="*/ 3 h 15"/>
                  <a:gd name="T8" fmla="*/ 11 w 13"/>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5">
                    <a:moveTo>
                      <a:pt x="11" y="15"/>
                    </a:moveTo>
                    <a:lnTo>
                      <a:pt x="0" y="11"/>
                    </a:lnTo>
                    <a:lnTo>
                      <a:pt x="2" y="0"/>
                    </a:lnTo>
                    <a:lnTo>
                      <a:pt x="13" y="3"/>
                    </a:lnTo>
                    <a:lnTo>
                      <a:pt x="11"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3" name="Freeform 215"/>
              <p:cNvSpPr/>
              <p:nvPr/>
            </p:nvSpPr>
            <p:spPr bwMode="auto">
              <a:xfrm>
                <a:off x="4499" y="2302"/>
                <a:ext cx="13" cy="13"/>
              </a:xfrm>
              <a:custGeom>
                <a:avLst/>
                <a:gdLst>
                  <a:gd name="T0" fmla="*/ 11 w 8"/>
                  <a:gd name="T1" fmla="*/ 13 h 8"/>
                  <a:gd name="T2" fmla="*/ 0 w 8"/>
                  <a:gd name="T3" fmla="*/ 11 h 8"/>
                  <a:gd name="T4" fmla="*/ 2 w 8"/>
                  <a:gd name="T5" fmla="*/ 0 h 8"/>
                  <a:gd name="T6" fmla="*/ 11 w 8"/>
                  <a:gd name="T7" fmla="*/ 2 h 8"/>
                  <a:gd name="T8" fmla="*/ 13 w 8"/>
                  <a:gd name="T9" fmla="*/ 5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0"/>
                      <a:pt x="1" y="0"/>
                      <a:pt x="1" y="0"/>
                    </a:cubicBezTo>
                    <a:cubicBezTo>
                      <a:pt x="7" y="1"/>
                      <a:pt x="7" y="1"/>
                      <a:pt x="7" y="1"/>
                    </a:cubicBezTo>
                    <a:cubicBezTo>
                      <a:pt x="8" y="1"/>
                      <a:pt x="8" y="2"/>
                      <a:pt x="8" y="3"/>
                    </a:cubicBezTo>
                    <a:lnTo>
                      <a:pt x="7"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4" name="Freeform 216"/>
              <p:cNvSpPr/>
              <p:nvPr/>
            </p:nvSpPr>
            <p:spPr bwMode="auto">
              <a:xfrm>
                <a:off x="4470" y="2310"/>
                <a:ext cx="13" cy="13"/>
              </a:xfrm>
              <a:custGeom>
                <a:avLst/>
                <a:gdLst>
                  <a:gd name="T0" fmla="*/ 11 w 13"/>
                  <a:gd name="T1" fmla="*/ 13 h 13"/>
                  <a:gd name="T2" fmla="*/ 0 w 13"/>
                  <a:gd name="T3" fmla="*/ 12 h 13"/>
                  <a:gd name="T4" fmla="*/ 1 w 13"/>
                  <a:gd name="T5" fmla="*/ 0 h 13"/>
                  <a:gd name="T6" fmla="*/ 13 w 13"/>
                  <a:gd name="T7" fmla="*/ 2 h 13"/>
                  <a:gd name="T8" fmla="*/ 11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1" y="13"/>
                    </a:moveTo>
                    <a:lnTo>
                      <a:pt x="0" y="12"/>
                    </a:lnTo>
                    <a:lnTo>
                      <a:pt x="1" y="0"/>
                    </a:lnTo>
                    <a:lnTo>
                      <a:pt x="13" y="2"/>
                    </a:lnTo>
                    <a:lnTo>
                      <a:pt x="11"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5" name="Freeform 217"/>
              <p:cNvSpPr/>
              <p:nvPr/>
            </p:nvSpPr>
            <p:spPr bwMode="auto">
              <a:xfrm>
                <a:off x="4483" y="2312"/>
                <a:ext cx="14" cy="15"/>
              </a:xfrm>
              <a:custGeom>
                <a:avLst/>
                <a:gdLst>
                  <a:gd name="T0" fmla="*/ 11 w 14"/>
                  <a:gd name="T1" fmla="*/ 15 h 15"/>
                  <a:gd name="T2" fmla="*/ 0 w 14"/>
                  <a:gd name="T3" fmla="*/ 11 h 15"/>
                  <a:gd name="T4" fmla="*/ 3 w 14"/>
                  <a:gd name="T5" fmla="*/ 0 h 15"/>
                  <a:gd name="T6" fmla="*/ 14 w 14"/>
                  <a:gd name="T7" fmla="*/ 3 h 15"/>
                  <a:gd name="T8" fmla="*/ 11 w 14"/>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5">
                    <a:moveTo>
                      <a:pt x="11" y="15"/>
                    </a:moveTo>
                    <a:lnTo>
                      <a:pt x="0" y="11"/>
                    </a:lnTo>
                    <a:lnTo>
                      <a:pt x="3" y="0"/>
                    </a:lnTo>
                    <a:lnTo>
                      <a:pt x="14" y="3"/>
                    </a:lnTo>
                    <a:lnTo>
                      <a:pt x="11"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6" name="Freeform 218"/>
              <p:cNvSpPr/>
              <p:nvPr/>
            </p:nvSpPr>
            <p:spPr bwMode="auto">
              <a:xfrm>
                <a:off x="4497" y="2315"/>
                <a:ext cx="13" cy="13"/>
              </a:xfrm>
              <a:custGeom>
                <a:avLst/>
                <a:gdLst>
                  <a:gd name="T0" fmla="*/ 12 w 13"/>
                  <a:gd name="T1" fmla="*/ 13 h 13"/>
                  <a:gd name="T2" fmla="*/ 0 w 13"/>
                  <a:gd name="T3" fmla="*/ 12 h 13"/>
                  <a:gd name="T4" fmla="*/ 2 w 13"/>
                  <a:gd name="T5" fmla="*/ 0 h 13"/>
                  <a:gd name="T6" fmla="*/ 13 w 13"/>
                  <a:gd name="T7" fmla="*/ 2 h 13"/>
                  <a:gd name="T8" fmla="*/ 12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2" y="13"/>
                    </a:moveTo>
                    <a:lnTo>
                      <a:pt x="0" y="12"/>
                    </a:lnTo>
                    <a:lnTo>
                      <a:pt x="2" y="0"/>
                    </a:lnTo>
                    <a:lnTo>
                      <a:pt x="13"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7" name="Freeform 219"/>
              <p:cNvSpPr/>
              <p:nvPr/>
            </p:nvSpPr>
            <p:spPr bwMode="auto">
              <a:xfrm>
                <a:off x="4426" y="2315"/>
                <a:ext cx="13" cy="15"/>
              </a:xfrm>
              <a:custGeom>
                <a:avLst/>
                <a:gdLst>
                  <a:gd name="T0" fmla="*/ 11 w 8"/>
                  <a:gd name="T1" fmla="*/ 15 h 9"/>
                  <a:gd name="T2" fmla="*/ 3 w 8"/>
                  <a:gd name="T3" fmla="*/ 13 h 9"/>
                  <a:gd name="T4" fmla="*/ 0 w 8"/>
                  <a:gd name="T5" fmla="*/ 8 h 9"/>
                  <a:gd name="T6" fmla="*/ 2 w 8"/>
                  <a:gd name="T7" fmla="*/ 0 h 9"/>
                  <a:gd name="T8" fmla="*/ 13 w 8"/>
                  <a:gd name="T9" fmla="*/ 2 h 9"/>
                  <a:gd name="T10" fmla="*/ 11 w 8"/>
                  <a:gd name="T11" fmla="*/ 1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9">
                    <a:moveTo>
                      <a:pt x="7" y="9"/>
                    </a:moveTo>
                    <a:cubicBezTo>
                      <a:pt x="2" y="8"/>
                      <a:pt x="2" y="8"/>
                      <a:pt x="2" y="8"/>
                    </a:cubicBezTo>
                    <a:cubicBezTo>
                      <a:pt x="1" y="7"/>
                      <a:pt x="0" y="6"/>
                      <a:pt x="0" y="5"/>
                    </a:cubicBezTo>
                    <a:cubicBezTo>
                      <a:pt x="1" y="0"/>
                      <a:pt x="1" y="0"/>
                      <a:pt x="1" y="0"/>
                    </a:cubicBezTo>
                    <a:cubicBezTo>
                      <a:pt x="8" y="1"/>
                      <a:pt x="8" y="1"/>
                      <a:pt x="8" y="1"/>
                    </a:cubicBezTo>
                    <a:lnTo>
                      <a:pt x="7" y="9"/>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8" name="Freeform 220"/>
              <p:cNvSpPr/>
              <p:nvPr/>
            </p:nvSpPr>
            <p:spPr bwMode="auto">
              <a:xfrm>
                <a:off x="4439" y="2318"/>
                <a:ext cx="15" cy="13"/>
              </a:xfrm>
              <a:custGeom>
                <a:avLst/>
                <a:gdLst>
                  <a:gd name="T0" fmla="*/ 13 w 15"/>
                  <a:gd name="T1" fmla="*/ 13 h 13"/>
                  <a:gd name="T2" fmla="*/ 0 w 15"/>
                  <a:gd name="T3" fmla="*/ 12 h 13"/>
                  <a:gd name="T4" fmla="*/ 3 w 15"/>
                  <a:gd name="T5" fmla="*/ 0 h 13"/>
                  <a:gd name="T6" fmla="*/ 15 w 15"/>
                  <a:gd name="T7" fmla="*/ 2 h 13"/>
                  <a:gd name="T8" fmla="*/ 13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3" y="13"/>
                    </a:moveTo>
                    <a:lnTo>
                      <a:pt x="0" y="12"/>
                    </a:lnTo>
                    <a:lnTo>
                      <a:pt x="3" y="0"/>
                    </a:lnTo>
                    <a:lnTo>
                      <a:pt x="15" y="2"/>
                    </a:lnTo>
                    <a:lnTo>
                      <a:pt x="1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29" name="Freeform 221"/>
              <p:cNvSpPr/>
              <p:nvPr/>
            </p:nvSpPr>
            <p:spPr bwMode="auto">
              <a:xfrm>
                <a:off x="4454" y="2320"/>
                <a:ext cx="13" cy="15"/>
              </a:xfrm>
              <a:custGeom>
                <a:avLst/>
                <a:gdLst>
                  <a:gd name="T0" fmla="*/ 11 w 13"/>
                  <a:gd name="T1" fmla="*/ 15 h 15"/>
                  <a:gd name="T2" fmla="*/ 0 w 13"/>
                  <a:gd name="T3" fmla="*/ 11 h 15"/>
                  <a:gd name="T4" fmla="*/ 1 w 13"/>
                  <a:gd name="T5" fmla="*/ 0 h 15"/>
                  <a:gd name="T6" fmla="*/ 13 w 13"/>
                  <a:gd name="T7" fmla="*/ 2 h 15"/>
                  <a:gd name="T8" fmla="*/ 11 w 13"/>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5">
                    <a:moveTo>
                      <a:pt x="11" y="15"/>
                    </a:moveTo>
                    <a:lnTo>
                      <a:pt x="0" y="11"/>
                    </a:lnTo>
                    <a:lnTo>
                      <a:pt x="1" y="0"/>
                    </a:lnTo>
                    <a:lnTo>
                      <a:pt x="13" y="2"/>
                    </a:lnTo>
                    <a:lnTo>
                      <a:pt x="11"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0" name="Freeform 222"/>
              <p:cNvSpPr/>
              <p:nvPr/>
            </p:nvSpPr>
            <p:spPr bwMode="auto">
              <a:xfrm>
                <a:off x="4467" y="2323"/>
                <a:ext cx="14" cy="13"/>
              </a:xfrm>
              <a:custGeom>
                <a:avLst/>
                <a:gdLst>
                  <a:gd name="T0" fmla="*/ 12 w 14"/>
                  <a:gd name="T1" fmla="*/ 13 h 13"/>
                  <a:gd name="T2" fmla="*/ 0 w 14"/>
                  <a:gd name="T3" fmla="*/ 12 h 13"/>
                  <a:gd name="T4" fmla="*/ 3 w 14"/>
                  <a:gd name="T5" fmla="*/ 0 h 13"/>
                  <a:gd name="T6" fmla="*/ 14 w 14"/>
                  <a:gd name="T7" fmla="*/ 2 h 13"/>
                  <a:gd name="T8" fmla="*/ 12 w 14"/>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3">
                    <a:moveTo>
                      <a:pt x="12" y="13"/>
                    </a:moveTo>
                    <a:lnTo>
                      <a:pt x="0" y="12"/>
                    </a:lnTo>
                    <a:lnTo>
                      <a:pt x="3" y="0"/>
                    </a:lnTo>
                    <a:lnTo>
                      <a:pt x="14" y="2"/>
                    </a:lnTo>
                    <a:lnTo>
                      <a:pt x="1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1" name="Freeform 223"/>
              <p:cNvSpPr/>
              <p:nvPr/>
            </p:nvSpPr>
            <p:spPr bwMode="auto">
              <a:xfrm>
                <a:off x="4481" y="2325"/>
                <a:ext cx="13" cy="14"/>
              </a:xfrm>
              <a:custGeom>
                <a:avLst/>
                <a:gdLst>
                  <a:gd name="T0" fmla="*/ 11 w 13"/>
                  <a:gd name="T1" fmla="*/ 14 h 14"/>
                  <a:gd name="T2" fmla="*/ 0 w 13"/>
                  <a:gd name="T3" fmla="*/ 11 h 14"/>
                  <a:gd name="T4" fmla="*/ 2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1"/>
                    </a:lnTo>
                    <a:lnTo>
                      <a:pt x="2" y="0"/>
                    </a:lnTo>
                    <a:lnTo>
                      <a:pt x="13" y="3"/>
                    </a:lnTo>
                    <a:lnTo>
                      <a:pt x="11" y="1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2" name="Freeform 224"/>
              <p:cNvSpPr/>
              <p:nvPr/>
            </p:nvSpPr>
            <p:spPr bwMode="auto">
              <a:xfrm>
                <a:off x="4494" y="2328"/>
                <a:ext cx="15" cy="13"/>
              </a:xfrm>
              <a:custGeom>
                <a:avLst/>
                <a:gdLst>
                  <a:gd name="T0" fmla="*/ 8 w 9"/>
                  <a:gd name="T1" fmla="*/ 13 h 8"/>
                  <a:gd name="T2" fmla="*/ 0 w 9"/>
                  <a:gd name="T3" fmla="*/ 11 h 8"/>
                  <a:gd name="T4" fmla="*/ 2 w 9"/>
                  <a:gd name="T5" fmla="*/ 0 h 8"/>
                  <a:gd name="T6" fmla="*/ 15 w 9"/>
                  <a:gd name="T7" fmla="*/ 2 h 8"/>
                  <a:gd name="T8" fmla="*/ 13 w 9"/>
                  <a:gd name="T9" fmla="*/ 10 h 8"/>
                  <a:gd name="T10" fmla="*/ 8 w 9"/>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8">
                    <a:moveTo>
                      <a:pt x="5" y="8"/>
                    </a:moveTo>
                    <a:cubicBezTo>
                      <a:pt x="0" y="7"/>
                      <a:pt x="0" y="7"/>
                      <a:pt x="0" y="7"/>
                    </a:cubicBezTo>
                    <a:cubicBezTo>
                      <a:pt x="1" y="0"/>
                      <a:pt x="1" y="0"/>
                      <a:pt x="1" y="0"/>
                    </a:cubicBezTo>
                    <a:cubicBezTo>
                      <a:pt x="9" y="1"/>
                      <a:pt x="9" y="1"/>
                      <a:pt x="9" y="1"/>
                    </a:cubicBezTo>
                    <a:cubicBezTo>
                      <a:pt x="8" y="6"/>
                      <a:pt x="8" y="6"/>
                      <a:pt x="8" y="6"/>
                    </a:cubicBezTo>
                    <a:cubicBezTo>
                      <a:pt x="7" y="7"/>
                      <a:pt x="6" y="8"/>
                      <a:pt x="5" y="8"/>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3" name="Freeform 225"/>
              <p:cNvSpPr/>
              <p:nvPr/>
            </p:nvSpPr>
            <p:spPr bwMode="auto">
              <a:xfrm>
                <a:off x="4560" y="2312"/>
                <a:ext cx="93" cy="58"/>
              </a:xfrm>
              <a:custGeom>
                <a:avLst/>
                <a:gdLst>
                  <a:gd name="T0" fmla="*/ 0 w 57"/>
                  <a:gd name="T1" fmla="*/ 39 h 36"/>
                  <a:gd name="T2" fmla="*/ 7 w 57"/>
                  <a:gd name="T3" fmla="*/ 3 h 36"/>
                  <a:gd name="T4" fmla="*/ 11 w 57"/>
                  <a:gd name="T5" fmla="*/ 0 h 36"/>
                  <a:gd name="T6" fmla="*/ 90 w 57"/>
                  <a:gd name="T7" fmla="*/ 15 h 36"/>
                  <a:gd name="T8" fmla="*/ 91 w 57"/>
                  <a:gd name="T9" fmla="*/ 19 h 36"/>
                  <a:gd name="T10" fmla="*/ 85 w 57"/>
                  <a:gd name="T11" fmla="*/ 55 h 36"/>
                  <a:gd name="T12" fmla="*/ 82 w 57"/>
                  <a:gd name="T13" fmla="*/ 58 h 36"/>
                  <a:gd name="T14" fmla="*/ 3 w 57"/>
                  <a:gd name="T15" fmla="*/ 44 h 36"/>
                  <a:gd name="T16" fmla="*/ 0 w 57"/>
                  <a:gd name="T17" fmla="*/ 39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36">
                    <a:moveTo>
                      <a:pt x="0" y="24"/>
                    </a:moveTo>
                    <a:cubicBezTo>
                      <a:pt x="4" y="2"/>
                      <a:pt x="4" y="2"/>
                      <a:pt x="4" y="2"/>
                    </a:cubicBezTo>
                    <a:cubicBezTo>
                      <a:pt x="5" y="1"/>
                      <a:pt x="6" y="0"/>
                      <a:pt x="7" y="0"/>
                    </a:cubicBezTo>
                    <a:cubicBezTo>
                      <a:pt x="55" y="9"/>
                      <a:pt x="55" y="9"/>
                      <a:pt x="55" y="9"/>
                    </a:cubicBezTo>
                    <a:cubicBezTo>
                      <a:pt x="56" y="9"/>
                      <a:pt x="57" y="11"/>
                      <a:pt x="56" y="12"/>
                    </a:cubicBezTo>
                    <a:cubicBezTo>
                      <a:pt x="52" y="34"/>
                      <a:pt x="52" y="34"/>
                      <a:pt x="52" y="34"/>
                    </a:cubicBezTo>
                    <a:cubicBezTo>
                      <a:pt x="52" y="35"/>
                      <a:pt x="51" y="36"/>
                      <a:pt x="50" y="36"/>
                    </a:cubicBezTo>
                    <a:cubicBezTo>
                      <a:pt x="2" y="27"/>
                      <a:pt x="2" y="27"/>
                      <a:pt x="2" y="27"/>
                    </a:cubicBezTo>
                    <a:cubicBezTo>
                      <a:pt x="1" y="26"/>
                      <a:pt x="0" y="25"/>
                      <a:pt x="0" y="24"/>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4" name="Freeform 226"/>
              <p:cNvSpPr/>
              <p:nvPr/>
            </p:nvSpPr>
            <p:spPr bwMode="auto">
              <a:xfrm>
                <a:off x="4569" y="2315"/>
                <a:ext cx="13" cy="13"/>
              </a:xfrm>
              <a:custGeom>
                <a:avLst/>
                <a:gdLst>
                  <a:gd name="T0" fmla="*/ 11 w 8"/>
                  <a:gd name="T1" fmla="*/ 13 h 8"/>
                  <a:gd name="T2" fmla="*/ 0 w 8"/>
                  <a:gd name="T3" fmla="*/ 11 h 8"/>
                  <a:gd name="T4" fmla="*/ 2 w 8"/>
                  <a:gd name="T5" fmla="*/ 3 h 8"/>
                  <a:gd name="T6" fmla="*/ 5 w 8"/>
                  <a:gd name="T7" fmla="*/ 0 h 8"/>
                  <a:gd name="T8" fmla="*/ 13 w 8"/>
                  <a:gd name="T9" fmla="*/ 2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2"/>
                      <a:pt x="1" y="2"/>
                      <a:pt x="1" y="2"/>
                    </a:cubicBezTo>
                    <a:cubicBezTo>
                      <a:pt x="1" y="1"/>
                      <a:pt x="2" y="0"/>
                      <a:pt x="3" y="0"/>
                    </a:cubicBezTo>
                    <a:cubicBezTo>
                      <a:pt x="8" y="1"/>
                      <a:pt x="8" y="1"/>
                      <a:pt x="8" y="1"/>
                    </a:cubicBezTo>
                    <a:lnTo>
                      <a:pt x="7"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5" name="Freeform 227"/>
              <p:cNvSpPr/>
              <p:nvPr/>
            </p:nvSpPr>
            <p:spPr bwMode="auto">
              <a:xfrm>
                <a:off x="4582" y="2317"/>
                <a:ext cx="13" cy="14"/>
              </a:xfrm>
              <a:custGeom>
                <a:avLst/>
                <a:gdLst>
                  <a:gd name="T0" fmla="*/ 11 w 13"/>
                  <a:gd name="T1" fmla="*/ 14 h 14"/>
                  <a:gd name="T2" fmla="*/ 0 w 13"/>
                  <a:gd name="T3" fmla="*/ 11 h 14"/>
                  <a:gd name="T4" fmla="*/ 1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1"/>
                    </a:lnTo>
                    <a:lnTo>
                      <a:pt x="1" y="0"/>
                    </a:lnTo>
                    <a:lnTo>
                      <a:pt x="13" y="3"/>
                    </a:lnTo>
                    <a:lnTo>
                      <a:pt x="11"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6" name="Freeform 228"/>
              <p:cNvSpPr/>
              <p:nvPr/>
            </p:nvSpPr>
            <p:spPr bwMode="auto">
              <a:xfrm>
                <a:off x="4595" y="2320"/>
                <a:ext cx="14" cy="13"/>
              </a:xfrm>
              <a:custGeom>
                <a:avLst/>
                <a:gdLst>
                  <a:gd name="T0" fmla="*/ 12 w 14"/>
                  <a:gd name="T1" fmla="*/ 13 h 13"/>
                  <a:gd name="T2" fmla="*/ 0 w 14"/>
                  <a:gd name="T3" fmla="*/ 11 h 13"/>
                  <a:gd name="T4" fmla="*/ 3 w 14"/>
                  <a:gd name="T5" fmla="*/ 0 h 13"/>
                  <a:gd name="T6" fmla="*/ 14 w 14"/>
                  <a:gd name="T7" fmla="*/ 2 h 13"/>
                  <a:gd name="T8" fmla="*/ 12 w 14"/>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3">
                    <a:moveTo>
                      <a:pt x="12" y="13"/>
                    </a:moveTo>
                    <a:lnTo>
                      <a:pt x="0" y="11"/>
                    </a:lnTo>
                    <a:lnTo>
                      <a:pt x="3" y="0"/>
                    </a:lnTo>
                    <a:lnTo>
                      <a:pt x="14" y="2"/>
                    </a:lnTo>
                    <a:lnTo>
                      <a:pt x="12"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7" name="Freeform 229"/>
              <p:cNvSpPr/>
              <p:nvPr/>
            </p:nvSpPr>
            <p:spPr bwMode="auto">
              <a:xfrm>
                <a:off x="4565" y="2328"/>
                <a:ext cx="15" cy="13"/>
              </a:xfrm>
              <a:custGeom>
                <a:avLst/>
                <a:gdLst>
                  <a:gd name="T0" fmla="*/ 12 w 15"/>
                  <a:gd name="T1" fmla="*/ 13 h 13"/>
                  <a:gd name="T2" fmla="*/ 0 w 15"/>
                  <a:gd name="T3" fmla="*/ 11 h 13"/>
                  <a:gd name="T4" fmla="*/ 2 w 15"/>
                  <a:gd name="T5" fmla="*/ 0 h 13"/>
                  <a:gd name="T6" fmla="*/ 15 w 15"/>
                  <a:gd name="T7" fmla="*/ 2 h 13"/>
                  <a:gd name="T8" fmla="*/ 12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2" y="13"/>
                    </a:moveTo>
                    <a:lnTo>
                      <a:pt x="0" y="11"/>
                    </a:lnTo>
                    <a:lnTo>
                      <a:pt x="2" y="0"/>
                    </a:lnTo>
                    <a:lnTo>
                      <a:pt x="15" y="2"/>
                    </a:lnTo>
                    <a:lnTo>
                      <a:pt x="12"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8" name="Freeform 230"/>
              <p:cNvSpPr/>
              <p:nvPr/>
            </p:nvSpPr>
            <p:spPr bwMode="auto">
              <a:xfrm>
                <a:off x="4578" y="2330"/>
                <a:ext cx="15" cy="14"/>
              </a:xfrm>
              <a:custGeom>
                <a:avLst/>
                <a:gdLst>
                  <a:gd name="T0" fmla="*/ 13 w 15"/>
                  <a:gd name="T1" fmla="*/ 14 h 14"/>
                  <a:gd name="T2" fmla="*/ 0 w 15"/>
                  <a:gd name="T3" fmla="*/ 11 h 14"/>
                  <a:gd name="T4" fmla="*/ 4 w 15"/>
                  <a:gd name="T5" fmla="*/ 0 h 14"/>
                  <a:gd name="T6" fmla="*/ 15 w 15"/>
                  <a:gd name="T7" fmla="*/ 3 h 14"/>
                  <a:gd name="T8" fmla="*/ 13 w 15"/>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4">
                    <a:moveTo>
                      <a:pt x="13" y="14"/>
                    </a:moveTo>
                    <a:lnTo>
                      <a:pt x="0" y="11"/>
                    </a:lnTo>
                    <a:lnTo>
                      <a:pt x="4" y="0"/>
                    </a:lnTo>
                    <a:lnTo>
                      <a:pt x="15" y="3"/>
                    </a:lnTo>
                    <a:lnTo>
                      <a:pt x="13"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39" name="Freeform 231"/>
              <p:cNvSpPr/>
              <p:nvPr/>
            </p:nvSpPr>
            <p:spPr bwMode="auto">
              <a:xfrm>
                <a:off x="4593" y="2333"/>
                <a:ext cx="13" cy="13"/>
              </a:xfrm>
              <a:custGeom>
                <a:avLst/>
                <a:gdLst>
                  <a:gd name="T0" fmla="*/ 11 w 13"/>
                  <a:gd name="T1" fmla="*/ 13 h 13"/>
                  <a:gd name="T2" fmla="*/ 0 w 13"/>
                  <a:gd name="T3" fmla="*/ 11 h 13"/>
                  <a:gd name="T4" fmla="*/ 2 w 13"/>
                  <a:gd name="T5" fmla="*/ 0 h 13"/>
                  <a:gd name="T6" fmla="*/ 13 w 13"/>
                  <a:gd name="T7" fmla="*/ 2 h 13"/>
                  <a:gd name="T8" fmla="*/ 11 w 13"/>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3">
                    <a:moveTo>
                      <a:pt x="11" y="13"/>
                    </a:moveTo>
                    <a:lnTo>
                      <a:pt x="0" y="11"/>
                    </a:lnTo>
                    <a:lnTo>
                      <a:pt x="2" y="0"/>
                    </a:lnTo>
                    <a:lnTo>
                      <a:pt x="13" y="2"/>
                    </a:lnTo>
                    <a:lnTo>
                      <a:pt x="11"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0" name="Freeform 232"/>
              <p:cNvSpPr/>
              <p:nvPr/>
            </p:nvSpPr>
            <p:spPr bwMode="auto">
              <a:xfrm>
                <a:off x="4609" y="2322"/>
                <a:ext cx="13" cy="14"/>
              </a:xfrm>
              <a:custGeom>
                <a:avLst/>
                <a:gdLst>
                  <a:gd name="T0" fmla="*/ 11 w 13"/>
                  <a:gd name="T1" fmla="*/ 14 h 14"/>
                  <a:gd name="T2" fmla="*/ 0 w 13"/>
                  <a:gd name="T3" fmla="*/ 13 h 14"/>
                  <a:gd name="T4" fmla="*/ 2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3"/>
                    </a:lnTo>
                    <a:lnTo>
                      <a:pt x="2" y="0"/>
                    </a:lnTo>
                    <a:lnTo>
                      <a:pt x="13" y="3"/>
                    </a:lnTo>
                    <a:lnTo>
                      <a:pt x="11"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1" name="Freeform 233"/>
              <p:cNvSpPr/>
              <p:nvPr/>
            </p:nvSpPr>
            <p:spPr bwMode="auto">
              <a:xfrm>
                <a:off x="4622" y="2325"/>
                <a:ext cx="15" cy="13"/>
              </a:xfrm>
              <a:custGeom>
                <a:avLst/>
                <a:gdLst>
                  <a:gd name="T0" fmla="*/ 13 w 15"/>
                  <a:gd name="T1" fmla="*/ 13 h 13"/>
                  <a:gd name="T2" fmla="*/ 0 w 15"/>
                  <a:gd name="T3" fmla="*/ 11 h 13"/>
                  <a:gd name="T4" fmla="*/ 3 w 15"/>
                  <a:gd name="T5" fmla="*/ 0 h 13"/>
                  <a:gd name="T6" fmla="*/ 15 w 15"/>
                  <a:gd name="T7" fmla="*/ 2 h 13"/>
                  <a:gd name="T8" fmla="*/ 13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3" y="13"/>
                    </a:moveTo>
                    <a:lnTo>
                      <a:pt x="0" y="11"/>
                    </a:lnTo>
                    <a:lnTo>
                      <a:pt x="3" y="0"/>
                    </a:lnTo>
                    <a:lnTo>
                      <a:pt x="15" y="2"/>
                    </a:lnTo>
                    <a:lnTo>
                      <a:pt x="1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2" name="Freeform 234"/>
              <p:cNvSpPr/>
              <p:nvPr/>
            </p:nvSpPr>
            <p:spPr bwMode="auto">
              <a:xfrm>
                <a:off x="4637" y="2328"/>
                <a:ext cx="13" cy="13"/>
              </a:xfrm>
              <a:custGeom>
                <a:avLst/>
                <a:gdLst>
                  <a:gd name="T0" fmla="*/ 11 w 8"/>
                  <a:gd name="T1" fmla="*/ 13 h 8"/>
                  <a:gd name="T2" fmla="*/ 0 w 8"/>
                  <a:gd name="T3" fmla="*/ 11 h 8"/>
                  <a:gd name="T4" fmla="*/ 2 w 8"/>
                  <a:gd name="T5" fmla="*/ 0 h 8"/>
                  <a:gd name="T6" fmla="*/ 10 w 8"/>
                  <a:gd name="T7" fmla="*/ 0 h 8"/>
                  <a:gd name="T8" fmla="*/ 13 w 8"/>
                  <a:gd name="T9" fmla="*/ 5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0" y="7"/>
                      <a:pt x="0" y="7"/>
                      <a:pt x="0" y="7"/>
                    </a:cubicBezTo>
                    <a:cubicBezTo>
                      <a:pt x="1" y="0"/>
                      <a:pt x="1" y="0"/>
                      <a:pt x="1" y="0"/>
                    </a:cubicBezTo>
                    <a:cubicBezTo>
                      <a:pt x="6" y="0"/>
                      <a:pt x="6" y="0"/>
                      <a:pt x="6" y="0"/>
                    </a:cubicBezTo>
                    <a:cubicBezTo>
                      <a:pt x="7" y="1"/>
                      <a:pt x="8" y="2"/>
                      <a:pt x="8" y="3"/>
                    </a:cubicBezTo>
                    <a:lnTo>
                      <a:pt x="7"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3" name="Freeform 235"/>
              <p:cNvSpPr/>
              <p:nvPr/>
            </p:nvSpPr>
            <p:spPr bwMode="auto">
              <a:xfrm>
                <a:off x="4606" y="2335"/>
                <a:ext cx="14" cy="14"/>
              </a:xfrm>
              <a:custGeom>
                <a:avLst/>
                <a:gdLst>
                  <a:gd name="T0" fmla="*/ 13 w 14"/>
                  <a:gd name="T1" fmla="*/ 14 h 14"/>
                  <a:gd name="T2" fmla="*/ 0 w 14"/>
                  <a:gd name="T3" fmla="*/ 13 h 14"/>
                  <a:gd name="T4" fmla="*/ 3 w 14"/>
                  <a:gd name="T5" fmla="*/ 0 h 14"/>
                  <a:gd name="T6" fmla="*/ 14 w 14"/>
                  <a:gd name="T7" fmla="*/ 3 h 14"/>
                  <a:gd name="T8" fmla="*/ 13 w 14"/>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4">
                    <a:moveTo>
                      <a:pt x="13" y="14"/>
                    </a:moveTo>
                    <a:lnTo>
                      <a:pt x="0" y="13"/>
                    </a:lnTo>
                    <a:lnTo>
                      <a:pt x="3" y="0"/>
                    </a:lnTo>
                    <a:lnTo>
                      <a:pt x="14" y="3"/>
                    </a:lnTo>
                    <a:lnTo>
                      <a:pt x="13"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4" name="Freeform 236"/>
              <p:cNvSpPr/>
              <p:nvPr/>
            </p:nvSpPr>
            <p:spPr bwMode="auto">
              <a:xfrm>
                <a:off x="4620" y="2338"/>
                <a:ext cx="13" cy="14"/>
              </a:xfrm>
              <a:custGeom>
                <a:avLst/>
                <a:gdLst>
                  <a:gd name="T0" fmla="*/ 12 w 13"/>
                  <a:gd name="T1" fmla="*/ 14 h 14"/>
                  <a:gd name="T2" fmla="*/ 0 w 13"/>
                  <a:gd name="T3" fmla="*/ 11 h 14"/>
                  <a:gd name="T4" fmla="*/ 2 w 13"/>
                  <a:gd name="T5" fmla="*/ 0 h 14"/>
                  <a:gd name="T6" fmla="*/ 13 w 13"/>
                  <a:gd name="T7" fmla="*/ 1 h 14"/>
                  <a:gd name="T8" fmla="*/ 12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2" y="14"/>
                    </a:moveTo>
                    <a:lnTo>
                      <a:pt x="0" y="11"/>
                    </a:lnTo>
                    <a:lnTo>
                      <a:pt x="2" y="0"/>
                    </a:lnTo>
                    <a:lnTo>
                      <a:pt x="13" y="1"/>
                    </a:lnTo>
                    <a:lnTo>
                      <a:pt x="12"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5" name="Freeform 237"/>
              <p:cNvSpPr/>
              <p:nvPr/>
            </p:nvSpPr>
            <p:spPr bwMode="auto">
              <a:xfrm>
                <a:off x="4633" y="2341"/>
                <a:ext cx="15" cy="13"/>
              </a:xfrm>
              <a:custGeom>
                <a:avLst/>
                <a:gdLst>
                  <a:gd name="T0" fmla="*/ 12 w 15"/>
                  <a:gd name="T1" fmla="*/ 13 h 13"/>
                  <a:gd name="T2" fmla="*/ 0 w 15"/>
                  <a:gd name="T3" fmla="*/ 11 h 13"/>
                  <a:gd name="T4" fmla="*/ 4 w 15"/>
                  <a:gd name="T5" fmla="*/ 0 h 13"/>
                  <a:gd name="T6" fmla="*/ 15 w 15"/>
                  <a:gd name="T7" fmla="*/ 2 h 13"/>
                  <a:gd name="T8" fmla="*/ 12 w 15"/>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3">
                    <a:moveTo>
                      <a:pt x="12" y="13"/>
                    </a:moveTo>
                    <a:lnTo>
                      <a:pt x="0" y="11"/>
                    </a:lnTo>
                    <a:lnTo>
                      <a:pt x="4" y="0"/>
                    </a:lnTo>
                    <a:lnTo>
                      <a:pt x="15" y="2"/>
                    </a:lnTo>
                    <a:lnTo>
                      <a:pt x="12"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6" name="Freeform 238"/>
              <p:cNvSpPr/>
              <p:nvPr/>
            </p:nvSpPr>
            <p:spPr bwMode="auto">
              <a:xfrm>
                <a:off x="4564" y="2341"/>
                <a:ext cx="13" cy="13"/>
              </a:xfrm>
              <a:custGeom>
                <a:avLst/>
                <a:gdLst>
                  <a:gd name="T0" fmla="*/ 11 w 8"/>
                  <a:gd name="T1" fmla="*/ 13 h 8"/>
                  <a:gd name="T2" fmla="*/ 3 w 8"/>
                  <a:gd name="T3" fmla="*/ 11 h 8"/>
                  <a:gd name="T4" fmla="*/ 0 w 8"/>
                  <a:gd name="T5" fmla="*/ 8 h 8"/>
                  <a:gd name="T6" fmla="*/ 2 w 8"/>
                  <a:gd name="T7" fmla="*/ 0 h 8"/>
                  <a:gd name="T8" fmla="*/ 13 w 8"/>
                  <a:gd name="T9" fmla="*/ 2 h 8"/>
                  <a:gd name="T10" fmla="*/ 11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7" y="8"/>
                    </a:moveTo>
                    <a:cubicBezTo>
                      <a:pt x="2" y="7"/>
                      <a:pt x="2" y="7"/>
                      <a:pt x="2" y="7"/>
                    </a:cubicBezTo>
                    <a:cubicBezTo>
                      <a:pt x="0" y="7"/>
                      <a:pt x="0" y="6"/>
                      <a:pt x="0" y="5"/>
                    </a:cubicBezTo>
                    <a:cubicBezTo>
                      <a:pt x="1" y="0"/>
                      <a:pt x="1" y="0"/>
                      <a:pt x="1" y="0"/>
                    </a:cubicBezTo>
                    <a:cubicBezTo>
                      <a:pt x="8" y="1"/>
                      <a:pt x="8" y="1"/>
                      <a:pt x="8" y="1"/>
                    </a:cubicBezTo>
                    <a:lnTo>
                      <a:pt x="7"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7" name="Freeform 239"/>
              <p:cNvSpPr/>
              <p:nvPr/>
            </p:nvSpPr>
            <p:spPr bwMode="auto">
              <a:xfrm>
                <a:off x="4577" y="2343"/>
                <a:ext cx="13" cy="14"/>
              </a:xfrm>
              <a:custGeom>
                <a:avLst/>
                <a:gdLst>
                  <a:gd name="T0" fmla="*/ 11 w 13"/>
                  <a:gd name="T1" fmla="*/ 14 h 14"/>
                  <a:gd name="T2" fmla="*/ 0 w 13"/>
                  <a:gd name="T3" fmla="*/ 13 h 14"/>
                  <a:gd name="T4" fmla="*/ 1 w 13"/>
                  <a:gd name="T5" fmla="*/ 0 h 14"/>
                  <a:gd name="T6" fmla="*/ 13 w 13"/>
                  <a:gd name="T7" fmla="*/ 3 h 14"/>
                  <a:gd name="T8" fmla="*/ 11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1" y="14"/>
                    </a:moveTo>
                    <a:lnTo>
                      <a:pt x="0" y="13"/>
                    </a:lnTo>
                    <a:lnTo>
                      <a:pt x="1" y="0"/>
                    </a:lnTo>
                    <a:lnTo>
                      <a:pt x="13" y="3"/>
                    </a:lnTo>
                    <a:lnTo>
                      <a:pt x="11"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8" name="Freeform 240"/>
              <p:cNvSpPr/>
              <p:nvPr/>
            </p:nvSpPr>
            <p:spPr bwMode="auto">
              <a:xfrm>
                <a:off x="4590" y="2346"/>
                <a:ext cx="14" cy="13"/>
              </a:xfrm>
              <a:custGeom>
                <a:avLst/>
                <a:gdLst>
                  <a:gd name="T0" fmla="*/ 13 w 14"/>
                  <a:gd name="T1" fmla="*/ 13 h 13"/>
                  <a:gd name="T2" fmla="*/ 0 w 14"/>
                  <a:gd name="T3" fmla="*/ 11 h 13"/>
                  <a:gd name="T4" fmla="*/ 3 w 14"/>
                  <a:gd name="T5" fmla="*/ 0 h 13"/>
                  <a:gd name="T6" fmla="*/ 14 w 14"/>
                  <a:gd name="T7" fmla="*/ 2 h 13"/>
                  <a:gd name="T8" fmla="*/ 13 w 14"/>
                  <a:gd name="T9" fmla="*/ 13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3">
                    <a:moveTo>
                      <a:pt x="13" y="13"/>
                    </a:moveTo>
                    <a:lnTo>
                      <a:pt x="0" y="11"/>
                    </a:lnTo>
                    <a:lnTo>
                      <a:pt x="3" y="0"/>
                    </a:lnTo>
                    <a:lnTo>
                      <a:pt x="14" y="2"/>
                    </a:lnTo>
                    <a:lnTo>
                      <a:pt x="1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49" name="Freeform 241"/>
              <p:cNvSpPr/>
              <p:nvPr/>
            </p:nvSpPr>
            <p:spPr bwMode="auto">
              <a:xfrm>
                <a:off x="4604" y="2348"/>
                <a:ext cx="13" cy="14"/>
              </a:xfrm>
              <a:custGeom>
                <a:avLst/>
                <a:gdLst>
                  <a:gd name="T0" fmla="*/ 12 w 13"/>
                  <a:gd name="T1" fmla="*/ 14 h 14"/>
                  <a:gd name="T2" fmla="*/ 0 w 13"/>
                  <a:gd name="T3" fmla="*/ 13 h 14"/>
                  <a:gd name="T4" fmla="*/ 2 w 13"/>
                  <a:gd name="T5" fmla="*/ 0 h 14"/>
                  <a:gd name="T6" fmla="*/ 13 w 13"/>
                  <a:gd name="T7" fmla="*/ 3 h 14"/>
                  <a:gd name="T8" fmla="*/ 12 w 13"/>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4">
                    <a:moveTo>
                      <a:pt x="12" y="14"/>
                    </a:moveTo>
                    <a:lnTo>
                      <a:pt x="0" y="13"/>
                    </a:lnTo>
                    <a:lnTo>
                      <a:pt x="2" y="0"/>
                    </a:lnTo>
                    <a:lnTo>
                      <a:pt x="13" y="3"/>
                    </a:lnTo>
                    <a:lnTo>
                      <a:pt x="12"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0" name="Freeform 242"/>
              <p:cNvSpPr/>
              <p:nvPr/>
            </p:nvSpPr>
            <p:spPr bwMode="auto">
              <a:xfrm>
                <a:off x="4617" y="2351"/>
                <a:ext cx="15" cy="14"/>
              </a:xfrm>
              <a:custGeom>
                <a:avLst/>
                <a:gdLst>
                  <a:gd name="T0" fmla="*/ 13 w 15"/>
                  <a:gd name="T1" fmla="*/ 14 h 14"/>
                  <a:gd name="T2" fmla="*/ 0 w 15"/>
                  <a:gd name="T3" fmla="*/ 11 h 14"/>
                  <a:gd name="T4" fmla="*/ 3 w 15"/>
                  <a:gd name="T5" fmla="*/ 0 h 14"/>
                  <a:gd name="T6" fmla="*/ 15 w 15"/>
                  <a:gd name="T7" fmla="*/ 1 h 14"/>
                  <a:gd name="T8" fmla="*/ 13 w 15"/>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4">
                    <a:moveTo>
                      <a:pt x="13" y="14"/>
                    </a:moveTo>
                    <a:lnTo>
                      <a:pt x="0" y="11"/>
                    </a:lnTo>
                    <a:lnTo>
                      <a:pt x="3" y="0"/>
                    </a:lnTo>
                    <a:lnTo>
                      <a:pt x="15" y="1"/>
                    </a:lnTo>
                    <a:lnTo>
                      <a:pt x="13" y="14"/>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1" name="Freeform 243"/>
              <p:cNvSpPr/>
              <p:nvPr/>
            </p:nvSpPr>
            <p:spPr bwMode="auto">
              <a:xfrm>
                <a:off x="4632" y="2354"/>
                <a:ext cx="13" cy="13"/>
              </a:xfrm>
              <a:custGeom>
                <a:avLst/>
                <a:gdLst>
                  <a:gd name="T0" fmla="*/ 8 w 8"/>
                  <a:gd name="T1" fmla="*/ 13 h 8"/>
                  <a:gd name="T2" fmla="*/ 0 w 8"/>
                  <a:gd name="T3" fmla="*/ 11 h 8"/>
                  <a:gd name="T4" fmla="*/ 2 w 8"/>
                  <a:gd name="T5" fmla="*/ 0 h 8"/>
                  <a:gd name="T6" fmla="*/ 13 w 8"/>
                  <a:gd name="T7" fmla="*/ 2 h 8"/>
                  <a:gd name="T8" fmla="*/ 11 w 8"/>
                  <a:gd name="T9" fmla="*/ 10 h 8"/>
                  <a:gd name="T10" fmla="*/ 8 w 8"/>
                  <a:gd name="T11" fmla="*/ 13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8">
                    <a:moveTo>
                      <a:pt x="5" y="8"/>
                    </a:moveTo>
                    <a:cubicBezTo>
                      <a:pt x="0" y="7"/>
                      <a:pt x="0" y="7"/>
                      <a:pt x="0" y="7"/>
                    </a:cubicBezTo>
                    <a:cubicBezTo>
                      <a:pt x="1" y="0"/>
                      <a:pt x="1" y="0"/>
                      <a:pt x="1" y="0"/>
                    </a:cubicBezTo>
                    <a:cubicBezTo>
                      <a:pt x="8" y="1"/>
                      <a:pt x="8" y="1"/>
                      <a:pt x="8" y="1"/>
                    </a:cubicBezTo>
                    <a:cubicBezTo>
                      <a:pt x="7" y="6"/>
                      <a:pt x="7" y="6"/>
                      <a:pt x="7" y="6"/>
                    </a:cubicBezTo>
                    <a:cubicBezTo>
                      <a:pt x="7" y="7"/>
                      <a:pt x="6" y="8"/>
                      <a:pt x="5" y="8"/>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2" name="Freeform 244"/>
              <p:cNvSpPr/>
              <p:nvPr/>
            </p:nvSpPr>
            <p:spPr bwMode="auto">
              <a:xfrm>
                <a:off x="4512" y="2302"/>
                <a:ext cx="52" cy="52"/>
              </a:xfrm>
              <a:custGeom>
                <a:avLst/>
                <a:gdLst>
                  <a:gd name="T0" fmla="*/ 50 w 32"/>
                  <a:gd name="T1" fmla="*/ 31 h 32"/>
                  <a:gd name="T2" fmla="*/ 21 w 32"/>
                  <a:gd name="T3" fmla="*/ 50 h 32"/>
                  <a:gd name="T4" fmla="*/ 2 w 32"/>
                  <a:gd name="T5" fmla="*/ 21 h 32"/>
                  <a:gd name="T6" fmla="*/ 31 w 32"/>
                  <a:gd name="T7" fmla="*/ 2 h 32"/>
                  <a:gd name="T8" fmla="*/ 50 w 32"/>
                  <a:gd name="T9" fmla="*/ 31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2">
                    <a:moveTo>
                      <a:pt x="31" y="19"/>
                    </a:moveTo>
                    <a:cubicBezTo>
                      <a:pt x="29" y="27"/>
                      <a:pt x="21" y="32"/>
                      <a:pt x="13" y="31"/>
                    </a:cubicBezTo>
                    <a:cubicBezTo>
                      <a:pt x="5" y="29"/>
                      <a:pt x="0" y="21"/>
                      <a:pt x="1" y="13"/>
                    </a:cubicBezTo>
                    <a:cubicBezTo>
                      <a:pt x="3" y="5"/>
                      <a:pt x="11" y="0"/>
                      <a:pt x="19" y="1"/>
                    </a:cubicBezTo>
                    <a:cubicBezTo>
                      <a:pt x="27" y="3"/>
                      <a:pt x="32" y="11"/>
                      <a:pt x="31" y="19"/>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3" name="Freeform 245"/>
              <p:cNvSpPr/>
              <p:nvPr/>
            </p:nvSpPr>
            <p:spPr bwMode="auto">
              <a:xfrm>
                <a:off x="4533" y="2304"/>
                <a:ext cx="31" cy="50"/>
              </a:xfrm>
              <a:custGeom>
                <a:avLst/>
                <a:gdLst>
                  <a:gd name="T0" fmla="*/ 10 w 19"/>
                  <a:gd name="T1" fmla="*/ 0 h 31"/>
                  <a:gd name="T2" fmla="*/ 10 w 19"/>
                  <a:gd name="T3" fmla="*/ 0 h 31"/>
                  <a:gd name="T4" fmla="*/ 0 w 19"/>
                  <a:gd name="T5" fmla="*/ 48 h 31"/>
                  <a:gd name="T6" fmla="*/ 0 w 19"/>
                  <a:gd name="T7" fmla="*/ 48 h 31"/>
                  <a:gd name="T8" fmla="*/ 29 w 19"/>
                  <a:gd name="T9" fmla="*/ 29 h 31"/>
                  <a:gd name="T10" fmla="*/ 10 w 19"/>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31">
                    <a:moveTo>
                      <a:pt x="6" y="0"/>
                    </a:moveTo>
                    <a:cubicBezTo>
                      <a:pt x="6" y="0"/>
                      <a:pt x="6" y="0"/>
                      <a:pt x="6" y="0"/>
                    </a:cubicBezTo>
                    <a:cubicBezTo>
                      <a:pt x="0" y="30"/>
                      <a:pt x="0" y="30"/>
                      <a:pt x="0" y="30"/>
                    </a:cubicBezTo>
                    <a:cubicBezTo>
                      <a:pt x="0" y="30"/>
                      <a:pt x="0" y="30"/>
                      <a:pt x="0" y="30"/>
                    </a:cubicBezTo>
                    <a:cubicBezTo>
                      <a:pt x="8" y="31"/>
                      <a:pt x="16" y="26"/>
                      <a:pt x="18" y="18"/>
                    </a:cubicBezTo>
                    <a:cubicBezTo>
                      <a:pt x="19" y="10"/>
                      <a:pt x="14" y="2"/>
                      <a:pt x="6" y="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4" name="Freeform 246"/>
              <p:cNvSpPr/>
              <p:nvPr/>
            </p:nvSpPr>
            <p:spPr bwMode="auto">
              <a:xfrm>
                <a:off x="3533" y="2730"/>
                <a:ext cx="127" cy="123"/>
              </a:xfrm>
              <a:custGeom>
                <a:avLst/>
                <a:gdLst>
                  <a:gd name="T0" fmla="*/ 36 w 78"/>
                  <a:gd name="T1" fmla="*/ 121 h 76"/>
                  <a:gd name="T2" fmla="*/ 2 w 78"/>
                  <a:gd name="T3" fmla="*/ 83 h 76"/>
                  <a:gd name="T4" fmla="*/ 2 w 78"/>
                  <a:gd name="T5" fmla="*/ 76 h 76"/>
                  <a:gd name="T6" fmla="*/ 85 w 78"/>
                  <a:gd name="T7" fmla="*/ 2 h 76"/>
                  <a:gd name="T8" fmla="*/ 91 w 78"/>
                  <a:gd name="T9" fmla="*/ 2 h 76"/>
                  <a:gd name="T10" fmla="*/ 125 w 78"/>
                  <a:gd name="T11" fmla="*/ 39 h 76"/>
                  <a:gd name="T12" fmla="*/ 125 w 78"/>
                  <a:gd name="T13" fmla="*/ 47 h 76"/>
                  <a:gd name="T14" fmla="*/ 44 w 78"/>
                  <a:gd name="T15" fmla="*/ 121 h 76"/>
                  <a:gd name="T16" fmla="*/ 36 w 78"/>
                  <a:gd name="T17" fmla="*/ 12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76">
                    <a:moveTo>
                      <a:pt x="22" y="75"/>
                    </a:moveTo>
                    <a:cubicBezTo>
                      <a:pt x="1" y="51"/>
                      <a:pt x="1" y="51"/>
                      <a:pt x="1" y="51"/>
                    </a:cubicBezTo>
                    <a:cubicBezTo>
                      <a:pt x="0" y="50"/>
                      <a:pt x="0" y="48"/>
                      <a:pt x="1" y="47"/>
                    </a:cubicBezTo>
                    <a:cubicBezTo>
                      <a:pt x="52" y="1"/>
                      <a:pt x="52" y="1"/>
                      <a:pt x="52" y="1"/>
                    </a:cubicBezTo>
                    <a:cubicBezTo>
                      <a:pt x="53" y="0"/>
                      <a:pt x="55" y="0"/>
                      <a:pt x="56" y="1"/>
                    </a:cubicBezTo>
                    <a:cubicBezTo>
                      <a:pt x="77" y="24"/>
                      <a:pt x="77" y="24"/>
                      <a:pt x="77" y="24"/>
                    </a:cubicBezTo>
                    <a:cubicBezTo>
                      <a:pt x="78" y="26"/>
                      <a:pt x="78" y="28"/>
                      <a:pt x="77" y="29"/>
                    </a:cubicBezTo>
                    <a:cubicBezTo>
                      <a:pt x="27" y="75"/>
                      <a:pt x="27" y="75"/>
                      <a:pt x="27" y="75"/>
                    </a:cubicBezTo>
                    <a:cubicBezTo>
                      <a:pt x="25" y="76"/>
                      <a:pt x="23" y="76"/>
                      <a:pt x="22" y="75"/>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5" name="Freeform 247"/>
              <p:cNvSpPr/>
              <p:nvPr/>
            </p:nvSpPr>
            <p:spPr bwMode="auto">
              <a:xfrm>
                <a:off x="3538" y="2798"/>
                <a:ext cx="21" cy="24"/>
              </a:xfrm>
              <a:custGeom>
                <a:avLst/>
                <a:gdLst>
                  <a:gd name="T0" fmla="*/ 21 w 13"/>
                  <a:gd name="T1" fmla="*/ 13 h 15"/>
                  <a:gd name="T2" fmla="*/ 10 w 13"/>
                  <a:gd name="T3" fmla="*/ 24 h 15"/>
                  <a:gd name="T4" fmla="*/ 2 w 13"/>
                  <a:gd name="T5" fmla="*/ 16 h 15"/>
                  <a:gd name="T6" fmla="*/ 2 w 13"/>
                  <a:gd name="T7" fmla="*/ 8 h 15"/>
                  <a:gd name="T8" fmla="*/ 11 w 13"/>
                  <a:gd name="T9" fmla="*/ 0 h 15"/>
                  <a:gd name="T10" fmla="*/ 21 w 13"/>
                  <a:gd name="T11" fmla="*/ 1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5">
                    <a:moveTo>
                      <a:pt x="13" y="8"/>
                    </a:moveTo>
                    <a:cubicBezTo>
                      <a:pt x="6" y="15"/>
                      <a:pt x="6" y="15"/>
                      <a:pt x="6" y="15"/>
                    </a:cubicBezTo>
                    <a:cubicBezTo>
                      <a:pt x="1" y="10"/>
                      <a:pt x="1" y="10"/>
                      <a:pt x="1" y="10"/>
                    </a:cubicBezTo>
                    <a:cubicBezTo>
                      <a:pt x="0" y="8"/>
                      <a:pt x="0" y="7"/>
                      <a:pt x="1" y="5"/>
                    </a:cubicBezTo>
                    <a:cubicBezTo>
                      <a:pt x="7" y="0"/>
                      <a:pt x="7" y="0"/>
                      <a:pt x="7" y="0"/>
                    </a:cubicBezTo>
                    <a:lnTo>
                      <a:pt x="13"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6" name="Freeform 248"/>
              <p:cNvSpPr/>
              <p:nvPr/>
            </p:nvSpPr>
            <p:spPr bwMode="auto">
              <a:xfrm>
                <a:off x="3551" y="2785"/>
                <a:ext cx="23" cy="24"/>
              </a:xfrm>
              <a:custGeom>
                <a:avLst/>
                <a:gdLst>
                  <a:gd name="T0" fmla="*/ 23 w 23"/>
                  <a:gd name="T1" fmla="*/ 13 h 24"/>
                  <a:gd name="T2" fmla="*/ 11 w 23"/>
                  <a:gd name="T3" fmla="*/ 24 h 24"/>
                  <a:gd name="T4" fmla="*/ 0 w 23"/>
                  <a:gd name="T5" fmla="*/ 11 h 24"/>
                  <a:gd name="T6" fmla="*/ 11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1" y="24"/>
                    </a:lnTo>
                    <a:lnTo>
                      <a:pt x="0" y="11"/>
                    </a:lnTo>
                    <a:lnTo>
                      <a:pt x="11" y="0"/>
                    </a:lnTo>
                    <a:lnTo>
                      <a:pt x="2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7" name="Freeform 249"/>
              <p:cNvSpPr/>
              <p:nvPr/>
            </p:nvSpPr>
            <p:spPr bwMode="auto">
              <a:xfrm>
                <a:off x="3566" y="2772"/>
                <a:ext cx="22" cy="24"/>
              </a:xfrm>
              <a:custGeom>
                <a:avLst/>
                <a:gdLst>
                  <a:gd name="T0" fmla="*/ 22 w 22"/>
                  <a:gd name="T1" fmla="*/ 13 h 24"/>
                  <a:gd name="T2" fmla="*/ 11 w 22"/>
                  <a:gd name="T3" fmla="*/ 24 h 24"/>
                  <a:gd name="T4" fmla="*/ 0 w 22"/>
                  <a:gd name="T5" fmla="*/ 11 h 24"/>
                  <a:gd name="T6" fmla="*/ 11 w 22"/>
                  <a:gd name="T7" fmla="*/ 0 h 24"/>
                  <a:gd name="T8" fmla="*/ 22 w 22"/>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4">
                    <a:moveTo>
                      <a:pt x="22" y="13"/>
                    </a:moveTo>
                    <a:lnTo>
                      <a:pt x="11" y="24"/>
                    </a:lnTo>
                    <a:lnTo>
                      <a:pt x="0" y="11"/>
                    </a:lnTo>
                    <a:lnTo>
                      <a:pt x="11" y="0"/>
                    </a:lnTo>
                    <a:lnTo>
                      <a:pt x="2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8" name="Freeform 250"/>
              <p:cNvSpPr/>
              <p:nvPr/>
            </p:nvSpPr>
            <p:spPr bwMode="auto">
              <a:xfrm>
                <a:off x="3550" y="2812"/>
                <a:ext cx="22" cy="23"/>
              </a:xfrm>
              <a:custGeom>
                <a:avLst/>
                <a:gdLst>
                  <a:gd name="T0" fmla="*/ 22 w 22"/>
                  <a:gd name="T1" fmla="*/ 13 h 23"/>
                  <a:gd name="T2" fmla="*/ 11 w 22"/>
                  <a:gd name="T3" fmla="*/ 23 h 23"/>
                  <a:gd name="T4" fmla="*/ 0 w 22"/>
                  <a:gd name="T5" fmla="*/ 12 h 23"/>
                  <a:gd name="T6" fmla="*/ 11 w 22"/>
                  <a:gd name="T7" fmla="*/ 0 h 23"/>
                  <a:gd name="T8" fmla="*/ 22 w 22"/>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3">
                    <a:moveTo>
                      <a:pt x="22" y="13"/>
                    </a:moveTo>
                    <a:lnTo>
                      <a:pt x="11" y="23"/>
                    </a:lnTo>
                    <a:lnTo>
                      <a:pt x="0" y="12"/>
                    </a:lnTo>
                    <a:lnTo>
                      <a:pt x="11" y="0"/>
                    </a:lnTo>
                    <a:lnTo>
                      <a:pt x="22"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59" name="Freeform 251"/>
              <p:cNvSpPr/>
              <p:nvPr/>
            </p:nvSpPr>
            <p:spPr bwMode="auto">
              <a:xfrm>
                <a:off x="3564" y="2799"/>
                <a:ext cx="23" cy="23"/>
              </a:xfrm>
              <a:custGeom>
                <a:avLst/>
                <a:gdLst>
                  <a:gd name="T0" fmla="*/ 23 w 23"/>
                  <a:gd name="T1" fmla="*/ 12 h 23"/>
                  <a:gd name="T2" fmla="*/ 10 w 23"/>
                  <a:gd name="T3" fmla="*/ 23 h 23"/>
                  <a:gd name="T4" fmla="*/ 0 w 23"/>
                  <a:gd name="T5" fmla="*/ 12 h 23"/>
                  <a:gd name="T6" fmla="*/ 11 w 23"/>
                  <a:gd name="T7" fmla="*/ 0 h 23"/>
                  <a:gd name="T8" fmla="*/ 23 w 23"/>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23" y="12"/>
                    </a:moveTo>
                    <a:lnTo>
                      <a:pt x="10" y="23"/>
                    </a:lnTo>
                    <a:lnTo>
                      <a:pt x="0" y="12"/>
                    </a:lnTo>
                    <a:lnTo>
                      <a:pt x="11" y="0"/>
                    </a:lnTo>
                    <a:lnTo>
                      <a:pt x="23"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0" name="Freeform 252"/>
              <p:cNvSpPr/>
              <p:nvPr/>
            </p:nvSpPr>
            <p:spPr bwMode="auto">
              <a:xfrm>
                <a:off x="3577" y="2786"/>
                <a:ext cx="24" cy="23"/>
              </a:xfrm>
              <a:custGeom>
                <a:avLst/>
                <a:gdLst>
                  <a:gd name="T0" fmla="*/ 24 w 24"/>
                  <a:gd name="T1" fmla="*/ 12 h 23"/>
                  <a:gd name="T2" fmla="*/ 11 w 24"/>
                  <a:gd name="T3" fmla="*/ 23 h 23"/>
                  <a:gd name="T4" fmla="*/ 0 w 24"/>
                  <a:gd name="T5" fmla="*/ 12 h 23"/>
                  <a:gd name="T6" fmla="*/ 13 w 24"/>
                  <a:gd name="T7" fmla="*/ 0 h 23"/>
                  <a:gd name="T8" fmla="*/ 24 w 24"/>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2"/>
                    </a:moveTo>
                    <a:lnTo>
                      <a:pt x="11" y="23"/>
                    </a:lnTo>
                    <a:lnTo>
                      <a:pt x="0" y="12"/>
                    </a:lnTo>
                    <a:lnTo>
                      <a:pt x="13" y="0"/>
                    </a:lnTo>
                    <a:lnTo>
                      <a:pt x="24"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1" name="Freeform 253"/>
              <p:cNvSpPr/>
              <p:nvPr/>
            </p:nvSpPr>
            <p:spPr bwMode="auto">
              <a:xfrm>
                <a:off x="3580" y="2759"/>
                <a:ext cx="23" cy="24"/>
              </a:xfrm>
              <a:custGeom>
                <a:avLst/>
                <a:gdLst>
                  <a:gd name="T0" fmla="*/ 23 w 23"/>
                  <a:gd name="T1" fmla="*/ 13 h 24"/>
                  <a:gd name="T2" fmla="*/ 12 w 23"/>
                  <a:gd name="T3" fmla="*/ 24 h 24"/>
                  <a:gd name="T4" fmla="*/ 0 w 23"/>
                  <a:gd name="T5" fmla="*/ 11 h 24"/>
                  <a:gd name="T6" fmla="*/ 12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2" y="24"/>
                    </a:lnTo>
                    <a:lnTo>
                      <a:pt x="0" y="11"/>
                    </a:lnTo>
                    <a:lnTo>
                      <a:pt x="12" y="0"/>
                    </a:lnTo>
                    <a:lnTo>
                      <a:pt x="2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2" name="Freeform 254"/>
              <p:cNvSpPr/>
              <p:nvPr/>
            </p:nvSpPr>
            <p:spPr bwMode="auto">
              <a:xfrm>
                <a:off x="3595" y="2746"/>
                <a:ext cx="23" cy="23"/>
              </a:xfrm>
              <a:custGeom>
                <a:avLst/>
                <a:gdLst>
                  <a:gd name="T0" fmla="*/ 23 w 23"/>
                  <a:gd name="T1" fmla="*/ 13 h 23"/>
                  <a:gd name="T2" fmla="*/ 10 w 23"/>
                  <a:gd name="T3" fmla="*/ 23 h 23"/>
                  <a:gd name="T4" fmla="*/ 0 w 23"/>
                  <a:gd name="T5" fmla="*/ 11 h 23"/>
                  <a:gd name="T6" fmla="*/ 11 w 23"/>
                  <a:gd name="T7" fmla="*/ 0 h 23"/>
                  <a:gd name="T8" fmla="*/ 23 w 23"/>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23" y="13"/>
                    </a:moveTo>
                    <a:lnTo>
                      <a:pt x="10" y="23"/>
                    </a:lnTo>
                    <a:lnTo>
                      <a:pt x="0" y="11"/>
                    </a:lnTo>
                    <a:lnTo>
                      <a:pt x="11" y="0"/>
                    </a:lnTo>
                    <a:lnTo>
                      <a:pt x="23"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3" name="Freeform 255"/>
              <p:cNvSpPr/>
              <p:nvPr/>
            </p:nvSpPr>
            <p:spPr bwMode="auto">
              <a:xfrm>
                <a:off x="3608" y="2735"/>
                <a:ext cx="24" cy="21"/>
              </a:xfrm>
              <a:custGeom>
                <a:avLst/>
                <a:gdLst>
                  <a:gd name="T0" fmla="*/ 24 w 15"/>
                  <a:gd name="T1" fmla="*/ 11 h 13"/>
                  <a:gd name="T2" fmla="*/ 11 w 15"/>
                  <a:gd name="T3" fmla="*/ 21 h 13"/>
                  <a:gd name="T4" fmla="*/ 0 w 15"/>
                  <a:gd name="T5" fmla="*/ 10 h 13"/>
                  <a:gd name="T6" fmla="*/ 10 w 15"/>
                  <a:gd name="T7" fmla="*/ 2 h 13"/>
                  <a:gd name="T8" fmla="*/ 16 w 15"/>
                  <a:gd name="T9" fmla="*/ 2 h 13"/>
                  <a:gd name="T10" fmla="*/ 24 w 15"/>
                  <a:gd name="T11" fmla="*/ 11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3">
                    <a:moveTo>
                      <a:pt x="15" y="7"/>
                    </a:moveTo>
                    <a:cubicBezTo>
                      <a:pt x="7" y="13"/>
                      <a:pt x="7" y="13"/>
                      <a:pt x="7" y="13"/>
                    </a:cubicBezTo>
                    <a:cubicBezTo>
                      <a:pt x="0" y="6"/>
                      <a:pt x="0" y="6"/>
                      <a:pt x="0" y="6"/>
                    </a:cubicBezTo>
                    <a:cubicBezTo>
                      <a:pt x="6" y="1"/>
                      <a:pt x="6" y="1"/>
                      <a:pt x="6" y="1"/>
                    </a:cubicBezTo>
                    <a:cubicBezTo>
                      <a:pt x="7" y="0"/>
                      <a:pt x="9" y="0"/>
                      <a:pt x="10" y="1"/>
                    </a:cubicBezTo>
                    <a:lnTo>
                      <a:pt x="15" y="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4" name="Freeform 256"/>
              <p:cNvSpPr/>
              <p:nvPr/>
            </p:nvSpPr>
            <p:spPr bwMode="auto">
              <a:xfrm>
                <a:off x="3592" y="2773"/>
                <a:ext cx="24" cy="23"/>
              </a:xfrm>
              <a:custGeom>
                <a:avLst/>
                <a:gdLst>
                  <a:gd name="T0" fmla="*/ 24 w 24"/>
                  <a:gd name="T1" fmla="*/ 12 h 23"/>
                  <a:gd name="T2" fmla="*/ 11 w 24"/>
                  <a:gd name="T3" fmla="*/ 23 h 23"/>
                  <a:gd name="T4" fmla="*/ 0 w 24"/>
                  <a:gd name="T5" fmla="*/ 10 h 23"/>
                  <a:gd name="T6" fmla="*/ 13 w 24"/>
                  <a:gd name="T7" fmla="*/ 0 h 23"/>
                  <a:gd name="T8" fmla="*/ 24 w 24"/>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2"/>
                    </a:moveTo>
                    <a:lnTo>
                      <a:pt x="11" y="23"/>
                    </a:lnTo>
                    <a:lnTo>
                      <a:pt x="0" y="10"/>
                    </a:lnTo>
                    <a:lnTo>
                      <a:pt x="13" y="0"/>
                    </a:lnTo>
                    <a:lnTo>
                      <a:pt x="24" y="12"/>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5" name="Freeform 257"/>
              <p:cNvSpPr/>
              <p:nvPr/>
            </p:nvSpPr>
            <p:spPr bwMode="auto">
              <a:xfrm>
                <a:off x="3606" y="2759"/>
                <a:ext cx="25" cy="24"/>
              </a:xfrm>
              <a:custGeom>
                <a:avLst/>
                <a:gdLst>
                  <a:gd name="T0" fmla="*/ 25 w 25"/>
                  <a:gd name="T1" fmla="*/ 13 h 24"/>
                  <a:gd name="T2" fmla="*/ 12 w 25"/>
                  <a:gd name="T3" fmla="*/ 24 h 24"/>
                  <a:gd name="T4" fmla="*/ 0 w 25"/>
                  <a:gd name="T5" fmla="*/ 11 h 24"/>
                  <a:gd name="T6" fmla="*/ 13 w 25"/>
                  <a:gd name="T7" fmla="*/ 0 h 24"/>
                  <a:gd name="T8" fmla="*/ 25 w 25"/>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4">
                    <a:moveTo>
                      <a:pt x="25" y="13"/>
                    </a:moveTo>
                    <a:lnTo>
                      <a:pt x="12" y="24"/>
                    </a:lnTo>
                    <a:lnTo>
                      <a:pt x="0" y="11"/>
                    </a:lnTo>
                    <a:lnTo>
                      <a:pt x="13" y="0"/>
                    </a:lnTo>
                    <a:lnTo>
                      <a:pt x="25"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6" name="Freeform 258"/>
              <p:cNvSpPr/>
              <p:nvPr/>
            </p:nvSpPr>
            <p:spPr bwMode="auto">
              <a:xfrm>
                <a:off x="3621" y="2746"/>
                <a:ext cx="24" cy="24"/>
              </a:xfrm>
              <a:custGeom>
                <a:avLst/>
                <a:gdLst>
                  <a:gd name="T0" fmla="*/ 24 w 24"/>
                  <a:gd name="T1" fmla="*/ 13 h 24"/>
                  <a:gd name="T2" fmla="*/ 11 w 24"/>
                  <a:gd name="T3" fmla="*/ 24 h 24"/>
                  <a:gd name="T4" fmla="*/ 0 w 24"/>
                  <a:gd name="T5" fmla="*/ 11 h 24"/>
                  <a:gd name="T6" fmla="*/ 13 w 24"/>
                  <a:gd name="T7" fmla="*/ 0 h 24"/>
                  <a:gd name="T8" fmla="*/ 24 w 24"/>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24" y="13"/>
                    </a:moveTo>
                    <a:lnTo>
                      <a:pt x="11" y="24"/>
                    </a:lnTo>
                    <a:lnTo>
                      <a:pt x="0" y="11"/>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7" name="Freeform 259"/>
              <p:cNvSpPr/>
              <p:nvPr/>
            </p:nvSpPr>
            <p:spPr bwMode="auto">
              <a:xfrm>
                <a:off x="3561" y="2825"/>
                <a:ext cx="24" cy="23"/>
              </a:xfrm>
              <a:custGeom>
                <a:avLst/>
                <a:gdLst>
                  <a:gd name="T0" fmla="*/ 24 w 15"/>
                  <a:gd name="T1" fmla="*/ 13 h 14"/>
                  <a:gd name="T2" fmla="*/ 14 w 15"/>
                  <a:gd name="T3" fmla="*/ 21 h 14"/>
                  <a:gd name="T4" fmla="*/ 8 w 15"/>
                  <a:gd name="T5" fmla="*/ 21 h 14"/>
                  <a:gd name="T6" fmla="*/ 0 w 15"/>
                  <a:gd name="T7" fmla="*/ 12 h 14"/>
                  <a:gd name="T8" fmla="*/ 13 w 15"/>
                  <a:gd name="T9" fmla="*/ 0 h 14"/>
                  <a:gd name="T10" fmla="*/ 24 w 15"/>
                  <a:gd name="T11" fmla="*/ 1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4">
                    <a:moveTo>
                      <a:pt x="15" y="8"/>
                    </a:moveTo>
                    <a:cubicBezTo>
                      <a:pt x="9" y="13"/>
                      <a:pt x="9" y="13"/>
                      <a:pt x="9" y="13"/>
                    </a:cubicBezTo>
                    <a:cubicBezTo>
                      <a:pt x="8" y="14"/>
                      <a:pt x="6" y="14"/>
                      <a:pt x="5" y="13"/>
                    </a:cubicBezTo>
                    <a:cubicBezTo>
                      <a:pt x="0" y="7"/>
                      <a:pt x="0" y="7"/>
                      <a:pt x="0" y="7"/>
                    </a:cubicBezTo>
                    <a:cubicBezTo>
                      <a:pt x="8" y="0"/>
                      <a:pt x="8" y="0"/>
                      <a:pt x="8" y="0"/>
                    </a:cubicBezTo>
                    <a:lnTo>
                      <a:pt x="15" y="8"/>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8" name="Freeform 260"/>
              <p:cNvSpPr/>
              <p:nvPr/>
            </p:nvSpPr>
            <p:spPr bwMode="auto">
              <a:xfrm>
                <a:off x="3575" y="2812"/>
                <a:ext cx="25" cy="25"/>
              </a:xfrm>
              <a:custGeom>
                <a:avLst/>
                <a:gdLst>
                  <a:gd name="T0" fmla="*/ 25 w 25"/>
                  <a:gd name="T1" fmla="*/ 13 h 25"/>
                  <a:gd name="T2" fmla="*/ 12 w 25"/>
                  <a:gd name="T3" fmla="*/ 25 h 25"/>
                  <a:gd name="T4" fmla="*/ 0 w 25"/>
                  <a:gd name="T5" fmla="*/ 12 h 25"/>
                  <a:gd name="T6" fmla="*/ 13 w 25"/>
                  <a:gd name="T7" fmla="*/ 0 h 25"/>
                  <a:gd name="T8" fmla="*/ 25 w 25"/>
                  <a:gd name="T9" fmla="*/ 13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5">
                    <a:moveTo>
                      <a:pt x="25" y="13"/>
                    </a:moveTo>
                    <a:lnTo>
                      <a:pt x="12" y="25"/>
                    </a:lnTo>
                    <a:lnTo>
                      <a:pt x="0" y="12"/>
                    </a:lnTo>
                    <a:lnTo>
                      <a:pt x="13" y="0"/>
                    </a:lnTo>
                    <a:lnTo>
                      <a:pt x="25"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69" name="Freeform 261"/>
              <p:cNvSpPr/>
              <p:nvPr/>
            </p:nvSpPr>
            <p:spPr bwMode="auto">
              <a:xfrm>
                <a:off x="3590" y="2799"/>
                <a:ext cx="24" cy="25"/>
              </a:xfrm>
              <a:custGeom>
                <a:avLst/>
                <a:gdLst>
                  <a:gd name="T0" fmla="*/ 24 w 24"/>
                  <a:gd name="T1" fmla="*/ 13 h 25"/>
                  <a:gd name="T2" fmla="*/ 11 w 24"/>
                  <a:gd name="T3" fmla="*/ 25 h 25"/>
                  <a:gd name="T4" fmla="*/ 0 w 24"/>
                  <a:gd name="T5" fmla="*/ 12 h 25"/>
                  <a:gd name="T6" fmla="*/ 13 w 24"/>
                  <a:gd name="T7" fmla="*/ 0 h 25"/>
                  <a:gd name="T8" fmla="*/ 24 w 24"/>
                  <a:gd name="T9" fmla="*/ 13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5">
                    <a:moveTo>
                      <a:pt x="24" y="13"/>
                    </a:moveTo>
                    <a:lnTo>
                      <a:pt x="11" y="25"/>
                    </a:lnTo>
                    <a:lnTo>
                      <a:pt x="0" y="12"/>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0" name="Freeform 262"/>
              <p:cNvSpPr/>
              <p:nvPr/>
            </p:nvSpPr>
            <p:spPr bwMode="auto">
              <a:xfrm>
                <a:off x="3605" y="2786"/>
                <a:ext cx="24" cy="23"/>
              </a:xfrm>
              <a:custGeom>
                <a:avLst/>
                <a:gdLst>
                  <a:gd name="T0" fmla="*/ 24 w 24"/>
                  <a:gd name="T1" fmla="*/ 13 h 23"/>
                  <a:gd name="T2" fmla="*/ 11 w 24"/>
                  <a:gd name="T3" fmla="*/ 23 h 23"/>
                  <a:gd name="T4" fmla="*/ 0 w 24"/>
                  <a:gd name="T5" fmla="*/ 12 h 23"/>
                  <a:gd name="T6" fmla="*/ 13 w 24"/>
                  <a:gd name="T7" fmla="*/ 0 h 23"/>
                  <a:gd name="T8" fmla="*/ 24 w 24"/>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3"/>
                    </a:moveTo>
                    <a:lnTo>
                      <a:pt x="11" y="23"/>
                    </a:lnTo>
                    <a:lnTo>
                      <a:pt x="0" y="12"/>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1" name="Freeform 263"/>
              <p:cNvSpPr/>
              <p:nvPr/>
            </p:nvSpPr>
            <p:spPr bwMode="auto">
              <a:xfrm>
                <a:off x="3619" y="2773"/>
                <a:ext cx="24" cy="23"/>
              </a:xfrm>
              <a:custGeom>
                <a:avLst/>
                <a:gdLst>
                  <a:gd name="T0" fmla="*/ 24 w 24"/>
                  <a:gd name="T1" fmla="*/ 13 h 23"/>
                  <a:gd name="T2" fmla="*/ 12 w 24"/>
                  <a:gd name="T3" fmla="*/ 23 h 23"/>
                  <a:gd name="T4" fmla="*/ 0 w 24"/>
                  <a:gd name="T5" fmla="*/ 12 h 23"/>
                  <a:gd name="T6" fmla="*/ 13 w 24"/>
                  <a:gd name="T7" fmla="*/ 0 h 23"/>
                  <a:gd name="T8" fmla="*/ 24 w 24"/>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3"/>
                    </a:moveTo>
                    <a:lnTo>
                      <a:pt x="12" y="23"/>
                    </a:lnTo>
                    <a:lnTo>
                      <a:pt x="0" y="12"/>
                    </a:lnTo>
                    <a:lnTo>
                      <a:pt x="13" y="0"/>
                    </a:lnTo>
                    <a:lnTo>
                      <a:pt x="24" y="13"/>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2" name="Freeform 264"/>
              <p:cNvSpPr/>
              <p:nvPr/>
            </p:nvSpPr>
            <p:spPr bwMode="auto">
              <a:xfrm>
                <a:off x="3634" y="2761"/>
                <a:ext cx="21" cy="22"/>
              </a:xfrm>
              <a:custGeom>
                <a:avLst/>
                <a:gdLst>
                  <a:gd name="T0" fmla="*/ 19 w 13"/>
                  <a:gd name="T1" fmla="*/ 14 h 14"/>
                  <a:gd name="T2" fmla="*/ 11 w 13"/>
                  <a:gd name="T3" fmla="*/ 22 h 14"/>
                  <a:gd name="T4" fmla="*/ 0 w 13"/>
                  <a:gd name="T5" fmla="*/ 11 h 14"/>
                  <a:gd name="T6" fmla="*/ 11 w 13"/>
                  <a:gd name="T7" fmla="*/ 0 h 14"/>
                  <a:gd name="T8" fmla="*/ 19 w 13"/>
                  <a:gd name="T9" fmla="*/ 8 h 14"/>
                  <a:gd name="T10" fmla="*/ 19 w 13"/>
                  <a:gd name="T11" fmla="*/ 14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
                    <a:moveTo>
                      <a:pt x="12" y="9"/>
                    </a:moveTo>
                    <a:cubicBezTo>
                      <a:pt x="7" y="14"/>
                      <a:pt x="7" y="14"/>
                      <a:pt x="7" y="14"/>
                    </a:cubicBezTo>
                    <a:cubicBezTo>
                      <a:pt x="0" y="7"/>
                      <a:pt x="0" y="7"/>
                      <a:pt x="0" y="7"/>
                    </a:cubicBezTo>
                    <a:cubicBezTo>
                      <a:pt x="7" y="0"/>
                      <a:pt x="7" y="0"/>
                      <a:pt x="7" y="0"/>
                    </a:cubicBezTo>
                    <a:cubicBezTo>
                      <a:pt x="12" y="5"/>
                      <a:pt x="12" y="5"/>
                      <a:pt x="12" y="5"/>
                    </a:cubicBezTo>
                    <a:cubicBezTo>
                      <a:pt x="13" y="7"/>
                      <a:pt x="13" y="8"/>
                      <a:pt x="12"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3" name="Freeform 265"/>
              <p:cNvSpPr/>
              <p:nvPr/>
            </p:nvSpPr>
            <p:spPr bwMode="auto">
              <a:xfrm>
                <a:off x="3678" y="2599"/>
                <a:ext cx="128" cy="123"/>
              </a:xfrm>
              <a:custGeom>
                <a:avLst/>
                <a:gdLst>
                  <a:gd name="T0" fmla="*/ 36 w 79"/>
                  <a:gd name="T1" fmla="*/ 120 h 76"/>
                  <a:gd name="T2" fmla="*/ 2 w 79"/>
                  <a:gd name="T3" fmla="*/ 83 h 76"/>
                  <a:gd name="T4" fmla="*/ 3 w 79"/>
                  <a:gd name="T5" fmla="*/ 76 h 76"/>
                  <a:gd name="T6" fmla="*/ 84 w 79"/>
                  <a:gd name="T7" fmla="*/ 2 h 76"/>
                  <a:gd name="T8" fmla="*/ 91 w 79"/>
                  <a:gd name="T9" fmla="*/ 2 h 76"/>
                  <a:gd name="T10" fmla="*/ 125 w 79"/>
                  <a:gd name="T11" fmla="*/ 39 h 76"/>
                  <a:gd name="T12" fmla="*/ 125 w 79"/>
                  <a:gd name="T13" fmla="*/ 47 h 76"/>
                  <a:gd name="T14" fmla="*/ 44 w 79"/>
                  <a:gd name="T15" fmla="*/ 120 h 76"/>
                  <a:gd name="T16" fmla="*/ 36 w 79"/>
                  <a:gd name="T17" fmla="*/ 120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 h="76">
                    <a:moveTo>
                      <a:pt x="22" y="74"/>
                    </a:moveTo>
                    <a:cubicBezTo>
                      <a:pt x="1" y="51"/>
                      <a:pt x="1" y="51"/>
                      <a:pt x="1" y="51"/>
                    </a:cubicBezTo>
                    <a:cubicBezTo>
                      <a:pt x="0" y="50"/>
                      <a:pt x="0" y="48"/>
                      <a:pt x="2" y="47"/>
                    </a:cubicBezTo>
                    <a:cubicBezTo>
                      <a:pt x="52" y="1"/>
                      <a:pt x="52" y="1"/>
                      <a:pt x="52" y="1"/>
                    </a:cubicBezTo>
                    <a:cubicBezTo>
                      <a:pt x="53" y="0"/>
                      <a:pt x="55" y="0"/>
                      <a:pt x="56" y="1"/>
                    </a:cubicBezTo>
                    <a:cubicBezTo>
                      <a:pt x="77" y="24"/>
                      <a:pt x="77" y="24"/>
                      <a:pt x="77" y="24"/>
                    </a:cubicBezTo>
                    <a:cubicBezTo>
                      <a:pt x="79" y="25"/>
                      <a:pt x="78" y="27"/>
                      <a:pt x="77" y="29"/>
                    </a:cubicBezTo>
                    <a:cubicBezTo>
                      <a:pt x="27" y="74"/>
                      <a:pt x="27" y="74"/>
                      <a:pt x="27" y="74"/>
                    </a:cubicBezTo>
                    <a:cubicBezTo>
                      <a:pt x="26" y="76"/>
                      <a:pt x="24" y="75"/>
                      <a:pt x="22" y="74"/>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4" name="Freeform 266"/>
              <p:cNvSpPr/>
              <p:nvPr/>
            </p:nvSpPr>
            <p:spPr bwMode="auto">
              <a:xfrm>
                <a:off x="3682" y="2667"/>
                <a:ext cx="23" cy="24"/>
              </a:xfrm>
              <a:custGeom>
                <a:avLst/>
                <a:gdLst>
                  <a:gd name="T0" fmla="*/ 23 w 14"/>
                  <a:gd name="T1" fmla="*/ 13 h 15"/>
                  <a:gd name="T2" fmla="*/ 10 w 14"/>
                  <a:gd name="T3" fmla="*/ 24 h 15"/>
                  <a:gd name="T4" fmla="*/ 2 w 14"/>
                  <a:gd name="T5" fmla="*/ 14 h 15"/>
                  <a:gd name="T6" fmla="*/ 2 w 14"/>
                  <a:gd name="T7" fmla="*/ 8 h 15"/>
                  <a:gd name="T8" fmla="*/ 12 w 14"/>
                  <a:gd name="T9" fmla="*/ 0 h 15"/>
                  <a:gd name="T10" fmla="*/ 23 w 14"/>
                  <a:gd name="T11" fmla="*/ 13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
                    <a:moveTo>
                      <a:pt x="14" y="8"/>
                    </a:moveTo>
                    <a:cubicBezTo>
                      <a:pt x="6" y="15"/>
                      <a:pt x="6" y="15"/>
                      <a:pt x="6" y="15"/>
                    </a:cubicBezTo>
                    <a:cubicBezTo>
                      <a:pt x="1" y="9"/>
                      <a:pt x="1" y="9"/>
                      <a:pt x="1" y="9"/>
                    </a:cubicBezTo>
                    <a:cubicBezTo>
                      <a:pt x="0" y="8"/>
                      <a:pt x="0" y="6"/>
                      <a:pt x="1" y="5"/>
                    </a:cubicBezTo>
                    <a:cubicBezTo>
                      <a:pt x="7" y="0"/>
                      <a:pt x="7" y="0"/>
                      <a:pt x="7" y="0"/>
                    </a:cubicBezTo>
                    <a:lnTo>
                      <a:pt x="14"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5" name="Freeform 267"/>
              <p:cNvSpPr/>
              <p:nvPr/>
            </p:nvSpPr>
            <p:spPr bwMode="auto">
              <a:xfrm>
                <a:off x="3695" y="2654"/>
                <a:ext cx="23" cy="24"/>
              </a:xfrm>
              <a:custGeom>
                <a:avLst/>
                <a:gdLst>
                  <a:gd name="T0" fmla="*/ 23 w 23"/>
                  <a:gd name="T1" fmla="*/ 13 h 24"/>
                  <a:gd name="T2" fmla="*/ 12 w 23"/>
                  <a:gd name="T3" fmla="*/ 24 h 24"/>
                  <a:gd name="T4" fmla="*/ 0 w 23"/>
                  <a:gd name="T5" fmla="*/ 11 h 24"/>
                  <a:gd name="T6" fmla="*/ 13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2" y="24"/>
                    </a:lnTo>
                    <a:lnTo>
                      <a:pt x="0" y="11"/>
                    </a:lnTo>
                    <a:lnTo>
                      <a:pt x="13"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6" name="Freeform 268"/>
              <p:cNvSpPr/>
              <p:nvPr/>
            </p:nvSpPr>
            <p:spPr bwMode="auto">
              <a:xfrm>
                <a:off x="3710" y="2641"/>
                <a:ext cx="23" cy="22"/>
              </a:xfrm>
              <a:custGeom>
                <a:avLst/>
                <a:gdLst>
                  <a:gd name="T0" fmla="*/ 23 w 23"/>
                  <a:gd name="T1" fmla="*/ 13 h 22"/>
                  <a:gd name="T2" fmla="*/ 11 w 23"/>
                  <a:gd name="T3" fmla="*/ 22 h 22"/>
                  <a:gd name="T4" fmla="*/ 0 w 23"/>
                  <a:gd name="T5" fmla="*/ 11 h 22"/>
                  <a:gd name="T6" fmla="*/ 11 w 23"/>
                  <a:gd name="T7" fmla="*/ 0 h 22"/>
                  <a:gd name="T8" fmla="*/ 23 w 23"/>
                  <a:gd name="T9" fmla="*/ 13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2">
                    <a:moveTo>
                      <a:pt x="23" y="13"/>
                    </a:moveTo>
                    <a:lnTo>
                      <a:pt x="11" y="22"/>
                    </a:lnTo>
                    <a:lnTo>
                      <a:pt x="0" y="11"/>
                    </a:lnTo>
                    <a:lnTo>
                      <a:pt x="11"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7" name="Freeform 269"/>
              <p:cNvSpPr/>
              <p:nvPr/>
            </p:nvSpPr>
            <p:spPr bwMode="auto">
              <a:xfrm>
                <a:off x="3694" y="2681"/>
                <a:ext cx="22" cy="23"/>
              </a:xfrm>
              <a:custGeom>
                <a:avLst/>
                <a:gdLst>
                  <a:gd name="T0" fmla="*/ 22 w 22"/>
                  <a:gd name="T1" fmla="*/ 12 h 23"/>
                  <a:gd name="T2" fmla="*/ 11 w 22"/>
                  <a:gd name="T3" fmla="*/ 23 h 23"/>
                  <a:gd name="T4" fmla="*/ 0 w 22"/>
                  <a:gd name="T5" fmla="*/ 10 h 23"/>
                  <a:gd name="T6" fmla="*/ 11 w 22"/>
                  <a:gd name="T7" fmla="*/ 0 h 23"/>
                  <a:gd name="T8" fmla="*/ 22 w 22"/>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3">
                    <a:moveTo>
                      <a:pt x="22" y="12"/>
                    </a:moveTo>
                    <a:lnTo>
                      <a:pt x="11" y="23"/>
                    </a:lnTo>
                    <a:lnTo>
                      <a:pt x="0" y="10"/>
                    </a:lnTo>
                    <a:lnTo>
                      <a:pt x="11" y="0"/>
                    </a:lnTo>
                    <a:lnTo>
                      <a:pt x="22"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8" name="Freeform 270"/>
              <p:cNvSpPr/>
              <p:nvPr/>
            </p:nvSpPr>
            <p:spPr bwMode="auto">
              <a:xfrm>
                <a:off x="3708" y="2668"/>
                <a:ext cx="23" cy="23"/>
              </a:xfrm>
              <a:custGeom>
                <a:avLst/>
                <a:gdLst>
                  <a:gd name="T0" fmla="*/ 23 w 23"/>
                  <a:gd name="T1" fmla="*/ 12 h 23"/>
                  <a:gd name="T2" fmla="*/ 12 w 23"/>
                  <a:gd name="T3" fmla="*/ 23 h 23"/>
                  <a:gd name="T4" fmla="*/ 0 w 23"/>
                  <a:gd name="T5" fmla="*/ 10 h 23"/>
                  <a:gd name="T6" fmla="*/ 12 w 23"/>
                  <a:gd name="T7" fmla="*/ 0 h 23"/>
                  <a:gd name="T8" fmla="*/ 23 w 23"/>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3">
                    <a:moveTo>
                      <a:pt x="23" y="12"/>
                    </a:moveTo>
                    <a:lnTo>
                      <a:pt x="12" y="23"/>
                    </a:lnTo>
                    <a:lnTo>
                      <a:pt x="0" y="10"/>
                    </a:lnTo>
                    <a:lnTo>
                      <a:pt x="12" y="0"/>
                    </a:lnTo>
                    <a:lnTo>
                      <a:pt x="23"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79" name="Freeform 271"/>
              <p:cNvSpPr/>
              <p:nvPr/>
            </p:nvSpPr>
            <p:spPr bwMode="auto">
              <a:xfrm>
                <a:off x="3723" y="2654"/>
                <a:ext cx="23" cy="24"/>
              </a:xfrm>
              <a:custGeom>
                <a:avLst/>
                <a:gdLst>
                  <a:gd name="T0" fmla="*/ 23 w 23"/>
                  <a:gd name="T1" fmla="*/ 13 h 24"/>
                  <a:gd name="T2" fmla="*/ 10 w 23"/>
                  <a:gd name="T3" fmla="*/ 24 h 24"/>
                  <a:gd name="T4" fmla="*/ 0 w 23"/>
                  <a:gd name="T5" fmla="*/ 11 h 24"/>
                  <a:gd name="T6" fmla="*/ 11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0" y="24"/>
                    </a:lnTo>
                    <a:lnTo>
                      <a:pt x="0" y="11"/>
                    </a:lnTo>
                    <a:lnTo>
                      <a:pt x="11"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0" name="Freeform 272"/>
              <p:cNvSpPr/>
              <p:nvPr/>
            </p:nvSpPr>
            <p:spPr bwMode="auto">
              <a:xfrm>
                <a:off x="3724" y="2628"/>
                <a:ext cx="23" cy="22"/>
              </a:xfrm>
              <a:custGeom>
                <a:avLst/>
                <a:gdLst>
                  <a:gd name="T0" fmla="*/ 23 w 23"/>
                  <a:gd name="T1" fmla="*/ 11 h 22"/>
                  <a:gd name="T2" fmla="*/ 12 w 23"/>
                  <a:gd name="T3" fmla="*/ 22 h 22"/>
                  <a:gd name="T4" fmla="*/ 0 w 23"/>
                  <a:gd name="T5" fmla="*/ 11 h 22"/>
                  <a:gd name="T6" fmla="*/ 12 w 23"/>
                  <a:gd name="T7" fmla="*/ 0 h 22"/>
                  <a:gd name="T8" fmla="*/ 23 w 23"/>
                  <a:gd name="T9" fmla="*/ 11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2">
                    <a:moveTo>
                      <a:pt x="23" y="11"/>
                    </a:moveTo>
                    <a:lnTo>
                      <a:pt x="12" y="22"/>
                    </a:lnTo>
                    <a:lnTo>
                      <a:pt x="0" y="11"/>
                    </a:lnTo>
                    <a:lnTo>
                      <a:pt x="12" y="0"/>
                    </a:lnTo>
                    <a:lnTo>
                      <a:pt x="23" y="11"/>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1" name="Freeform 273"/>
              <p:cNvSpPr/>
              <p:nvPr/>
            </p:nvSpPr>
            <p:spPr bwMode="auto">
              <a:xfrm>
                <a:off x="3739" y="2615"/>
                <a:ext cx="23" cy="22"/>
              </a:xfrm>
              <a:custGeom>
                <a:avLst/>
                <a:gdLst>
                  <a:gd name="T0" fmla="*/ 23 w 23"/>
                  <a:gd name="T1" fmla="*/ 11 h 22"/>
                  <a:gd name="T2" fmla="*/ 11 w 23"/>
                  <a:gd name="T3" fmla="*/ 22 h 22"/>
                  <a:gd name="T4" fmla="*/ 0 w 23"/>
                  <a:gd name="T5" fmla="*/ 11 h 22"/>
                  <a:gd name="T6" fmla="*/ 11 w 23"/>
                  <a:gd name="T7" fmla="*/ 0 h 22"/>
                  <a:gd name="T8" fmla="*/ 23 w 23"/>
                  <a:gd name="T9" fmla="*/ 11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2">
                    <a:moveTo>
                      <a:pt x="23" y="11"/>
                    </a:moveTo>
                    <a:lnTo>
                      <a:pt x="11" y="22"/>
                    </a:lnTo>
                    <a:lnTo>
                      <a:pt x="0" y="11"/>
                    </a:lnTo>
                    <a:lnTo>
                      <a:pt x="11" y="0"/>
                    </a:lnTo>
                    <a:lnTo>
                      <a:pt x="23" y="11"/>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2" name="Freeform 274"/>
              <p:cNvSpPr/>
              <p:nvPr/>
            </p:nvSpPr>
            <p:spPr bwMode="auto">
              <a:xfrm>
                <a:off x="3754" y="2602"/>
                <a:ext cx="22" cy="22"/>
              </a:xfrm>
              <a:custGeom>
                <a:avLst/>
                <a:gdLst>
                  <a:gd name="T0" fmla="*/ 22 w 14"/>
                  <a:gd name="T1" fmla="*/ 11 h 14"/>
                  <a:gd name="T2" fmla="*/ 11 w 14"/>
                  <a:gd name="T3" fmla="*/ 22 h 14"/>
                  <a:gd name="T4" fmla="*/ 0 w 14"/>
                  <a:gd name="T5" fmla="*/ 11 h 14"/>
                  <a:gd name="T6" fmla="*/ 8 w 14"/>
                  <a:gd name="T7" fmla="*/ 3 h 14"/>
                  <a:gd name="T8" fmla="*/ 14 w 14"/>
                  <a:gd name="T9" fmla="*/ 3 h 14"/>
                  <a:gd name="T10" fmla="*/ 22 w 14"/>
                  <a:gd name="T11" fmla="*/ 11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4">
                    <a:moveTo>
                      <a:pt x="14" y="7"/>
                    </a:moveTo>
                    <a:cubicBezTo>
                      <a:pt x="7" y="14"/>
                      <a:pt x="7" y="14"/>
                      <a:pt x="7" y="14"/>
                    </a:cubicBezTo>
                    <a:cubicBezTo>
                      <a:pt x="0" y="7"/>
                      <a:pt x="0" y="7"/>
                      <a:pt x="0" y="7"/>
                    </a:cubicBezTo>
                    <a:cubicBezTo>
                      <a:pt x="5" y="2"/>
                      <a:pt x="5" y="2"/>
                      <a:pt x="5" y="2"/>
                    </a:cubicBezTo>
                    <a:cubicBezTo>
                      <a:pt x="6" y="0"/>
                      <a:pt x="8" y="1"/>
                      <a:pt x="9" y="2"/>
                    </a:cubicBezTo>
                    <a:lnTo>
                      <a:pt x="14" y="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3" name="Freeform 275"/>
              <p:cNvSpPr/>
              <p:nvPr/>
            </p:nvSpPr>
            <p:spPr bwMode="auto">
              <a:xfrm>
                <a:off x="3737" y="2641"/>
                <a:ext cx="23" cy="24"/>
              </a:xfrm>
              <a:custGeom>
                <a:avLst/>
                <a:gdLst>
                  <a:gd name="T0" fmla="*/ 23 w 23"/>
                  <a:gd name="T1" fmla="*/ 13 h 24"/>
                  <a:gd name="T2" fmla="*/ 12 w 23"/>
                  <a:gd name="T3" fmla="*/ 24 h 24"/>
                  <a:gd name="T4" fmla="*/ 0 w 23"/>
                  <a:gd name="T5" fmla="*/ 11 h 24"/>
                  <a:gd name="T6" fmla="*/ 12 w 23"/>
                  <a:gd name="T7" fmla="*/ 0 h 24"/>
                  <a:gd name="T8" fmla="*/ 23 w 2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24">
                    <a:moveTo>
                      <a:pt x="23" y="13"/>
                    </a:moveTo>
                    <a:lnTo>
                      <a:pt x="12" y="24"/>
                    </a:lnTo>
                    <a:lnTo>
                      <a:pt x="0" y="11"/>
                    </a:lnTo>
                    <a:lnTo>
                      <a:pt x="12" y="0"/>
                    </a:lnTo>
                    <a:lnTo>
                      <a:pt x="23"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4" name="Freeform 276"/>
              <p:cNvSpPr/>
              <p:nvPr/>
            </p:nvSpPr>
            <p:spPr bwMode="auto">
              <a:xfrm>
                <a:off x="3750" y="2628"/>
                <a:ext cx="25" cy="24"/>
              </a:xfrm>
              <a:custGeom>
                <a:avLst/>
                <a:gdLst>
                  <a:gd name="T0" fmla="*/ 25 w 25"/>
                  <a:gd name="T1" fmla="*/ 13 h 24"/>
                  <a:gd name="T2" fmla="*/ 12 w 25"/>
                  <a:gd name="T3" fmla="*/ 24 h 24"/>
                  <a:gd name="T4" fmla="*/ 0 w 25"/>
                  <a:gd name="T5" fmla="*/ 11 h 24"/>
                  <a:gd name="T6" fmla="*/ 13 w 25"/>
                  <a:gd name="T7" fmla="*/ 0 h 24"/>
                  <a:gd name="T8" fmla="*/ 25 w 25"/>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4">
                    <a:moveTo>
                      <a:pt x="25" y="13"/>
                    </a:moveTo>
                    <a:lnTo>
                      <a:pt x="12" y="24"/>
                    </a:lnTo>
                    <a:lnTo>
                      <a:pt x="0" y="11"/>
                    </a:lnTo>
                    <a:lnTo>
                      <a:pt x="13" y="0"/>
                    </a:lnTo>
                    <a:lnTo>
                      <a:pt x="25"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5" name="Freeform 277"/>
              <p:cNvSpPr/>
              <p:nvPr/>
            </p:nvSpPr>
            <p:spPr bwMode="auto">
              <a:xfrm>
                <a:off x="3765" y="2615"/>
                <a:ext cx="24" cy="24"/>
              </a:xfrm>
              <a:custGeom>
                <a:avLst/>
                <a:gdLst>
                  <a:gd name="T0" fmla="*/ 24 w 24"/>
                  <a:gd name="T1" fmla="*/ 13 h 24"/>
                  <a:gd name="T2" fmla="*/ 11 w 24"/>
                  <a:gd name="T3" fmla="*/ 24 h 24"/>
                  <a:gd name="T4" fmla="*/ 0 w 24"/>
                  <a:gd name="T5" fmla="*/ 11 h 24"/>
                  <a:gd name="T6" fmla="*/ 13 w 24"/>
                  <a:gd name="T7" fmla="*/ 0 h 24"/>
                  <a:gd name="T8" fmla="*/ 24 w 24"/>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24" y="13"/>
                    </a:moveTo>
                    <a:lnTo>
                      <a:pt x="11" y="24"/>
                    </a:lnTo>
                    <a:lnTo>
                      <a:pt x="0" y="11"/>
                    </a:lnTo>
                    <a:lnTo>
                      <a:pt x="13" y="0"/>
                    </a:lnTo>
                    <a:lnTo>
                      <a:pt x="24"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6" name="Freeform 278"/>
              <p:cNvSpPr/>
              <p:nvPr/>
            </p:nvSpPr>
            <p:spPr bwMode="auto">
              <a:xfrm>
                <a:off x="3707" y="2694"/>
                <a:ext cx="22" cy="23"/>
              </a:xfrm>
              <a:custGeom>
                <a:avLst/>
                <a:gdLst>
                  <a:gd name="T0" fmla="*/ 22 w 14"/>
                  <a:gd name="T1" fmla="*/ 13 h 14"/>
                  <a:gd name="T2" fmla="*/ 14 w 14"/>
                  <a:gd name="T3" fmla="*/ 21 h 14"/>
                  <a:gd name="T4" fmla="*/ 8 w 14"/>
                  <a:gd name="T5" fmla="*/ 20 h 14"/>
                  <a:gd name="T6" fmla="*/ 0 w 14"/>
                  <a:gd name="T7" fmla="*/ 12 h 14"/>
                  <a:gd name="T8" fmla="*/ 11 w 14"/>
                  <a:gd name="T9" fmla="*/ 0 h 14"/>
                  <a:gd name="T10" fmla="*/ 22 w 14"/>
                  <a:gd name="T11" fmla="*/ 1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4">
                    <a:moveTo>
                      <a:pt x="14" y="8"/>
                    </a:moveTo>
                    <a:cubicBezTo>
                      <a:pt x="9" y="13"/>
                      <a:pt x="9" y="13"/>
                      <a:pt x="9" y="13"/>
                    </a:cubicBezTo>
                    <a:cubicBezTo>
                      <a:pt x="7" y="14"/>
                      <a:pt x="6" y="14"/>
                      <a:pt x="5" y="12"/>
                    </a:cubicBezTo>
                    <a:cubicBezTo>
                      <a:pt x="0" y="7"/>
                      <a:pt x="0" y="7"/>
                      <a:pt x="0" y="7"/>
                    </a:cubicBezTo>
                    <a:cubicBezTo>
                      <a:pt x="7" y="0"/>
                      <a:pt x="7" y="0"/>
                      <a:pt x="7" y="0"/>
                    </a:cubicBezTo>
                    <a:lnTo>
                      <a:pt x="14" y="8"/>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7" name="Freeform 279"/>
              <p:cNvSpPr/>
              <p:nvPr/>
            </p:nvSpPr>
            <p:spPr bwMode="auto">
              <a:xfrm>
                <a:off x="3720" y="2681"/>
                <a:ext cx="24" cy="23"/>
              </a:xfrm>
              <a:custGeom>
                <a:avLst/>
                <a:gdLst>
                  <a:gd name="T0" fmla="*/ 24 w 24"/>
                  <a:gd name="T1" fmla="*/ 13 h 23"/>
                  <a:gd name="T2" fmla="*/ 11 w 24"/>
                  <a:gd name="T3" fmla="*/ 23 h 23"/>
                  <a:gd name="T4" fmla="*/ 0 w 24"/>
                  <a:gd name="T5" fmla="*/ 12 h 23"/>
                  <a:gd name="T6" fmla="*/ 13 w 24"/>
                  <a:gd name="T7" fmla="*/ 0 h 23"/>
                  <a:gd name="T8" fmla="*/ 24 w 24"/>
                  <a:gd name="T9" fmla="*/ 1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3"/>
                    </a:moveTo>
                    <a:lnTo>
                      <a:pt x="11" y="23"/>
                    </a:lnTo>
                    <a:lnTo>
                      <a:pt x="0" y="12"/>
                    </a:lnTo>
                    <a:lnTo>
                      <a:pt x="13" y="0"/>
                    </a:lnTo>
                    <a:lnTo>
                      <a:pt x="24" y="13"/>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8" name="Freeform 280"/>
              <p:cNvSpPr/>
              <p:nvPr/>
            </p:nvSpPr>
            <p:spPr bwMode="auto">
              <a:xfrm>
                <a:off x="3734" y="2668"/>
                <a:ext cx="25" cy="23"/>
              </a:xfrm>
              <a:custGeom>
                <a:avLst/>
                <a:gdLst>
                  <a:gd name="T0" fmla="*/ 25 w 25"/>
                  <a:gd name="T1" fmla="*/ 12 h 23"/>
                  <a:gd name="T2" fmla="*/ 12 w 25"/>
                  <a:gd name="T3" fmla="*/ 23 h 23"/>
                  <a:gd name="T4" fmla="*/ 0 w 25"/>
                  <a:gd name="T5" fmla="*/ 12 h 23"/>
                  <a:gd name="T6" fmla="*/ 13 w 25"/>
                  <a:gd name="T7" fmla="*/ 0 h 23"/>
                  <a:gd name="T8" fmla="*/ 25 w 25"/>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3">
                    <a:moveTo>
                      <a:pt x="25" y="12"/>
                    </a:moveTo>
                    <a:lnTo>
                      <a:pt x="12" y="23"/>
                    </a:lnTo>
                    <a:lnTo>
                      <a:pt x="0" y="12"/>
                    </a:lnTo>
                    <a:lnTo>
                      <a:pt x="13" y="0"/>
                    </a:lnTo>
                    <a:lnTo>
                      <a:pt x="25"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89" name="Freeform 281"/>
              <p:cNvSpPr/>
              <p:nvPr/>
            </p:nvSpPr>
            <p:spPr bwMode="auto">
              <a:xfrm>
                <a:off x="3749" y="2655"/>
                <a:ext cx="24" cy="23"/>
              </a:xfrm>
              <a:custGeom>
                <a:avLst/>
                <a:gdLst>
                  <a:gd name="T0" fmla="*/ 24 w 24"/>
                  <a:gd name="T1" fmla="*/ 12 h 23"/>
                  <a:gd name="T2" fmla="*/ 11 w 24"/>
                  <a:gd name="T3" fmla="*/ 23 h 23"/>
                  <a:gd name="T4" fmla="*/ 0 w 24"/>
                  <a:gd name="T5" fmla="*/ 12 h 23"/>
                  <a:gd name="T6" fmla="*/ 13 w 24"/>
                  <a:gd name="T7" fmla="*/ 0 h 23"/>
                  <a:gd name="T8" fmla="*/ 24 w 24"/>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3">
                    <a:moveTo>
                      <a:pt x="24" y="12"/>
                    </a:moveTo>
                    <a:lnTo>
                      <a:pt x="11" y="23"/>
                    </a:lnTo>
                    <a:lnTo>
                      <a:pt x="0" y="12"/>
                    </a:lnTo>
                    <a:lnTo>
                      <a:pt x="13" y="0"/>
                    </a:lnTo>
                    <a:lnTo>
                      <a:pt x="24"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0" name="Freeform 282"/>
              <p:cNvSpPr/>
              <p:nvPr/>
            </p:nvSpPr>
            <p:spPr bwMode="auto">
              <a:xfrm>
                <a:off x="3763" y="2642"/>
                <a:ext cx="25" cy="23"/>
              </a:xfrm>
              <a:custGeom>
                <a:avLst/>
                <a:gdLst>
                  <a:gd name="T0" fmla="*/ 25 w 25"/>
                  <a:gd name="T1" fmla="*/ 12 h 23"/>
                  <a:gd name="T2" fmla="*/ 12 w 25"/>
                  <a:gd name="T3" fmla="*/ 23 h 23"/>
                  <a:gd name="T4" fmla="*/ 0 w 25"/>
                  <a:gd name="T5" fmla="*/ 10 h 23"/>
                  <a:gd name="T6" fmla="*/ 13 w 25"/>
                  <a:gd name="T7" fmla="*/ 0 h 23"/>
                  <a:gd name="T8" fmla="*/ 25 w 25"/>
                  <a:gd name="T9" fmla="*/ 12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3">
                    <a:moveTo>
                      <a:pt x="25" y="12"/>
                    </a:moveTo>
                    <a:lnTo>
                      <a:pt x="12" y="23"/>
                    </a:lnTo>
                    <a:lnTo>
                      <a:pt x="0" y="10"/>
                    </a:lnTo>
                    <a:lnTo>
                      <a:pt x="13" y="0"/>
                    </a:lnTo>
                    <a:lnTo>
                      <a:pt x="25" y="12"/>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1" name="Freeform 283"/>
              <p:cNvSpPr/>
              <p:nvPr/>
            </p:nvSpPr>
            <p:spPr bwMode="auto">
              <a:xfrm>
                <a:off x="3778" y="2629"/>
                <a:ext cx="23" cy="23"/>
              </a:xfrm>
              <a:custGeom>
                <a:avLst/>
                <a:gdLst>
                  <a:gd name="T0" fmla="*/ 20 w 14"/>
                  <a:gd name="T1" fmla="*/ 15 h 14"/>
                  <a:gd name="T2" fmla="*/ 12 w 14"/>
                  <a:gd name="T3" fmla="*/ 23 h 14"/>
                  <a:gd name="T4" fmla="*/ 0 w 14"/>
                  <a:gd name="T5" fmla="*/ 10 h 14"/>
                  <a:gd name="T6" fmla="*/ 13 w 14"/>
                  <a:gd name="T7" fmla="*/ 0 h 14"/>
                  <a:gd name="T8" fmla="*/ 21 w 14"/>
                  <a:gd name="T9" fmla="*/ 8 h 14"/>
                  <a:gd name="T10" fmla="*/ 20 w 14"/>
                  <a:gd name="T11" fmla="*/ 15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4">
                    <a:moveTo>
                      <a:pt x="12" y="9"/>
                    </a:moveTo>
                    <a:cubicBezTo>
                      <a:pt x="7" y="14"/>
                      <a:pt x="7" y="14"/>
                      <a:pt x="7" y="14"/>
                    </a:cubicBezTo>
                    <a:cubicBezTo>
                      <a:pt x="0" y="6"/>
                      <a:pt x="0" y="6"/>
                      <a:pt x="0" y="6"/>
                    </a:cubicBezTo>
                    <a:cubicBezTo>
                      <a:pt x="8" y="0"/>
                      <a:pt x="8" y="0"/>
                      <a:pt x="8" y="0"/>
                    </a:cubicBezTo>
                    <a:cubicBezTo>
                      <a:pt x="13" y="5"/>
                      <a:pt x="13" y="5"/>
                      <a:pt x="13" y="5"/>
                    </a:cubicBezTo>
                    <a:cubicBezTo>
                      <a:pt x="14" y="6"/>
                      <a:pt x="14" y="8"/>
                      <a:pt x="12"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2" name="Freeform 284"/>
              <p:cNvSpPr/>
              <p:nvPr/>
            </p:nvSpPr>
            <p:spPr bwMode="auto">
              <a:xfrm>
                <a:off x="3632" y="2688"/>
                <a:ext cx="75" cy="74"/>
              </a:xfrm>
              <a:custGeom>
                <a:avLst/>
                <a:gdLst>
                  <a:gd name="T0" fmla="*/ 62 w 46"/>
                  <a:gd name="T1" fmla="*/ 14 h 46"/>
                  <a:gd name="T2" fmla="*/ 60 w 46"/>
                  <a:gd name="T3" fmla="*/ 63 h 46"/>
                  <a:gd name="T4" fmla="*/ 11 w 46"/>
                  <a:gd name="T5" fmla="*/ 60 h 46"/>
                  <a:gd name="T6" fmla="*/ 15 w 46"/>
                  <a:gd name="T7" fmla="*/ 13 h 46"/>
                  <a:gd name="T8" fmla="*/ 62 w 46"/>
                  <a:gd name="T9" fmla="*/ 14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46">
                    <a:moveTo>
                      <a:pt x="38" y="9"/>
                    </a:moveTo>
                    <a:cubicBezTo>
                      <a:pt x="46" y="18"/>
                      <a:pt x="45" y="31"/>
                      <a:pt x="37" y="39"/>
                    </a:cubicBezTo>
                    <a:cubicBezTo>
                      <a:pt x="28" y="46"/>
                      <a:pt x="15" y="46"/>
                      <a:pt x="7" y="37"/>
                    </a:cubicBezTo>
                    <a:cubicBezTo>
                      <a:pt x="0" y="29"/>
                      <a:pt x="0" y="16"/>
                      <a:pt x="9" y="8"/>
                    </a:cubicBezTo>
                    <a:cubicBezTo>
                      <a:pt x="17" y="0"/>
                      <a:pt x="30" y="1"/>
                      <a:pt x="38" y="9"/>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3" name="Freeform 285"/>
              <p:cNvSpPr/>
              <p:nvPr/>
            </p:nvSpPr>
            <p:spPr bwMode="auto">
              <a:xfrm>
                <a:off x="3647" y="2688"/>
                <a:ext cx="60" cy="63"/>
              </a:xfrm>
              <a:custGeom>
                <a:avLst/>
                <a:gdLst>
                  <a:gd name="T0" fmla="*/ 0 w 37"/>
                  <a:gd name="T1" fmla="*/ 13 h 39"/>
                  <a:gd name="T2" fmla="*/ 0 w 37"/>
                  <a:gd name="T3" fmla="*/ 13 h 39"/>
                  <a:gd name="T4" fmla="*/ 45 w 37"/>
                  <a:gd name="T5" fmla="*/ 63 h 39"/>
                  <a:gd name="T6" fmla="*/ 45 w 37"/>
                  <a:gd name="T7" fmla="*/ 63 h 39"/>
                  <a:gd name="T8" fmla="*/ 47 w 37"/>
                  <a:gd name="T9" fmla="*/ 15 h 39"/>
                  <a:gd name="T10" fmla="*/ 0 w 37"/>
                  <a:gd name="T11" fmla="*/ 13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 h="39">
                    <a:moveTo>
                      <a:pt x="0" y="8"/>
                    </a:moveTo>
                    <a:cubicBezTo>
                      <a:pt x="0" y="8"/>
                      <a:pt x="0" y="8"/>
                      <a:pt x="0" y="8"/>
                    </a:cubicBezTo>
                    <a:cubicBezTo>
                      <a:pt x="28" y="39"/>
                      <a:pt x="28" y="39"/>
                      <a:pt x="28" y="39"/>
                    </a:cubicBezTo>
                    <a:cubicBezTo>
                      <a:pt x="28" y="39"/>
                      <a:pt x="28" y="39"/>
                      <a:pt x="28" y="39"/>
                    </a:cubicBezTo>
                    <a:cubicBezTo>
                      <a:pt x="36" y="31"/>
                      <a:pt x="37" y="18"/>
                      <a:pt x="29" y="9"/>
                    </a:cubicBezTo>
                    <a:cubicBezTo>
                      <a:pt x="21" y="1"/>
                      <a:pt x="8" y="0"/>
                      <a:pt x="0" y="8"/>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4" name="Freeform 286"/>
              <p:cNvSpPr/>
              <p:nvPr/>
            </p:nvSpPr>
            <p:spPr bwMode="auto">
              <a:xfrm>
                <a:off x="4541" y="3601"/>
                <a:ext cx="96" cy="78"/>
              </a:xfrm>
              <a:custGeom>
                <a:avLst/>
                <a:gdLst>
                  <a:gd name="T0" fmla="*/ 2 w 59"/>
                  <a:gd name="T1" fmla="*/ 34 h 48"/>
                  <a:gd name="T2" fmla="*/ 18 w 59"/>
                  <a:gd name="T3" fmla="*/ 3 h 48"/>
                  <a:gd name="T4" fmla="*/ 23 w 59"/>
                  <a:gd name="T5" fmla="*/ 2 h 48"/>
                  <a:gd name="T6" fmla="*/ 93 w 59"/>
                  <a:gd name="T7" fmla="*/ 37 h 48"/>
                  <a:gd name="T8" fmla="*/ 94 w 59"/>
                  <a:gd name="T9" fmla="*/ 42 h 48"/>
                  <a:gd name="T10" fmla="*/ 78 w 59"/>
                  <a:gd name="T11" fmla="*/ 75 h 48"/>
                  <a:gd name="T12" fmla="*/ 73 w 59"/>
                  <a:gd name="T13" fmla="*/ 76 h 48"/>
                  <a:gd name="T14" fmla="*/ 3 w 59"/>
                  <a:gd name="T15" fmla="*/ 39 h 48"/>
                  <a:gd name="T16" fmla="*/ 2 w 59"/>
                  <a:gd name="T17" fmla="*/ 3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 h="48">
                    <a:moveTo>
                      <a:pt x="1" y="21"/>
                    </a:moveTo>
                    <a:cubicBezTo>
                      <a:pt x="11" y="2"/>
                      <a:pt x="11" y="2"/>
                      <a:pt x="11" y="2"/>
                    </a:cubicBezTo>
                    <a:cubicBezTo>
                      <a:pt x="12" y="0"/>
                      <a:pt x="13" y="0"/>
                      <a:pt x="14" y="1"/>
                    </a:cubicBezTo>
                    <a:cubicBezTo>
                      <a:pt x="57" y="23"/>
                      <a:pt x="57" y="23"/>
                      <a:pt x="57" y="23"/>
                    </a:cubicBezTo>
                    <a:cubicBezTo>
                      <a:pt x="58" y="24"/>
                      <a:pt x="59" y="25"/>
                      <a:pt x="58" y="26"/>
                    </a:cubicBezTo>
                    <a:cubicBezTo>
                      <a:pt x="48" y="46"/>
                      <a:pt x="48" y="46"/>
                      <a:pt x="48" y="46"/>
                    </a:cubicBezTo>
                    <a:cubicBezTo>
                      <a:pt x="47" y="47"/>
                      <a:pt x="46" y="48"/>
                      <a:pt x="45" y="47"/>
                    </a:cubicBezTo>
                    <a:cubicBezTo>
                      <a:pt x="2" y="24"/>
                      <a:pt x="2" y="24"/>
                      <a:pt x="2" y="24"/>
                    </a:cubicBezTo>
                    <a:cubicBezTo>
                      <a:pt x="1" y="24"/>
                      <a:pt x="0" y="22"/>
                      <a:pt x="1" y="21"/>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5" name="Freeform 287"/>
              <p:cNvSpPr/>
              <p:nvPr/>
            </p:nvSpPr>
            <p:spPr bwMode="auto">
              <a:xfrm>
                <a:off x="4556" y="3604"/>
                <a:ext cx="16" cy="15"/>
              </a:xfrm>
              <a:custGeom>
                <a:avLst/>
                <a:gdLst>
                  <a:gd name="T0" fmla="*/ 11 w 10"/>
                  <a:gd name="T1" fmla="*/ 15 h 9"/>
                  <a:gd name="T2" fmla="*/ 0 w 10"/>
                  <a:gd name="T3" fmla="*/ 10 h 9"/>
                  <a:gd name="T4" fmla="*/ 5 w 10"/>
                  <a:gd name="T5" fmla="*/ 2 h 9"/>
                  <a:gd name="T6" fmla="*/ 10 w 10"/>
                  <a:gd name="T7" fmla="*/ 2 h 9"/>
                  <a:gd name="T8" fmla="*/ 16 w 10"/>
                  <a:gd name="T9" fmla="*/ 5 h 9"/>
                  <a:gd name="T10" fmla="*/ 11 w 10"/>
                  <a:gd name="T11" fmla="*/ 1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9">
                    <a:moveTo>
                      <a:pt x="7" y="9"/>
                    </a:moveTo>
                    <a:cubicBezTo>
                      <a:pt x="0" y="6"/>
                      <a:pt x="0" y="6"/>
                      <a:pt x="0" y="6"/>
                    </a:cubicBezTo>
                    <a:cubicBezTo>
                      <a:pt x="3" y="1"/>
                      <a:pt x="3" y="1"/>
                      <a:pt x="3" y="1"/>
                    </a:cubicBezTo>
                    <a:cubicBezTo>
                      <a:pt x="3" y="0"/>
                      <a:pt x="5" y="0"/>
                      <a:pt x="6" y="1"/>
                    </a:cubicBezTo>
                    <a:cubicBezTo>
                      <a:pt x="10" y="3"/>
                      <a:pt x="10" y="3"/>
                      <a:pt x="10" y="3"/>
                    </a:cubicBezTo>
                    <a:lnTo>
                      <a:pt x="7" y="9"/>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6" name="Freeform 288"/>
              <p:cNvSpPr/>
              <p:nvPr/>
            </p:nvSpPr>
            <p:spPr bwMode="auto">
              <a:xfrm>
                <a:off x="4569" y="3611"/>
                <a:ext cx="16" cy="14"/>
              </a:xfrm>
              <a:custGeom>
                <a:avLst/>
                <a:gdLst>
                  <a:gd name="T0" fmla="*/ 9 w 16"/>
                  <a:gd name="T1" fmla="*/ 14 h 14"/>
                  <a:gd name="T2" fmla="*/ 0 w 16"/>
                  <a:gd name="T3" fmla="*/ 9 h 14"/>
                  <a:gd name="T4" fmla="*/ 4 w 16"/>
                  <a:gd name="T5" fmla="*/ 0 h 14"/>
                  <a:gd name="T6" fmla="*/ 16 w 16"/>
                  <a:gd name="T7" fmla="*/ 5 h 14"/>
                  <a:gd name="T8" fmla="*/ 9 w 16"/>
                  <a:gd name="T9" fmla="*/ 14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4">
                    <a:moveTo>
                      <a:pt x="9" y="14"/>
                    </a:moveTo>
                    <a:lnTo>
                      <a:pt x="0" y="9"/>
                    </a:lnTo>
                    <a:lnTo>
                      <a:pt x="4" y="0"/>
                    </a:lnTo>
                    <a:lnTo>
                      <a:pt x="16" y="5"/>
                    </a:lnTo>
                    <a:lnTo>
                      <a:pt x="9" y="14"/>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7" name="Freeform 289"/>
              <p:cNvSpPr/>
              <p:nvPr/>
            </p:nvSpPr>
            <p:spPr bwMode="auto">
              <a:xfrm>
                <a:off x="4582" y="3617"/>
                <a:ext cx="14" cy="15"/>
              </a:xfrm>
              <a:custGeom>
                <a:avLst/>
                <a:gdLst>
                  <a:gd name="T0" fmla="*/ 9 w 14"/>
                  <a:gd name="T1" fmla="*/ 15 h 15"/>
                  <a:gd name="T2" fmla="*/ 0 w 14"/>
                  <a:gd name="T3" fmla="*/ 10 h 15"/>
                  <a:gd name="T4" fmla="*/ 4 w 14"/>
                  <a:gd name="T5" fmla="*/ 0 h 15"/>
                  <a:gd name="T6" fmla="*/ 14 w 14"/>
                  <a:gd name="T7" fmla="*/ 5 h 15"/>
                  <a:gd name="T8" fmla="*/ 9 w 14"/>
                  <a:gd name="T9" fmla="*/ 15 h 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15">
                    <a:moveTo>
                      <a:pt x="9" y="15"/>
                    </a:moveTo>
                    <a:lnTo>
                      <a:pt x="0" y="10"/>
                    </a:lnTo>
                    <a:lnTo>
                      <a:pt x="4" y="0"/>
                    </a:lnTo>
                    <a:lnTo>
                      <a:pt x="14" y="5"/>
                    </a:lnTo>
                    <a:lnTo>
                      <a:pt x="9" y="15"/>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8" name="Freeform 290"/>
              <p:cNvSpPr/>
              <p:nvPr/>
            </p:nvSpPr>
            <p:spPr bwMode="auto">
              <a:xfrm>
                <a:off x="4551" y="3616"/>
                <a:ext cx="16" cy="16"/>
              </a:xfrm>
              <a:custGeom>
                <a:avLst/>
                <a:gdLst>
                  <a:gd name="T0" fmla="*/ 9 w 16"/>
                  <a:gd name="T1" fmla="*/ 16 h 16"/>
                  <a:gd name="T2" fmla="*/ 0 w 16"/>
                  <a:gd name="T3" fmla="*/ 9 h 16"/>
                  <a:gd name="T4" fmla="*/ 5 w 16"/>
                  <a:gd name="T5" fmla="*/ 0 h 16"/>
                  <a:gd name="T6" fmla="*/ 16 w 16"/>
                  <a:gd name="T7" fmla="*/ 4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9"/>
                    </a:lnTo>
                    <a:lnTo>
                      <a:pt x="5" y="0"/>
                    </a:lnTo>
                    <a:lnTo>
                      <a:pt x="16" y="4"/>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99" name="Freeform 291"/>
              <p:cNvSpPr/>
              <p:nvPr/>
            </p:nvSpPr>
            <p:spPr bwMode="auto">
              <a:xfrm>
                <a:off x="4562" y="3622"/>
                <a:ext cx="16" cy="16"/>
              </a:xfrm>
              <a:custGeom>
                <a:avLst/>
                <a:gdLst>
                  <a:gd name="T0" fmla="*/ 11 w 16"/>
                  <a:gd name="T1" fmla="*/ 16 h 16"/>
                  <a:gd name="T2" fmla="*/ 0 w 16"/>
                  <a:gd name="T3" fmla="*/ 10 h 16"/>
                  <a:gd name="T4" fmla="*/ 7 w 16"/>
                  <a:gd name="T5" fmla="*/ 0 h 16"/>
                  <a:gd name="T6" fmla="*/ 16 w 16"/>
                  <a:gd name="T7" fmla="*/ 5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0"/>
                    </a:lnTo>
                    <a:lnTo>
                      <a:pt x="7" y="0"/>
                    </a:lnTo>
                    <a:lnTo>
                      <a:pt x="16" y="5"/>
                    </a:lnTo>
                    <a:lnTo>
                      <a:pt x="11"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0" name="Freeform 292"/>
              <p:cNvSpPr/>
              <p:nvPr/>
            </p:nvSpPr>
            <p:spPr bwMode="auto">
              <a:xfrm>
                <a:off x="4575" y="3629"/>
                <a:ext cx="16" cy="16"/>
              </a:xfrm>
              <a:custGeom>
                <a:avLst/>
                <a:gdLst>
                  <a:gd name="T0" fmla="*/ 10 w 16"/>
                  <a:gd name="T1" fmla="*/ 16 h 16"/>
                  <a:gd name="T2" fmla="*/ 0 w 16"/>
                  <a:gd name="T3" fmla="*/ 9 h 16"/>
                  <a:gd name="T4" fmla="*/ 5 w 16"/>
                  <a:gd name="T5" fmla="*/ 0 h 16"/>
                  <a:gd name="T6" fmla="*/ 16 w 16"/>
                  <a:gd name="T7" fmla="*/ 4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9"/>
                    </a:lnTo>
                    <a:lnTo>
                      <a:pt x="5" y="0"/>
                    </a:lnTo>
                    <a:lnTo>
                      <a:pt x="16" y="4"/>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1" name="Freeform 293"/>
              <p:cNvSpPr/>
              <p:nvPr/>
            </p:nvSpPr>
            <p:spPr bwMode="auto">
              <a:xfrm>
                <a:off x="4593" y="3624"/>
                <a:ext cx="16" cy="16"/>
              </a:xfrm>
              <a:custGeom>
                <a:avLst/>
                <a:gdLst>
                  <a:gd name="T0" fmla="*/ 11 w 16"/>
                  <a:gd name="T1" fmla="*/ 16 h 16"/>
                  <a:gd name="T2" fmla="*/ 0 w 16"/>
                  <a:gd name="T3" fmla="*/ 9 h 16"/>
                  <a:gd name="T4" fmla="*/ 6 w 16"/>
                  <a:gd name="T5" fmla="*/ 0 h 16"/>
                  <a:gd name="T6" fmla="*/ 16 w 16"/>
                  <a:gd name="T7" fmla="*/ 5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9"/>
                    </a:lnTo>
                    <a:lnTo>
                      <a:pt x="6" y="0"/>
                    </a:lnTo>
                    <a:lnTo>
                      <a:pt x="16" y="5"/>
                    </a:lnTo>
                    <a:lnTo>
                      <a:pt x="11"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2" name="Freeform 294"/>
              <p:cNvSpPr/>
              <p:nvPr/>
            </p:nvSpPr>
            <p:spPr bwMode="auto">
              <a:xfrm>
                <a:off x="4606" y="3630"/>
                <a:ext cx="16" cy="16"/>
              </a:xfrm>
              <a:custGeom>
                <a:avLst/>
                <a:gdLst>
                  <a:gd name="T0" fmla="*/ 10 w 16"/>
                  <a:gd name="T1" fmla="*/ 16 h 16"/>
                  <a:gd name="T2" fmla="*/ 0 w 16"/>
                  <a:gd name="T3" fmla="*/ 10 h 16"/>
                  <a:gd name="T4" fmla="*/ 5 w 16"/>
                  <a:gd name="T5" fmla="*/ 0 h 16"/>
                  <a:gd name="T6" fmla="*/ 16 w 16"/>
                  <a:gd name="T7" fmla="*/ 5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5" y="0"/>
                    </a:lnTo>
                    <a:lnTo>
                      <a:pt x="16" y="5"/>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3" name="Freeform 295"/>
              <p:cNvSpPr/>
              <p:nvPr/>
            </p:nvSpPr>
            <p:spPr bwMode="auto">
              <a:xfrm>
                <a:off x="4617" y="3637"/>
                <a:ext cx="16" cy="16"/>
              </a:xfrm>
              <a:custGeom>
                <a:avLst/>
                <a:gdLst>
                  <a:gd name="T0" fmla="*/ 11 w 10"/>
                  <a:gd name="T1" fmla="*/ 16 h 10"/>
                  <a:gd name="T2" fmla="*/ 0 w 10"/>
                  <a:gd name="T3" fmla="*/ 10 h 10"/>
                  <a:gd name="T4" fmla="*/ 6 w 10"/>
                  <a:gd name="T5" fmla="*/ 0 h 10"/>
                  <a:gd name="T6" fmla="*/ 13 w 10"/>
                  <a:gd name="T7" fmla="*/ 3 h 10"/>
                  <a:gd name="T8" fmla="*/ 14 w 10"/>
                  <a:gd name="T9" fmla="*/ 8 h 10"/>
                  <a:gd name="T10" fmla="*/ 11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7" y="10"/>
                    </a:moveTo>
                    <a:cubicBezTo>
                      <a:pt x="0" y="6"/>
                      <a:pt x="0" y="6"/>
                      <a:pt x="0" y="6"/>
                    </a:cubicBezTo>
                    <a:cubicBezTo>
                      <a:pt x="4" y="0"/>
                      <a:pt x="4" y="0"/>
                      <a:pt x="4" y="0"/>
                    </a:cubicBezTo>
                    <a:cubicBezTo>
                      <a:pt x="8" y="2"/>
                      <a:pt x="8" y="2"/>
                      <a:pt x="8" y="2"/>
                    </a:cubicBezTo>
                    <a:cubicBezTo>
                      <a:pt x="9" y="3"/>
                      <a:pt x="10" y="4"/>
                      <a:pt x="9" y="5"/>
                    </a:cubicBezTo>
                    <a:lnTo>
                      <a:pt x="7"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4" name="Freeform 296"/>
              <p:cNvSpPr/>
              <p:nvPr/>
            </p:nvSpPr>
            <p:spPr bwMode="auto">
              <a:xfrm>
                <a:off x="4586" y="3635"/>
                <a:ext cx="17" cy="16"/>
              </a:xfrm>
              <a:custGeom>
                <a:avLst/>
                <a:gdLst>
                  <a:gd name="T0" fmla="*/ 12 w 17"/>
                  <a:gd name="T1" fmla="*/ 16 h 16"/>
                  <a:gd name="T2" fmla="*/ 0 w 17"/>
                  <a:gd name="T3" fmla="*/ 10 h 16"/>
                  <a:gd name="T4" fmla="*/ 7 w 17"/>
                  <a:gd name="T5" fmla="*/ 0 h 16"/>
                  <a:gd name="T6" fmla="*/ 17 w 17"/>
                  <a:gd name="T7" fmla="*/ 5 h 16"/>
                  <a:gd name="T8" fmla="*/ 12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2" y="16"/>
                    </a:moveTo>
                    <a:lnTo>
                      <a:pt x="0" y="10"/>
                    </a:lnTo>
                    <a:lnTo>
                      <a:pt x="7" y="0"/>
                    </a:lnTo>
                    <a:lnTo>
                      <a:pt x="17" y="5"/>
                    </a:lnTo>
                    <a:lnTo>
                      <a:pt x="12"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5" name="Freeform 297"/>
              <p:cNvSpPr/>
              <p:nvPr/>
            </p:nvSpPr>
            <p:spPr bwMode="auto">
              <a:xfrm>
                <a:off x="4599" y="3642"/>
                <a:ext cx="17" cy="16"/>
              </a:xfrm>
              <a:custGeom>
                <a:avLst/>
                <a:gdLst>
                  <a:gd name="T0" fmla="*/ 10 w 17"/>
                  <a:gd name="T1" fmla="*/ 16 h 16"/>
                  <a:gd name="T2" fmla="*/ 0 w 17"/>
                  <a:gd name="T3" fmla="*/ 9 h 16"/>
                  <a:gd name="T4" fmla="*/ 5 w 17"/>
                  <a:gd name="T5" fmla="*/ 0 h 16"/>
                  <a:gd name="T6" fmla="*/ 17 w 17"/>
                  <a:gd name="T7" fmla="*/ 4 h 16"/>
                  <a:gd name="T8" fmla="*/ 10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0" y="16"/>
                    </a:moveTo>
                    <a:lnTo>
                      <a:pt x="0" y="9"/>
                    </a:lnTo>
                    <a:lnTo>
                      <a:pt x="5" y="0"/>
                    </a:lnTo>
                    <a:lnTo>
                      <a:pt x="17" y="4"/>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6" name="Freeform 298"/>
              <p:cNvSpPr/>
              <p:nvPr/>
            </p:nvSpPr>
            <p:spPr bwMode="auto">
              <a:xfrm>
                <a:off x="4612" y="3648"/>
                <a:ext cx="15" cy="16"/>
              </a:xfrm>
              <a:custGeom>
                <a:avLst/>
                <a:gdLst>
                  <a:gd name="T0" fmla="*/ 10 w 15"/>
                  <a:gd name="T1" fmla="*/ 16 h 16"/>
                  <a:gd name="T2" fmla="*/ 0 w 15"/>
                  <a:gd name="T3" fmla="*/ 10 h 16"/>
                  <a:gd name="T4" fmla="*/ 5 w 15"/>
                  <a:gd name="T5" fmla="*/ 0 h 16"/>
                  <a:gd name="T6" fmla="*/ 15 w 15"/>
                  <a:gd name="T7" fmla="*/ 5 h 16"/>
                  <a:gd name="T8" fmla="*/ 10 w 15"/>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6">
                    <a:moveTo>
                      <a:pt x="10" y="16"/>
                    </a:moveTo>
                    <a:lnTo>
                      <a:pt x="0" y="10"/>
                    </a:lnTo>
                    <a:lnTo>
                      <a:pt x="5" y="0"/>
                    </a:lnTo>
                    <a:lnTo>
                      <a:pt x="15" y="5"/>
                    </a:lnTo>
                    <a:lnTo>
                      <a:pt x="10"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7" name="Freeform 299"/>
              <p:cNvSpPr/>
              <p:nvPr/>
            </p:nvSpPr>
            <p:spPr bwMode="auto">
              <a:xfrm>
                <a:off x="4544" y="3627"/>
                <a:ext cx="16" cy="16"/>
              </a:xfrm>
              <a:custGeom>
                <a:avLst/>
                <a:gdLst>
                  <a:gd name="T0" fmla="*/ 10 w 10"/>
                  <a:gd name="T1" fmla="*/ 16 h 10"/>
                  <a:gd name="T2" fmla="*/ 3 w 10"/>
                  <a:gd name="T3" fmla="*/ 11 h 10"/>
                  <a:gd name="T4" fmla="*/ 2 w 10"/>
                  <a:gd name="T5" fmla="*/ 8 h 10"/>
                  <a:gd name="T6" fmla="*/ 5 w 10"/>
                  <a:gd name="T7" fmla="*/ 0 h 10"/>
                  <a:gd name="T8" fmla="*/ 16 w 10"/>
                  <a:gd name="T9" fmla="*/ 5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2" y="7"/>
                      <a:pt x="2" y="7"/>
                      <a:pt x="2" y="7"/>
                    </a:cubicBezTo>
                    <a:cubicBezTo>
                      <a:pt x="1" y="7"/>
                      <a:pt x="0" y="6"/>
                      <a:pt x="1" y="5"/>
                    </a:cubicBezTo>
                    <a:cubicBezTo>
                      <a:pt x="3" y="0"/>
                      <a:pt x="3" y="0"/>
                      <a:pt x="3" y="0"/>
                    </a:cubicBezTo>
                    <a:cubicBezTo>
                      <a:pt x="10" y="3"/>
                      <a:pt x="10" y="3"/>
                      <a:pt x="10" y="3"/>
                    </a:cubicBezTo>
                    <a:lnTo>
                      <a:pt x="6" y="10"/>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8" name="Freeform 300"/>
              <p:cNvSpPr/>
              <p:nvPr/>
            </p:nvSpPr>
            <p:spPr bwMode="auto">
              <a:xfrm>
                <a:off x="4556" y="3633"/>
                <a:ext cx="16" cy="17"/>
              </a:xfrm>
              <a:custGeom>
                <a:avLst/>
                <a:gdLst>
                  <a:gd name="T0" fmla="*/ 11 w 16"/>
                  <a:gd name="T1" fmla="*/ 17 h 17"/>
                  <a:gd name="T2" fmla="*/ 0 w 16"/>
                  <a:gd name="T3" fmla="*/ 10 h 17"/>
                  <a:gd name="T4" fmla="*/ 6 w 16"/>
                  <a:gd name="T5" fmla="*/ 0 h 17"/>
                  <a:gd name="T6" fmla="*/ 16 w 16"/>
                  <a:gd name="T7" fmla="*/ 5 h 17"/>
                  <a:gd name="T8" fmla="*/ 11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1" y="17"/>
                    </a:moveTo>
                    <a:lnTo>
                      <a:pt x="0" y="10"/>
                    </a:lnTo>
                    <a:lnTo>
                      <a:pt x="6" y="0"/>
                    </a:lnTo>
                    <a:lnTo>
                      <a:pt x="16" y="5"/>
                    </a:lnTo>
                    <a:lnTo>
                      <a:pt x="11"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09" name="Freeform 301"/>
              <p:cNvSpPr/>
              <p:nvPr/>
            </p:nvSpPr>
            <p:spPr bwMode="auto">
              <a:xfrm>
                <a:off x="4569" y="3640"/>
                <a:ext cx="16" cy="16"/>
              </a:xfrm>
              <a:custGeom>
                <a:avLst/>
                <a:gdLst>
                  <a:gd name="T0" fmla="*/ 9 w 16"/>
                  <a:gd name="T1" fmla="*/ 16 h 16"/>
                  <a:gd name="T2" fmla="*/ 0 w 16"/>
                  <a:gd name="T3" fmla="*/ 10 h 16"/>
                  <a:gd name="T4" fmla="*/ 4 w 16"/>
                  <a:gd name="T5" fmla="*/ 0 h 16"/>
                  <a:gd name="T6" fmla="*/ 16 w 16"/>
                  <a:gd name="T7" fmla="*/ 5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4" y="0"/>
                    </a:lnTo>
                    <a:lnTo>
                      <a:pt x="16" y="5"/>
                    </a:lnTo>
                    <a:lnTo>
                      <a:pt x="9"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0" name="Freeform 302"/>
              <p:cNvSpPr/>
              <p:nvPr/>
            </p:nvSpPr>
            <p:spPr bwMode="auto">
              <a:xfrm>
                <a:off x="4582" y="3646"/>
                <a:ext cx="16" cy="17"/>
              </a:xfrm>
              <a:custGeom>
                <a:avLst/>
                <a:gdLst>
                  <a:gd name="T0" fmla="*/ 9 w 16"/>
                  <a:gd name="T1" fmla="*/ 17 h 17"/>
                  <a:gd name="T2" fmla="*/ 0 w 16"/>
                  <a:gd name="T3" fmla="*/ 12 h 17"/>
                  <a:gd name="T4" fmla="*/ 4 w 16"/>
                  <a:gd name="T5" fmla="*/ 0 h 17"/>
                  <a:gd name="T6" fmla="*/ 16 w 16"/>
                  <a:gd name="T7" fmla="*/ 7 h 17"/>
                  <a:gd name="T8" fmla="*/ 9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9" y="17"/>
                    </a:moveTo>
                    <a:lnTo>
                      <a:pt x="0" y="12"/>
                    </a:lnTo>
                    <a:lnTo>
                      <a:pt x="4" y="0"/>
                    </a:lnTo>
                    <a:lnTo>
                      <a:pt x="16" y="7"/>
                    </a:lnTo>
                    <a:lnTo>
                      <a:pt x="9" y="17"/>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1" name="Freeform 303"/>
              <p:cNvSpPr/>
              <p:nvPr/>
            </p:nvSpPr>
            <p:spPr bwMode="auto">
              <a:xfrm>
                <a:off x="4593" y="3653"/>
                <a:ext cx="16" cy="16"/>
              </a:xfrm>
              <a:custGeom>
                <a:avLst/>
                <a:gdLst>
                  <a:gd name="T0" fmla="*/ 11 w 16"/>
                  <a:gd name="T1" fmla="*/ 16 h 16"/>
                  <a:gd name="T2" fmla="*/ 0 w 16"/>
                  <a:gd name="T3" fmla="*/ 11 h 16"/>
                  <a:gd name="T4" fmla="*/ 6 w 16"/>
                  <a:gd name="T5" fmla="*/ 0 h 16"/>
                  <a:gd name="T6" fmla="*/ 16 w 16"/>
                  <a:gd name="T7" fmla="*/ 6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1"/>
                    </a:lnTo>
                    <a:lnTo>
                      <a:pt x="6" y="0"/>
                    </a:lnTo>
                    <a:lnTo>
                      <a:pt x="16" y="6"/>
                    </a:lnTo>
                    <a:lnTo>
                      <a:pt x="11" y="16"/>
                    </a:ln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2" name="Freeform 304"/>
              <p:cNvSpPr/>
              <p:nvPr/>
            </p:nvSpPr>
            <p:spPr bwMode="auto">
              <a:xfrm>
                <a:off x="4606" y="3659"/>
                <a:ext cx="16" cy="17"/>
              </a:xfrm>
              <a:custGeom>
                <a:avLst/>
                <a:gdLst>
                  <a:gd name="T0" fmla="*/ 6 w 10"/>
                  <a:gd name="T1" fmla="*/ 15 h 10"/>
                  <a:gd name="T2" fmla="*/ 0 w 10"/>
                  <a:gd name="T3" fmla="*/ 12 h 10"/>
                  <a:gd name="T4" fmla="*/ 5 w 10"/>
                  <a:gd name="T5" fmla="*/ 0 h 10"/>
                  <a:gd name="T6" fmla="*/ 16 w 10"/>
                  <a:gd name="T7" fmla="*/ 7 h 10"/>
                  <a:gd name="T8" fmla="*/ 11 w 10"/>
                  <a:gd name="T9" fmla="*/ 14 h 10"/>
                  <a:gd name="T10" fmla="*/ 6 w 10"/>
                  <a:gd name="T11" fmla="*/ 15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7"/>
                      <a:pt x="0" y="7"/>
                      <a:pt x="0" y="7"/>
                    </a:cubicBezTo>
                    <a:cubicBezTo>
                      <a:pt x="3" y="0"/>
                      <a:pt x="3" y="0"/>
                      <a:pt x="3" y="0"/>
                    </a:cubicBezTo>
                    <a:cubicBezTo>
                      <a:pt x="10" y="4"/>
                      <a:pt x="10" y="4"/>
                      <a:pt x="10" y="4"/>
                    </a:cubicBezTo>
                    <a:cubicBezTo>
                      <a:pt x="7" y="8"/>
                      <a:pt x="7" y="8"/>
                      <a:pt x="7" y="8"/>
                    </a:cubicBezTo>
                    <a:cubicBezTo>
                      <a:pt x="7" y="9"/>
                      <a:pt x="5" y="10"/>
                      <a:pt x="4" y="9"/>
                    </a:cubicBezTo>
                    <a:close/>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3" name="Freeform 305"/>
              <p:cNvSpPr/>
              <p:nvPr/>
            </p:nvSpPr>
            <p:spPr bwMode="auto">
              <a:xfrm>
                <a:off x="4664" y="3666"/>
                <a:ext cx="96" cy="78"/>
              </a:xfrm>
              <a:custGeom>
                <a:avLst/>
                <a:gdLst>
                  <a:gd name="T0" fmla="*/ 2 w 59"/>
                  <a:gd name="T1" fmla="*/ 34 h 48"/>
                  <a:gd name="T2" fmla="*/ 18 w 59"/>
                  <a:gd name="T3" fmla="*/ 3 h 48"/>
                  <a:gd name="T4" fmla="*/ 23 w 59"/>
                  <a:gd name="T5" fmla="*/ 2 h 48"/>
                  <a:gd name="T6" fmla="*/ 93 w 59"/>
                  <a:gd name="T7" fmla="*/ 39 h 48"/>
                  <a:gd name="T8" fmla="*/ 94 w 59"/>
                  <a:gd name="T9" fmla="*/ 44 h 48"/>
                  <a:gd name="T10" fmla="*/ 78 w 59"/>
                  <a:gd name="T11" fmla="*/ 75 h 48"/>
                  <a:gd name="T12" fmla="*/ 73 w 59"/>
                  <a:gd name="T13" fmla="*/ 76 h 48"/>
                  <a:gd name="T14" fmla="*/ 3 w 59"/>
                  <a:gd name="T15" fmla="*/ 41 h 48"/>
                  <a:gd name="T16" fmla="*/ 2 w 59"/>
                  <a:gd name="T17" fmla="*/ 3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 h="48">
                    <a:moveTo>
                      <a:pt x="1" y="21"/>
                    </a:moveTo>
                    <a:cubicBezTo>
                      <a:pt x="11" y="2"/>
                      <a:pt x="11" y="2"/>
                      <a:pt x="11" y="2"/>
                    </a:cubicBezTo>
                    <a:cubicBezTo>
                      <a:pt x="12" y="1"/>
                      <a:pt x="13" y="0"/>
                      <a:pt x="14" y="1"/>
                    </a:cubicBezTo>
                    <a:cubicBezTo>
                      <a:pt x="57" y="24"/>
                      <a:pt x="57" y="24"/>
                      <a:pt x="57" y="24"/>
                    </a:cubicBezTo>
                    <a:cubicBezTo>
                      <a:pt x="58" y="24"/>
                      <a:pt x="59" y="25"/>
                      <a:pt x="58" y="27"/>
                    </a:cubicBezTo>
                    <a:cubicBezTo>
                      <a:pt x="48" y="46"/>
                      <a:pt x="48" y="46"/>
                      <a:pt x="48" y="46"/>
                    </a:cubicBezTo>
                    <a:cubicBezTo>
                      <a:pt x="47" y="47"/>
                      <a:pt x="46" y="48"/>
                      <a:pt x="45" y="47"/>
                    </a:cubicBezTo>
                    <a:cubicBezTo>
                      <a:pt x="2" y="25"/>
                      <a:pt x="2" y="25"/>
                      <a:pt x="2" y="25"/>
                    </a:cubicBezTo>
                    <a:cubicBezTo>
                      <a:pt x="1" y="24"/>
                      <a:pt x="0" y="23"/>
                      <a:pt x="1" y="21"/>
                    </a:cubicBezTo>
                    <a:close/>
                  </a:path>
                </a:pathLst>
              </a:custGeom>
              <a:solidFill>
                <a:srgbClr val="FDBD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4" name="Freeform 306"/>
              <p:cNvSpPr/>
              <p:nvPr/>
            </p:nvSpPr>
            <p:spPr bwMode="auto">
              <a:xfrm>
                <a:off x="4680" y="3669"/>
                <a:ext cx="15" cy="16"/>
              </a:xfrm>
              <a:custGeom>
                <a:avLst/>
                <a:gdLst>
                  <a:gd name="T0" fmla="*/ 10 w 9"/>
                  <a:gd name="T1" fmla="*/ 16 h 10"/>
                  <a:gd name="T2" fmla="*/ 0 w 9"/>
                  <a:gd name="T3" fmla="*/ 10 h 10"/>
                  <a:gd name="T4" fmla="*/ 3 w 9"/>
                  <a:gd name="T5" fmla="*/ 3 h 10"/>
                  <a:gd name="T6" fmla="*/ 8 w 9"/>
                  <a:gd name="T7" fmla="*/ 2 h 10"/>
                  <a:gd name="T8" fmla="*/ 15 w 9"/>
                  <a:gd name="T9" fmla="*/ 5 h 10"/>
                  <a:gd name="T10" fmla="*/ 10 w 9"/>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0">
                    <a:moveTo>
                      <a:pt x="6" y="10"/>
                    </a:moveTo>
                    <a:cubicBezTo>
                      <a:pt x="0" y="6"/>
                      <a:pt x="0" y="6"/>
                      <a:pt x="0" y="6"/>
                    </a:cubicBezTo>
                    <a:cubicBezTo>
                      <a:pt x="2" y="2"/>
                      <a:pt x="2" y="2"/>
                      <a:pt x="2" y="2"/>
                    </a:cubicBezTo>
                    <a:cubicBezTo>
                      <a:pt x="3" y="1"/>
                      <a:pt x="4" y="0"/>
                      <a:pt x="5" y="1"/>
                    </a:cubicBezTo>
                    <a:cubicBezTo>
                      <a:pt x="9" y="3"/>
                      <a:pt x="9" y="3"/>
                      <a:pt x="9" y="3"/>
                    </a:cubicBezTo>
                    <a:lnTo>
                      <a:pt x="6"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5" name="Freeform 307"/>
              <p:cNvSpPr/>
              <p:nvPr/>
            </p:nvSpPr>
            <p:spPr bwMode="auto">
              <a:xfrm>
                <a:off x="4692" y="3676"/>
                <a:ext cx="16" cy="16"/>
              </a:xfrm>
              <a:custGeom>
                <a:avLst/>
                <a:gdLst>
                  <a:gd name="T0" fmla="*/ 11 w 16"/>
                  <a:gd name="T1" fmla="*/ 16 h 16"/>
                  <a:gd name="T2" fmla="*/ 0 w 16"/>
                  <a:gd name="T3" fmla="*/ 9 h 16"/>
                  <a:gd name="T4" fmla="*/ 6 w 16"/>
                  <a:gd name="T5" fmla="*/ 0 h 16"/>
                  <a:gd name="T6" fmla="*/ 16 w 16"/>
                  <a:gd name="T7" fmla="*/ 4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9"/>
                    </a:lnTo>
                    <a:lnTo>
                      <a:pt x="6" y="0"/>
                    </a:lnTo>
                    <a:lnTo>
                      <a:pt x="16" y="4"/>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6" name="Freeform 308"/>
              <p:cNvSpPr/>
              <p:nvPr/>
            </p:nvSpPr>
            <p:spPr bwMode="auto">
              <a:xfrm>
                <a:off x="4705" y="3682"/>
                <a:ext cx="16" cy="16"/>
              </a:xfrm>
              <a:custGeom>
                <a:avLst/>
                <a:gdLst>
                  <a:gd name="T0" fmla="*/ 9 w 16"/>
                  <a:gd name="T1" fmla="*/ 16 h 16"/>
                  <a:gd name="T2" fmla="*/ 0 w 16"/>
                  <a:gd name="T3" fmla="*/ 10 h 16"/>
                  <a:gd name="T4" fmla="*/ 5 w 16"/>
                  <a:gd name="T5" fmla="*/ 0 h 16"/>
                  <a:gd name="T6" fmla="*/ 16 w 16"/>
                  <a:gd name="T7" fmla="*/ 5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0"/>
                    </a:lnTo>
                    <a:lnTo>
                      <a:pt x="5" y="0"/>
                    </a:lnTo>
                    <a:lnTo>
                      <a:pt x="16" y="5"/>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7" name="Freeform 309"/>
              <p:cNvSpPr/>
              <p:nvPr/>
            </p:nvSpPr>
            <p:spPr bwMode="auto">
              <a:xfrm>
                <a:off x="4674" y="3680"/>
                <a:ext cx="16" cy="17"/>
              </a:xfrm>
              <a:custGeom>
                <a:avLst/>
                <a:gdLst>
                  <a:gd name="T0" fmla="*/ 10 w 16"/>
                  <a:gd name="T1" fmla="*/ 17 h 17"/>
                  <a:gd name="T2" fmla="*/ 0 w 16"/>
                  <a:gd name="T3" fmla="*/ 12 h 17"/>
                  <a:gd name="T4" fmla="*/ 5 w 16"/>
                  <a:gd name="T5" fmla="*/ 0 h 17"/>
                  <a:gd name="T6" fmla="*/ 16 w 16"/>
                  <a:gd name="T7" fmla="*/ 5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2"/>
                    </a:lnTo>
                    <a:lnTo>
                      <a:pt x="5" y="0"/>
                    </a:lnTo>
                    <a:lnTo>
                      <a:pt x="16" y="5"/>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8" name="Freeform 310"/>
              <p:cNvSpPr/>
              <p:nvPr/>
            </p:nvSpPr>
            <p:spPr bwMode="auto">
              <a:xfrm>
                <a:off x="4685" y="3687"/>
                <a:ext cx="16" cy="16"/>
              </a:xfrm>
              <a:custGeom>
                <a:avLst/>
                <a:gdLst>
                  <a:gd name="T0" fmla="*/ 12 w 16"/>
                  <a:gd name="T1" fmla="*/ 16 h 16"/>
                  <a:gd name="T2" fmla="*/ 0 w 16"/>
                  <a:gd name="T3" fmla="*/ 11 h 16"/>
                  <a:gd name="T4" fmla="*/ 7 w 16"/>
                  <a:gd name="T5" fmla="*/ 0 h 16"/>
                  <a:gd name="T6" fmla="*/ 16 w 16"/>
                  <a:gd name="T7" fmla="*/ 5 h 16"/>
                  <a:gd name="T8" fmla="*/ 12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2" y="16"/>
                    </a:moveTo>
                    <a:lnTo>
                      <a:pt x="0" y="11"/>
                    </a:lnTo>
                    <a:lnTo>
                      <a:pt x="7" y="0"/>
                    </a:lnTo>
                    <a:lnTo>
                      <a:pt x="16" y="5"/>
                    </a:lnTo>
                    <a:lnTo>
                      <a:pt x="12"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19" name="Freeform 311"/>
              <p:cNvSpPr/>
              <p:nvPr/>
            </p:nvSpPr>
            <p:spPr bwMode="auto">
              <a:xfrm>
                <a:off x="4698" y="3693"/>
                <a:ext cx="16" cy="17"/>
              </a:xfrm>
              <a:custGeom>
                <a:avLst/>
                <a:gdLst>
                  <a:gd name="T0" fmla="*/ 10 w 16"/>
                  <a:gd name="T1" fmla="*/ 17 h 17"/>
                  <a:gd name="T2" fmla="*/ 0 w 16"/>
                  <a:gd name="T3" fmla="*/ 12 h 17"/>
                  <a:gd name="T4" fmla="*/ 5 w 16"/>
                  <a:gd name="T5" fmla="*/ 0 h 17"/>
                  <a:gd name="T6" fmla="*/ 16 w 16"/>
                  <a:gd name="T7" fmla="*/ 5 h 17"/>
                  <a:gd name="T8" fmla="*/ 10 w 16"/>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7">
                    <a:moveTo>
                      <a:pt x="10" y="17"/>
                    </a:moveTo>
                    <a:lnTo>
                      <a:pt x="0" y="12"/>
                    </a:lnTo>
                    <a:lnTo>
                      <a:pt x="5" y="0"/>
                    </a:lnTo>
                    <a:lnTo>
                      <a:pt x="16" y="5"/>
                    </a:lnTo>
                    <a:lnTo>
                      <a:pt x="10"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0" name="Freeform 312"/>
              <p:cNvSpPr/>
              <p:nvPr/>
            </p:nvSpPr>
            <p:spPr bwMode="auto">
              <a:xfrm>
                <a:off x="4716" y="3689"/>
                <a:ext cx="16" cy="16"/>
              </a:xfrm>
              <a:custGeom>
                <a:avLst/>
                <a:gdLst>
                  <a:gd name="T0" fmla="*/ 11 w 16"/>
                  <a:gd name="T1" fmla="*/ 16 h 16"/>
                  <a:gd name="T2" fmla="*/ 0 w 16"/>
                  <a:gd name="T3" fmla="*/ 9 h 16"/>
                  <a:gd name="T4" fmla="*/ 6 w 16"/>
                  <a:gd name="T5" fmla="*/ 0 h 16"/>
                  <a:gd name="T6" fmla="*/ 16 w 16"/>
                  <a:gd name="T7" fmla="*/ 4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9"/>
                    </a:lnTo>
                    <a:lnTo>
                      <a:pt x="6" y="0"/>
                    </a:lnTo>
                    <a:lnTo>
                      <a:pt x="16" y="4"/>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1" name="Freeform 313"/>
              <p:cNvSpPr/>
              <p:nvPr/>
            </p:nvSpPr>
            <p:spPr bwMode="auto">
              <a:xfrm>
                <a:off x="4729" y="3695"/>
                <a:ext cx="16" cy="16"/>
              </a:xfrm>
              <a:custGeom>
                <a:avLst/>
                <a:gdLst>
                  <a:gd name="T0" fmla="*/ 10 w 16"/>
                  <a:gd name="T1" fmla="*/ 16 h 16"/>
                  <a:gd name="T2" fmla="*/ 0 w 16"/>
                  <a:gd name="T3" fmla="*/ 10 h 16"/>
                  <a:gd name="T4" fmla="*/ 5 w 16"/>
                  <a:gd name="T5" fmla="*/ 0 h 16"/>
                  <a:gd name="T6" fmla="*/ 16 w 16"/>
                  <a:gd name="T7" fmla="*/ 5 h 16"/>
                  <a:gd name="T8" fmla="*/ 10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0" y="16"/>
                    </a:moveTo>
                    <a:lnTo>
                      <a:pt x="0" y="10"/>
                    </a:lnTo>
                    <a:lnTo>
                      <a:pt x="5" y="0"/>
                    </a:lnTo>
                    <a:lnTo>
                      <a:pt x="16" y="5"/>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2" name="Freeform 314"/>
              <p:cNvSpPr/>
              <p:nvPr/>
            </p:nvSpPr>
            <p:spPr bwMode="auto">
              <a:xfrm>
                <a:off x="4740" y="3701"/>
                <a:ext cx="17" cy="17"/>
              </a:xfrm>
              <a:custGeom>
                <a:avLst/>
                <a:gdLst>
                  <a:gd name="T0" fmla="*/ 12 w 10"/>
                  <a:gd name="T1" fmla="*/ 17 h 10"/>
                  <a:gd name="T2" fmla="*/ 0 w 10"/>
                  <a:gd name="T3" fmla="*/ 10 h 10"/>
                  <a:gd name="T4" fmla="*/ 7 w 10"/>
                  <a:gd name="T5" fmla="*/ 0 h 10"/>
                  <a:gd name="T6" fmla="*/ 15 w 10"/>
                  <a:gd name="T7" fmla="*/ 3 h 10"/>
                  <a:gd name="T8" fmla="*/ 15 w 10"/>
                  <a:gd name="T9" fmla="*/ 9 h 10"/>
                  <a:gd name="T10" fmla="*/ 12 w 10"/>
                  <a:gd name="T11" fmla="*/ 17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7" y="10"/>
                    </a:moveTo>
                    <a:cubicBezTo>
                      <a:pt x="0" y="6"/>
                      <a:pt x="0" y="6"/>
                      <a:pt x="0" y="6"/>
                    </a:cubicBezTo>
                    <a:cubicBezTo>
                      <a:pt x="4" y="0"/>
                      <a:pt x="4" y="0"/>
                      <a:pt x="4" y="0"/>
                    </a:cubicBezTo>
                    <a:cubicBezTo>
                      <a:pt x="9" y="2"/>
                      <a:pt x="9" y="2"/>
                      <a:pt x="9" y="2"/>
                    </a:cubicBezTo>
                    <a:cubicBezTo>
                      <a:pt x="10" y="3"/>
                      <a:pt x="10" y="4"/>
                      <a:pt x="9" y="5"/>
                    </a:cubicBezTo>
                    <a:lnTo>
                      <a:pt x="7"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3" name="Freeform 315"/>
              <p:cNvSpPr/>
              <p:nvPr/>
            </p:nvSpPr>
            <p:spPr bwMode="auto">
              <a:xfrm>
                <a:off x="4711" y="3700"/>
                <a:ext cx="15" cy="16"/>
              </a:xfrm>
              <a:custGeom>
                <a:avLst/>
                <a:gdLst>
                  <a:gd name="T0" fmla="*/ 10 w 15"/>
                  <a:gd name="T1" fmla="*/ 16 h 16"/>
                  <a:gd name="T2" fmla="*/ 0 w 15"/>
                  <a:gd name="T3" fmla="*/ 11 h 16"/>
                  <a:gd name="T4" fmla="*/ 5 w 15"/>
                  <a:gd name="T5" fmla="*/ 0 h 16"/>
                  <a:gd name="T6" fmla="*/ 15 w 15"/>
                  <a:gd name="T7" fmla="*/ 6 h 16"/>
                  <a:gd name="T8" fmla="*/ 10 w 15"/>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6">
                    <a:moveTo>
                      <a:pt x="10" y="16"/>
                    </a:moveTo>
                    <a:lnTo>
                      <a:pt x="0" y="11"/>
                    </a:lnTo>
                    <a:lnTo>
                      <a:pt x="5" y="0"/>
                    </a:lnTo>
                    <a:lnTo>
                      <a:pt x="15" y="6"/>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4" name="Freeform 316"/>
              <p:cNvSpPr/>
              <p:nvPr/>
            </p:nvSpPr>
            <p:spPr bwMode="auto">
              <a:xfrm>
                <a:off x="4722" y="3706"/>
                <a:ext cx="17" cy="17"/>
              </a:xfrm>
              <a:custGeom>
                <a:avLst/>
                <a:gdLst>
                  <a:gd name="T0" fmla="*/ 12 w 17"/>
                  <a:gd name="T1" fmla="*/ 17 h 17"/>
                  <a:gd name="T2" fmla="*/ 0 w 17"/>
                  <a:gd name="T3" fmla="*/ 12 h 17"/>
                  <a:gd name="T4" fmla="*/ 7 w 17"/>
                  <a:gd name="T5" fmla="*/ 0 h 17"/>
                  <a:gd name="T6" fmla="*/ 17 w 17"/>
                  <a:gd name="T7" fmla="*/ 7 h 17"/>
                  <a:gd name="T8" fmla="*/ 12 w 17"/>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2" y="17"/>
                    </a:moveTo>
                    <a:lnTo>
                      <a:pt x="0" y="12"/>
                    </a:lnTo>
                    <a:lnTo>
                      <a:pt x="7" y="0"/>
                    </a:lnTo>
                    <a:lnTo>
                      <a:pt x="17" y="7"/>
                    </a:lnTo>
                    <a:lnTo>
                      <a:pt x="12" y="17"/>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5" name="Freeform 317"/>
              <p:cNvSpPr/>
              <p:nvPr/>
            </p:nvSpPr>
            <p:spPr bwMode="auto">
              <a:xfrm>
                <a:off x="4735" y="3713"/>
                <a:ext cx="17" cy="16"/>
              </a:xfrm>
              <a:custGeom>
                <a:avLst/>
                <a:gdLst>
                  <a:gd name="T0" fmla="*/ 10 w 17"/>
                  <a:gd name="T1" fmla="*/ 16 h 16"/>
                  <a:gd name="T2" fmla="*/ 0 w 17"/>
                  <a:gd name="T3" fmla="*/ 11 h 16"/>
                  <a:gd name="T4" fmla="*/ 5 w 17"/>
                  <a:gd name="T5" fmla="*/ 0 h 16"/>
                  <a:gd name="T6" fmla="*/ 17 w 17"/>
                  <a:gd name="T7" fmla="*/ 6 h 16"/>
                  <a:gd name="T8" fmla="*/ 10 w 17"/>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6">
                    <a:moveTo>
                      <a:pt x="10" y="16"/>
                    </a:moveTo>
                    <a:lnTo>
                      <a:pt x="0" y="11"/>
                    </a:lnTo>
                    <a:lnTo>
                      <a:pt x="5" y="0"/>
                    </a:lnTo>
                    <a:lnTo>
                      <a:pt x="17" y="6"/>
                    </a:lnTo>
                    <a:lnTo>
                      <a:pt x="10"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6" name="Freeform 318"/>
              <p:cNvSpPr/>
              <p:nvPr/>
            </p:nvSpPr>
            <p:spPr bwMode="auto">
              <a:xfrm>
                <a:off x="4667" y="3692"/>
                <a:ext cx="17" cy="16"/>
              </a:xfrm>
              <a:custGeom>
                <a:avLst/>
                <a:gdLst>
                  <a:gd name="T0" fmla="*/ 10 w 10"/>
                  <a:gd name="T1" fmla="*/ 16 h 10"/>
                  <a:gd name="T2" fmla="*/ 3 w 10"/>
                  <a:gd name="T3" fmla="*/ 13 h 10"/>
                  <a:gd name="T4" fmla="*/ 2 w 10"/>
                  <a:gd name="T5" fmla="*/ 8 h 10"/>
                  <a:gd name="T6" fmla="*/ 5 w 10"/>
                  <a:gd name="T7" fmla="*/ 0 h 10"/>
                  <a:gd name="T8" fmla="*/ 17 w 10"/>
                  <a:gd name="T9" fmla="*/ 6 h 10"/>
                  <a:gd name="T10" fmla="*/ 10 w 10"/>
                  <a:gd name="T11" fmla="*/ 1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6" y="10"/>
                    </a:moveTo>
                    <a:cubicBezTo>
                      <a:pt x="2" y="8"/>
                      <a:pt x="2" y="8"/>
                      <a:pt x="2" y="8"/>
                    </a:cubicBezTo>
                    <a:cubicBezTo>
                      <a:pt x="1" y="7"/>
                      <a:pt x="0" y="6"/>
                      <a:pt x="1" y="5"/>
                    </a:cubicBezTo>
                    <a:cubicBezTo>
                      <a:pt x="3" y="0"/>
                      <a:pt x="3" y="0"/>
                      <a:pt x="3" y="0"/>
                    </a:cubicBezTo>
                    <a:cubicBezTo>
                      <a:pt x="10" y="4"/>
                      <a:pt x="10" y="4"/>
                      <a:pt x="10" y="4"/>
                    </a:cubicBezTo>
                    <a:lnTo>
                      <a:pt x="6" y="10"/>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7" name="Freeform 319"/>
              <p:cNvSpPr/>
              <p:nvPr/>
            </p:nvSpPr>
            <p:spPr bwMode="auto">
              <a:xfrm>
                <a:off x="4679" y="3698"/>
                <a:ext cx="16" cy="16"/>
              </a:xfrm>
              <a:custGeom>
                <a:avLst/>
                <a:gdLst>
                  <a:gd name="T0" fmla="*/ 11 w 16"/>
                  <a:gd name="T1" fmla="*/ 16 h 16"/>
                  <a:gd name="T2" fmla="*/ 0 w 16"/>
                  <a:gd name="T3" fmla="*/ 12 h 16"/>
                  <a:gd name="T4" fmla="*/ 6 w 16"/>
                  <a:gd name="T5" fmla="*/ 0 h 16"/>
                  <a:gd name="T6" fmla="*/ 16 w 16"/>
                  <a:gd name="T7" fmla="*/ 7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2"/>
                    </a:lnTo>
                    <a:lnTo>
                      <a:pt x="6" y="0"/>
                    </a:lnTo>
                    <a:lnTo>
                      <a:pt x="16" y="7"/>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8" name="Freeform 320"/>
              <p:cNvSpPr/>
              <p:nvPr/>
            </p:nvSpPr>
            <p:spPr bwMode="auto">
              <a:xfrm>
                <a:off x="4692" y="3705"/>
                <a:ext cx="16" cy="16"/>
              </a:xfrm>
              <a:custGeom>
                <a:avLst/>
                <a:gdLst>
                  <a:gd name="T0" fmla="*/ 9 w 16"/>
                  <a:gd name="T1" fmla="*/ 16 h 16"/>
                  <a:gd name="T2" fmla="*/ 0 w 16"/>
                  <a:gd name="T3" fmla="*/ 11 h 16"/>
                  <a:gd name="T4" fmla="*/ 5 w 16"/>
                  <a:gd name="T5" fmla="*/ 0 h 16"/>
                  <a:gd name="T6" fmla="*/ 16 w 16"/>
                  <a:gd name="T7" fmla="*/ 6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1"/>
                    </a:lnTo>
                    <a:lnTo>
                      <a:pt x="5" y="0"/>
                    </a:lnTo>
                    <a:lnTo>
                      <a:pt x="16" y="6"/>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29" name="Freeform 321"/>
              <p:cNvSpPr/>
              <p:nvPr/>
            </p:nvSpPr>
            <p:spPr bwMode="auto">
              <a:xfrm>
                <a:off x="4705" y="3711"/>
                <a:ext cx="16" cy="16"/>
              </a:xfrm>
              <a:custGeom>
                <a:avLst/>
                <a:gdLst>
                  <a:gd name="T0" fmla="*/ 9 w 16"/>
                  <a:gd name="T1" fmla="*/ 16 h 16"/>
                  <a:gd name="T2" fmla="*/ 0 w 16"/>
                  <a:gd name="T3" fmla="*/ 12 h 16"/>
                  <a:gd name="T4" fmla="*/ 5 w 16"/>
                  <a:gd name="T5" fmla="*/ 0 h 16"/>
                  <a:gd name="T6" fmla="*/ 16 w 16"/>
                  <a:gd name="T7" fmla="*/ 7 h 16"/>
                  <a:gd name="T8" fmla="*/ 9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9" y="16"/>
                    </a:moveTo>
                    <a:lnTo>
                      <a:pt x="0" y="12"/>
                    </a:lnTo>
                    <a:lnTo>
                      <a:pt x="5" y="0"/>
                    </a:lnTo>
                    <a:lnTo>
                      <a:pt x="16" y="7"/>
                    </a:lnTo>
                    <a:lnTo>
                      <a:pt x="9"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30" name="Freeform 322"/>
              <p:cNvSpPr/>
              <p:nvPr/>
            </p:nvSpPr>
            <p:spPr bwMode="auto">
              <a:xfrm>
                <a:off x="4716" y="3718"/>
                <a:ext cx="16" cy="16"/>
              </a:xfrm>
              <a:custGeom>
                <a:avLst/>
                <a:gdLst>
                  <a:gd name="T0" fmla="*/ 11 w 16"/>
                  <a:gd name="T1" fmla="*/ 16 h 16"/>
                  <a:gd name="T2" fmla="*/ 0 w 16"/>
                  <a:gd name="T3" fmla="*/ 11 h 16"/>
                  <a:gd name="T4" fmla="*/ 6 w 16"/>
                  <a:gd name="T5" fmla="*/ 0 h 16"/>
                  <a:gd name="T6" fmla="*/ 16 w 16"/>
                  <a:gd name="T7" fmla="*/ 6 h 16"/>
                  <a:gd name="T8" fmla="*/ 11 w 16"/>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16">
                    <a:moveTo>
                      <a:pt x="11" y="16"/>
                    </a:moveTo>
                    <a:lnTo>
                      <a:pt x="0" y="11"/>
                    </a:lnTo>
                    <a:lnTo>
                      <a:pt x="6" y="0"/>
                    </a:lnTo>
                    <a:lnTo>
                      <a:pt x="16" y="6"/>
                    </a:lnTo>
                    <a:lnTo>
                      <a:pt x="11" y="16"/>
                    </a:ln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31" name="Freeform 323"/>
              <p:cNvSpPr/>
              <p:nvPr/>
            </p:nvSpPr>
            <p:spPr bwMode="auto">
              <a:xfrm>
                <a:off x="4729" y="3724"/>
                <a:ext cx="16" cy="16"/>
              </a:xfrm>
              <a:custGeom>
                <a:avLst/>
                <a:gdLst>
                  <a:gd name="T0" fmla="*/ 6 w 10"/>
                  <a:gd name="T1" fmla="*/ 14 h 10"/>
                  <a:gd name="T2" fmla="*/ 0 w 10"/>
                  <a:gd name="T3" fmla="*/ 11 h 10"/>
                  <a:gd name="T4" fmla="*/ 5 w 10"/>
                  <a:gd name="T5" fmla="*/ 0 h 10"/>
                  <a:gd name="T6" fmla="*/ 16 w 10"/>
                  <a:gd name="T7" fmla="*/ 6 h 10"/>
                  <a:gd name="T8" fmla="*/ 11 w 10"/>
                  <a:gd name="T9" fmla="*/ 13 h 10"/>
                  <a:gd name="T10" fmla="*/ 6 w 10"/>
                  <a:gd name="T11" fmla="*/ 14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
                    <a:moveTo>
                      <a:pt x="4" y="9"/>
                    </a:moveTo>
                    <a:cubicBezTo>
                      <a:pt x="0" y="7"/>
                      <a:pt x="0" y="7"/>
                      <a:pt x="0" y="7"/>
                    </a:cubicBezTo>
                    <a:cubicBezTo>
                      <a:pt x="3" y="0"/>
                      <a:pt x="3" y="0"/>
                      <a:pt x="3" y="0"/>
                    </a:cubicBezTo>
                    <a:cubicBezTo>
                      <a:pt x="10" y="4"/>
                      <a:pt x="10" y="4"/>
                      <a:pt x="10" y="4"/>
                    </a:cubicBezTo>
                    <a:cubicBezTo>
                      <a:pt x="7" y="8"/>
                      <a:pt x="7" y="8"/>
                      <a:pt x="7" y="8"/>
                    </a:cubicBezTo>
                    <a:cubicBezTo>
                      <a:pt x="7" y="9"/>
                      <a:pt x="5" y="10"/>
                      <a:pt x="4" y="9"/>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32" name="Freeform 324"/>
              <p:cNvSpPr/>
              <p:nvPr/>
            </p:nvSpPr>
            <p:spPr bwMode="auto">
              <a:xfrm>
                <a:off x="4624" y="3645"/>
                <a:ext cx="55" cy="55"/>
              </a:xfrm>
              <a:custGeom>
                <a:avLst/>
                <a:gdLst>
                  <a:gd name="T0" fmla="*/ 49 w 34"/>
                  <a:gd name="T1" fmla="*/ 39 h 34"/>
                  <a:gd name="T2" fmla="*/ 16 w 34"/>
                  <a:gd name="T3" fmla="*/ 49 h 34"/>
                  <a:gd name="T4" fmla="*/ 5 w 34"/>
                  <a:gd name="T5" fmla="*/ 16 h 34"/>
                  <a:gd name="T6" fmla="*/ 39 w 34"/>
                  <a:gd name="T7" fmla="*/ 6 h 34"/>
                  <a:gd name="T8" fmla="*/ 49 w 34"/>
                  <a:gd name="T9" fmla="*/ 39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4">
                    <a:moveTo>
                      <a:pt x="30" y="24"/>
                    </a:moveTo>
                    <a:cubicBezTo>
                      <a:pt x="26" y="31"/>
                      <a:pt x="17" y="34"/>
                      <a:pt x="10" y="30"/>
                    </a:cubicBezTo>
                    <a:cubicBezTo>
                      <a:pt x="2" y="26"/>
                      <a:pt x="0" y="17"/>
                      <a:pt x="3" y="10"/>
                    </a:cubicBezTo>
                    <a:cubicBezTo>
                      <a:pt x="7" y="3"/>
                      <a:pt x="16" y="0"/>
                      <a:pt x="24" y="4"/>
                    </a:cubicBezTo>
                    <a:cubicBezTo>
                      <a:pt x="31" y="8"/>
                      <a:pt x="34" y="17"/>
                      <a:pt x="30" y="24"/>
                    </a:cubicBezTo>
                    <a:close/>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33" name="Freeform 325"/>
              <p:cNvSpPr/>
              <p:nvPr/>
            </p:nvSpPr>
            <p:spPr bwMode="auto">
              <a:xfrm>
                <a:off x="4640" y="3651"/>
                <a:ext cx="39" cy="49"/>
              </a:xfrm>
              <a:custGeom>
                <a:avLst/>
                <a:gdLst>
                  <a:gd name="T0" fmla="*/ 23 w 24"/>
                  <a:gd name="T1" fmla="*/ 0 h 30"/>
                  <a:gd name="T2" fmla="*/ 23 w 24"/>
                  <a:gd name="T3" fmla="*/ 0 h 30"/>
                  <a:gd name="T4" fmla="*/ 0 w 24"/>
                  <a:gd name="T5" fmla="*/ 42 h 30"/>
                  <a:gd name="T6" fmla="*/ 0 w 24"/>
                  <a:gd name="T7" fmla="*/ 42 h 30"/>
                  <a:gd name="T8" fmla="*/ 33 w 24"/>
                  <a:gd name="T9" fmla="*/ 33 h 30"/>
                  <a:gd name="T10" fmla="*/ 23 w 24"/>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30">
                    <a:moveTo>
                      <a:pt x="14" y="0"/>
                    </a:moveTo>
                    <a:cubicBezTo>
                      <a:pt x="14" y="0"/>
                      <a:pt x="14" y="0"/>
                      <a:pt x="14" y="0"/>
                    </a:cubicBezTo>
                    <a:cubicBezTo>
                      <a:pt x="0" y="26"/>
                      <a:pt x="0" y="26"/>
                      <a:pt x="0" y="26"/>
                    </a:cubicBezTo>
                    <a:cubicBezTo>
                      <a:pt x="0" y="26"/>
                      <a:pt x="0" y="26"/>
                      <a:pt x="0" y="26"/>
                    </a:cubicBezTo>
                    <a:cubicBezTo>
                      <a:pt x="7" y="30"/>
                      <a:pt x="16" y="27"/>
                      <a:pt x="20" y="20"/>
                    </a:cubicBezTo>
                    <a:cubicBezTo>
                      <a:pt x="24" y="13"/>
                      <a:pt x="21" y="4"/>
                      <a:pt x="14" y="0"/>
                    </a:cubicBezTo>
                    <a:close/>
                  </a:path>
                </a:pathLst>
              </a:cu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434" name="Oval 326"/>
              <p:cNvSpPr>
                <a:spLocks noChangeArrowheads="1"/>
              </p:cNvSpPr>
              <p:nvPr/>
            </p:nvSpPr>
            <p:spPr bwMode="auto">
              <a:xfrm>
                <a:off x="4188" y="2263"/>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35" name="Oval 327"/>
              <p:cNvSpPr>
                <a:spLocks noChangeArrowheads="1"/>
              </p:cNvSpPr>
              <p:nvPr/>
            </p:nvSpPr>
            <p:spPr bwMode="auto">
              <a:xfrm>
                <a:off x="4159" y="235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36" name="Oval 328"/>
              <p:cNvSpPr>
                <a:spLocks noChangeArrowheads="1"/>
              </p:cNvSpPr>
              <p:nvPr/>
            </p:nvSpPr>
            <p:spPr bwMode="auto">
              <a:xfrm>
                <a:off x="4053" y="2284"/>
                <a:ext cx="30"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37" name="Oval 329"/>
              <p:cNvSpPr>
                <a:spLocks noChangeArrowheads="1"/>
              </p:cNvSpPr>
              <p:nvPr/>
            </p:nvSpPr>
            <p:spPr bwMode="auto">
              <a:xfrm>
                <a:off x="3972" y="2327"/>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38" name="Oval 330"/>
              <p:cNvSpPr>
                <a:spLocks noChangeArrowheads="1"/>
              </p:cNvSpPr>
              <p:nvPr/>
            </p:nvSpPr>
            <p:spPr bwMode="auto">
              <a:xfrm>
                <a:off x="3933" y="2441"/>
                <a:ext cx="28"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39" name="Oval 331"/>
              <p:cNvSpPr>
                <a:spLocks noChangeArrowheads="1"/>
              </p:cNvSpPr>
              <p:nvPr/>
            </p:nvSpPr>
            <p:spPr bwMode="auto">
              <a:xfrm>
                <a:off x="3916" y="2519"/>
                <a:ext cx="27"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0" name="Oval 332"/>
              <p:cNvSpPr>
                <a:spLocks noChangeArrowheads="1"/>
              </p:cNvSpPr>
              <p:nvPr/>
            </p:nvSpPr>
            <p:spPr bwMode="auto">
              <a:xfrm>
                <a:off x="3823" y="247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1" name="Oval 333"/>
              <p:cNvSpPr>
                <a:spLocks noChangeArrowheads="1"/>
              </p:cNvSpPr>
              <p:nvPr/>
            </p:nvSpPr>
            <p:spPr bwMode="auto">
              <a:xfrm>
                <a:off x="3833" y="262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2" name="Oval 334"/>
              <p:cNvSpPr>
                <a:spLocks noChangeArrowheads="1"/>
              </p:cNvSpPr>
              <p:nvPr/>
            </p:nvSpPr>
            <p:spPr bwMode="auto">
              <a:xfrm>
                <a:off x="3733" y="2569"/>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3" name="Oval 335"/>
              <p:cNvSpPr>
                <a:spLocks noChangeArrowheads="1"/>
              </p:cNvSpPr>
              <p:nvPr/>
            </p:nvSpPr>
            <p:spPr bwMode="auto">
              <a:xfrm>
                <a:off x="3572" y="2650"/>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4" name="Oval 336"/>
              <p:cNvSpPr>
                <a:spLocks noChangeArrowheads="1"/>
              </p:cNvSpPr>
              <p:nvPr/>
            </p:nvSpPr>
            <p:spPr bwMode="auto">
              <a:xfrm>
                <a:off x="3702" y="278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5" name="Oval 337"/>
              <p:cNvSpPr>
                <a:spLocks noChangeArrowheads="1"/>
              </p:cNvSpPr>
              <p:nvPr/>
            </p:nvSpPr>
            <p:spPr bwMode="auto">
              <a:xfrm>
                <a:off x="3715" y="290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6" name="Oval 338"/>
              <p:cNvSpPr>
                <a:spLocks noChangeArrowheads="1"/>
              </p:cNvSpPr>
              <p:nvPr/>
            </p:nvSpPr>
            <p:spPr bwMode="auto">
              <a:xfrm>
                <a:off x="3564" y="290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7" name="Oval 339"/>
              <p:cNvSpPr>
                <a:spLocks noChangeArrowheads="1"/>
              </p:cNvSpPr>
              <p:nvPr/>
            </p:nvSpPr>
            <p:spPr bwMode="auto">
              <a:xfrm>
                <a:off x="3391" y="301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8" name="Oval 340"/>
              <p:cNvSpPr>
                <a:spLocks noChangeArrowheads="1"/>
              </p:cNvSpPr>
              <p:nvPr/>
            </p:nvSpPr>
            <p:spPr bwMode="auto">
              <a:xfrm>
                <a:off x="3467" y="3104"/>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49" name="Oval 341"/>
              <p:cNvSpPr>
                <a:spLocks noChangeArrowheads="1"/>
              </p:cNvSpPr>
              <p:nvPr/>
            </p:nvSpPr>
            <p:spPr bwMode="auto">
              <a:xfrm>
                <a:off x="3391" y="327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0" name="Oval 342"/>
              <p:cNvSpPr>
                <a:spLocks noChangeArrowheads="1"/>
              </p:cNvSpPr>
              <p:nvPr/>
            </p:nvSpPr>
            <p:spPr bwMode="auto">
              <a:xfrm>
                <a:off x="3550" y="316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1" name="Oval 343"/>
              <p:cNvSpPr>
                <a:spLocks noChangeArrowheads="1"/>
              </p:cNvSpPr>
              <p:nvPr/>
            </p:nvSpPr>
            <p:spPr bwMode="auto">
              <a:xfrm>
                <a:off x="3601" y="3018"/>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2" name="Oval 344"/>
              <p:cNvSpPr>
                <a:spLocks noChangeArrowheads="1"/>
              </p:cNvSpPr>
              <p:nvPr/>
            </p:nvSpPr>
            <p:spPr bwMode="auto">
              <a:xfrm>
                <a:off x="3689" y="3081"/>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3" name="Oval 345"/>
              <p:cNvSpPr>
                <a:spLocks noChangeArrowheads="1"/>
              </p:cNvSpPr>
              <p:nvPr/>
            </p:nvSpPr>
            <p:spPr bwMode="auto">
              <a:xfrm>
                <a:off x="3775" y="3199"/>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4" name="Oval 346"/>
              <p:cNvSpPr>
                <a:spLocks noChangeArrowheads="1"/>
              </p:cNvSpPr>
              <p:nvPr/>
            </p:nvSpPr>
            <p:spPr bwMode="auto">
              <a:xfrm>
                <a:off x="3760" y="335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5" name="Oval 347"/>
              <p:cNvSpPr>
                <a:spLocks noChangeArrowheads="1"/>
              </p:cNvSpPr>
              <p:nvPr/>
            </p:nvSpPr>
            <p:spPr bwMode="auto">
              <a:xfrm>
                <a:off x="3713" y="3425"/>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6" name="Oval 348"/>
              <p:cNvSpPr>
                <a:spLocks noChangeArrowheads="1"/>
              </p:cNvSpPr>
              <p:nvPr/>
            </p:nvSpPr>
            <p:spPr bwMode="auto">
              <a:xfrm>
                <a:off x="3535" y="332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7" name="Oval 349"/>
              <p:cNvSpPr>
                <a:spLocks noChangeArrowheads="1"/>
              </p:cNvSpPr>
              <p:nvPr/>
            </p:nvSpPr>
            <p:spPr bwMode="auto">
              <a:xfrm>
                <a:off x="3481" y="3269"/>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8" name="Oval 350"/>
              <p:cNvSpPr>
                <a:spLocks noChangeArrowheads="1"/>
              </p:cNvSpPr>
              <p:nvPr/>
            </p:nvSpPr>
            <p:spPr bwMode="auto">
              <a:xfrm>
                <a:off x="3481" y="3489"/>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59" name="Oval 351"/>
              <p:cNvSpPr>
                <a:spLocks noChangeArrowheads="1"/>
              </p:cNvSpPr>
              <p:nvPr/>
            </p:nvSpPr>
            <p:spPr bwMode="auto">
              <a:xfrm>
                <a:off x="3614" y="3481"/>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0" name="Oval 352"/>
              <p:cNvSpPr>
                <a:spLocks noChangeArrowheads="1"/>
              </p:cNvSpPr>
              <p:nvPr/>
            </p:nvSpPr>
            <p:spPr bwMode="auto">
              <a:xfrm>
                <a:off x="3669" y="3627"/>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1" name="Oval 353"/>
              <p:cNvSpPr>
                <a:spLocks noChangeArrowheads="1"/>
              </p:cNvSpPr>
              <p:nvPr/>
            </p:nvSpPr>
            <p:spPr bwMode="auto">
              <a:xfrm>
                <a:off x="3759" y="351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2" name="Oval 354"/>
              <p:cNvSpPr>
                <a:spLocks noChangeArrowheads="1"/>
              </p:cNvSpPr>
              <p:nvPr/>
            </p:nvSpPr>
            <p:spPr bwMode="auto">
              <a:xfrm>
                <a:off x="3874" y="340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3" name="Oval 355"/>
              <p:cNvSpPr>
                <a:spLocks noChangeArrowheads="1"/>
              </p:cNvSpPr>
              <p:nvPr/>
            </p:nvSpPr>
            <p:spPr bwMode="auto">
              <a:xfrm>
                <a:off x="3948" y="346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4" name="Oval 356"/>
              <p:cNvSpPr>
                <a:spLocks noChangeArrowheads="1"/>
              </p:cNvSpPr>
              <p:nvPr/>
            </p:nvSpPr>
            <p:spPr bwMode="auto">
              <a:xfrm>
                <a:off x="3874" y="3522"/>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5" name="Oval 357"/>
              <p:cNvSpPr>
                <a:spLocks noChangeArrowheads="1"/>
              </p:cNvSpPr>
              <p:nvPr/>
            </p:nvSpPr>
            <p:spPr bwMode="auto">
              <a:xfrm>
                <a:off x="3818" y="3671"/>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6" name="Oval 358"/>
              <p:cNvSpPr>
                <a:spLocks noChangeArrowheads="1"/>
              </p:cNvSpPr>
              <p:nvPr/>
            </p:nvSpPr>
            <p:spPr bwMode="auto">
              <a:xfrm>
                <a:off x="4006" y="3719"/>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7" name="Oval 359"/>
              <p:cNvSpPr>
                <a:spLocks noChangeArrowheads="1"/>
              </p:cNvSpPr>
              <p:nvPr/>
            </p:nvSpPr>
            <p:spPr bwMode="auto">
              <a:xfrm>
                <a:off x="4173" y="3726"/>
                <a:ext cx="29"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8" name="Oval 360"/>
              <p:cNvSpPr>
                <a:spLocks noChangeArrowheads="1"/>
              </p:cNvSpPr>
              <p:nvPr/>
            </p:nvSpPr>
            <p:spPr bwMode="auto">
              <a:xfrm>
                <a:off x="4173" y="3593"/>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69" name="Oval 361"/>
              <p:cNvSpPr>
                <a:spLocks noChangeArrowheads="1"/>
              </p:cNvSpPr>
              <p:nvPr/>
            </p:nvSpPr>
            <p:spPr bwMode="auto">
              <a:xfrm>
                <a:off x="4086" y="3565"/>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0" name="Oval 362"/>
              <p:cNvSpPr>
                <a:spLocks noChangeArrowheads="1"/>
              </p:cNvSpPr>
              <p:nvPr/>
            </p:nvSpPr>
            <p:spPr bwMode="auto">
              <a:xfrm>
                <a:off x="4100" y="3773"/>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1" name="Oval 363"/>
              <p:cNvSpPr>
                <a:spLocks noChangeArrowheads="1"/>
              </p:cNvSpPr>
              <p:nvPr/>
            </p:nvSpPr>
            <p:spPr bwMode="auto">
              <a:xfrm>
                <a:off x="4317" y="3829"/>
                <a:ext cx="30"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2" name="Oval 364"/>
              <p:cNvSpPr>
                <a:spLocks noChangeArrowheads="1"/>
              </p:cNvSpPr>
              <p:nvPr/>
            </p:nvSpPr>
            <p:spPr bwMode="auto">
              <a:xfrm>
                <a:off x="4476" y="380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3" name="Oval 365"/>
              <p:cNvSpPr>
                <a:spLocks noChangeArrowheads="1"/>
              </p:cNvSpPr>
              <p:nvPr/>
            </p:nvSpPr>
            <p:spPr bwMode="auto">
              <a:xfrm>
                <a:off x="4619" y="3800"/>
                <a:ext cx="27"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4" name="Oval 366"/>
              <p:cNvSpPr>
                <a:spLocks noChangeArrowheads="1"/>
              </p:cNvSpPr>
              <p:nvPr/>
            </p:nvSpPr>
            <p:spPr bwMode="auto">
              <a:xfrm>
                <a:off x="4528" y="371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5" name="Oval 367"/>
              <p:cNvSpPr>
                <a:spLocks noChangeArrowheads="1"/>
              </p:cNvSpPr>
              <p:nvPr/>
            </p:nvSpPr>
            <p:spPr bwMode="auto">
              <a:xfrm>
                <a:off x="4332" y="371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6" name="Oval 368"/>
              <p:cNvSpPr>
                <a:spLocks noChangeArrowheads="1"/>
              </p:cNvSpPr>
              <p:nvPr/>
            </p:nvSpPr>
            <p:spPr bwMode="auto">
              <a:xfrm>
                <a:off x="4288" y="3632"/>
                <a:ext cx="29"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7" name="Oval 369"/>
              <p:cNvSpPr>
                <a:spLocks noChangeArrowheads="1"/>
              </p:cNvSpPr>
              <p:nvPr/>
            </p:nvSpPr>
            <p:spPr bwMode="auto">
              <a:xfrm>
                <a:off x="4462" y="3633"/>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8" name="Oval 370"/>
              <p:cNvSpPr>
                <a:spLocks noChangeArrowheads="1"/>
              </p:cNvSpPr>
              <p:nvPr/>
            </p:nvSpPr>
            <p:spPr bwMode="auto">
              <a:xfrm>
                <a:off x="4633" y="3522"/>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79" name="Oval 371"/>
              <p:cNvSpPr>
                <a:spLocks noChangeArrowheads="1"/>
              </p:cNvSpPr>
              <p:nvPr/>
            </p:nvSpPr>
            <p:spPr bwMode="auto">
              <a:xfrm>
                <a:off x="4698" y="358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0" name="Oval 372"/>
              <p:cNvSpPr>
                <a:spLocks noChangeArrowheads="1"/>
              </p:cNvSpPr>
              <p:nvPr/>
            </p:nvSpPr>
            <p:spPr bwMode="auto">
              <a:xfrm>
                <a:off x="4829" y="3672"/>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1" name="Oval 373"/>
              <p:cNvSpPr>
                <a:spLocks noChangeArrowheads="1"/>
              </p:cNvSpPr>
              <p:nvPr/>
            </p:nvSpPr>
            <p:spPr bwMode="auto">
              <a:xfrm>
                <a:off x="4972" y="360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2" name="Oval 374"/>
              <p:cNvSpPr>
                <a:spLocks noChangeArrowheads="1"/>
              </p:cNvSpPr>
              <p:nvPr/>
            </p:nvSpPr>
            <p:spPr bwMode="auto">
              <a:xfrm>
                <a:off x="4980" y="344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3" name="Oval 375"/>
              <p:cNvSpPr>
                <a:spLocks noChangeArrowheads="1"/>
              </p:cNvSpPr>
              <p:nvPr/>
            </p:nvSpPr>
            <p:spPr bwMode="auto">
              <a:xfrm>
                <a:off x="4859" y="3572"/>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4" name="Oval 376"/>
              <p:cNvSpPr>
                <a:spLocks noChangeArrowheads="1"/>
              </p:cNvSpPr>
              <p:nvPr/>
            </p:nvSpPr>
            <p:spPr bwMode="auto">
              <a:xfrm>
                <a:off x="4844" y="340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5" name="Oval 377"/>
              <p:cNvSpPr>
                <a:spLocks noChangeArrowheads="1"/>
              </p:cNvSpPr>
              <p:nvPr/>
            </p:nvSpPr>
            <p:spPr bwMode="auto">
              <a:xfrm>
                <a:off x="4745" y="3484"/>
                <a:ext cx="28"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6" name="Oval 378"/>
              <p:cNvSpPr>
                <a:spLocks noChangeArrowheads="1"/>
              </p:cNvSpPr>
              <p:nvPr/>
            </p:nvSpPr>
            <p:spPr bwMode="auto">
              <a:xfrm>
                <a:off x="4901" y="324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7" name="Oval 379"/>
              <p:cNvSpPr>
                <a:spLocks noChangeArrowheads="1"/>
              </p:cNvSpPr>
              <p:nvPr/>
            </p:nvSpPr>
            <p:spPr bwMode="auto">
              <a:xfrm>
                <a:off x="5029" y="3248"/>
                <a:ext cx="29" cy="28"/>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8" name="Oval 380"/>
              <p:cNvSpPr>
                <a:spLocks noChangeArrowheads="1"/>
              </p:cNvSpPr>
              <p:nvPr/>
            </p:nvSpPr>
            <p:spPr bwMode="auto">
              <a:xfrm>
                <a:off x="5189" y="333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89" name="Oval 381"/>
              <p:cNvSpPr>
                <a:spLocks noChangeArrowheads="1"/>
              </p:cNvSpPr>
              <p:nvPr/>
            </p:nvSpPr>
            <p:spPr bwMode="auto">
              <a:xfrm>
                <a:off x="5257" y="3186"/>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0" name="Oval 382"/>
              <p:cNvSpPr>
                <a:spLocks noChangeArrowheads="1"/>
              </p:cNvSpPr>
              <p:nvPr/>
            </p:nvSpPr>
            <p:spPr bwMode="auto">
              <a:xfrm>
                <a:off x="5160" y="3209"/>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1" name="Oval 383"/>
              <p:cNvSpPr>
                <a:spLocks noChangeArrowheads="1"/>
              </p:cNvSpPr>
              <p:nvPr/>
            </p:nvSpPr>
            <p:spPr bwMode="auto">
              <a:xfrm>
                <a:off x="5204" y="307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2" name="Oval 384"/>
              <p:cNvSpPr>
                <a:spLocks noChangeArrowheads="1"/>
              </p:cNvSpPr>
              <p:nvPr/>
            </p:nvSpPr>
            <p:spPr bwMode="auto">
              <a:xfrm>
                <a:off x="5059" y="3067"/>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3" name="Oval 385"/>
              <p:cNvSpPr>
                <a:spLocks noChangeArrowheads="1"/>
              </p:cNvSpPr>
              <p:nvPr/>
            </p:nvSpPr>
            <p:spPr bwMode="auto">
              <a:xfrm>
                <a:off x="4969" y="3127"/>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4" name="Oval 386"/>
              <p:cNvSpPr>
                <a:spLocks noChangeArrowheads="1"/>
              </p:cNvSpPr>
              <p:nvPr/>
            </p:nvSpPr>
            <p:spPr bwMode="auto">
              <a:xfrm>
                <a:off x="4988" y="294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5" name="Oval 387"/>
              <p:cNvSpPr>
                <a:spLocks noChangeArrowheads="1"/>
              </p:cNvSpPr>
              <p:nvPr/>
            </p:nvSpPr>
            <p:spPr bwMode="auto">
              <a:xfrm>
                <a:off x="5175" y="2876"/>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6" name="Oval 388"/>
              <p:cNvSpPr>
                <a:spLocks noChangeArrowheads="1"/>
              </p:cNvSpPr>
              <p:nvPr/>
            </p:nvSpPr>
            <p:spPr bwMode="auto">
              <a:xfrm>
                <a:off x="5257" y="2922"/>
                <a:ext cx="29" cy="30"/>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7" name="Oval 389"/>
              <p:cNvSpPr>
                <a:spLocks noChangeArrowheads="1"/>
              </p:cNvSpPr>
              <p:nvPr/>
            </p:nvSpPr>
            <p:spPr bwMode="auto">
              <a:xfrm>
                <a:off x="5218" y="2744"/>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8" name="Oval 390"/>
              <p:cNvSpPr>
                <a:spLocks noChangeArrowheads="1"/>
              </p:cNvSpPr>
              <p:nvPr/>
            </p:nvSpPr>
            <p:spPr bwMode="auto">
              <a:xfrm>
                <a:off x="5124" y="2757"/>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499" name="Oval 391"/>
              <p:cNvSpPr>
                <a:spLocks noChangeArrowheads="1"/>
              </p:cNvSpPr>
              <p:nvPr/>
            </p:nvSpPr>
            <p:spPr bwMode="auto">
              <a:xfrm>
                <a:off x="4993" y="2746"/>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0" name="Oval 392"/>
              <p:cNvSpPr>
                <a:spLocks noChangeArrowheads="1"/>
              </p:cNvSpPr>
              <p:nvPr/>
            </p:nvSpPr>
            <p:spPr bwMode="auto">
              <a:xfrm>
                <a:off x="4972" y="2825"/>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1" name="Oval 393"/>
              <p:cNvSpPr>
                <a:spLocks noChangeArrowheads="1"/>
              </p:cNvSpPr>
              <p:nvPr/>
            </p:nvSpPr>
            <p:spPr bwMode="auto">
              <a:xfrm>
                <a:off x="4910" y="2654"/>
                <a:ext cx="30"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2" name="Oval 394"/>
              <p:cNvSpPr>
                <a:spLocks noChangeArrowheads="1"/>
              </p:cNvSpPr>
              <p:nvPr/>
            </p:nvSpPr>
            <p:spPr bwMode="auto">
              <a:xfrm>
                <a:off x="5121" y="2654"/>
                <a:ext cx="28" cy="27"/>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3" name="Oval 395"/>
              <p:cNvSpPr>
                <a:spLocks noChangeArrowheads="1"/>
              </p:cNvSpPr>
              <p:nvPr/>
            </p:nvSpPr>
            <p:spPr bwMode="auto">
              <a:xfrm>
                <a:off x="5123" y="2456"/>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4" name="Oval 396"/>
              <p:cNvSpPr>
                <a:spLocks noChangeArrowheads="1"/>
              </p:cNvSpPr>
              <p:nvPr/>
            </p:nvSpPr>
            <p:spPr bwMode="auto">
              <a:xfrm>
                <a:off x="5001" y="238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5" name="Oval 397"/>
              <p:cNvSpPr>
                <a:spLocks noChangeArrowheads="1"/>
              </p:cNvSpPr>
              <p:nvPr/>
            </p:nvSpPr>
            <p:spPr bwMode="auto">
              <a:xfrm>
                <a:off x="4910" y="2506"/>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6" name="Oval 398"/>
              <p:cNvSpPr>
                <a:spLocks noChangeArrowheads="1"/>
              </p:cNvSpPr>
              <p:nvPr/>
            </p:nvSpPr>
            <p:spPr bwMode="auto">
              <a:xfrm>
                <a:off x="4834" y="2398"/>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7" name="Oval 399"/>
              <p:cNvSpPr>
                <a:spLocks noChangeArrowheads="1"/>
              </p:cNvSpPr>
              <p:nvPr/>
            </p:nvSpPr>
            <p:spPr bwMode="auto">
              <a:xfrm>
                <a:off x="4805" y="2493"/>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8" name="Oval 400"/>
              <p:cNvSpPr>
                <a:spLocks noChangeArrowheads="1"/>
              </p:cNvSpPr>
              <p:nvPr/>
            </p:nvSpPr>
            <p:spPr bwMode="auto">
              <a:xfrm>
                <a:off x="4701" y="2427"/>
                <a:ext cx="28"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09" name="Oval 401"/>
              <p:cNvSpPr>
                <a:spLocks noChangeArrowheads="1"/>
              </p:cNvSpPr>
              <p:nvPr/>
            </p:nvSpPr>
            <p:spPr bwMode="auto">
              <a:xfrm>
                <a:off x="4748" y="2315"/>
                <a:ext cx="30"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10" name="Oval 402"/>
              <p:cNvSpPr>
                <a:spLocks noChangeArrowheads="1"/>
              </p:cNvSpPr>
              <p:nvPr/>
            </p:nvSpPr>
            <p:spPr bwMode="auto">
              <a:xfrm>
                <a:off x="4778" y="2221"/>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11" name="Oval 403"/>
              <p:cNvSpPr>
                <a:spLocks noChangeArrowheads="1"/>
              </p:cNvSpPr>
              <p:nvPr/>
            </p:nvSpPr>
            <p:spPr bwMode="auto">
              <a:xfrm>
                <a:off x="4886" y="2330"/>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12" name="Oval 404"/>
              <p:cNvSpPr>
                <a:spLocks noChangeArrowheads="1"/>
              </p:cNvSpPr>
              <p:nvPr/>
            </p:nvSpPr>
            <p:spPr bwMode="auto">
              <a:xfrm>
                <a:off x="4687" y="2233"/>
                <a:ext cx="27"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51513" name="Oval 405"/>
              <p:cNvSpPr>
                <a:spLocks noChangeArrowheads="1"/>
              </p:cNvSpPr>
              <p:nvPr/>
            </p:nvSpPr>
            <p:spPr bwMode="auto">
              <a:xfrm>
                <a:off x="4546" y="2163"/>
                <a:ext cx="29" cy="29"/>
              </a:xfrm>
              <a:prstGeom prst="ellipse">
                <a:avLst/>
              </a:prstGeom>
              <a:solidFill>
                <a:srgbClr val="275B71"/>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grpSp>
        <p:nvGrpSpPr>
          <p:cNvPr id="51204" name="组合 1042"/>
          <p:cNvGrpSpPr/>
          <p:nvPr/>
        </p:nvGrpSpPr>
        <p:grpSpPr bwMode="auto">
          <a:xfrm>
            <a:off x="2254250" y="4006850"/>
            <a:ext cx="2058988" cy="1927225"/>
            <a:chOff x="6037263" y="-95250"/>
            <a:chExt cx="5881688" cy="5503863"/>
          </a:xfrm>
        </p:grpSpPr>
        <p:sp>
          <p:nvSpPr>
            <p:cNvPr id="51236" name="Freeform 932"/>
            <p:cNvSpPr/>
            <p:nvPr/>
          </p:nvSpPr>
          <p:spPr bwMode="auto">
            <a:xfrm>
              <a:off x="10409238" y="1741488"/>
              <a:ext cx="950913" cy="1077913"/>
            </a:xfrm>
            <a:custGeom>
              <a:avLst/>
              <a:gdLst>
                <a:gd name="T0" fmla="*/ 623919 w 253"/>
                <a:gd name="T1" fmla="*/ 0 h 287"/>
                <a:gd name="T2" fmla="*/ 229272 w 253"/>
                <a:gd name="T3" fmla="*/ 405626 h 287"/>
                <a:gd name="T4" fmla="*/ 7517 w 253"/>
                <a:gd name="T5" fmla="*/ 1036599 h 287"/>
                <a:gd name="T6" fmla="*/ 48861 w 253"/>
                <a:gd name="T7" fmla="*/ 1059134 h 287"/>
                <a:gd name="T8" fmla="*/ 642712 w 253"/>
                <a:gd name="T9" fmla="*/ 600927 h 287"/>
                <a:gd name="T10" fmla="*/ 623919 w 253"/>
                <a:gd name="T11" fmla="*/ 0 h 2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 h="287">
                  <a:moveTo>
                    <a:pt x="166" y="0"/>
                  </a:moveTo>
                  <a:cubicBezTo>
                    <a:pt x="166" y="0"/>
                    <a:pt x="115" y="14"/>
                    <a:pt x="61" y="108"/>
                  </a:cubicBezTo>
                  <a:cubicBezTo>
                    <a:pt x="39" y="148"/>
                    <a:pt x="13" y="237"/>
                    <a:pt x="2" y="276"/>
                  </a:cubicBezTo>
                  <a:cubicBezTo>
                    <a:pt x="0" y="283"/>
                    <a:pt x="8" y="287"/>
                    <a:pt x="13" y="282"/>
                  </a:cubicBezTo>
                  <a:cubicBezTo>
                    <a:pt x="47" y="244"/>
                    <a:pt x="126" y="153"/>
                    <a:pt x="171" y="160"/>
                  </a:cubicBezTo>
                  <a:cubicBezTo>
                    <a:pt x="253" y="174"/>
                    <a:pt x="166" y="0"/>
                    <a:pt x="166" y="0"/>
                  </a:cubicBezTo>
                  <a:close/>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7" name="Freeform 933"/>
            <p:cNvSpPr/>
            <p:nvPr/>
          </p:nvSpPr>
          <p:spPr bwMode="auto">
            <a:xfrm>
              <a:off x="11055350" y="1873250"/>
              <a:ext cx="766763" cy="1231900"/>
            </a:xfrm>
            <a:custGeom>
              <a:avLst/>
              <a:gdLst>
                <a:gd name="T0" fmla="*/ 575072 w 204"/>
                <a:gd name="T1" fmla="*/ 0 h 328"/>
                <a:gd name="T2" fmla="*/ 755487 w 204"/>
                <a:gd name="T3" fmla="*/ 540834 h 328"/>
                <a:gd name="T4" fmla="*/ 684073 w 204"/>
                <a:gd name="T5" fmla="*/ 1205609 h 328"/>
                <a:gd name="T6" fmla="*/ 635211 w 204"/>
                <a:gd name="T7" fmla="*/ 1209365 h 328"/>
                <a:gd name="T8" fmla="*/ 296933 w 204"/>
                <a:gd name="T9" fmla="*/ 537078 h 328"/>
                <a:gd name="T10" fmla="*/ 575072 w 204"/>
                <a:gd name="T11" fmla="*/ 0 h 3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4" h="328">
                  <a:moveTo>
                    <a:pt x="153" y="0"/>
                  </a:moveTo>
                  <a:cubicBezTo>
                    <a:pt x="153" y="0"/>
                    <a:pt x="193" y="35"/>
                    <a:pt x="201" y="144"/>
                  </a:cubicBezTo>
                  <a:cubicBezTo>
                    <a:pt x="204" y="190"/>
                    <a:pt x="189" y="281"/>
                    <a:pt x="182" y="321"/>
                  </a:cubicBezTo>
                  <a:cubicBezTo>
                    <a:pt x="181" y="328"/>
                    <a:pt x="171" y="328"/>
                    <a:pt x="169" y="322"/>
                  </a:cubicBezTo>
                  <a:cubicBezTo>
                    <a:pt x="155" y="273"/>
                    <a:pt x="123" y="156"/>
                    <a:pt x="79" y="143"/>
                  </a:cubicBezTo>
                  <a:cubicBezTo>
                    <a:pt x="0" y="121"/>
                    <a:pt x="153" y="0"/>
                    <a:pt x="153" y="0"/>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8" name="Freeform 934"/>
            <p:cNvSpPr/>
            <p:nvPr/>
          </p:nvSpPr>
          <p:spPr bwMode="auto">
            <a:xfrm>
              <a:off x="10829925" y="2162175"/>
              <a:ext cx="800100" cy="401638"/>
            </a:xfrm>
            <a:custGeom>
              <a:avLst/>
              <a:gdLst>
                <a:gd name="T0" fmla="*/ 4763 w 504"/>
                <a:gd name="T1" fmla="*/ 0 h 253"/>
                <a:gd name="T2" fmla="*/ 0 w 504"/>
                <a:gd name="T3" fmla="*/ 26988 h 253"/>
                <a:gd name="T4" fmla="*/ 15875 w 504"/>
                <a:gd name="T5" fmla="*/ 128588 h 253"/>
                <a:gd name="T6" fmla="*/ 4763 w 504"/>
                <a:gd name="T7" fmla="*/ 173038 h 253"/>
                <a:gd name="T8" fmla="*/ 71438 w 504"/>
                <a:gd name="T9" fmla="*/ 228600 h 253"/>
                <a:gd name="T10" fmla="*/ 60325 w 504"/>
                <a:gd name="T11" fmla="*/ 269875 h 253"/>
                <a:gd name="T12" fmla="*/ 338138 w 504"/>
                <a:gd name="T13" fmla="*/ 371475 h 253"/>
                <a:gd name="T14" fmla="*/ 627063 w 504"/>
                <a:gd name="T15" fmla="*/ 401638 h 253"/>
                <a:gd name="T16" fmla="*/ 639763 w 504"/>
                <a:gd name="T17" fmla="*/ 357188 h 253"/>
                <a:gd name="T18" fmla="*/ 722313 w 504"/>
                <a:gd name="T19" fmla="*/ 334963 h 253"/>
                <a:gd name="T20" fmla="*/ 733425 w 504"/>
                <a:gd name="T21" fmla="*/ 293688 h 253"/>
                <a:gd name="T22" fmla="*/ 788988 w 504"/>
                <a:gd name="T23" fmla="*/ 206375 h 253"/>
                <a:gd name="T24" fmla="*/ 800100 w 504"/>
                <a:gd name="T25" fmla="*/ 180975 h 253"/>
                <a:gd name="T26" fmla="*/ 414338 w 504"/>
                <a:gd name="T27" fmla="*/ 38100 h 253"/>
                <a:gd name="T28" fmla="*/ 4763 w 504"/>
                <a:gd name="T29" fmla="*/ 0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4" h="253">
                  <a:moveTo>
                    <a:pt x="3" y="0"/>
                  </a:moveTo>
                  <a:lnTo>
                    <a:pt x="0" y="17"/>
                  </a:lnTo>
                  <a:lnTo>
                    <a:pt x="10" y="81"/>
                  </a:lnTo>
                  <a:lnTo>
                    <a:pt x="3" y="109"/>
                  </a:lnTo>
                  <a:lnTo>
                    <a:pt x="45" y="144"/>
                  </a:lnTo>
                  <a:lnTo>
                    <a:pt x="38" y="170"/>
                  </a:lnTo>
                  <a:lnTo>
                    <a:pt x="213" y="234"/>
                  </a:lnTo>
                  <a:lnTo>
                    <a:pt x="395" y="253"/>
                  </a:lnTo>
                  <a:lnTo>
                    <a:pt x="403" y="225"/>
                  </a:lnTo>
                  <a:lnTo>
                    <a:pt x="455" y="211"/>
                  </a:lnTo>
                  <a:lnTo>
                    <a:pt x="462" y="185"/>
                  </a:lnTo>
                  <a:lnTo>
                    <a:pt x="497" y="130"/>
                  </a:lnTo>
                  <a:lnTo>
                    <a:pt x="504" y="114"/>
                  </a:lnTo>
                  <a:lnTo>
                    <a:pt x="261" y="24"/>
                  </a:lnTo>
                  <a:lnTo>
                    <a:pt x="3" y="0"/>
                  </a:lnTo>
                  <a:close/>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9" name="Freeform 935"/>
            <p:cNvSpPr/>
            <p:nvPr/>
          </p:nvSpPr>
          <p:spPr bwMode="auto">
            <a:xfrm>
              <a:off x="10829925" y="2162175"/>
              <a:ext cx="800100" cy="401638"/>
            </a:xfrm>
            <a:custGeom>
              <a:avLst/>
              <a:gdLst>
                <a:gd name="T0" fmla="*/ 4763 w 504"/>
                <a:gd name="T1" fmla="*/ 0 h 253"/>
                <a:gd name="T2" fmla="*/ 0 w 504"/>
                <a:gd name="T3" fmla="*/ 26988 h 253"/>
                <a:gd name="T4" fmla="*/ 15875 w 504"/>
                <a:gd name="T5" fmla="*/ 128588 h 253"/>
                <a:gd name="T6" fmla="*/ 4763 w 504"/>
                <a:gd name="T7" fmla="*/ 173038 h 253"/>
                <a:gd name="T8" fmla="*/ 71438 w 504"/>
                <a:gd name="T9" fmla="*/ 228600 h 253"/>
                <a:gd name="T10" fmla="*/ 60325 w 504"/>
                <a:gd name="T11" fmla="*/ 269875 h 253"/>
                <a:gd name="T12" fmla="*/ 338138 w 504"/>
                <a:gd name="T13" fmla="*/ 371475 h 253"/>
                <a:gd name="T14" fmla="*/ 627063 w 504"/>
                <a:gd name="T15" fmla="*/ 401638 h 253"/>
                <a:gd name="T16" fmla="*/ 639763 w 504"/>
                <a:gd name="T17" fmla="*/ 357188 h 253"/>
                <a:gd name="T18" fmla="*/ 722313 w 504"/>
                <a:gd name="T19" fmla="*/ 334963 h 253"/>
                <a:gd name="T20" fmla="*/ 733425 w 504"/>
                <a:gd name="T21" fmla="*/ 293688 h 253"/>
                <a:gd name="T22" fmla="*/ 788988 w 504"/>
                <a:gd name="T23" fmla="*/ 206375 h 253"/>
                <a:gd name="T24" fmla="*/ 800100 w 504"/>
                <a:gd name="T25" fmla="*/ 180975 h 253"/>
                <a:gd name="T26" fmla="*/ 414338 w 504"/>
                <a:gd name="T27" fmla="*/ 38100 h 253"/>
                <a:gd name="T28" fmla="*/ 4763 w 504"/>
                <a:gd name="T29" fmla="*/ 0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4" h="253">
                  <a:moveTo>
                    <a:pt x="3" y="0"/>
                  </a:moveTo>
                  <a:lnTo>
                    <a:pt x="0" y="17"/>
                  </a:lnTo>
                  <a:lnTo>
                    <a:pt x="10" y="81"/>
                  </a:lnTo>
                  <a:lnTo>
                    <a:pt x="3" y="109"/>
                  </a:lnTo>
                  <a:lnTo>
                    <a:pt x="45" y="144"/>
                  </a:lnTo>
                  <a:lnTo>
                    <a:pt x="38" y="170"/>
                  </a:lnTo>
                  <a:lnTo>
                    <a:pt x="213" y="234"/>
                  </a:lnTo>
                  <a:lnTo>
                    <a:pt x="395" y="253"/>
                  </a:lnTo>
                  <a:lnTo>
                    <a:pt x="403" y="225"/>
                  </a:lnTo>
                  <a:lnTo>
                    <a:pt x="455" y="211"/>
                  </a:lnTo>
                  <a:lnTo>
                    <a:pt x="462" y="185"/>
                  </a:lnTo>
                  <a:lnTo>
                    <a:pt x="497" y="130"/>
                  </a:lnTo>
                  <a:lnTo>
                    <a:pt x="504" y="114"/>
                  </a:lnTo>
                  <a:lnTo>
                    <a:pt x="261" y="2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0" name="Freeform 936"/>
            <p:cNvSpPr/>
            <p:nvPr/>
          </p:nvSpPr>
          <p:spPr bwMode="auto">
            <a:xfrm>
              <a:off x="10834688" y="182563"/>
              <a:ext cx="1084263" cy="2160588"/>
            </a:xfrm>
            <a:custGeom>
              <a:avLst/>
              <a:gdLst>
                <a:gd name="T0" fmla="*/ 795376 w 289"/>
                <a:gd name="T1" fmla="*/ 2160588 h 575"/>
                <a:gd name="T2" fmla="*/ 900426 w 289"/>
                <a:gd name="T3" fmla="*/ 1792349 h 575"/>
                <a:gd name="T4" fmla="*/ 855405 w 289"/>
                <a:gd name="T5" fmla="*/ 52606 h 575"/>
                <a:gd name="T6" fmla="*/ 63780 w 289"/>
                <a:gd name="T7" fmla="*/ 1604471 h 575"/>
                <a:gd name="T8" fmla="*/ 0 w 289"/>
                <a:gd name="T9" fmla="*/ 1980226 h 575"/>
                <a:gd name="T10" fmla="*/ 795376 w 289"/>
                <a:gd name="T11" fmla="*/ 2160588 h 5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9" h="575">
                  <a:moveTo>
                    <a:pt x="212" y="575"/>
                  </a:moveTo>
                  <a:cubicBezTo>
                    <a:pt x="223" y="544"/>
                    <a:pt x="232" y="512"/>
                    <a:pt x="240" y="477"/>
                  </a:cubicBezTo>
                  <a:cubicBezTo>
                    <a:pt x="280" y="300"/>
                    <a:pt x="289" y="28"/>
                    <a:pt x="228" y="14"/>
                  </a:cubicBezTo>
                  <a:cubicBezTo>
                    <a:pt x="166" y="0"/>
                    <a:pt x="57" y="249"/>
                    <a:pt x="17" y="427"/>
                  </a:cubicBezTo>
                  <a:cubicBezTo>
                    <a:pt x="9" y="461"/>
                    <a:pt x="3" y="495"/>
                    <a:pt x="0" y="527"/>
                  </a:cubicBezTo>
                  <a:cubicBezTo>
                    <a:pt x="212" y="575"/>
                    <a:pt x="212" y="575"/>
                    <a:pt x="212" y="575"/>
                  </a:cubicBezTo>
                </a:path>
              </a:pathLst>
            </a:custGeom>
            <a:solidFill>
              <a:srgbClr val="60C6E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1" name="Freeform 937"/>
            <p:cNvSpPr/>
            <p:nvPr/>
          </p:nvSpPr>
          <p:spPr bwMode="auto">
            <a:xfrm>
              <a:off x="10834688" y="2335213"/>
              <a:ext cx="717550" cy="209550"/>
            </a:xfrm>
            <a:custGeom>
              <a:avLst/>
              <a:gdLst>
                <a:gd name="T0" fmla="*/ 695009 w 191"/>
                <a:gd name="T1" fmla="*/ 209550 h 56"/>
                <a:gd name="T2" fmla="*/ 717550 w 191"/>
                <a:gd name="T3" fmla="*/ 160904 h 56"/>
                <a:gd name="T4" fmla="*/ 0 w 191"/>
                <a:gd name="T5" fmla="*/ 0 h 56"/>
                <a:gd name="T6" fmla="*/ 0 w 191"/>
                <a:gd name="T7" fmla="*/ 52388 h 56"/>
                <a:gd name="T8" fmla="*/ 695009 w 191"/>
                <a:gd name="T9" fmla="*/ 20955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56">
                  <a:moveTo>
                    <a:pt x="185" y="56"/>
                  </a:moveTo>
                  <a:cubicBezTo>
                    <a:pt x="187" y="52"/>
                    <a:pt x="189" y="48"/>
                    <a:pt x="191" y="43"/>
                  </a:cubicBezTo>
                  <a:cubicBezTo>
                    <a:pt x="0" y="0"/>
                    <a:pt x="0" y="0"/>
                    <a:pt x="0" y="0"/>
                  </a:cubicBezTo>
                  <a:cubicBezTo>
                    <a:pt x="0" y="5"/>
                    <a:pt x="0" y="9"/>
                    <a:pt x="0" y="14"/>
                  </a:cubicBezTo>
                  <a:cubicBezTo>
                    <a:pt x="185" y="56"/>
                    <a:pt x="185" y="56"/>
                    <a:pt x="185" y="56"/>
                  </a:cubicBezTo>
                </a:path>
              </a:pathLst>
            </a:custGeom>
            <a:solidFill>
              <a:srgbClr val="A6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2" name="Freeform 938"/>
            <p:cNvSpPr/>
            <p:nvPr/>
          </p:nvSpPr>
          <p:spPr bwMode="auto">
            <a:xfrm>
              <a:off x="10890250" y="2432050"/>
              <a:ext cx="566738" cy="222250"/>
            </a:xfrm>
            <a:custGeom>
              <a:avLst/>
              <a:gdLst>
                <a:gd name="T0" fmla="*/ 502933 w 151"/>
                <a:gd name="T1" fmla="*/ 222250 h 59"/>
                <a:gd name="T2" fmla="*/ 566738 w 151"/>
                <a:gd name="T3" fmla="*/ 131843 h 59"/>
                <a:gd name="T4" fmla="*/ 0 w 151"/>
                <a:gd name="T5" fmla="*/ 0 h 59"/>
                <a:gd name="T6" fmla="*/ 22519 w 151"/>
                <a:gd name="T7" fmla="*/ 109242 h 59"/>
                <a:gd name="T8" fmla="*/ 502933 w 151"/>
                <a:gd name="T9" fmla="*/ 22225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 h="59">
                  <a:moveTo>
                    <a:pt x="134" y="59"/>
                  </a:moveTo>
                  <a:cubicBezTo>
                    <a:pt x="140" y="51"/>
                    <a:pt x="146" y="43"/>
                    <a:pt x="151" y="35"/>
                  </a:cubicBezTo>
                  <a:cubicBezTo>
                    <a:pt x="0" y="0"/>
                    <a:pt x="0" y="0"/>
                    <a:pt x="0" y="0"/>
                  </a:cubicBezTo>
                  <a:cubicBezTo>
                    <a:pt x="2" y="11"/>
                    <a:pt x="3" y="20"/>
                    <a:pt x="6" y="29"/>
                  </a:cubicBezTo>
                  <a:cubicBezTo>
                    <a:pt x="134" y="59"/>
                    <a:pt x="134" y="59"/>
                    <a:pt x="134" y="59"/>
                  </a:cubicBezTo>
                </a:path>
              </a:pathLst>
            </a:custGeom>
            <a:solidFill>
              <a:srgbClr val="4DA2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3" name="Freeform 939"/>
            <p:cNvSpPr/>
            <p:nvPr/>
          </p:nvSpPr>
          <p:spPr bwMode="auto">
            <a:xfrm>
              <a:off x="10823575" y="2189163"/>
              <a:ext cx="795338" cy="288925"/>
            </a:xfrm>
            <a:custGeom>
              <a:avLst/>
              <a:gdLst>
                <a:gd name="T0" fmla="*/ 754070 w 212"/>
                <a:gd name="T1" fmla="*/ 288925 h 77"/>
                <a:gd name="T2" fmla="*/ 795338 w 212"/>
                <a:gd name="T3" fmla="*/ 180109 h 77"/>
                <a:gd name="T4" fmla="*/ 7503 w 212"/>
                <a:gd name="T5" fmla="*/ 0 h 77"/>
                <a:gd name="T6" fmla="*/ 0 w 212"/>
                <a:gd name="T7" fmla="*/ 116320 h 77"/>
                <a:gd name="T8" fmla="*/ 754070 w 212"/>
                <a:gd name="T9" fmla="*/ 288925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77">
                  <a:moveTo>
                    <a:pt x="201" y="77"/>
                  </a:moveTo>
                  <a:cubicBezTo>
                    <a:pt x="205" y="67"/>
                    <a:pt x="209" y="58"/>
                    <a:pt x="212" y="48"/>
                  </a:cubicBezTo>
                  <a:cubicBezTo>
                    <a:pt x="2" y="0"/>
                    <a:pt x="2" y="0"/>
                    <a:pt x="2" y="0"/>
                  </a:cubicBezTo>
                  <a:cubicBezTo>
                    <a:pt x="1" y="11"/>
                    <a:pt x="0" y="21"/>
                    <a:pt x="0" y="31"/>
                  </a:cubicBezTo>
                  <a:cubicBezTo>
                    <a:pt x="201" y="77"/>
                    <a:pt x="201" y="77"/>
                    <a:pt x="201" y="77"/>
                  </a:cubicBezTo>
                </a:path>
              </a:pathLst>
            </a:custGeom>
            <a:solidFill>
              <a:srgbClr val="3A7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4" name="Freeform 940"/>
            <p:cNvSpPr/>
            <p:nvPr/>
          </p:nvSpPr>
          <p:spPr bwMode="auto">
            <a:xfrm>
              <a:off x="11637963" y="-95250"/>
              <a:ext cx="131763" cy="344488"/>
            </a:xfrm>
            <a:custGeom>
              <a:avLst/>
              <a:gdLst>
                <a:gd name="T0" fmla="*/ 101646 w 35"/>
                <a:gd name="T1" fmla="*/ 344488 h 92"/>
                <a:gd name="T2" fmla="*/ 127998 w 35"/>
                <a:gd name="T3" fmla="*/ 0 h 92"/>
                <a:gd name="T4" fmla="*/ 0 w 35"/>
                <a:gd name="T5" fmla="*/ 318277 h 92"/>
                <a:gd name="T6" fmla="*/ 101646 w 35"/>
                <a:gd name="T7" fmla="*/ 344488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92">
                  <a:moveTo>
                    <a:pt x="27" y="92"/>
                  </a:moveTo>
                  <a:cubicBezTo>
                    <a:pt x="34" y="37"/>
                    <a:pt x="35" y="1"/>
                    <a:pt x="34" y="0"/>
                  </a:cubicBezTo>
                  <a:cubicBezTo>
                    <a:pt x="32" y="0"/>
                    <a:pt x="17" y="33"/>
                    <a:pt x="0" y="85"/>
                  </a:cubicBezTo>
                  <a:cubicBezTo>
                    <a:pt x="27" y="92"/>
                    <a:pt x="27" y="92"/>
                    <a:pt x="27" y="92"/>
                  </a:cubicBezTo>
                </a:path>
              </a:pathLst>
            </a:custGeom>
            <a:solidFill>
              <a:srgbClr val="942C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5" name="Freeform 941"/>
            <p:cNvSpPr/>
            <p:nvPr/>
          </p:nvSpPr>
          <p:spPr bwMode="auto">
            <a:xfrm>
              <a:off x="11374438" y="65088"/>
              <a:ext cx="474663" cy="560388"/>
            </a:xfrm>
            <a:custGeom>
              <a:avLst/>
              <a:gdLst>
                <a:gd name="T0" fmla="*/ 474663 w 126"/>
                <a:gd name="T1" fmla="*/ 560388 h 149"/>
                <a:gd name="T2" fmla="*/ 350347 w 126"/>
                <a:gd name="T3" fmla="*/ 3761 h 149"/>
                <a:gd name="T4" fmla="*/ 0 w 126"/>
                <a:gd name="T5" fmla="*/ 451319 h 149"/>
                <a:gd name="T6" fmla="*/ 474663 w 126"/>
                <a:gd name="T7" fmla="*/ 560388 h 1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149">
                  <a:moveTo>
                    <a:pt x="126" y="149"/>
                  </a:moveTo>
                  <a:cubicBezTo>
                    <a:pt x="121" y="63"/>
                    <a:pt x="101" y="3"/>
                    <a:pt x="93" y="1"/>
                  </a:cubicBezTo>
                  <a:cubicBezTo>
                    <a:pt x="86" y="0"/>
                    <a:pt x="43" y="45"/>
                    <a:pt x="0" y="120"/>
                  </a:cubicBezTo>
                  <a:cubicBezTo>
                    <a:pt x="126" y="149"/>
                    <a:pt x="126" y="149"/>
                    <a:pt x="126" y="149"/>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6" name="Freeform 942"/>
            <p:cNvSpPr/>
            <p:nvPr/>
          </p:nvSpPr>
          <p:spPr bwMode="auto">
            <a:xfrm>
              <a:off x="11277600" y="836613"/>
              <a:ext cx="446088" cy="446088"/>
            </a:xfrm>
            <a:custGeom>
              <a:avLst/>
              <a:gdLst>
                <a:gd name="T0" fmla="*/ 423596 w 119"/>
                <a:gd name="T1" fmla="*/ 266153 h 119"/>
                <a:gd name="T2" fmla="*/ 179935 w 119"/>
                <a:gd name="T3" fmla="*/ 419848 h 119"/>
                <a:gd name="T4" fmla="*/ 26240 w 119"/>
                <a:gd name="T5" fmla="*/ 176186 h 119"/>
                <a:gd name="T6" fmla="*/ 269902 w 119"/>
                <a:gd name="T7" fmla="*/ 26240 h 119"/>
                <a:gd name="T8" fmla="*/ 423596 w 119"/>
                <a:gd name="T9" fmla="*/ 266153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 h="119">
                  <a:moveTo>
                    <a:pt x="113" y="71"/>
                  </a:moveTo>
                  <a:cubicBezTo>
                    <a:pt x="106" y="100"/>
                    <a:pt x="77" y="119"/>
                    <a:pt x="48" y="112"/>
                  </a:cubicBezTo>
                  <a:cubicBezTo>
                    <a:pt x="19" y="105"/>
                    <a:pt x="0" y="76"/>
                    <a:pt x="7" y="47"/>
                  </a:cubicBezTo>
                  <a:cubicBezTo>
                    <a:pt x="14" y="18"/>
                    <a:pt x="43" y="0"/>
                    <a:pt x="72" y="7"/>
                  </a:cubicBezTo>
                  <a:cubicBezTo>
                    <a:pt x="101" y="13"/>
                    <a:pt x="119" y="42"/>
                    <a:pt x="113" y="71"/>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7" name="Freeform 943"/>
            <p:cNvSpPr/>
            <p:nvPr/>
          </p:nvSpPr>
          <p:spPr bwMode="auto">
            <a:xfrm>
              <a:off x="11318875" y="877888"/>
              <a:ext cx="363538" cy="363538"/>
            </a:xfrm>
            <a:custGeom>
              <a:avLst/>
              <a:gdLst>
                <a:gd name="T0" fmla="*/ 56217 w 97"/>
                <a:gd name="T1" fmla="*/ 82452 h 97"/>
                <a:gd name="T2" fmla="*/ 281086 w 97"/>
                <a:gd name="T3" fmla="*/ 56217 h 97"/>
                <a:gd name="T4" fmla="*/ 307321 w 97"/>
                <a:gd name="T5" fmla="*/ 281086 h 97"/>
                <a:gd name="T6" fmla="*/ 82452 w 97"/>
                <a:gd name="T7" fmla="*/ 307321 h 97"/>
                <a:gd name="T8" fmla="*/ 56217 w 97"/>
                <a:gd name="T9" fmla="*/ 82452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97">
                  <a:moveTo>
                    <a:pt x="15" y="22"/>
                  </a:moveTo>
                  <a:cubicBezTo>
                    <a:pt x="30" y="3"/>
                    <a:pt x="57" y="0"/>
                    <a:pt x="75" y="15"/>
                  </a:cubicBezTo>
                  <a:cubicBezTo>
                    <a:pt x="94" y="29"/>
                    <a:pt x="97" y="56"/>
                    <a:pt x="82" y="75"/>
                  </a:cubicBezTo>
                  <a:cubicBezTo>
                    <a:pt x="68" y="93"/>
                    <a:pt x="41" y="97"/>
                    <a:pt x="22" y="82"/>
                  </a:cubicBezTo>
                  <a:cubicBezTo>
                    <a:pt x="4" y="67"/>
                    <a:pt x="0" y="40"/>
                    <a:pt x="15" y="22"/>
                  </a:cubicBezTo>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8" name="Freeform 944"/>
            <p:cNvSpPr>
              <a:spLocks noEditPoints="1"/>
            </p:cNvSpPr>
            <p:nvPr/>
          </p:nvSpPr>
          <p:spPr bwMode="auto">
            <a:xfrm>
              <a:off x="11341100" y="895350"/>
              <a:ext cx="222250" cy="260350"/>
            </a:xfrm>
            <a:custGeom>
              <a:avLst/>
              <a:gdLst>
                <a:gd name="T0" fmla="*/ 199648 w 59"/>
                <a:gd name="T1" fmla="*/ 7546 h 69"/>
                <a:gd name="T2" fmla="*/ 222250 w 59"/>
                <a:gd name="T3" fmla="*/ 15093 h 69"/>
                <a:gd name="T4" fmla="*/ 30136 w 59"/>
                <a:gd name="T5" fmla="*/ 260350 h 69"/>
                <a:gd name="T6" fmla="*/ 18835 w 59"/>
                <a:gd name="T7" fmla="*/ 237711 h 69"/>
                <a:gd name="T8" fmla="*/ 199648 w 59"/>
                <a:gd name="T9" fmla="*/ 7546 h 69"/>
                <a:gd name="T10" fmla="*/ 11301 w 59"/>
                <a:gd name="T11" fmla="*/ 222618 h 69"/>
                <a:gd name="T12" fmla="*/ 184581 w 59"/>
                <a:gd name="T13" fmla="*/ 3773 h 69"/>
                <a:gd name="T14" fmla="*/ 135610 w 59"/>
                <a:gd name="T15" fmla="*/ 3773 h 69"/>
                <a:gd name="T16" fmla="*/ 0 w 59"/>
                <a:gd name="T17" fmla="*/ 173567 h 69"/>
                <a:gd name="T18" fmla="*/ 11301 w 59"/>
                <a:gd name="T19" fmla="*/ 222618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 h="69">
                  <a:moveTo>
                    <a:pt x="53" y="2"/>
                  </a:moveTo>
                  <a:cubicBezTo>
                    <a:pt x="55" y="2"/>
                    <a:pt x="57" y="3"/>
                    <a:pt x="59" y="4"/>
                  </a:cubicBezTo>
                  <a:cubicBezTo>
                    <a:pt x="8" y="69"/>
                    <a:pt x="8" y="69"/>
                    <a:pt x="8" y="69"/>
                  </a:cubicBezTo>
                  <a:cubicBezTo>
                    <a:pt x="7" y="67"/>
                    <a:pt x="6" y="65"/>
                    <a:pt x="5" y="63"/>
                  </a:cubicBezTo>
                  <a:cubicBezTo>
                    <a:pt x="53" y="2"/>
                    <a:pt x="53" y="2"/>
                    <a:pt x="53" y="2"/>
                  </a:cubicBezTo>
                  <a:moveTo>
                    <a:pt x="3" y="59"/>
                  </a:moveTo>
                  <a:cubicBezTo>
                    <a:pt x="49" y="1"/>
                    <a:pt x="49" y="1"/>
                    <a:pt x="49" y="1"/>
                  </a:cubicBezTo>
                  <a:cubicBezTo>
                    <a:pt x="44" y="0"/>
                    <a:pt x="40" y="0"/>
                    <a:pt x="36" y="1"/>
                  </a:cubicBezTo>
                  <a:cubicBezTo>
                    <a:pt x="0" y="46"/>
                    <a:pt x="0" y="46"/>
                    <a:pt x="0" y="46"/>
                  </a:cubicBezTo>
                  <a:cubicBezTo>
                    <a:pt x="0" y="51"/>
                    <a:pt x="1" y="55"/>
                    <a:pt x="3" y="59"/>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49" name="Freeform 945"/>
            <p:cNvSpPr/>
            <p:nvPr/>
          </p:nvSpPr>
          <p:spPr bwMode="auto">
            <a:xfrm>
              <a:off x="11041063" y="1914525"/>
              <a:ext cx="379413" cy="1066800"/>
            </a:xfrm>
            <a:custGeom>
              <a:avLst/>
              <a:gdLst>
                <a:gd name="T0" fmla="*/ 26296 w 101"/>
                <a:gd name="T1" fmla="*/ 1063044 h 284"/>
                <a:gd name="T2" fmla="*/ 60105 w 101"/>
                <a:gd name="T3" fmla="*/ 1040506 h 284"/>
                <a:gd name="T4" fmla="*/ 353117 w 101"/>
                <a:gd name="T5" fmla="*/ 176548 h 284"/>
                <a:gd name="T6" fmla="*/ 262960 w 101"/>
                <a:gd name="T7" fmla="*/ 15025 h 284"/>
                <a:gd name="T8" fmla="*/ 112697 w 101"/>
                <a:gd name="T9" fmla="*/ 120203 h 284"/>
                <a:gd name="T10" fmla="*/ 3757 w 101"/>
                <a:gd name="T11" fmla="*/ 1029237 h 284"/>
                <a:gd name="T12" fmla="*/ 26296 w 101"/>
                <a:gd name="T13" fmla="*/ 1063044 h 2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1" h="284">
                  <a:moveTo>
                    <a:pt x="7" y="283"/>
                  </a:moveTo>
                  <a:cubicBezTo>
                    <a:pt x="11" y="284"/>
                    <a:pt x="15" y="281"/>
                    <a:pt x="16" y="277"/>
                  </a:cubicBezTo>
                  <a:cubicBezTo>
                    <a:pt x="94" y="47"/>
                    <a:pt x="94" y="47"/>
                    <a:pt x="94" y="47"/>
                  </a:cubicBezTo>
                  <a:cubicBezTo>
                    <a:pt x="101" y="28"/>
                    <a:pt x="89" y="8"/>
                    <a:pt x="70" y="4"/>
                  </a:cubicBezTo>
                  <a:cubicBezTo>
                    <a:pt x="51" y="0"/>
                    <a:pt x="32" y="13"/>
                    <a:pt x="30" y="32"/>
                  </a:cubicBezTo>
                  <a:cubicBezTo>
                    <a:pt x="1" y="274"/>
                    <a:pt x="1" y="274"/>
                    <a:pt x="1" y="274"/>
                  </a:cubicBezTo>
                  <a:cubicBezTo>
                    <a:pt x="0" y="278"/>
                    <a:pt x="3" y="282"/>
                    <a:pt x="7" y="283"/>
                  </a:cubicBezTo>
                </a:path>
              </a:pathLst>
            </a:custGeom>
            <a:solidFill>
              <a:srgbClr val="D32A2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0" name="Freeform 946"/>
            <p:cNvSpPr/>
            <p:nvPr/>
          </p:nvSpPr>
          <p:spPr bwMode="auto">
            <a:xfrm>
              <a:off x="11483975" y="2022475"/>
              <a:ext cx="327025" cy="1079500"/>
            </a:xfrm>
            <a:custGeom>
              <a:avLst/>
              <a:gdLst>
                <a:gd name="T0" fmla="*/ 240570 w 87"/>
                <a:gd name="T1" fmla="*/ 0 h 287"/>
                <a:gd name="T2" fmla="*/ 146597 w 87"/>
                <a:gd name="T3" fmla="*/ 319713 h 287"/>
                <a:gd name="T4" fmla="*/ 146597 w 87"/>
                <a:gd name="T5" fmla="*/ 319713 h 287"/>
                <a:gd name="T6" fmla="*/ 135321 w 87"/>
                <a:gd name="T7" fmla="*/ 346042 h 287"/>
                <a:gd name="T8" fmla="*/ 93973 w 87"/>
                <a:gd name="T9" fmla="*/ 455120 h 287"/>
                <a:gd name="T10" fmla="*/ 93973 w 87"/>
                <a:gd name="T11" fmla="*/ 455120 h 287"/>
                <a:gd name="T12" fmla="*/ 75178 w 87"/>
                <a:gd name="T13" fmla="*/ 447598 h 287"/>
                <a:gd name="T14" fmla="*/ 67660 w 87"/>
                <a:gd name="T15" fmla="*/ 473927 h 287"/>
                <a:gd name="T16" fmla="*/ 45107 w 87"/>
                <a:gd name="T17" fmla="*/ 522824 h 287"/>
                <a:gd name="T18" fmla="*/ 45107 w 87"/>
                <a:gd name="T19" fmla="*/ 522824 h 287"/>
                <a:gd name="T20" fmla="*/ 0 w 87"/>
                <a:gd name="T21" fmla="*/ 511540 h 287"/>
                <a:gd name="T22" fmla="*/ 206740 w 87"/>
                <a:gd name="T23" fmla="*/ 1060693 h 287"/>
                <a:gd name="T24" fmla="*/ 229293 w 87"/>
                <a:gd name="T25" fmla="*/ 1079500 h 287"/>
                <a:gd name="T26" fmla="*/ 255606 w 87"/>
                <a:gd name="T27" fmla="*/ 1056932 h 287"/>
                <a:gd name="T28" fmla="*/ 327025 w 87"/>
                <a:gd name="T29" fmla="*/ 443836 h 287"/>
                <a:gd name="T30" fmla="*/ 327025 w 87"/>
                <a:gd name="T31" fmla="*/ 391178 h 287"/>
                <a:gd name="T32" fmla="*/ 240570 w 87"/>
                <a:gd name="T33" fmla="*/ 0 h 2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7" h="287">
                  <a:moveTo>
                    <a:pt x="64" y="0"/>
                  </a:moveTo>
                  <a:cubicBezTo>
                    <a:pt x="57" y="30"/>
                    <a:pt x="48" y="58"/>
                    <a:pt x="39" y="85"/>
                  </a:cubicBezTo>
                  <a:cubicBezTo>
                    <a:pt x="39" y="85"/>
                    <a:pt x="39" y="85"/>
                    <a:pt x="39" y="85"/>
                  </a:cubicBezTo>
                  <a:cubicBezTo>
                    <a:pt x="36" y="92"/>
                    <a:pt x="36" y="92"/>
                    <a:pt x="36" y="92"/>
                  </a:cubicBezTo>
                  <a:cubicBezTo>
                    <a:pt x="33" y="102"/>
                    <a:pt x="29" y="111"/>
                    <a:pt x="25" y="121"/>
                  </a:cubicBezTo>
                  <a:cubicBezTo>
                    <a:pt x="25" y="121"/>
                    <a:pt x="25" y="121"/>
                    <a:pt x="25" y="121"/>
                  </a:cubicBezTo>
                  <a:cubicBezTo>
                    <a:pt x="20" y="119"/>
                    <a:pt x="20" y="119"/>
                    <a:pt x="20" y="119"/>
                  </a:cubicBezTo>
                  <a:cubicBezTo>
                    <a:pt x="18" y="126"/>
                    <a:pt x="18" y="126"/>
                    <a:pt x="18" y="126"/>
                  </a:cubicBezTo>
                  <a:cubicBezTo>
                    <a:pt x="16" y="131"/>
                    <a:pt x="14" y="135"/>
                    <a:pt x="12" y="139"/>
                  </a:cubicBezTo>
                  <a:cubicBezTo>
                    <a:pt x="12" y="139"/>
                    <a:pt x="12" y="139"/>
                    <a:pt x="12" y="139"/>
                  </a:cubicBezTo>
                  <a:cubicBezTo>
                    <a:pt x="0" y="136"/>
                    <a:pt x="0" y="136"/>
                    <a:pt x="0" y="136"/>
                  </a:cubicBezTo>
                  <a:cubicBezTo>
                    <a:pt x="26" y="178"/>
                    <a:pt x="45" y="247"/>
                    <a:pt x="55" y="282"/>
                  </a:cubicBezTo>
                  <a:cubicBezTo>
                    <a:pt x="56" y="285"/>
                    <a:pt x="59" y="287"/>
                    <a:pt x="61" y="287"/>
                  </a:cubicBezTo>
                  <a:cubicBezTo>
                    <a:pt x="64" y="287"/>
                    <a:pt x="67" y="285"/>
                    <a:pt x="68" y="281"/>
                  </a:cubicBezTo>
                  <a:cubicBezTo>
                    <a:pt x="74" y="245"/>
                    <a:pt x="87" y="167"/>
                    <a:pt x="87" y="118"/>
                  </a:cubicBezTo>
                  <a:cubicBezTo>
                    <a:pt x="87" y="113"/>
                    <a:pt x="87" y="108"/>
                    <a:pt x="87" y="104"/>
                  </a:cubicBezTo>
                  <a:cubicBezTo>
                    <a:pt x="83" y="56"/>
                    <a:pt x="73" y="23"/>
                    <a:pt x="64" y="0"/>
                  </a:cubicBezTo>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1" name="Freeform 947"/>
            <p:cNvSpPr/>
            <p:nvPr/>
          </p:nvSpPr>
          <p:spPr bwMode="auto">
            <a:xfrm>
              <a:off x="11322050" y="2274888"/>
              <a:ext cx="307975" cy="93663"/>
            </a:xfrm>
            <a:custGeom>
              <a:avLst/>
              <a:gdLst>
                <a:gd name="T0" fmla="*/ 11113 w 194"/>
                <a:gd name="T1" fmla="*/ 0 h 59"/>
                <a:gd name="T2" fmla="*/ 0 w 194"/>
                <a:gd name="T3" fmla="*/ 26988 h 59"/>
                <a:gd name="T4" fmla="*/ 296863 w 194"/>
                <a:gd name="T5" fmla="*/ 93663 h 59"/>
                <a:gd name="T6" fmla="*/ 296863 w 194"/>
                <a:gd name="T7" fmla="*/ 93663 h 59"/>
                <a:gd name="T8" fmla="*/ 307975 w 194"/>
                <a:gd name="T9" fmla="*/ 68263 h 59"/>
                <a:gd name="T10" fmla="*/ 11113 w 194"/>
                <a:gd name="T11" fmla="*/ 0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 h="59">
                  <a:moveTo>
                    <a:pt x="7" y="0"/>
                  </a:moveTo>
                  <a:lnTo>
                    <a:pt x="0" y="17"/>
                  </a:lnTo>
                  <a:lnTo>
                    <a:pt x="187" y="59"/>
                  </a:lnTo>
                  <a:lnTo>
                    <a:pt x="194" y="43"/>
                  </a:lnTo>
                  <a:lnTo>
                    <a:pt x="7" y="0"/>
                  </a:lnTo>
                  <a:close/>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2" name="Freeform 948"/>
            <p:cNvSpPr/>
            <p:nvPr/>
          </p:nvSpPr>
          <p:spPr bwMode="auto">
            <a:xfrm>
              <a:off x="11322050" y="2274888"/>
              <a:ext cx="307975" cy="93663"/>
            </a:xfrm>
            <a:custGeom>
              <a:avLst/>
              <a:gdLst>
                <a:gd name="T0" fmla="*/ 11113 w 194"/>
                <a:gd name="T1" fmla="*/ 0 h 59"/>
                <a:gd name="T2" fmla="*/ 0 w 194"/>
                <a:gd name="T3" fmla="*/ 26988 h 59"/>
                <a:gd name="T4" fmla="*/ 296863 w 194"/>
                <a:gd name="T5" fmla="*/ 93663 h 59"/>
                <a:gd name="T6" fmla="*/ 296863 w 194"/>
                <a:gd name="T7" fmla="*/ 93663 h 59"/>
                <a:gd name="T8" fmla="*/ 307975 w 194"/>
                <a:gd name="T9" fmla="*/ 68263 h 59"/>
                <a:gd name="T10" fmla="*/ 11113 w 194"/>
                <a:gd name="T11" fmla="*/ 0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 h="59">
                  <a:moveTo>
                    <a:pt x="7" y="0"/>
                  </a:moveTo>
                  <a:lnTo>
                    <a:pt x="0" y="17"/>
                  </a:lnTo>
                  <a:lnTo>
                    <a:pt x="187" y="59"/>
                  </a:lnTo>
                  <a:lnTo>
                    <a:pt x="194" y="43"/>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3" name="Freeform 949"/>
            <p:cNvSpPr/>
            <p:nvPr/>
          </p:nvSpPr>
          <p:spPr bwMode="auto">
            <a:xfrm>
              <a:off x="11333163" y="2274888"/>
              <a:ext cx="296863" cy="68263"/>
            </a:xfrm>
            <a:custGeom>
              <a:avLst/>
              <a:gdLst>
                <a:gd name="T0" fmla="*/ 0 w 187"/>
                <a:gd name="T1" fmla="*/ 0 h 43"/>
                <a:gd name="T2" fmla="*/ 0 w 187"/>
                <a:gd name="T3" fmla="*/ 0 h 43"/>
                <a:gd name="T4" fmla="*/ 296863 w 187"/>
                <a:gd name="T5" fmla="*/ 68263 h 43"/>
                <a:gd name="T6" fmla="*/ 0 w 187"/>
                <a:gd name="T7" fmla="*/ 0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43">
                  <a:moveTo>
                    <a:pt x="0" y="0"/>
                  </a:moveTo>
                  <a:lnTo>
                    <a:pt x="0" y="0"/>
                  </a:lnTo>
                  <a:lnTo>
                    <a:pt x="187" y="43"/>
                  </a:lnTo>
                  <a:lnTo>
                    <a:pt x="0" y="0"/>
                  </a:lnTo>
                  <a:close/>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4" name="Freeform 950"/>
            <p:cNvSpPr/>
            <p:nvPr/>
          </p:nvSpPr>
          <p:spPr bwMode="auto">
            <a:xfrm>
              <a:off x="11333163" y="2274888"/>
              <a:ext cx="296863" cy="68263"/>
            </a:xfrm>
            <a:custGeom>
              <a:avLst/>
              <a:gdLst>
                <a:gd name="T0" fmla="*/ 0 w 187"/>
                <a:gd name="T1" fmla="*/ 0 h 43"/>
                <a:gd name="T2" fmla="*/ 0 w 187"/>
                <a:gd name="T3" fmla="*/ 0 h 43"/>
                <a:gd name="T4" fmla="*/ 296863 w 187"/>
                <a:gd name="T5" fmla="*/ 68263 h 43"/>
                <a:gd name="T6" fmla="*/ 0 w 187"/>
                <a:gd name="T7" fmla="*/ 0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 h="43">
                  <a:moveTo>
                    <a:pt x="0" y="0"/>
                  </a:moveTo>
                  <a:lnTo>
                    <a:pt x="0" y="0"/>
                  </a:lnTo>
                  <a:lnTo>
                    <a:pt x="187"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5" name="Freeform 951"/>
            <p:cNvSpPr/>
            <p:nvPr/>
          </p:nvSpPr>
          <p:spPr bwMode="auto">
            <a:xfrm>
              <a:off x="11322050" y="2274888"/>
              <a:ext cx="11113" cy="26988"/>
            </a:xfrm>
            <a:custGeom>
              <a:avLst/>
              <a:gdLst>
                <a:gd name="T0" fmla="*/ 11113 w 7"/>
                <a:gd name="T1" fmla="*/ 0 h 17"/>
                <a:gd name="T2" fmla="*/ 0 w 7"/>
                <a:gd name="T3" fmla="*/ 26988 h 17"/>
                <a:gd name="T4" fmla="*/ 0 w 7"/>
                <a:gd name="T5" fmla="*/ 26988 h 17"/>
                <a:gd name="T6" fmla="*/ 11113 w 7"/>
                <a:gd name="T7" fmla="*/ 0 h 17"/>
                <a:gd name="T8" fmla="*/ 11113 w 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7">
                  <a:moveTo>
                    <a:pt x="7" y="0"/>
                  </a:moveTo>
                  <a:lnTo>
                    <a:pt x="0" y="17"/>
                  </a:lnTo>
                  <a:lnTo>
                    <a:pt x="7" y="0"/>
                  </a:lnTo>
                  <a:close/>
                </a:path>
              </a:pathLst>
            </a:custGeom>
            <a:solidFill>
              <a:srgbClr val="9C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6" name="Freeform 952"/>
            <p:cNvSpPr/>
            <p:nvPr/>
          </p:nvSpPr>
          <p:spPr bwMode="auto">
            <a:xfrm>
              <a:off x="11322050" y="2274888"/>
              <a:ext cx="11113" cy="26988"/>
            </a:xfrm>
            <a:custGeom>
              <a:avLst/>
              <a:gdLst>
                <a:gd name="T0" fmla="*/ 11113 w 7"/>
                <a:gd name="T1" fmla="*/ 0 h 17"/>
                <a:gd name="T2" fmla="*/ 0 w 7"/>
                <a:gd name="T3" fmla="*/ 26988 h 17"/>
                <a:gd name="T4" fmla="*/ 0 w 7"/>
                <a:gd name="T5" fmla="*/ 26988 h 17"/>
                <a:gd name="T6" fmla="*/ 11113 w 7"/>
                <a:gd name="T7" fmla="*/ 0 h 17"/>
                <a:gd name="T8" fmla="*/ 11113 w 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7">
                  <a:moveTo>
                    <a:pt x="7" y="0"/>
                  </a:moveTo>
                  <a:lnTo>
                    <a:pt x="0" y="1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7" name="Freeform 953"/>
            <p:cNvSpPr/>
            <p:nvPr/>
          </p:nvSpPr>
          <p:spPr bwMode="auto">
            <a:xfrm>
              <a:off x="11277600" y="2409825"/>
              <a:ext cx="280988" cy="87313"/>
            </a:xfrm>
            <a:custGeom>
              <a:avLst/>
              <a:gdLst>
                <a:gd name="T0" fmla="*/ 11113 w 177"/>
                <a:gd name="T1" fmla="*/ 0 h 55"/>
                <a:gd name="T2" fmla="*/ 0 w 177"/>
                <a:gd name="T3" fmla="*/ 26988 h 55"/>
                <a:gd name="T4" fmla="*/ 274638 w 177"/>
                <a:gd name="T5" fmla="*/ 87313 h 55"/>
                <a:gd name="T6" fmla="*/ 274638 w 177"/>
                <a:gd name="T7" fmla="*/ 87313 h 55"/>
                <a:gd name="T8" fmla="*/ 280988 w 177"/>
                <a:gd name="T9" fmla="*/ 60325 h 55"/>
                <a:gd name="T10" fmla="*/ 11113 w 177"/>
                <a:gd name="T11" fmla="*/ 0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 h="55">
                  <a:moveTo>
                    <a:pt x="7" y="0"/>
                  </a:moveTo>
                  <a:lnTo>
                    <a:pt x="0" y="17"/>
                  </a:lnTo>
                  <a:lnTo>
                    <a:pt x="173" y="55"/>
                  </a:lnTo>
                  <a:lnTo>
                    <a:pt x="177" y="38"/>
                  </a:lnTo>
                  <a:lnTo>
                    <a:pt x="7" y="0"/>
                  </a:lnTo>
                  <a:close/>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8" name="Freeform 954"/>
            <p:cNvSpPr/>
            <p:nvPr/>
          </p:nvSpPr>
          <p:spPr bwMode="auto">
            <a:xfrm>
              <a:off x="11277600" y="2409825"/>
              <a:ext cx="280988" cy="87313"/>
            </a:xfrm>
            <a:custGeom>
              <a:avLst/>
              <a:gdLst>
                <a:gd name="T0" fmla="*/ 11113 w 177"/>
                <a:gd name="T1" fmla="*/ 0 h 55"/>
                <a:gd name="T2" fmla="*/ 0 w 177"/>
                <a:gd name="T3" fmla="*/ 26988 h 55"/>
                <a:gd name="T4" fmla="*/ 274638 w 177"/>
                <a:gd name="T5" fmla="*/ 87313 h 55"/>
                <a:gd name="T6" fmla="*/ 274638 w 177"/>
                <a:gd name="T7" fmla="*/ 87313 h 55"/>
                <a:gd name="T8" fmla="*/ 280988 w 177"/>
                <a:gd name="T9" fmla="*/ 60325 h 55"/>
                <a:gd name="T10" fmla="*/ 11113 w 177"/>
                <a:gd name="T11" fmla="*/ 0 h 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 h="55">
                  <a:moveTo>
                    <a:pt x="7" y="0"/>
                  </a:moveTo>
                  <a:lnTo>
                    <a:pt x="0" y="17"/>
                  </a:lnTo>
                  <a:lnTo>
                    <a:pt x="173" y="55"/>
                  </a:lnTo>
                  <a:lnTo>
                    <a:pt x="177" y="38"/>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59" name="Freeform 955"/>
            <p:cNvSpPr/>
            <p:nvPr/>
          </p:nvSpPr>
          <p:spPr bwMode="auto">
            <a:xfrm>
              <a:off x="11277600" y="2436813"/>
              <a:ext cx="274638" cy="60325"/>
            </a:xfrm>
            <a:custGeom>
              <a:avLst/>
              <a:gdLst>
                <a:gd name="T0" fmla="*/ 0 w 173"/>
                <a:gd name="T1" fmla="*/ 0 h 38"/>
                <a:gd name="T2" fmla="*/ 0 w 173"/>
                <a:gd name="T3" fmla="*/ 0 h 38"/>
                <a:gd name="T4" fmla="*/ 274638 w 173"/>
                <a:gd name="T5" fmla="*/ 60325 h 38"/>
                <a:gd name="T6" fmla="*/ 0 w 173"/>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38">
                  <a:moveTo>
                    <a:pt x="0" y="0"/>
                  </a:moveTo>
                  <a:lnTo>
                    <a:pt x="0" y="0"/>
                  </a:lnTo>
                  <a:lnTo>
                    <a:pt x="173" y="38"/>
                  </a:lnTo>
                  <a:lnTo>
                    <a:pt x="0" y="0"/>
                  </a:lnTo>
                  <a:close/>
                </a:path>
              </a:pathLst>
            </a:custGeom>
            <a:solidFill>
              <a:srgbClr val="7B11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0" name="Freeform 956"/>
            <p:cNvSpPr/>
            <p:nvPr/>
          </p:nvSpPr>
          <p:spPr bwMode="auto">
            <a:xfrm>
              <a:off x="11277600" y="2436813"/>
              <a:ext cx="274638" cy="60325"/>
            </a:xfrm>
            <a:custGeom>
              <a:avLst/>
              <a:gdLst>
                <a:gd name="T0" fmla="*/ 0 w 173"/>
                <a:gd name="T1" fmla="*/ 0 h 38"/>
                <a:gd name="T2" fmla="*/ 0 w 173"/>
                <a:gd name="T3" fmla="*/ 0 h 38"/>
                <a:gd name="T4" fmla="*/ 274638 w 173"/>
                <a:gd name="T5" fmla="*/ 60325 h 38"/>
                <a:gd name="T6" fmla="*/ 0 w 173"/>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 h="38">
                  <a:moveTo>
                    <a:pt x="0" y="0"/>
                  </a:moveTo>
                  <a:lnTo>
                    <a:pt x="0" y="0"/>
                  </a:lnTo>
                  <a:lnTo>
                    <a:pt x="173"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1" name="Freeform 957"/>
            <p:cNvSpPr>
              <a:spLocks noEditPoints="1"/>
            </p:cNvSpPr>
            <p:nvPr/>
          </p:nvSpPr>
          <p:spPr bwMode="auto">
            <a:xfrm>
              <a:off x="11168063" y="2409825"/>
              <a:ext cx="120650" cy="123825"/>
            </a:xfrm>
            <a:custGeom>
              <a:avLst/>
              <a:gdLst>
                <a:gd name="T0" fmla="*/ 19050 w 76"/>
                <a:gd name="T1" fmla="*/ 34925 h 78"/>
                <a:gd name="T2" fmla="*/ 0 w 76"/>
                <a:gd name="T3" fmla="*/ 123825 h 78"/>
                <a:gd name="T4" fmla="*/ 19050 w 76"/>
                <a:gd name="T5" fmla="*/ 38100 h 78"/>
                <a:gd name="T6" fmla="*/ 19050 w 76"/>
                <a:gd name="T7" fmla="*/ 34925 h 78"/>
                <a:gd name="T8" fmla="*/ 120650 w 76"/>
                <a:gd name="T9" fmla="*/ 0 h 78"/>
                <a:gd name="T10" fmla="*/ 109538 w 76"/>
                <a:gd name="T11" fmla="*/ 26988 h 78"/>
                <a:gd name="T12" fmla="*/ 109538 w 76"/>
                <a:gd name="T13" fmla="*/ 26988 h 78"/>
                <a:gd name="T14" fmla="*/ 120650 w 76"/>
                <a:gd name="T15" fmla="*/ 0 h 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78">
                  <a:moveTo>
                    <a:pt x="12" y="22"/>
                  </a:moveTo>
                  <a:lnTo>
                    <a:pt x="0" y="78"/>
                  </a:lnTo>
                  <a:lnTo>
                    <a:pt x="12" y="24"/>
                  </a:lnTo>
                  <a:lnTo>
                    <a:pt x="12" y="22"/>
                  </a:lnTo>
                  <a:close/>
                  <a:moveTo>
                    <a:pt x="76" y="0"/>
                  </a:moveTo>
                  <a:lnTo>
                    <a:pt x="69" y="17"/>
                  </a:lnTo>
                  <a:lnTo>
                    <a:pt x="76" y="0"/>
                  </a:lnTo>
                  <a:close/>
                </a:path>
              </a:pathLst>
            </a:custGeom>
            <a:solidFill>
              <a:srgbClr val="9C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2" name="Freeform 958"/>
            <p:cNvSpPr>
              <a:spLocks noEditPoints="1"/>
            </p:cNvSpPr>
            <p:nvPr/>
          </p:nvSpPr>
          <p:spPr bwMode="auto">
            <a:xfrm>
              <a:off x="11168063" y="2409825"/>
              <a:ext cx="120650" cy="123825"/>
            </a:xfrm>
            <a:custGeom>
              <a:avLst/>
              <a:gdLst>
                <a:gd name="T0" fmla="*/ 19050 w 76"/>
                <a:gd name="T1" fmla="*/ 34925 h 78"/>
                <a:gd name="T2" fmla="*/ 0 w 76"/>
                <a:gd name="T3" fmla="*/ 123825 h 78"/>
                <a:gd name="T4" fmla="*/ 19050 w 76"/>
                <a:gd name="T5" fmla="*/ 38100 h 78"/>
                <a:gd name="T6" fmla="*/ 19050 w 76"/>
                <a:gd name="T7" fmla="*/ 34925 h 78"/>
                <a:gd name="T8" fmla="*/ 120650 w 76"/>
                <a:gd name="T9" fmla="*/ 0 h 78"/>
                <a:gd name="T10" fmla="*/ 109538 w 76"/>
                <a:gd name="T11" fmla="*/ 26988 h 78"/>
                <a:gd name="T12" fmla="*/ 109538 w 76"/>
                <a:gd name="T13" fmla="*/ 26988 h 78"/>
                <a:gd name="T14" fmla="*/ 120650 w 76"/>
                <a:gd name="T15" fmla="*/ 0 h 7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78">
                  <a:moveTo>
                    <a:pt x="12" y="22"/>
                  </a:moveTo>
                  <a:lnTo>
                    <a:pt x="0" y="78"/>
                  </a:lnTo>
                  <a:lnTo>
                    <a:pt x="12" y="24"/>
                  </a:lnTo>
                  <a:lnTo>
                    <a:pt x="12" y="22"/>
                  </a:lnTo>
                  <a:moveTo>
                    <a:pt x="76" y="0"/>
                  </a:moveTo>
                  <a:lnTo>
                    <a:pt x="69" y="17"/>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3" name="Freeform 959"/>
            <p:cNvSpPr/>
            <p:nvPr/>
          </p:nvSpPr>
          <p:spPr bwMode="auto">
            <a:xfrm>
              <a:off x="11250613" y="2486025"/>
              <a:ext cx="214313" cy="77788"/>
            </a:xfrm>
            <a:custGeom>
              <a:avLst/>
              <a:gdLst>
                <a:gd name="T0" fmla="*/ 11113 w 135"/>
                <a:gd name="T1" fmla="*/ 0 h 49"/>
                <a:gd name="T2" fmla="*/ 0 w 135"/>
                <a:gd name="T3" fmla="*/ 30163 h 49"/>
                <a:gd name="T4" fmla="*/ 206375 w 135"/>
                <a:gd name="T5" fmla="*/ 77788 h 49"/>
                <a:gd name="T6" fmla="*/ 206375 w 135"/>
                <a:gd name="T7" fmla="*/ 77788 h 49"/>
                <a:gd name="T8" fmla="*/ 214313 w 135"/>
                <a:gd name="T9" fmla="*/ 44450 h 49"/>
                <a:gd name="T10" fmla="*/ 11113 w 135"/>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 h="49">
                  <a:moveTo>
                    <a:pt x="7" y="0"/>
                  </a:moveTo>
                  <a:lnTo>
                    <a:pt x="0" y="19"/>
                  </a:lnTo>
                  <a:lnTo>
                    <a:pt x="130" y="49"/>
                  </a:lnTo>
                  <a:lnTo>
                    <a:pt x="135" y="28"/>
                  </a:lnTo>
                  <a:lnTo>
                    <a:pt x="7" y="0"/>
                  </a:lnTo>
                  <a:close/>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4" name="Freeform 960"/>
            <p:cNvSpPr/>
            <p:nvPr/>
          </p:nvSpPr>
          <p:spPr bwMode="auto">
            <a:xfrm>
              <a:off x="11250613" y="2486025"/>
              <a:ext cx="214313" cy="77788"/>
            </a:xfrm>
            <a:custGeom>
              <a:avLst/>
              <a:gdLst>
                <a:gd name="T0" fmla="*/ 11113 w 135"/>
                <a:gd name="T1" fmla="*/ 0 h 49"/>
                <a:gd name="T2" fmla="*/ 0 w 135"/>
                <a:gd name="T3" fmla="*/ 30163 h 49"/>
                <a:gd name="T4" fmla="*/ 206375 w 135"/>
                <a:gd name="T5" fmla="*/ 77788 h 49"/>
                <a:gd name="T6" fmla="*/ 206375 w 135"/>
                <a:gd name="T7" fmla="*/ 77788 h 49"/>
                <a:gd name="T8" fmla="*/ 214313 w 135"/>
                <a:gd name="T9" fmla="*/ 44450 h 49"/>
                <a:gd name="T10" fmla="*/ 11113 w 135"/>
                <a:gd name="T11" fmla="*/ 0 h 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 h="49">
                  <a:moveTo>
                    <a:pt x="7" y="0"/>
                  </a:moveTo>
                  <a:lnTo>
                    <a:pt x="0" y="19"/>
                  </a:lnTo>
                  <a:lnTo>
                    <a:pt x="130" y="49"/>
                  </a:lnTo>
                  <a:lnTo>
                    <a:pt x="135" y="28"/>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5" name="Freeform 961"/>
            <p:cNvSpPr/>
            <p:nvPr/>
          </p:nvSpPr>
          <p:spPr bwMode="auto">
            <a:xfrm>
              <a:off x="11250613" y="2486025"/>
              <a:ext cx="11113" cy="30163"/>
            </a:xfrm>
            <a:custGeom>
              <a:avLst/>
              <a:gdLst>
                <a:gd name="T0" fmla="*/ 11113 w 7"/>
                <a:gd name="T1" fmla="*/ 0 h 19"/>
                <a:gd name="T2" fmla="*/ 0 w 7"/>
                <a:gd name="T3" fmla="*/ 30163 h 19"/>
                <a:gd name="T4" fmla="*/ 0 w 7"/>
                <a:gd name="T5" fmla="*/ 30163 h 19"/>
                <a:gd name="T6" fmla="*/ 11113 w 7"/>
                <a:gd name="T7" fmla="*/ 0 h 19"/>
                <a:gd name="T8" fmla="*/ 11113 w 7"/>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9">
                  <a:moveTo>
                    <a:pt x="7" y="0"/>
                  </a:moveTo>
                  <a:lnTo>
                    <a:pt x="0" y="19"/>
                  </a:lnTo>
                  <a:lnTo>
                    <a:pt x="7" y="0"/>
                  </a:lnTo>
                  <a:close/>
                </a:path>
              </a:pathLst>
            </a:custGeom>
            <a:solidFill>
              <a:srgbClr val="9C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6" name="Freeform 962"/>
            <p:cNvSpPr/>
            <p:nvPr/>
          </p:nvSpPr>
          <p:spPr bwMode="auto">
            <a:xfrm>
              <a:off x="11250613" y="2486025"/>
              <a:ext cx="11113" cy="30163"/>
            </a:xfrm>
            <a:custGeom>
              <a:avLst/>
              <a:gdLst>
                <a:gd name="T0" fmla="*/ 11113 w 7"/>
                <a:gd name="T1" fmla="*/ 0 h 19"/>
                <a:gd name="T2" fmla="*/ 0 w 7"/>
                <a:gd name="T3" fmla="*/ 30163 h 19"/>
                <a:gd name="T4" fmla="*/ 0 w 7"/>
                <a:gd name="T5" fmla="*/ 30163 h 19"/>
                <a:gd name="T6" fmla="*/ 11113 w 7"/>
                <a:gd name="T7" fmla="*/ 0 h 19"/>
                <a:gd name="T8" fmla="*/ 11113 w 7"/>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19">
                  <a:moveTo>
                    <a:pt x="7" y="0"/>
                  </a:moveTo>
                  <a:lnTo>
                    <a:pt x="0" y="1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7" name="Freeform 963"/>
            <p:cNvSpPr/>
            <p:nvPr/>
          </p:nvSpPr>
          <p:spPr bwMode="auto">
            <a:xfrm>
              <a:off x="11307763" y="573088"/>
              <a:ext cx="569913" cy="1770063"/>
            </a:xfrm>
            <a:custGeom>
              <a:avLst/>
              <a:gdLst>
                <a:gd name="T0" fmla="*/ 239963 w 152"/>
                <a:gd name="T1" fmla="*/ 289373 h 471"/>
                <a:gd name="T2" fmla="*/ 393690 w 152"/>
                <a:gd name="T3" fmla="*/ 511101 h 471"/>
                <a:gd name="T4" fmla="*/ 393690 w 152"/>
                <a:gd name="T5" fmla="*/ 511101 h 471"/>
                <a:gd name="T6" fmla="*/ 393690 w 152"/>
                <a:gd name="T7" fmla="*/ 511101 h 471"/>
                <a:gd name="T8" fmla="*/ 393690 w 152"/>
                <a:gd name="T9" fmla="*/ 511101 h 471"/>
                <a:gd name="T10" fmla="*/ 393690 w 152"/>
                <a:gd name="T11" fmla="*/ 511101 h 471"/>
                <a:gd name="T12" fmla="*/ 393690 w 152"/>
                <a:gd name="T13" fmla="*/ 514859 h 471"/>
                <a:gd name="T14" fmla="*/ 393690 w 152"/>
                <a:gd name="T15" fmla="*/ 514859 h 471"/>
                <a:gd name="T16" fmla="*/ 393690 w 152"/>
                <a:gd name="T17" fmla="*/ 514859 h 471"/>
                <a:gd name="T18" fmla="*/ 393690 w 152"/>
                <a:gd name="T19" fmla="*/ 514859 h 471"/>
                <a:gd name="T20" fmla="*/ 393690 w 152"/>
                <a:gd name="T21" fmla="*/ 514859 h 471"/>
                <a:gd name="T22" fmla="*/ 393690 w 152"/>
                <a:gd name="T23" fmla="*/ 514859 h 471"/>
                <a:gd name="T24" fmla="*/ 393690 w 152"/>
                <a:gd name="T25" fmla="*/ 518617 h 471"/>
                <a:gd name="T26" fmla="*/ 393690 w 152"/>
                <a:gd name="T27" fmla="*/ 518617 h 471"/>
                <a:gd name="T28" fmla="*/ 393690 w 152"/>
                <a:gd name="T29" fmla="*/ 518617 h 471"/>
                <a:gd name="T30" fmla="*/ 393690 w 152"/>
                <a:gd name="T31" fmla="*/ 518617 h 471"/>
                <a:gd name="T32" fmla="*/ 393690 w 152"/>
                <a:gd name="T33" fmla="*/ 518617 h 471"/>
                <a:gd name="T34" fmla="*/ 393690 w 152"/>
                <a:gd name="T35" fmla="*/ 518617 h 471"/>
                <a:gd name="T36" fmla="*/ 393690 w 152"/>
                <a:gd name="T37" fmla="*/ 522375 h 471"/>
                <a:gd name="T38" fmla="*/ 393690 w 152"/>
                <a:gd name="T39" fmla="*/ 522375 h 471"/>
                <a:gd name="T40" fmla="*/ 393690 w 152"/>
                <a:gd name="T41" fmla="*/ 522375 h 471"/>
                <a:gd name="T42" fmla="*/ 393690 w 152"/>
                <a:gd name="T43" fmla="*/ 522375 h 471"/>
                <a:gd name="T44" fmla="*/ 393690 w 152"/>
                <a:gd name="T45" fmla="*/ 529891 h 471"/>
                <a:gd name="T46" fmla="*/ 393690 w 152"/>
                <a:gd name="T47" fmla="*/ 529891 h 471"/>
                <a:gd name="T48" fmla="*/ 194970 w 152"/>
                <a:gd name="T49" fmla="*/ 687731 h 471"/>
                <a:gd name="T50" fmla="*/ 0 w 152"/>
                <a:gd name="T51" fmla="*/ 1356672 h 471"/>
                <a:gd name="T52" fmla="*/ 89986 w 152"/>
                <a:gd name="T53" fmla="*/ 1506996 h 471"/>
                <a:gd name="T54" fmla="*/ 89986 w 152"/>
                <a:gd name="T55" fmla="*/ 1506996 h 471"/>
                <a:gd name="T56" fmla="*/ 89986 w 152"/>
                <a:gd name="T57" fmla="*/ 1506996 h 471"/>
                <a:gd name="T58" fmla="*/ 89986 w 152"/>
                <a:gd name="T59" fmla="*/ 1506996 h 471"/>
                <a:gd name="T60" fmla="*/ 89986 w 152"/>
                <a:gd name="T61" fmla="*/ 1506996 h 471"/>
                <a:gd name="T62" fmla="*/ 89986 w 152"/>
                <a:gd name="T63" fmla="*/ 1506996 h 471"/>
                <a:gd name="T64" fmla="*/ 89986 w 152"/>
                <a:gd name="T65" fmla="*/ 1506996 h 471"/>
                <a:gd name="T66" fmla="*/ 89986 w 152"/>
                <a:gd name="T67" fmla="*/ 1506996 h 471"/>
                <a:gd name="T68" fmla="*/ 89986 w 152"/>
                <a:gd name="T69" fmla="*/ 1506996 h 471"/>
                <a:gd name="T70" fmla="*/ 89986 w 152"/>
                <a:gd name="T71" fmla="*/ 1510754 h 471"/>
                <a:gd name="T72" fmla="*/ 89986 w 152"/>
                <a:gd name="T73" fmla="*/ 1510754 h 471"/>
                <a:gd name="T74" fmla="*/ 89986 w 152"/>
                <a:gd name="T75" fmla="*/ 1510754 h 471"/>
                <a:gd name="T76" fmla="*/ 89986 w 152"/>
                <a:gd name="T77" fmla="*/ 1510754 h 471"/>
                <a:gd name="T78" fmla="*/ 89986 w 152"/>
                <a:gd name="T79" fmla="*/ 1510754 h 471"/>
                <a:gd name="T80" fmla="*/ 89986 w 152"/>
                <a:gd name="T81" fmla="*/ 1510754 h 471"/>
                <a:gd name="T82" fmla="*/ 89986 w 152"/>
                <a:gd name="T83" fmla="*/ 1510754 h 471"/>
                <a:gd name="T84" fmla="*/ 89986 w 152"/>
                <a:gd name="T85" fmla="*/ 1510754 h 471"/>
                <a:gd name="T86" fmla="*/ 89986 w 152"/>
                <a:gd name="T87" fmla="*/ 1510754 h 471"/>
                <a:gd name="T88" fmla="*/ 89986 w 152"/>
                <a:gd name="T89" fmla="*/ 1514513 h 471"/>
                <a:gd name="T90" fmla="*/ 89986 w 152"/>
                <a:gd name="T91" fmla="*/ 1514513 h 471"/>
                <a:gd name="T92" fmla="*/ 89986 w 152"/>
                <a:gd name="T93" fmla="*/ 1514513 h 471"/>
                <a:gd name="T94" fmla="*/ 89986 w 152"/>
                <a:gd name="T95" fmla="*/ 1514513 h 471"/>
                <a:gd name="T96" fmla="*/ 89986 w 152"/>
                <a:gd name="T97" fmla="*/ 1514513 h 471"/>
                <a:gd name="T98" fmla="*/ 89986 w 152"/>
                <a:gd name="T99" fmla="*/ 1514513 h 471"/>
                <a:gd name="T100" fmla="*/ 89986 w 152"/>
                <a:gd name="T101" fmla="*/ 1514513 h 471"/>
                <a:gd name="T102" fmla="*/ 89986 w 152"/>
                <a:gd name="T103" fmla="*/ 1514513 h 471"/>
                <a:gd name="T104" fmla="*/ 89986 w 152"/>
                <a:gd name="T105" fmla="*/ 1518271 h 471"/>
                <a:gd name="T106" fmla="*/ 86237 w 152"/>
                <a:gd name="T107" fmla="*/ 1518271 h 471"/>
                <a:gd name="T108" fmla="*/ 86237 w 152"/>
                <a:gd name="T109" fmla="*/ 1518271 h 471"/>
                <a:gd name="T110" fmla="*/ 86237 w 152"/>
                <a:gd name="T111" fmla="*/ 1518271 h 471"/>
                <a:gd name="T112" fmla="*/ 26246 w 152"/>
                <a:gd name="T113" fmla="*/ 1702417 h 471"/>
                <a:gd name="T114" fmla="*/ 416186 w 152"/>
                <a:gd name="T115" fmla="*/ 1450625 h 471"/>
                <a:gd name="T116" fmla="*/ 536168 w 152"/>
                <a:gd name="T117" fmla="*/ 52613 h 4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2" h="471">
                  <a:moveTo>
                    <a:pt x="82" y="0"/>
                  </a:moveTo>
                  <a:cubicBezTo>
                    <a:pt x="64" y="77"/>
                    <a:pt x="64" y="77"/>
                    <a:pt x="64" y="77"/>
                  </a:cubicBezTo>
                  <a:cubicBezTo>
                    <a:pt x="91" y="83"/>
                    <a:pt x="109" y="109"/>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6"/>
                  </a:cubicBezTo>
                  <a:cubicBezTo>
                    <a:pt x="105" y="136"/>
                    <a:pt x="105" y="136"/>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7"/>
                  </a:cubicBezTo>
                  <a:cubicBezTo>
                    <a:pt x="105" y="137"/>
                    <a:pt x="105" y="137"/>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8"/>
                    <a:pt x="105" y="138"/>
                    <a:pt x="105" y="138"/>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39"/>
                    <a:pt x="105" y="139"/>
                    <a:pt x="105" y="139"/>
                  </a:cubicBezTo>
                  <a:cubicBezTo>
                    <a:pt x="105" y="140"/>
                    <a:pt x="105" y="141"/>
                    <a:pt x="105" y="141"/>
                  </a:cubicBezTo>
                  <a:cubicBezTo>
                    <a:pt x="105" y="141"/>
                    <a:pt x="105" y="141"/>
                    <a:pt x="105" y="141"/>
                  </a:cubicBezTo>
                  <a:cubicBezTo>
                    <a:pt x="105" y="141"/>
                    <a:pt x="105" y="141"/>
                    <a:pt x="105" y="141"/>
                  </a:cubicBezTo>
                  <a:cubicBezTo>
                    <a:pt x="105" y="141"/>
                    <a:pt x="105" y="141"/>
                    <a:pt x="104" y="141"/>
                  </a:cubicBezTo>
                  <a:cubicBezTo>
                    <a:pt x="99" y="166"/>
                    <a:pt x="76" y="183"/>
                    <a:pt x="52" y="183"/>
                  </a:cubicBezTo>
                  <a:cubicBezTo>
                    <a:pt x="48" y="183"/>
                    <a:pt x="44" y="183"/>
                    <a:pt x="40" y="182"/>
                  </a:cubicBezTo>
                  <a:cubicBezTo>
                    <a:pt x="0" y="361"/>
                    <a:pt x="0" y="361"/>
                    <a:pt x="0" y="361"/>
                  </a:cubicBezTo>
                  <a:cubicBezTo>
                    <a:pt x="17" y="365"/>
                    <a:pt x="28" y="383"/>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1"/>
                  </a:cubicBezTo>
                  <a:cubicBezTo>
                    <a:pt x="24" y="401"/>
                    <a:pt x="24" y="401"/>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2"/>
                    <a:pt x="24" y="402"/>
                    <a:pt x="24" y="402"/>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3"/>
                    <a:pt x="24" y="403"/>
                  </a:cubicBezTo>
                  <a:cubicBezTo>
                    <a:pt x="24" y="403"/>
                    <a:pt x="24" y="404"/>
                    <a:pt x="24" y="404"/>
                  </a:cubicBezTo>
                  <a:cubicBezTo>
                    <a:pt x="24" y="404"/>
                    <a:pt x="24" y="404"/>
                    <a:pt x="24" y="404"/>
                  </a:cubicBezTo>
                  <a:cubicBezTo>
                    <a:pt x="23" y="404"/>
                    <a:pt x="23" y="404"/>
                    <a:pt x="23" y="404"/>
                  </a:cubicBezTo>
                  <a:cubicBezTo>
                    <a:pt x="23" y="404"/>
                    <a:pt x="23" y="404"/>
                    <a:pt x="23" y="404"/>
                  </a:cubicBezTo>
                  <a:cubicBezTo>
                    <a:pt x="23" y="404"/>
                    <a:pt x="23" y="404"/>
                    <a:pt x="23" y="404"/>
                  </a:cubicBezTo>
                  <a:cubicBezTo>
                    <a:pt x="23" y="404"/>
                    <a:pt x="23" y="404"/>
                    <a:pt x="23" y="404"/>
                  </a:cubicBezTo>
                  <a:cubicBezTo>
                    <a:pt x="23" y="404"/>
                    <a:pt x="23" y="404"/>
                    <a:pt x="23" y="404"/>
                  </a:cubicBezTo>
                  <a:cubicBezTo>
                    <a:pt x="23" y="404"/>
                    <a:pt x="23" y="404"/>
                    <a:pt x="23" y="404"/>
                  </a:cubicBezTo>
                  <a:cubicBezTo>
                    <a:pt x="7" y="453"/>
                    <a:pt x="7" y="453"/>
                    <a:pt x="7" y="453"/>
                  </a:cubicBezTo>
                  <a:cubicBezTo>
                    <a:pt x="86" y="471"/>
                    <a:pt x="86" y="471"/>
                    <a:pt x="86" y="471"/>
                  </a:cubicBezTo>
                  <a:cubicBezTo>
                    <a:pt x="95" y="444"/>
                    <a:pt x="104" y="416"/>
                    <a:pt x="111" y="386"/>
                  </a:cubicBezTo>
                  <a:cubicBezTo>
                    <a:pt x="112" y="382"/>
                    <a:pt x="113" y="378"/>
                    <a:pt x="114" y="373"/>
                  </a:cubicBezTo>
                  <a:cubicBezTo>
                    <a:pt x="139" y="262"/>
                    <a:pt x="152" y="112"/>
                    <a:pt x="143" y="14"/>
                  </a:cubicBezTo>
                  <a:cubicBezTo>
                    <a:pt x="82" y="0"/>
                    <a:pt x="82" y="0"/>
                    <a:pt x="82" y="0"/>
                  </a:cubicBezTo>
                </a:path>
              </a:pathLst>
            </a:custGeom>
            <a:solidFill>
              <a:srgbClr val="249A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8" name="Freeform 964"/>
            <p:cNvSpPr/>
            <p:nvPr/>
          </p:nvSpPr>
          <p:spPr bwMode="auto">
            <a:xfrm>
              <a:off x="11615738" y="234950"/>
              <a:ext cx="228600" cy="390525"/>
            </a:xfrm>
            <a:custGeom>
              <a:avLst/>
              <a:gdLst>
                <a:gd name="T0" fmla="*/ 74951 w 61"/>
                <a:gd name="T1" fmla="*/ 0 h 104"/>
                <a:gd name="T2" fmla="*/ 0 w 61"/>
                <a:gd name="T3" fmla="*/ 337954 h 104"/>
                <a:gd name="T4" fmla="*/ 228600 w 61"/>
                <a:gd name="T5" fmla="*/ 390525 h 104"/>
                <a:gd name="T6" fmla="*/ 228600 w 61"/>
                <a:gd name="T7" fmla="*/ 390525 h 104"/>
                <a:gd name="T8" fmla="*/ 0 w 61"/>
                <a:gd name="T9" fmla="*/ 337954 h 104"/>
                <a:gd name="T10" fmla="*/ 74951 w 61"/>
                <a:gd name="T11" fmla="*/ 0 h 104"/>
                <a:gd name="T12" fmla="*/ 74951 w 61"/>
                <a:gd name="T13" fmla="*/ 0 h 1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1" h="104">
                  <a:moveTo>
                    <a:pt x="20" y="0"/>
                  </a:moveTo>
                  <a:cubicBezTo>
                    <a:pt x="0" y="90"/>
                    <a:pt x="0" y="90"/>
                    <a:pt x="0" y="90"/>
                  </a:cubicBezTo>
                  <a:cubicBezTo>
                    <a:pt x="61" y="104"/>
                    <a:pt x="61" y="104"/>
                    <a:pt x="61" y="104"/>
                  </a:cubicBezTo>
                  <a:cubicBezTo>
                    <a:pt x="61" y="104"/>
                    <a:pt x="61" y="104"/>
                    <a:pt x="61" y="104"/>
                  </a:cubicBezTo>
                  <a:cubicBezTo>
                    <a:pt x="0" y="90"/>
                    <a:pt x="0" y="90"/>
                    <a:pt x="0" y="90"/>
                  </a:cubicBezTo>
                  <a:cubicBezTo>
                    <a:pt x="20" y="0"/>
                    <a:pt x="20" y="0"/>
                    <a:pt x="20" y="0"/>
                  </a:cubicBezTo>
                  <a:cubicBezTo>
                    <a:pt x="20" y="0"/>
                    <a:pt x="20" y="0"/>
                    <a:pt x="20" y="0"/>
                  </a:cubicBezTo>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69" name="Freeform 965"/>
            <p:cNvSpPr>
              <a:spLocks noEditPoints="1"/>
            </p:cNvSpPr>
            <p:nvPr/>
          </p:nvSpPr>
          <p:spPr bwMode="auto">
            <a:xfrm>
              <a:off x="11456988" y="862013"/>
              <a:ext cx="260350" cy="398463"/>
            </a:xfrm>
            <a:custGeom>
              <a:avLst/>
              <a:gdLst>
                <a:gd name="T0" fmla="*/ 45278 w 69"/>
                <a:gd name="T1" fmla="*/ 398463 h 106"/>
                <a:gd name="T2" fmla="*/ 0 w 69"/>
                <a:gd name="T3" fmla="*/ 394704 h 106"/>
                <a:gd name="T4" fmla="*/ 241484 w 69"/>
                <a:gd name="T5" fmla="*/ 240581 h 106"/>
                <a:gd name="T6" fmla="*/ 245257 w 69"/>
                <a:gd name="T7" fmla="*/ 233063 h 106"/>
                <a:gd name="T8" fmla="*/ 245257 w 69"/>
                <a:gd name="T9" fmla="*/ 233063 h 106"/>
                <a:gd name="T10" fmla="*/ 245257 w 69"/>
                <a:gd name="T11" fmla="*/ 233063 h 106"/>
                <a:gd name="T12" fmla="*/ 245257 w 69"/>
                <a:gd name="T13" fmla="*/ 233063 h 106"/>
                <a:gd name="T14" fmla="*/ 245257 w 69"/>
                <a:gd name="T15" fmla="*/ 233063 h 106"/>
                <a:gd name="T16" fmla="*/ 245257 w 69"/>
                <a:gd name="T17" fmla="*/ 233063 h 106"/>
                <a:gd name="T18" fmla="*/ 245257 w 69"/>
                <a:gd name="T19" fmla="*/ 233063 h 106"/>
                <a:gd name="T20" fmla="*/ 245257 w 69"/>
                <a:gd name="T21" fmla="*/ 229304 h 106"/>
                <a:gd name="T22" fmla="*/ 245257 w 69"/>
                <a:gd name="T23" fmla="*/ 229304 h 106"/>
                <a:gd name="T24" fmla="*/ 245257 w 69"/>
                <a:gd name="T25" fmla="*/ 229304 h 106"/>
                <a:gd name="T26" fmla="*/ 245257 w 69"/>
                <a:gd name="T27" fmla="*/ 229304 h 106"/>
                <a:gd name="T28" fmla="*/ 245257 w 69"/>
                <a:gd name="T29" fmla="*/ 229304 h 106"/>
                <a:gd name="T30" fmla="*/ 245257 w 69"/>
                <a:gd name="T31" fmla="*/ 229304 h 106"/>
                <a:gd name="T32" fmla="*/ 245257 w 69"/>
                <a:gd name="T33" fmla="*/ 229304 h 106"/>
                <a:gd name="T34" fmla="*/ 245257 w 69"/>
                <a:gd name="T35" fmla="*/ 229304 h 106"/>
                <a:gd name="T36" fmla="*/ 245257 w 69"/>
                <a:gd name="T37" fmla="*/ 229304 h 106"/>
                <a:gd name="T38" fmla="*/ 245257 w 69"/>
                <a:gd name="T39" fmla="*/ 225545 h 106"/>
                <a:gd name="T40" fmla="*/ 245257 w 69"/>
                <a:gd name="T41" fmla="*/ 225545 h 106"/>
                <a:gd name="T42" fmla="*/ 245257 w 69"/>
                <a:gd name="T43" fmla="*/ 225545 h 106"/>
                <a:gd name="T44" fmla="*/ 245257 w 69"/>
                <a:gd name="T45" fmla="*/ 225545 h 106"/>
                <a:gd name="T46" fmla="*/ 245257 w 69"/>
                <a:gd name="T47" fmla="*/ 225545 h 106"/>
                <a:gd name="T48" fmla="*/ 245257 w 69"/>
                <a:gd name="T49" fmla="*/ 225545 h 106"/>
                <a:gd name="T50" fmla="*/ 245257 w 69"/>
                <a:gd name="T51" fmla="*/ 225545 h 106"/>
                <a:gd name="T52" fmla="*/ 245257 w 69"/>
                <a:gd name="T53" fmla="*/ 225545 h 106"/>
                <a:gd name="T54" fmla="*/ 245257 w 69"/>
                <a:gd name="T55" fmla="*/ 225545 h 106"/>
                <a:gd name="T56" fmla="*/ 245257 w 69"/>
                <a:gd name="T57" fmla="*/ 221786 h 106"/>
                <a:gd name="T58" fmla="*/ 245257 w 69"/>
                <a:gd name="T59" fmla="*/ 221786 h 106"/>
                <a:gd name="T60" fmla="*/ 245257 w 69"/>
                <a:gd name="T61" fmla="*/ 221786 h 106"/>
                <a:gd name="T62" fmla="*/ 245257 w 69"/>
                <a:gd name="T63" fmla="*/ 221786 h 106"/>
                <a:gd name="T64" fmla="*/ 245257 w 69"/>
                <a:gd name="T65" fmla="*/ 221786 h 106"/>
                <a:gd name="T66" fmla="*/ 245257 w 69"/>
                <a:gd name="T67" fmla="*/ 221786 h 106"/>
                <a:gd name="T68" fmla="*/ 90557 w 69"/>
                <a:gd name="T69" fmla="*/ 0 h 106"/>
                <a:gd name="T70" fmla="*/ 83010 w 69"/>
                <a:gd name="T71" fmla="*/ 41350 h 106"/>
                <a:gd name="T72" fmla="*/ 245257 w 69"/>
                <a:gd name="T73" fmla="*/ 22178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9" h="106">
                  <a:moveTo>
                    <a:pt x="64" y="64"/>
                  </a:moveTo>
                  <a:cubicBezTo>
                    <a:pt x="59" y="89"/>
                    <a:pt x="36" y="106"/>
                    <a:pt x="12" y="106"/>
                  </a:cubicBezTo>
                  <a:cubicBezTo>
                    <a:pt x="8" y="106"/>
                    <a:pt x="4" y="106"/>
                    <a:pt x="0" y="105"/>
                  </a:cubicBezTo>
                  <a:cubicBezTo>
                    <a:pt x="0" y="105"/>
                    <a:pt x="0" y="105"/>
                    <a:pt x="0" y="105"/>
                  </a:cubicBezTo>
                  <a:cubicBezTo>
                    <a:pt x="4" y="106"/>
                    <a:pt x="8" y="106"/>
                    <a:pt x="12" y="106"/>
                  </a:cubicBezTo>
                  <a:cubicBezTo>
                    <a:pt x="36" y="106"/>
                    <a:pt x="59" y="89"/>
                    <a:pt x="64" y="64"/>
                  </a:cubicBezTo>
                  <a:moveTo>
                    <a:pt x="65" y="62"/>
                  </a:moveTo>
                  <a:cubicBezTo>
                    <a:pt x="65" y="62"/>
                    <a:pt x="65" y="62"/>
                    <a:pt x="65" y="62"/>
                  </a:cubicBezTo>
                  <a:cubicBezTo>
                    <a:pt x="65" y="62"/>
                    <a:pt x="65" y="62"/>
                    <a:pt x="65" y="62"/>
                  </a:cubicBezTo>
                  <a:moveTo>
                    <a:pt x="65" y="62"/>
                  </a:moveTo>
                  <a:cubicBezTo>
                    <a:pt x="65" y="62"/>
                    <a:pt x="65" y="62"/>
                    <a:pt x="65" y="62"/>
                  </a:cubicBezTo>
                  <a:cubicBezTo>
                    <a:pt x="65" y="62"/>
                    <a:pt x="65" y="62"/>
                    <a:pt x="65" y="62"/>
                  </a:cubicBezTo>
                  <a:moveTo>
                    <a:pt x="65" y="62"/>
                  </a:moveTo>
                  <a:cubicBezTo>
                    <a:pt x="65" y="62"/>
                    <a:pt x="65" y="62"/>
                    <a:pt x="65" y="62"/>
                  </a:cubicBezTo>
                  <a:cubicBezTo>
                    <a:pt x="65" y="62"/>
                    <a:pt x="65" y="62"/>
                    <a:pt x="65" y="62"/>
                  </a:cubicBezTo>
                  <a:moveTo>
                    <a:pt x="65" y="62"/>
                  </a:moveTo>
                  <a:cubicBezTo>
                    <a:pt x="65" y="62"/>
                    <a:pt x="65" y="62"/>
                    <a:pt x="65" y="62"/>
                  </a:cubicBezTo>
                  <a:cubicBezTo>
                    <a:pt x="65" y="62"/>
                    <a:pt x="65" y="62"/>
                    <a:pt x="65" y="62"/>
                  </a:cubicBezTo>
                  <a:moveTo>
                    <a:pt x="65" y="61"/>
                  </a:moveTo>
                  <a:cubicBezTo>
                    <a:pt x="65" y="62"/>
                    <a:pt x="65" y="62"/>
                    <a:pt x="65" y="62"/>
                  </a:cubicBezTo>
                  <a:cubicBezTo>
                    <a:pt x="65" y="62"/>
                    <a:pt x="65" y="62"/>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1"/>
                  </a:moveTo>
                  <a:cubicBezTo>
                    <a:pt x="65" y="61"/>
                    <a:pt x="65" y="61"/>
                    <a:pt x="65" y="61"/>
                  </a:cubicBezTo>
                  <a:cubicBezTo>
                    <a:pt x="65" y="61"/>
                    <a:pt x="65" y="61"/>
                    <a:pt x="65" y="61"/>
                  </a:cubicBezTo>
                  <a:moveTo>
                    <a:pt x="65" y="60"/>
                  </a:moveTo>
                  <a:cubicBezTo>
                    <a:pt x="65" y="60"/>
                    <a:pt x="65" y="60"/>
                    <a:pt x="65" y="61"/>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60"/>
                  </a:moveTo>
                  <a:cubicBezTo>
                    <a:pt x="65" y="60"/>
                    <a:pt x="65" y="60"/>
                    <a:pt x="65" y="60"/>
                  </a:cubicBezTo>
                  <a:cubicBezTo>
                    <a:pt x="65" y="60"/>
                    <a:pt x="65" y="60"/>
                    <a:pt x="65" y="60"/>
                  </a:cubicBezTo>
                  <a:moveTo>
                    <a:pt x="65" y="59"/>
                  </a:moveTo>
                  <a:cubicBezTo>
                    <a:pt x="65" y="59"/>
                    <a:pt x="65" y="59"/>
                    <a:pt x="65" y="60"/>
                  </a:cubicBezTo>
                  <a:cubicBezTo>
                    <a:pt x="65" y="59"/>
                    <a:pt x="65" y="59"/>
                    <a:pt x="65" y="59"/>
                  </a:cubicBezTo>
                  <a:moveTo>
                    <a:pt x="65" y="59"/>
                  </a:moveTo>
                  <a:cubicBezTo>
                    <a:pt x="65" y="59"/>
                    <a:pt x="65" y="59"/>
                    <a:pt x="65" y="59"/>
                  </a:cubicBezTo>
                  <a:cubicBezTo>
                    <a:pt x="65" y="59"/>
                    <a:pt x="65" y="59"/>
                    <a:pt x="65" y="59"/>
                  </a:cubicBezTo>
                  <a:moveTo>
                    <a:pt x="65" y="59"/>
                  </a:moveTo>
                  <a:cubicBezTo>
                    <a:pt x="65" y="59"/>
                    <a:pt x="65" y="59"/>
                    <a:pt x="65" y="59"/>
                  </a:cubicBezTo>
                  <a:cubicBezTo>
                    <a:pt x="65" y="59"/>
                    <a:pt x="65" y="59"/>
                    <a:pt x="65" y="59"/>
                  </a:cubicBezTo>
                  <a:moveTo>
                    <a:pt x="65" y="59"/>
                  </a:moveTo>
                  <a:cubicBezTo>
                    <a:pt x="65" y="59"/>
                    <a:pt x="65" y="59"/>
                    <a:pt x="65" y="59"/>
                  </a:cubicBezTo>
                  <a:cubicBezTo>
                    <a:pt x="65" y="59"/>
                    <a:pt x="65" y="59"/>
                    <a:pt x="65" y="59"/>
                  </a:cubicBezTo>
                  <a:moveTo>
                    <a:pt x="65" y="59"/>
                  </a:moveTo>
                  <a:cubicBezTo>
                    <a:pt x="65" y="59"/>
                    <a:pt x="65" y="59"/>
                    <a:pt x="65" y="59"/>
                  </a:cubicBezTo>
                  <a:cubicBezTo>
                    <a:pt x="65" y="59"/>
                    <a:pt x="65" y="59"/>
                    <a:pt x="65" y="59"/>
                  </a:cubicBezTo>
                  <a:moveTo>
                    <a:pt x="24" y="0"/>
                  </a:moveTo>
                  <a:cubicBezTo>
                    <a:pt x="22" y="11"/>
                    <a:pt x="22" y="11"/>
                    <a:pt x="22" y="11"/>
                  </a:cubicBezTo>
                  <a:cubicBezTo>
                    <a:pt x="22" y="11"/>
                    <a:pt x="22" y="11"/>
                    <a:pt x="22" y="11"/>
                  </a:cubicBezTo>
                  <a:cubicBezTo>
                    <a:pt x="24" y="0"/>
                    <a:pt x="24" y="0"/>
                    <a:pt x="24" y="0"/>
                  </a:cubicBezTo>
                  <a:cubicBezTo>
                    <a:pt x="51" y="6"/>
                    <a:pt x="69" y="32"/>
                    <a:pt x="65" y="59"/>
                  </a:cubicBezTo>
                  <a:cubicBezTo>
                    <a:pt x="69" y="32"/>
                    <a:pt x="51" y="6"/>
                    <a:pt x="24" y="0"/>
                  </a:cubicBezTo>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0" name="Freeform 966"/>
            <p:cNvSpPr>
              <a:spLocks noEditPoints="1"/>
            </p:cNvSpPr>
            <p:nvPr/>
          </p:nvSpPr>
          <p:spPr bwMode="auto">
            <a:xfrm>
              <a:off x="11498263" y="903288"/>
              <a:ext cx="41275" cy="169863"/>
            </a:xfrm>
            <a:custGeom>
              <a:avLst/>
              <a:gdLst>
                <a:gd name="T0" fmla="*/ 26988 w 26"/>
                <a:gd name="T1" fmla="*/ 57150 h 107"/>
                <a:gd name="T2" fmla="*/ 26988 w 26"/>
                <a:gd name="T3" fmla="*/ 57150 h 107"/>
                <a:gd name="T4" fmla="*/ 0 w 26"/>
                <a:gd name="T5" fmla="*/ 169863 h 107"/>
                <a:gd name="T6" fmla="*/ 15875 w 26"/>
                <a:gd name="T7" fmla="*/ 112713 h 107"/>
                <a:gd name="T8" fmla="*/ 26988 w 26"/>
                <a:gd name="T9" fmla="*/ 57150 h 107"/>
                <a:gd name="T10" fmla="*/ 41275 w 26"/>
                <a:gd name="T11" fmla="*/ 0 h 107"/>
                <a:gd name="T12" fmla="*/ 38100 w 26"/>
                <a:gd name="T13" fmla="*/ 3175 h 107"/>
                <a:gd name="T14" fmla="*/ 38100 w 26"/>
                <a:gd name="T15" fmla="*/ 3175 h 107"/>
                <a:gd name="T16" fmla="*/ 41275 w 26"/>
                <a:gd name="T17" fmla="*/ 0 h 107"/>
                <a:gd name="T18" fmla="*/ 41275 w 26"/>
                <a:gd name="T19" fmla="*/ 0 h 107"/>
                <a:gd name="T20" fmla="*/ 41275 w 26"/>
                <a:gd name="T21" fmla="*/ 0 h 107"/>
                <a:gd name="T22" fmla="*/ 41275 w 26"/>
                <a:gd name="T23" fmla="*/ 0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 h="107">
                  <a:moveTo>
                    <a:pt x="17" y="36"/>
                  </a:moveTo>
                  <a:lnTo>
                    <a:pt x="17" y="36"/>
                  </a:lnTo>
                  <a:lnTo>
                    <a:pt x="0" y="107"/>
                  </a:lnTo>
                  <a:lnTo>
                    <a:pt x="10" y="71"/>
                  </a:lnTo>
                  <a:lnTo>
                    <a:pt x="17" y="36"/>
                  </a:lnTo>
                  <a:close/>
                  <a:moveTo>
                    <a:pt x="26" y="0"/>
                  </a:moveTo>
                  <a:lnTo>
                    <a:pt x="24" y="2"/>
                  </a:lnTo>
                  <a:lnTo>
                    <a:pt x="26" y="0"/>
                  </a:lnTo>
                  <a:close/>
                </a:path>
              </a:pathLst>
            </a:custGeom>
            <a:solidFill>
              <a:srgbClr val="5EBA8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1" name="Freeform 967"/>
            <p:cNvSpPr>
              <a:spLocks noEditPoints="1"/>
            </p:cNvSpPr>
            <p:nvPr/>
          </p:nvSpPr>
          <p:spPr bwMode="auto">
            <a:xfrm>
              <a:off x="11498263" y="903288"/>
              <a:ext cx="41275" cy="169863"/>
            </a:xfrm>
            <a:custGeom>
              <a:avLst/>
              <a:gdLst>
                <a:gd name="T0" fmla="*/ 26988 w 26"/>
                <a:gd name="T1" fmla="*/ 57150 h 107"/>
                <a:gd name="T2" fmla="*/ 26988 w 26"/>
                <a:gd name="T3" fmla="*/ 57150 h 107"/>
                <a:gd name="T4" fmla="*/ 0 w 26"/>
                <a:gd name="T5" fmla="*/ 169863 h 107"/>
                <a:gd name="T6" fmla="*/ 15875 w 26"/>
                <a:gd name="T7" fmla="*/ 112713 h 107"/>
                <a:gd name="T8" fmla="*/ 26988 w 26"/>
                <a:gd name="T9" fmla="*/ 57150 h 107"/>
                <a:gd name="T10" fmla="*/ 41275 w 26"/>
                <a:gd name="T11" fmla="*/ 0 h 107"/>
                <a:gd name="T12" fmla="*/ 38100 w 26"/>
                <a:gd name="T13" fmla="*/ 3175 h 107"/>
                <a:gd name="T14" fmla="*/ 38100 w 26"/>
                <a:gd name="T15" fmla="*/ 3175 h 107"/>
                <a:gd name="T16" fmla="*/ 41275 w 26"/>
                <a:gd name="T17" fmla="*/ 0 h 107"/>
                <a:gd name="T18" fmla="*/ 41275 w 26"/>
                <a:gd name="T19" fmla="*/ 0 h 107"/>
                <a:gd name="T20" fmla="*/ 41275 w 26"/>
                <a:gd name="T21" fmla="*/ 0 h 107"/>
                <a:gd name="T22" fmla="*/ 41275 w 26"/>
                <a:gd name="T23" fmla="*/ 0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 h="107">
                  <a:moveTo>
                    <a:pt x="17" y="36"/>
                  </a:moveTo>
                  <a:lnTo>
                    <a:pt x="17" y="36"/>
                  </a:lnTo>
                  <a:lnTo>
                    <a:pt x="0" y="107"/>
                  </a:lnTo>
                  <a:lnTo>
                    <a:pt x="10" y="71"/>
                  </a:lnTo>
                  <a:lnTo>
                    <a:pt x="17" y="36"/>
                  </a:lnTo>
                  <a:moveTo>
                    <a:pt x="26" y="0"/>
                  </a:moveTo>
                  <a:lnTo>
                    <a:pt x="24" y="2"/>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2" name="Freeform 968"/>
            <p:cNvSpPr/>
            <p:nvPr/>
          </p:nvSpPr>
          <p:spPr bwMode="auto">
            <a:xfrm>
              <a:off x="11525250" y="906463"/>
              <a:ext cx="11113" cy="53975"/>
            </a:xfrm>
            <a:custGeom>
              <a:avLst/>
              <a:gdLst>
                <a:gd name="T0" fmla="*/ 11113 w 7"/>
                <a:gd name="T1" fmla="*/ 0 h 34"/>
                <a:gd name="T2" fmla="*/ 11113 w 7"/>
                <a:gd name="T3" fmla="*/ 0 h 34"/>
                <a:gd name="T4" fmla="*/ 0 w 7"/>
                <a:gd name="T5" fmla="*/ 53975 h 34"/>
                <a:gd name="T6" fmla="*/ 0 w 7"/>
                <a:gd name="T7" fmla="*/ 53975 h 34"/>
                <a:gd name="T8" fmla="*/ 11113 w 7"/>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4">
                  <a:moveTo>
                    <a:pt x="7" y="0"/>
                  </a:moveTo>
                  <a:lnTo>
                    <a:pt x="7" y="0"/>
                  </a:lnTo>
                  <a:lnTo>
                    <a:pt x="0" y="34"/>
                  </a:lnTo>
                  <a:lnTo>
                    <a:pt x="7" y="0"/>
                  </a:lnTo>
                  <a:close/>
                </a:path>
              </a:pathLst>
            </a:custGeom>
            <a:solidFill>
              <a:srgbClr val="60C6E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3" name="Freeform 969"/>
            <p:cNvSpPr/>
            <p:nvPr/>
          </p:nvSpPr>
          <p:spPr bwMode="auto">
            <a:xfrm>
              <a:off x="11525250" y="906463"/>
              <a:ext cx="11113" cy="53975"/>
            </a:xfrm>
            <a:custGeom>
              <a:avLst/>
              <a:gdLst>
                <a:gd name="T0" fmla="*/ 11113 w 7"/>
                <a:gd name="T1" fmla="*/ 0 h 34"/>
                <a:gd name="T2" fmla="*/ 11113 w 7"/>
                <a:gd name="T3" fmla="*/ 0 h 34"/>
                <a:gd name="T4" fmla="*/ 0 w 7"/>
                <a:gd name="T5" fmla="*/ 53975 h 34"/>
                <a:gd name="T6" fmla="*/ 0 w 7"/>
                <a:gd name="T7" fmla="*/ 53975 h 34"/>
                <a:gd name="T8" fmla="*/ 11113 w 7"/>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4">
                  <a:moveTo>
                    <a:pt x="7" y="0"/>
                  </a:moveTo>
                  <a:lnTo>
                    <a:pt x="7" y="0"/>
                  </a:lnTo>
                  <a:lnTo>
                    <a:pt x="0" y="3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4" name="Freeform 970"/>
            <p:cNvSpPr>
              <a:spLocks noEditPoints="1"/>
            </p:cNvSpPr>
            <p:nvPr/>
          </p:nvSpPr>
          <p:spPr bwMode="auto">
            <a:xfrm>
              <a:off x="11307763" y="1928813"/>
              <a:ext cx="104775" cy="346075"/>
            </a:xfrm>
            <a:custGeom>
              <a:avLst/>
              <a:gdLst>
                <a:gd name="T0" fmla="*/ 86065 w 28"/>
                <a:gd name="T1" fmla="*/ 161752 h 92"/>
                <a:gd name="T2" fmla="*/ 86065 w 28"/>
                <a:gd name="T3" fmla="*/ 161752 h 92"/>
                <a:gd name="T4" fmla="*/ 86065 w 28"/>
                <a:gd name="T5" fmla="*/ 161752 h 92"/>
                <a:gd name="T6" fmla="*/ 86065 w 28"/>
                <a:gd name="T7" fmla="*/ 161752 h 92"/>
                <a:gd name="T8" fmla="*/ 86065 w 28"/>
                <a:gd name="T9" fmla="*/ 161752 h 92"/>
                <a:gd name="T10" fmla="*/ 89807 w 28"/>
                <a:gd name="T11" fmla="*/ 161752 h 92"/>
                <a:gd name="T12" fmla="*/ 89807 w 28"/>
                <a:gd name="T13" fmla="*/ 161752 h 92"/>
                <a:gd name="T14" fmla="*/ 89807 w 28"/>
                <a:gd name="T15" fmla="*/ 157991 h 92"/>
                <a:gd name="T16" fmla="*/ 89807 w 28"/>
                <a:gd name="T17" fmla="*/ 157991 h 92"/>
                <a:gd name="T18" fmla="*/ 89807 w 28"/>
                <a:gd name="T19" fmla="*/ 157991 h 92"/>
                <a:gd name="T20" fmla="*/ 89807 w 28"/>
                <a:gd name="T21" fmla="*/ 157991 h 92"/>
                <a:gd name="T22" fmla="*/ 89807 w 28"/>
                <a:gd name="T23" fmla="*/ 157991 h 92"/>
                <a:gd name="T24" fmla="*/ 89807 w 28"/>
                <a:gd name="T25" fmla="*/ 157991 h 92"/>
                <a:gd name="T26" fmla="*/ 89807 w 28"/>
                <a:gd name="T27" fmla="*/ 157991 h 92"/>
                <a:gd name="T28" fmla="*/ 89807 w 28"/>
                <a:gd name="T29" fmla="*/ 157991 h 92"/>
                <a:gd name="T30" fmla="*/ 89807 w 28"/>
                <a:gd name="T31" fmla="*/ 157991 h 92"/>
                <a:gd name="T32" fmla="*/ 89807 w 28"/>
                <a:gd name="T33" fmla="*/ 157991 h 92"/>
                <a:gd name="T34" fmla="*/ 89807 w 28"/>
                <a:gd name="T35" fmla="*/ 157991 h 92"/>
                <a:gd name="T36" fmla="*/ 89807 w 28"/>
                <a:gd name="T37" fmla="*/ 157991 h 92"/>
                <a:gd name="T38" fmla="*/ 89807 w 28"/>
                <a:gd name="T39" fmla="*/ 154229 h 92"/>
                <a:gd name="T40" fmla="*/ 89807 w 28"/>
                <a:gd name="T41" fmla="*/ 154229 h 92"/>
                <a:gd name="T42" fmla="*/ 89807 w 28"/>
                <a:gd name="T43" fmla="*/ 154229 h 92"/>
                <a:gd name="T44" fmla="*/ 89807 w 28"/>
                <a:gd name="T45" fmla="*/ 154229 h 92"/>
                <a:gd name="T46" fmla="*/ 89807 w 28"/>
                <a:gd name="T47" fmla="*/ 154229 h 92"/>
                <a:gd name="T48" fmla="*/ 89807 w 28"/>
                <a:gd name="T49" fmla="*/ 154229 h 92"/>
                <a:gd name="T50" fmla="*/ 89807 w 28"/>
                <a:gd name="T51" fmla="*/ 154229 h 92"/>
                <a:gd name="T52" fmla="*/ 89807 w 28"/>
                <a:gd name="T53" fmla="*/ 154229 h 92"/>
                <a:gd name="T54" fmla="*/ 89807 w 28"/>
                <a:gd name="T55" fmla="*/ 154229 h 92"/>
                <a:gd name="T56" fmla="*/ 89807 w 28"/>
                <a:gd name="T57" fmla="*/ 154229 h 92"/>
                <a:gd name="T58" fmla="*/ 89807 w 28"/>
                <a:gd name="T59" fmla="*/ 154229 h 92"/>
                <a:gd name="T60" fmla="*/ 89807 w 28"/>
                <a:gd name="T61" fmla="*/ 154229 h 92"/>
                <a:gd name="T62" fmla="*/ 89807 w 28"/>
                <a:gd name="T63" fmla="*/ 154229 h 92"/>
                <a:gd name="T64" fmla="*/ 89807 w 28"/>
                <a:gd name="T65" fmla="*/ 150467 h 92"/>
                <a:gd name="T66" fmla="*/ 89807 w 28"/>
                <a:gd name="T67" fmla="*/ 150467 h 92"/>
                <a:gd name="T68" fmla="*/ 89807 w 28"/>
                <a:gd name="T69" fmla="*/ 150467 h 92"/>
                <a:gd name="T70" fmla="*/ 89807 w 28"/>
                <a:gd name="T71" fmla="*/ 150467 h 92"/>
                <a:gd name="T72" fmla="*/ 89807 w 28"/>
                <a:gd name="T73" fmla="*/ 150467 h 92"/>
                <a:gd name="T74" fmla="*/ 89807 w 28"/>
                <a:gd name="T75" fmla="*/ 150467 h 92"/>
                <a:gd name="T76" fmla="*/ 89807 w 28"/>
                <a:gd name="T77" fmla="*/ 150467 h 92"/>
                <a:gd name="T78" fmla="*/ 89807 w 28"/>
                <a:gd name="T79" fmla="*/ 150467 h 92"/>
                <a:gd name="T80" fmla="*/ 89807 w 28"/>
                <a:gd name="T81" fmla="*/ 150467 h 92"/>
                <a:gd name="T82" fmla="*/ 89807 w 28"/>
                <a:gd name="T83" fmla="*/ 150467 h 92"/>
                <a:gd name="T84" fmla="*/ 89807 w 28"/>
                <a:gd name="T85" fmla="*/ 150467 h 92"/>
                <a:gd name="T86" fmla="*/ 89807 w 28"/>
                <a:gd name="T87" fmla="*/ 150467 h 92"/>
                <a:gd name="T88" fmla="*/ 89807 w 28"/>
                <a:gd name="T89" fmla="*/ 150467 h 92"/>
                <a:gd name="T90" fmla="*/ 89807 w 28"/>
                <a:gd name="T91" fmla="*/ 150467 h 92"/>
                <a:gd name="T92" fmla="*/ 0 w 28"/>
                <a:gd name="T93" fmla="*/ 0 h 92"/>
                <a:gd name="T94" fmla="*/ 0 w 28"/>
                <a:gd name="T95" fmla="*/ 0 h 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 h="92">
                  <a:moveTo>
                    <a:pt x="23" y="43"/>
                  </a:moveTo>
                  <a:cubicBezTo>
                    <a:pt x="23" y="43"/>
                    <a:pt x="23" y="43"/>
                    <a:pt x="23" y="43"/>
                  </a:cubicBezTo>
                  <a:cubicBezTo>
                    <a:pt x="7" y="92"/>
                    <a:pt x="7" y="92"/>
                    <a:pt x="7" y="92"/>
                  </a:cubicBezTo>
                  <a:cubicBezTo>
                    <a:pt x="23" y="43"/>
                    <a:pt x="23" y="43"/>
                    <a:pt x="23" y="43"/>
                  </a:cubicBezTo>
                  <a:cubicBezTo>
                    <a:pt x="23" y="43"/>
                    <a:pt x="23" y="43"/>
                    <a:pt x="23" y="43"/>
                  </a:cubicBezTo>
                  <a:moveTo>
                    <a:pt x="23" y="43"/>
                  </a:moveTo>
                  <a:cubicBezTo>
                    <a:pt x="23" y="43"/>
                    <a:pt x="23" y="43"/>
                    <a:pt x="23" y="43"/>
                  </a:cubicBezTo>
                  <a:cubicBezTo>
                    <a:pt x="23" y="43"/>
                    <a:pt x="23" y="43"/>
                    <a:pt x="23" y="43"/>
                  </a:cubicBezTo>
                  <a:moveTo>
                    <a:pt x="23" y="43"/>
                  </a:moveTo>
                  <a:cubicBezTo>
                    <a:pt x="23" y="43"/>
                    <a:pt x="23" y="43"/>
                    <a:pt x="23" y="43"/>
                  </a:cubicBezTo>
                  <a:cubicBezTo>
                    <a:pt x="23" y="43"/>
                    <a:pt x="23" y="43"/>
                    <a:pt x="23" y="43"/>
                  </a:cubicBezTo>
                  <a:moveTo>
                    <a:pt x="24" y="43"/>
                  </a:moveTo>
                  <a:cubicBezTo>
                    <a:pt x="24" y="43"/>
                    <a:pt x="24" y="43"/>
                    <a:pt x="24" y="43"/>
                  </a:cubicBezTo>
                  <a:cubicBezTo>
                    <a:pt x="24" y="43"/>
                    <a:pt x="24" y="43"/>
                    <a:pt x="24" y="43"/>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2"/>
                  </a:moveTo>
                  <a:cubicBezTo>
                    <a:pt x="24" y="42"/>
                    <a:pt x="24" y="42"/>
                    <a:pt x="24" y="42"/>
                  </a:cubicBezTo>
                  <a:cubicBezTo>
                    <a:pt x="24" y="42"/>
                    <a:pt x="24" y="42"/>
                    <a:pt x="24" y="42"/>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1"/>
                  </a:moveTo>
                  <a:cubicBezTo>
                    <a:pt x="24" y="41"/>
                    <a:pt x="24" y="41"/>
                    <a:pt x="24" y="41"/>
                  </a:cubicBezTo>
                  <a:cubicBezTo>
                    <a:pt x="24" y="41"/>
                    <a:pt x="24" y="41"/>
                    <a:pt x="24" y="41"/>
                  </a:cubicBezTo>
                  <a:moveTo>
                    <a:pt x="24" y="40"/>
                  </a:moveTo>
                  <a:cubicBezTo>
                    <a:pt x="24" y="40"/>
                    <a:pt x="24" y="40"/>
                    <a:pt x="24" y="41"/>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24" y="40"/>
                  </a:moveTo>
                  <a:cubicBezTo>
                    <a:pt x="24" y="40"/>
                    <a:pt x="24" y="40"/>
                    <a:pt x="24" y="40"/>
                  </a:cubicBezTo>
                  <a:cubicBezTo>
                    <a:pt x="24" y="40"/>
                    <a:pt x="24" y="40"/>
                    <a:pt x="24" y="40"/>
                  </a:cubicBezTo>
                  <a:moveTo>
                    <a:pt x="0" y="0"/>
                  </a:moveTo>
                  <a:cubicBezTo>
                    <a:pt x="0" y="0"/>
                    <a:pt x="0" y="0"/>
                    <a:pt x="0" y="0"/>
                  </a:cubicBezTo>
                  <a:cubicBezTo>
                    <a:pt x="17" y="4"/>
                    <a:pt x="28" y="22"/>
                    <a:pt x="24" y="40"/>
                  </a:cubicBezTo>
                  <a:cubicBezTo>
                    <a:pt x="28" y="22"/>
                    <a:pt x="17" y="4"/>
                    <a:pt x="0" y="0"/>
                  </a:cubicBezTo>
                </a:path>
              </a:pathLst>
            </a:custGeom>
            <a:solidFill>
              <a:srgbClr val="4F21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5" name="Freeform 971"/>
            <p:cNvSpPr/>
            <p:nvPr/>
          </p:nvSpPr>
          <p:spPr bwMode="auto">
            <a:xfrm>
              <a:off x="11187113" y="2417763"/>
              <a:ext cx="7938" cy="30163"/>
            </a:xfrm>
            <a:custGeom>
              <a:avLst/>
              <a:gdLst>
                <a:gd name="T0" fmla="*/ 7938 w 5"/>
                <a:gd name="T1" fmla="*/ 0 h 19"/>
                <a:gd name="T2" fmla="*/ 0 w 5"/>
                <a:gd name="T3" fmla="*/ 26988 h 19"/>
                <a:gd name="T4" fmla="*/ 0 w 5"/>
                <a:gd name="T5" fmla="*/ 30163 h 19"/>
                <a:gd name="T6" fmla="*/ 7938 w 5"/>
                <a:gd name="T7" fmla="*/ 0 h 19"/>
                <a:gd name="T8" fmla="*/ 7938 w 5"/>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9">
                  <a:moveTo>
                    <a:pt x="5" y="0"/>
                  </a:moveTo>
                  <a:lnTo>
                    <a:pt x="0" y="17"/>
                  </a:lnTo>
                  <a:lnTo>
                    <a:pt x="0" y="19"/>
                  </a:lnTo>
                  <a:lnTo>
                    <a:pt x="5" y="0"/>
                  </a:lnTo>
                  <a:close/>
                </a:path>
              </a:pathLst>
            </a:custGeom>
            <a:solidFill>
              <a:srgbClr val="89262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6" name="Freeform 972"/>
            <p:cNvSpPr/>
            <p:nvPr/>
          </p:nvSpPr>
          <p:spPr bwMode="auto">
            <a:xfrm>
              <a:off x="11187113" y="2417763"/>
              <a:ext cx="7938" cy="30163"/>
            </a:xfrm>
            <a:custGeom>
              <a:avLst/>
              <a:gdLst>
                <a:gd name="T0" fmla="*/ 7938 w 5"/>
                <a:gd name="T1" fmla="*/ 0 h 19"/>
                <a:gd name="T2" fmla="*/ 0 w 5"/>
                <a:gd name="T3" fmla="*/ 26988 h 19"/>
                <a:gd name="T4" fmla="*/ 0 w 5"/>
                <a:gd name="T5" fmla="*/ 30163 h 19"/>
                <a:gd name="T6" fmla="*/ 7938 w 5"/>
                <a:gd name="T7" fmla="*/ 0 h 19"/>
                <a:gd name="T8" fmla="*/ 7938 w 5"/>
                <a:gd name="T9" fmla="*/ 0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 h="19">
                  <a:moveTo>
                    <a:pt x="5" y="0"/>
                  </a:moveTo>
                  <a:lnTo>
                    <a:pt x="0" y="17"/>
                  </a:lnTo>
                  <a:lnTo>
                    <a:pt x="0" y="19"/>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7" name="Freeform 973"/>
            <p:cNvSpPr/>
            <p:nvPr/>
          </p:nvSpPr>
          <p:spPr bwMode="auto">
            <a:xfrm>
              <a:off x="11464925" y="2530475"/>
              <a:ext cx="19050" cy="3175"/>
            </a:xfrm>
            <a:custGeom>
              <a:avLst/>
              <a:gdLst>
                <a:gd name="T0" fmla="*/ 0 w 12"/>
                <a:gd name="T1" fmla="*/ 0 h 2"/>
                <a:gd name="T2" fmla="*/ 0 w 12"/>
                <a:gd name="T3" fmla="*/ 0 h 2"/>
                <a:gd name="T4" fmla="*/ 19050 w 12"/>
                <a:gd name="T5" fmla="*/ 3175 h 2"/>
                <a:gd name="T6" fmla="*/ 19050 w 12"/>
                <a:gd name="T7" fmla="*/ 3175 h 2"/>
                <a:gd name="T8" fmla="*/ 0 w 1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2">
                  <a:moveTo>
                    <a:pt x="0" y="0"/>
                  </a:moveTo>
                  <a:lnTo>
                    <a:pt x="0" y="0"/>
                  </a:lnTo>
                  <a:lnTo>
                    <a:pt x="12" y="2"/>
                  </a:lnTo>
                  <a:lnTo>
                    <a:pt x="0" y="0"/>
                  </a:lnTo>
                  <a:close/>
                </a:path>
              </a:pathLst>
            </a:custGeom>
            <a:solidFill>
              <a:srgbClr val="A6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8" name="Freeform 974"/>
            <p:cNvSpPr/>
            <p:nvPr/>
          </p:nvSpPr>
          <p:spPr bwMode="auto">
            <a:xfrm>
              <a:off x="11464925" y="2530475"/>
              <a:ext cx="19050" cy="3175"/>
            </a:xfrm>
            <a:custGeom>
              <a:avLst/>
              <a:gdLst>
                <a:gd name="T0" fmla="*/ 0 w 12"/>
                <a:gd name="T1" fmla="*/ 0 h 2"/>
                <a:gd name="T2" fmla="*/ 0 w 12"/>
                <a:gd name="T3" fmla="*/ 0 h 2"/>
                <a:gd name="T4" fmla="*/ 19050 w 12"/>
                <a:gd name="T5" fmla="*/ 3175 h 2"/>
                <a:gd name="T6" fmla="*/ 19050 w 12"/>
                <a:gd name="T7" fmla="*/ 3175 h 2"/>
                <a:gd name="T8" fmla="*/ 0 w 12"/>
                <a:gd name="T9" fmla="*/ 0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2">
                  <a:moveTo>
                    <a:pt x="0" y="0"/>
                  </a:moveTo>
                  <a:lnTo>
                    <a:pt x="0" y="0"/>
                  </a:lnTo>
                  <a:lnTo>
                    <a:pt x="1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79" name="Freeform 975"/>
            <p:cNvSpPr/>
            <p:nvPr/>
          </p:nvSpPr>
          <p:spPr bwMode="auto">
            <a:xfrm>
              <a:off x="11483975" y="2533650"/>
              <a:ext cx="44450" cy="11113"/>
            </a:xfrm>
            <a:custGeom>
              <a:avLst/>
              <a:gdLst>
                <a:gd name="T0" fmla="*/ 0 w 28"/>
                <a:gd name="T1" fmla="*/ 0 h 7"/>
                <a:gd name="T2" fmla="*/ 0 w 28"/>
                <a:gd name="T3" fmla="*/ 0 h 7"/>
                <a:gd name="T4" fmla="*/ 44450 w 28"/>
                <a:gd name="T5" fmla="*/ 11113 h 7"/>
                <a:gd name="T6" fmla="*/ 0 w 28"/>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7">
                  <a:moveTo>
                    <a:pt x="0" y="0"/>
                  </a:moveTo>
                  <a:lnTo>
                    <a:pt x="0" y="0"/>
                  </a:lnTo>
                  <a:lnTo>
                    <a:pt x="28" y="7"/>
                  </a:lnTo>
                  <a:lnTo>
                    <a:pt x="0" y="0"/>
                  </a:lnTo>
                  <a:close/>
                </a:path>
              </a:pathLst>
            </a:custGeom>
            <a:solidFill>
              <a:srgbClr val="7B11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0" name="Freeform 976"/>
            <p:cNvSpPr/>
            <p:nvPr/>
          </p:nvSpPr>
          <p:spPr bwMode="auto">
            <a:xfrm>
              <a:off x="11483975" y="2533650"/>
              <a:ext cx="44450" cy="11113"/>
            </a:xfrm>
            <a:custGeom>
              <a:avLst/>
              <a:gdLst>
                <a:gd name="T0" fmla="*/ 0 w 28"/>
                <a:gd name="T1" fmla="*/ 0 h 7"/>
                <a:gd name="T2" fmla="*/ 0 w 28"/>
                <a:gd name="T3" fmla="*/ 0 h 7"/>
                <a:gd name="T4" fmla="*/ 44450 w 28"/>
                <a:gd name="T5" fmla="*/ 11113 h 7"/>
                <a:gd name="T6" fmla="*/ 0 w 28"/>
                <a:gd name="T7" fmla="*/ 0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7">
                  <a:moveTo>
                    <a:pt x="0" y="0"/>
                  </a:moveTo>
                  <a:lnTo>
                    <a:pt x="0" y="0"/>
                  </a:lnTo>
                  <a:lnTo>
                    <a:pt x="28"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1" name="Freeform 977"/>
            <p:cNvSpPr/>
            <p:nvPr/>
          </p:nvSpPr>
          <p:spPr bwMode="auto">
            <a:xfrm>
              <a:off x="11261725" y="2436813"/>
              <a:ext cx="290513" cy="107950"/>
            </a:xfrm>
            <a:custGeom>
              <a:avLst/>
              <a:gdLst>
                <a:gd name="T0" fmla="*/ 15092 w 77"/>
                <a:gd name="T1" fmla="*/ 0 h 29"/>
                <a:gd name="T2" fmla="*/ 0 w 77"/>
                <a:gd name="T3" fmla="*/ 48391 h 29"/>
                <a:gd name="T4" fmla="*/ 203736 w 77"/>
                <a:gd name="T5" fmla="*/ 93060 h 29"/>
                <a:gd name="T6" fmla="*/ 222601 w 77"/>
                <a:gd name="T7" fmla="*/ 96783 h 29"/>
                <a:gd name="T8" fmla="*/ 267876 w 77"/>
                <a:gd name="T9" fmla="*/ 107950 h 29"/>
                <a:gd name="T10" fmla="*/ 290513 w 77"/>
                <a:gd name="T11" fmla="*/ 59559 h 29"/>
                <a:gd name="T12" fmla="*/ 290513 w 77"/>
                <a:gd name="T13" fmla="*/ 59559 h 29"/>
                <a:gd name="T14" fmla="*/ 15092 w 77"/>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 h="29">
                  <a:moveTo>
                    <a:pt x="4" y="0"/>
                  </a:moveTo>
                  <a:cubicBezTo>
                    <a:pt x="0" y="13"/>
                    <a:pt x="0" y="13"/>
                    <a:pt x="0" y="13"/>
                  </a:cubicBezTo>
                  <a:cubicBezTo>
                    <a:pt x="54" y="25"/>
                    <a:pt x="54" y="25"/>
                    <a:pt x="54" y="25"/>
                  </a:cubicBezTo>
                  <a:cubicBezTo>
                    <a:pt x="59" y="26"/>
                    <a:pt x="59" y="26"/>
                    <a:pt x="59" y="26"/>
                  </a:cubicBezTo>
                  <a:cubicBezTo>
                    <a:pt x="71" y="29"/>
                    <a:pt x="71" y="29"/>
                    <a:pt x="71" y="29"/>
                  </a:cubicBezTo>
                  <a:cubicBezTo>
                    <a:pt x="73" y="25"/>
                    <a:pt x="75" y="21"/>
                    <a:pt x="77" y="16"/>
                  </a:cubicBezTo>
                  <a:cubicBezTo>
                    <a:pt x="77" y="16"/>
                    <a:pt x="77" y="16"/>
                    <a:pt x="77" y="16"/>
                  </a:cubicBezTo>
                  <a:cubicBezTo>
                    <a:pt x="4" y="0"/>
                    <a:pt x="4" y="0"/>
                    <a:pt x="4" y="0"/>
                  </a:cubicBezTo>
                </a:path>
              </a:pathLst>
            </a:custGeom>
            <a:solidFill>
              <a:srgbClr val="6CD1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2" name="Freeform 978"/>
            <p:cNvSpPr/>
            <p:nvPr/>
          </p:nvSpPr>
          <p:spPr bwMode="auto">
            <a:xfrm>
              <a:off x="11261725" y="2436813"/>
              <a:ext cx="15875" cy="49213"/>
            </a:xfrm>
            <a:custGeom>
              <a:avLst/>
              <a:gdLst>
                <a:gd name="T0" fmla="*/ 15875 w 10"/>
                <a:gd name="T1" fmla="*/ 0 h 31"/>
                <a:gd name="T2" fmla="*/ 0 w 10"/>
                <a:gd name="T3" fmla="*/ 49213 h 31"/>
                <a:gd name="T4" fmla="*/ 0 w 10"/>
                <a:gd name="T5" fmla="*/ 49213 h 31"/>
                <a:gd name="T6" fmla="*/ 15875 w 10"/>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31">
                  <a:moveTo>
                    <a:pt x="10" y="0"/>
                  </a:moveTo>
                  <a:lnTo>
                    <a:pt x="0" y="31"/>
                  </a:lnTo>
                  <a:lnTo>
                    <a:pt x="10" y="0"/>
                  </a:lnTo>
                  <a:close/>
                </a:path>
              </a:pathLst>
            </a:custGeom>
            <a:solidFill>
              <a:srgbClr val="89262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3" name="Freeform 979"/>
            <p:cNvSpPr/>
            <p:nvPr/>
          </p:nvSpPr>
          <p:spPr bwMode="auto">
            <a:xfrm>
              <a:off x="11261725" y="2436813"/>
              <a:ext cx="15875" cy="49213"/>
            </a:xfrm>
            <a:custGeom>
              <a:avLst/>
              <a:gdLst>
                <a:gd name="T0" fmla="*/ 15875 w 10"/>
                <a:gd name="T1" fmla="*/ 0 h 31"/>
                <a:gd name="T2" fmla="*/ 0 w 10"/>
                <a:gd name="T3" fmla="*/ 49213 h 31"/>
                <a:gd name="T4" fmla="*/ 0 w 10"/>
                <a:gd name="T5" fmla="*/ 49213 h 31"/>
                <a:gd name="T6" fmla="*/ 15875 w 10"/>
                <a:gd name="T7" fmla="*/ 0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31">
                  <a:moveTo>
                    <a:pt x="10" y="0"/>
                  </a:moveTo>
                  <a:lnTo>
                    <a:pt x="0" y="31"/>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4" name="Freeform 980"/>
            <p:cNvSpPr/>
            <p:nvPr/>
          </p:nvSpPr>
          <p:spPr bwMode="auto">
            <a:xfrm>
              <a:off x="11250613" y="2516188"/>
              <a:ext cx="206375" cy="47625"/>
            </a:xfrm>
            <a:custGeom>
              <a:avLst/>
              <a:gdLst>
                <a:gd name="T0" fmla="*/ 0 w 130"/>
                <a:gd name="T1" fmla="*/ 0 h 30"/>
                <a:gd name="T2" fmla="*/ 0 w 130"/>
                <a:gd name="T3" fmla="*/ 0 h 30"/>
                <a:gd name="T4" fmla="*/ 206375 w 130"/>
                <a:gd name="T5" fmla="*/ 47625 h 30"/>
                <a:gd name="T6" fmla="*/ 206375 w 130"/>
                <a:gd name="T7" fmla="*/ 47625 h 30"/>
                <a:gd name="T8" fmla="*/ 0 w 1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30">
                  <a:moveTo>
                    <a:pt x="0" y="0"/>
                  </a:moveTo>
                  <a:lnTo>
                    <a:pt x="0" y="0"/>
                  </a:lnTo>
                  <a:lnTo>
                    <a:pt x="130" y="30"/>
                  </a:lnTo>
                  <a:lnTo>
                    <a:pt x="0" y="0"/>
                  </a:lnTo>
                  <a:close/>
                </a:path>
              </a:pathLst>
            </a:custGeom>
            <a:solidFill>
              <a:srgbClr val="390C0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5" name="Freeform 981"/>
            <p:cNvSpPr/>
            <p:nvPr/>
          </p:nvSpPr>
          <p:spPr bwMode="auto">
            <a:xfrm>
              <a:off x="11250613" y="2516188"/>
              <a:ext cx="206375" cy="47625"/>
            </a:xfrm>
            <a:custGeom>
              <a:avLst/>
              <a:gdLst>
                <a:gd name="T0" fmla="*/ 0 w 130"/>
                <a:gd name="T1" fmla="*/ 0 h 30"/>
                <a:gd name="T2" fmla="*/ 0 w 130"/>
                <a:gd name="T3" fmla="*/ 0 h 30"/>
                <a:gd name="T4" fmla="*/ 206375 w 130"/>
                <a:gd name="T5" fmla="*/ 47625 h 30"/>
                <a:gd name="T6" fmla="*/ 206375 w 130"/>
                <a:gd name="T7" fmla="*/ 47625 h 30"/>
                <a:gd name="T8" fmla="*/ 0 w 130"/>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0" h="30">
                  <a:moveTo>
                    <a:pt x="0" y="0"/>
                  </a:moveTo>
                  <a:lnTo>
                    <a:pt x="0" y="0"/>
                  </a:lnTo>
                  <a:lnTo>
                    <a:pt x="130" y="3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6" name="Freeform 982"/>
            <p:cNvSpPr/>
            <p:nvPr/>
          </p:nvSpPr>
          <p:spPr bwMode="auto">
            <a:xfrm>
              <a:off x="11217275" y="2516188"/>
              <a:ext cx="239713" cy="138113"/>
            </a:xfrm>
            <a:custGeom>
              <a:avLst/>
              <a:gdLst>
                <a:gd name="T0" fmla="*/ 33710 w 64"/>
                <a:gd name="T1" fmla="*/ 0 h 37"/>
                <a:gd name="T2" fmla="*/ 0 w 64"/>
                <a:gd name="T3" fmla="*/ 97052 h 37"/>
                <a:gd name="T4" fmla="*/ 176039 w 64"/>
                <a:gd name="T5" fmla="*/ 138113 h 37"/>
                <a:gd name="T6" fmla="*/ 239713 w 64"/>
                <a:gd name="T7" fmla="*/ 48526 h 37"/>
                <a:gd name="T8" fmla="*/ 239713 w 64"/>
                <a:gd name="T9" fmla="*/ 48526 h 37"/>
                <a:gd name="T10" fmla="*/ 33710 w 64"/>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 h="37">
                  <a:moveTo>
                    <a:pt x="9" y="0"/>
                  </a:moveTo>
                  <a:cubicBezTo>
                    <a:pt x="0" y="26"/>
                    <a:pt x="0" y="26"/>
                    <a:pt x="0" y="26"/>
                  </a:cubicBezTo>
                  <a:cubicBezTo>
                    <a:pt x="47" y="37"/>
                    <a:pt x="47" y="37"/>
                    <a:pt x="47" y="37"/>
                  </a:cubicBezTo>
                  <a:cubicBezTo>
                    <a:pt x="53" y="29"/>
                    <a:pt x="59" y="21"/>
                    <a:pt x="64" y="13"/>
                  </a:cubicBezTo>
                  <a:cubicBezTo>
                    <a:pt x="64" y="13"/>
                    <a:pt x="64" y="13"/>
                    <a:pt x="64" y="13"/>
                  </a:cubicBezTo>
                  <a:cubicBezTo>
                    <a:pt x="9" y="0"/>
                    <a:pt x="9" y="0"/>
                    <a:pt x="9" y="0"/>
                  </a:cubicBezTo>
                </a:path>
              </a:pathLst>
            </a:custGeom>
            <a:solidFill>
              <a:srgbClr val="17679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7" name="Freeform 983"/>
            <p:cNvSpPr/>
            <p:nvPr/>
          </p:nvSpPr>
          <p:spPr bwMode="auto">
            <a:xfrm>
              <a:off x="11217275" y="2516188"/>
              <a:ext cx="33338" cy="96838"/>
            </a:xfrm>
            <a:custGeom>
              <a:avLst/>
              <a:gdLst>
                <a:gd name="T0" fmla="*/ 33338 w 21"/>
                <a:gd name="T1" fmla="*/ 0 h 61"/>
                <a:gd name="T2" fmla="*/ 0 w 21"/>
                <a:gd name="T3" fmla="*/ 96838 h 61"/>
                <a:gd name="T4" fmla="*/ 0 w 21"/>
                <a:gd name="T5" fmla="*/ 96838 h 61"/>
                <a:gd name="T6" fmla="*/ 33338 w 21"/>
                <a:gd name="T7" fmla="*/ 0 h 61"/>
                <a:gd name="T8" fmla="*/ 33338 w 21"/>
                <a:gd name="T9" fmla="*/ 0 h 61"/>
                <a:gd name="T10" fmla="*/ 33338 w 21"/>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61">
                  <a:moveTo>
                    <a:pt x="21" y="0"/>
                  </a:moveTo>
                  <a:lnTo>
                    <a:pt x="0" y="61"/>
                  </a:lnTo>
                  <a:lnTo>
                    <a:pt x="21" y="0"/>
                  </a:lnTo>
                  <a:close/>
                </a:path>
              </a:pathLst>
            </a:custGeom>
            <a:solidFill>
              <a:srgbClr val="401B2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8" name="Freeform 984"/>
            <p:cNvSpPr/>
            <p:nvPr/>
          </p:nvSpPr>
          <p:spPr bwMode="auto">
            <a:xfrm>
              <a:off x="11217275" y="2516188"/>
              <a:ext cx="33338" cy="96838"/>
            </a:xfrm>
            <a:custGeom>
              <a:avLst/>
              <a:gdLst>
                <a:gd name="T0" fmla="*/ 33338 w 21"/>
                <a:gd name="T1" fmla="*/ 0 h 61"/>
                <a:gd name="T2" fmla="*/ 0 w 21"/>
                <a:gd name="T3" fmla="*/ 96838 h 61"/>
                <a:gd name="T4" fmla="*/ 0 w 21"/>
                <a:gd name="T5" fmla="*/ 96838 h 61"/>
                <a:gd name="T6" fmla="*/ 33338 w 21"/>
                <a:gd name="T7" fmla="*/ 0 h 61"/>
                <a:gd name="T8" fmla="*/ 33338 w 21"/>
                <a:gd name="T9" fmla="*/ 0 h 61"/>
                <a:gd name="T10" fmla="*/ 33338 w 21"/>
                <a:gd name="T11" fmla="*/ 0 h 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61">
                  <a:moveTo>
                    <a:pt x="21" y="0"/>
                  </a:moveTo>
                  <a:lnTo>
                    <a:pt x="0" y="6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89" name="Freeform 985"/>
            <p:cNvSpPr/>
            <p:nvPr/>
          </p:nvSpPr>
          <p:spPr bwMode="auto">
            <a:xfrm>
              <a:off x="11288713" y="2409825"/>
              <a:ext cx="269875" cy="60325"/>
            </a:xfrm>
            <a:custGeom>
              <a:avLst/>
              <a:gdLst>
                <a:gd name="T0" fmla="*/ 0 w 170"/>
                <a:gd name="T1" fmla="*/ 0 h 38"/>
                <a:gd name="T2" fmla="*/ 0 w 170"/>
                <a:gd name="T3" fmla="*/ 0 h 38"/>
                <a:gd name="T4" fmla="*/ 269875 w 170"/>
                <a:gd name="T5" fmla="*/ 60325 h 38"/>
                <a:gd name="T6" fmla="*/ 0 w 170"/>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38">
                  <a:moveTo>
                    <a:pt x="0" y="0"/>
                  </a:moveTo>
                  <a:lnTo>
                    <a:pt x="0" y="0"/>
                  </a:lnTo>
                  <a:lnTo>
                    <a:pt x="170" y="38"/>
                  </a:lnTo>
                  <a:lnTo>
                    <a:pt x="0" y="0"/>
                  </a:lnTo>
                  <a:close/>
                </a:path>
              </a:pathLst>
            </a:custGeom>
            <a:solidFill>
              <a:srgbClr val="2B090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0" name="Freeform 986"/>
            <p:cNvSpPr/>
            <p:nvPr/>
          </p:nvSpPr>
          <p:spPr bwMode="auto">
            <a:xfrm>
              <a:off x="11288713" y="2409825"/>
              <a:ext cx="269875" cy="60325"/>
            </a:xfrm>
            <a:custGeom>
              <a:avLst/>
              <a:gdLst>
                <a:gd name="T0" fmla="*/ 0 w 170"/>
                <a:gd name="T1" fmla="*/ 0 h 38"/>
                <a:gd name="T2" fmla="*/ 0 w 170"/>
                <a:gd name="T3" fmla="*/ 0 h 38"/>
                <a:gd name="T4" fmla="*/ 269875 w 170"/>
                <a:gd name="T5" fmla="*/ 60325 h 38"/>
                <a:gd name="T6" fmla="*/ 0 w 170"/>
                <a:gd name="T7" fmla="*/ 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0" h="38">
                  <a:moveTo>
                    <a:pt x="0" y="0"/>
                  </a:moveTo>
                  <a:lnTo>
                    <a:pt x="0" y="0"/>
                  </a:lnTo>
                  <a:lnTo>
                    <a:pt x="170"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1" name="Freeform 987"/>
            <p:cNvSpPr/>
            <p:nvPr/>
          </p:nvSpPr>
          <p:spPr bwMode="auto">
            <a:xfrm>
              <a:off x="11288713" y="2301875"/>
              <a:ext cx="330200" cy="176213"/>
            </a:xfrm>
            <a:custGeom>
              <a:avLst/>
              <a:gdLst>
                <a:gd name="T0" fmla="*/ 33770 w 88"/>
                <a:gd name="T1" fmla="*/ 0 h 47"/>
                <a:gd name="T2" fmla="*/ 0 w 88"/>
                <a:gd name="T3" fmla="*/ 108727 h 47"/>
                <a:gd name="T4" fmla="*/ 270164 w 88"/>
                <a:gd name="T5" fmla="*/ 168715 h 47"/>
                <a:gd name="T6" fmla="*/ 288925 w 88"/>
                <a:gd name="T7" fmla="*/ 176213 h 47"/>
                <a:gd name="T8" fmla="*/ 330200 w 88"/>
                <a:gd name="T9" fmla="*/ 67486 h 47"/>
                <a:gd name="T10" fmla="*/ 330200 w 88"/>
                <a:gd name="T11" fmla="*/ 67486 h 47"/>
                <a:gd name="T12" fmla="*/ 33770 w 88"/>
                <a:gd name="T13" fmla="*/ 0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47">
                  <a:moveTo>
                    <a:pt x="9" y="0"/>
                  </a:moveTo>
                  <a:cubicBezTo>
                    <a:pt x="0" y="29"/>
                    <a:pt x="0" y="29"/>
                    <a:pt x="0" y="29"/>
                  </a:cubicBezTo>
                  <a:cubicBezTo>
                    <a:pt x="72" y="45"/>
                    <a:pt x="72" y="45"/>
                    <a:pt x="72" y="45"/>
                  </a:cubicBezTo>
                  <a:cubicBezTo>
                    <a:pt x="77" y="47"/>
                    <a:pt x="77" y="47"/>
                    <a:pt x="77" y="47"/>
                  </a:cubicBezTo>
                  <a:cubicBezTo>
                    <a:pt x="81" y="37"/>
                    <a:pt x="85" y="28"/>
                    <a:pt x="88" y="18"/>
                  </a:cubicBezTo>
                  <a:cubicBezTo>
                    <a:pt x="88" y="18"/>
                    <a:pt x="88" y="18"/>
                    <a:pt x="88" y="18"/>
                  </a:cubicBezTo>
                  <a:cubicBezTo>
                    <a:pt x="9" y="0"/>
                    <a:pt x="9" y="0"/>
                    <a:pt x="9" y="0"/>
                  </a:cubicBezTo>
                </a:path>
              </a:pathLst>
            </a:custGeom>
            <a:solidFill>
              <a:srgbClr val="0D3F5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2" name="Freeform 988"/>
            <p:cNvSpPr>
              <a:spLocks noEditPoints="1"/>
            </p:cNvSpPr>
            <p:nvPr/>
          </p:nvSpPr>
          <p:spPr bwMode="auto">
            <a:xfrm>
              <a:off x="11202988" y="2301875"/>
              <a:ext cx="119063" cy="107950"/>
            </a:xfrm>
            <a:custGeom>
              <a:avLst/>
              <a:gdLst>
                <a:gd name="T0" fmla="*/ 6350 w 75"/>
                <a:gd name="T1" fmla="*/ 44450 h 68"/>
                <a:gd name="T2" fmla="*/ 0 w 75"/>
                <a:gd name="T3" fmla="*/ 88900 h 68"/>
                <a:gd name="T4" fmla="*/ 6350 w 75"/>
                <a:gd name="T5" fmla="*/ 44450 h 68"/>
                <a:gd name="T6" fmla="*/ 119063 w 75"/>
                <a:gd name="T7" fmla="*/ 0 h 68"/>
                <a:gd name="T8" fmla="*/ 85725 w 75"/>
                <a:gd name="T9" fmla="*/ 107950 h 68"/>
                <a:gd name="T10" fmla="*/ 85725 w 75"/>
                <a:gd name="T11" fmla="*/ 107950 h 68"/>
                <a:gd name="T12" fmla="*/ 119063 w 75"/>
                <a:gd name="T13" fmla="*/ 0 h 68"/>
                <a:gd name="T14" fmla="*/ 119063 w 75"/>
                <a:gd name="T15" fmla="*/ 0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68">
                  <a:moveTo>
                    <a:pt x="4" y="28"/>
                  </a:moveTo>
                  <a:lnTo>
                    <a:pt x="0" y="56"/>
                  </a:lnTo>
                  <a:lnTo>
                    <a:pt x="4" y="28"/>
                  </a:lnTo>
                  <a:close/>
                  <a:moveTo>
                    <a:pt x="75" y="0"/>
                  </a:moveTo>
                  <a:lnTo>
                    <a:pt x="54" y="68"/>
                  </a:lnTo>
                  <a:lnTo>
                    <a:pt x="75" y="0"/>
                  </a:lnTo>
                  <a:close/>
                </a:path>
              </a:pathLst>
            </a:custGeom>
            <a:solidFill>
              <a:srgbClr val="30151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3" name="Freeform 989"/>
            <p:cNvSpPr>
              <a:spLocks noEditPoints="1"/>
            </p:cNvSpPr>
            <p:nvPr/>
          </p:nvSpPr>
          <p:spPr bwMode="auto">
            <a:xfrm>
              <a:off x="11202988" y="2301875"/>
              <a:ext cx="119063" cy="107950"/>
            </a:xfrm>
            <a:custGeom>
              <a:avLst/>
              <a:gdLst>
                <a:gd name="T0" fmla="*/ 6350 w 75"/>
                <a:gd name="T1" fmla="*/ 44450 h 68"/>
                <a:gd name="T2" fmla="*/ 0 w 75"/>
                <a:gd name="T3" fmla="*/ 88900 h 68"/>
                <a:gd name="T4" fmla="*/ 6350 w 75"/>
                <a:gd name="T5" fmla="*/ 44450 h 68"/>
                <a:gd name="T6" fmla="*/ 119063 w 75"/>
                <a:gd name="T7" fmla="*/ 0 h 68"/>
                <a:gd name="T8" fmla="*/ 85725 w 75"/>
                <a:gd name="T9" fmla="*/ 107950 h 68"/>
                <a:gd name="T10" fmla="*/ 85725 w 75"/>
                <a:gd name="T11" fmla="*/ 107950 h 68"/>
                <a:gd name="T12" fmla="*/ 119063 w 75"/>
                <a:gd name="T13" fmla="*/ 0 h 68"/>
                <a:gd name="T14" fmla="*/ 119063 w 75"/>
                <a:gd name="T15" fmla="*/ 0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 h="68">
                  <a:moveTo>
                    <a:pt x="4" y="28"/>
                  </a:moveTo>
                  <a:lnTo>
                    <a:pt x="0" y="56"/>
                  </a:lnTo>
                  <a:lnTo>
                    <a:pt x="4" y="28"/>
                  </a:lnTo>
                  <a:moveTo>
                    <a:pt x="75" y="0"/>
                  </a:moveTo>
                  <a:lnTo>
                    <a:pt x="54" y="68"/>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4" name="Freeform 990"/>
            <p:cNvSpPr/>
            <p:nvPr/>
          </p:nvSpPr>
          <p:spPr bwMode="auto">
            <a:xfrm>
              <a:off x="11753850" y="20638"/>
              <a:ext cx="7938" cy="93663"/>
            </a:xfrm>
            <a:custGeom>
              <a:avLst/>
              <a:gdLst>
                <a:gd name="T0" fmla="*/ 7938 w 2"/>
                <a:gd name="T1" fmla="*/ 0 h 25"/>
                <a:gd name="T2" fmla="*/ 0 w 2"/>
                <a:gd name="T3" fmla="*/ 93663 h 25"/>
                <a:gd name="T4" fmla="*/ 0 w 2"/>
                <a:gd name="T5" fmla="*/ 93663 h 25"/>
                <a:gd name="T6" fmla="*/ 7938 w 2"/>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25">
                  <a:moveTo>
                    <a:pt x="2" y="0"/>
                  </a:moveTo>
                  <a:cubicBezTo>
                    <a:pt x="2" y="7"/>
                    <a:pt x="1" y="16"/>
                    <a:pt x="0" y="25"/>
                  </a:cubicBezTo>
                  <a:cubicBezTo>
                    <a:pt x="0" y="25"/>
                    <a:pt x="0" y="25"/>
                    <a:pt x="0" y="25"/>
                  </a:cubicBezTo>
                  <a:cubicBezTo>
                    <a:pt x="1" y="16"/>
                    <a:pt x="2" y="7"/>
                    <a:pt x="2" y="0"/>
                  </a:cubicBezTo>
                </a:path>
              </a:pathLst>
            </a:custGeom>
            <a:solidFill>
              <a:srgbClr val="942C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5" name="Freeform 991"/>
            <p:cNvSpPr/>
            <p:nvPr/>
          </p:nvSpPr>
          <p:spPr bwMode="auto">
            <a:xfrm>
              <a:off x="11728450" y="-92075"/>
              <a:ext cx="36513" cy="206375"/>
            </a:xfrm>
            <a:custGeom>
              <a:avLst/>
              <a:gdLst>
                <a:gd name="T0" fmla="*/ 36513 w 10"/>
                <a:gd name="T1" fmla="*/ 0 h 55"/>
                <a:gd name="T2" fmla="*/ 0 w 10"/>
                <a:gd name="T3" fmla="*/ 161348 h 55"/>
                <a:gd name="T4" fmla="*/ 25559 w 10"/>
                <a:gd name="T5" fmla="*/ 206375 h 55"/>
                <a:gd name="T6" fmla="*/ 32862 w 10"/>
                <a:gd name="T7" fmla="*/ 112568 h 55"/>
                <a:gd name="T8" fmla="*/ 36513 w 10"/>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55">
                  <a:moveTo>
                    <a:pt x="10" y="0"/>
                  </a:moveTo>
                  <a:cubicBezTo>
                    <a:pt x="0" y="43"/>
                    <a:pt x="0" y="43"/>
                    <a:pt x="0" y="43"/>
                  </a:cubicBezTo>
                  <a:cubicBezTo>
                    <a:pt x="2" y="44"/>
                    <a:pt x="4" y="48"/>
                    <a:pt x="7" y="55"/>
                  </a:cubicBezTo>
                  <a:cubicBezTo>
                    <a:pt x="8" y="46"/>
                    <a:pt x="9" y="37"/>
                    <a:pt x="9" y="30"/>
                  </a:cubicBezTo>
                  <a:cubicBezTo>
                    <a:pt x="10" y="13"/>
                    <a:pt x="10" y="2"/>
                    <a:pt x="10" y="0"/>
                  </a:cubicBezTo>
                </a:path>
              </a:pathLst>
            </a:custGeom>
            <a:solidFill>
              <a:srgbClr val="56080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6" name="Freeform 992"/>
            <p:cNvSpPr/>
            <p:nvPr/>
          </p:nvSpPr>
          <p:spPr bwMode="auto">
            <a:xfrm>
              <a:off x="11728450" y="69850"/>
              <a:ext cx="25400" cy="44450"/>
            </a:xfrm>
            <a:custGeom>
              <a:avLst/>
              <a:gdLst>
                <a:gd name="T0" fmla="*/ 0 w 7"/>
                <a:gd name="T1" fmla="*/ 0 h 12"/>
                <a:gd name="T2" fmla="*/ 0 w 7"/>
                <a:gd name="T3" fmla="*/ 0 h 12"/>
                <a:gd name="T4" fmla="*/ 25400 w 7"/>
                <a:gd name="T5" fmla="*/ 44450 h 12"/>
                <a:gd name="T6" fmla="*/ 25400 w 7"/>
                <a:gd name="T7" fmla="*/ 44450 h 12"/>
                <a:gd name="T8" fmla="*/ 25400 w 7"/>
                <a:gd name="T9" fmla="*/ 44450 h 12"/>
                <a:gd name="T10" fmla="*/ 0 w 7"/>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12">
                  <a:moveTo>
                    <a:pt x="0" y="0"/>
                  </a:moveTo>
                  <a:cubicBezTo>
                    <a:pt x="0" y="0"/>
                    <a:pt x="0" y="0"/>
                    <a:pt x="0" y="0"/>
                  </a:cubicBezTo>
                  <a:cubicBezTo>
                    <a:pt x="2" y="1"/>
                    <a:pt x="4" y="5"/>
                    <a:pt x="7" y="12"/>
                  </a:cubicBezTo>
                  <a:cubicBezTo>
                    <a:pt x="7" y="12"/>
                    <a:pt x="7" y="12"/>
                    <a:pt x="7" y="12"/>
                  </a:cubicBezTo>
                  <a:cubicBezTo>
                    <a:pt x="7" y="12"/>
                    <a:pt x="7" y="12"/>
                    <a:pt x="7" y="12"/>
                  </a:cubicBezTo>
                  <a:cubicBezTo>
                    <a:pt x="4" y="5"/>
                    <a:pt x="2" y="1"/>
                    <a:pt x="0" y="0"/>
                  </a:cubicBezTo>
                </a:path>
              </a:pathLst>
            </a:custGeom>
            <a:solidFill>
              <a:srgbClr val="6E030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7" name="Freeform 993"/>
            <p:cNvSpPr>
              <a:spLocks noEditPoints="1"/>
            </p:cNvSpPr>
            <p:nvPr/>
          </p:nvSpPr>
          <p:spPr bwMode="auto">
            <a:xfrm>
              <a:off x="11811000" y="325438"/>
              <a:ext cx="38100" cy="296863"/>
            </a:xfrm>
            <a:custGeom>
              <a:avLst/>
              <a:gdLst>
                <a:gd name="T0" fmla="*/ 38100 w 10"/>
                <a:gd name="T1" fmla="*/ 296863 h 79"/>
                <a:gd name="T2" fmla="*/ 38100 w 10"/>
                <a:gd name="T3" fmla="*/ 296863 h 79"/>
                <a:gd name="T4" fmla="*/ 38100 w 10"/>
                <a:gd name="T5" fmla="*/ 296863 h 79"/>
                <a:gd name="T6" fmla="*/ 38100 w 10"/>
                <a:gd name="T7" fmla="*/ 293105 h 79"/>
                <a:gd name="T8" fmla="*/ 38100 w 10"/>
                <a:gd name="T9" fmla="*/ 293105 h 79"/>
                <a:gd name="T10" fmla="*/ 38100 w 10"/>
                <a:gd name="T11" fmla="*/ 293105 h 79"/>
                <a:gd name="T12" fmla="*/ 34290 w 10"/>
                <a:gd name="T13" fmla="*/ 255528 h 79"/>
                <a:gd name="T14" fmla="*/ 34290 w 10"/>
                <a:gd name="T15" fmla="*/ 255528 h 79"/>
                <a:gd name="T16" fmla="*/ 34290 w 10"/>
                <a:gd name="T17" fmla="*/ 255528 h 79"/>
                <a:gd name="T18" fmla="*/ 34290 w 10"/>
                <a:gd name="T19" fmla="*/ 248012 h 79"/>
                <a:gd name="T20" fmla="*/ 34290 w 10"/>
                <a:gd name="T21" fmla="*/ 248012 h 79"/>
                <a:gd name="T22" fmla="*/ 34290 w 10"/>
                <a:gd name="T23" fmla="*/ 248012 h 79"/>
                <a:gd name="T24" fmla="*/ 34290 w 10"/>
                <a:gd name="T25" fmla="*/ 248012 h 79"/>
                <a:gd name="T26" fmla="*/ 34290 w 10"/>
                <a:gd name="T27" fmla="*/ 248012 h 79"/>
                <a:gd name="T28" fmla="*/ 34290 w 10"/>
                <a:gd name="T29" fmla="*/ 248012 h 79"/>
                <a:gd name="T30" fmla="*/ 34290 w 10"/>
                <a:gd name="T31" fmla="*/ 244254 h 79"/>
                <a:gd name="T32" fmla="*/ 34290 w 10"/>
                <a:gd name="T33" fmla="*/ 244254 h 79"/>
                <a:gd name="T34" fmla="*/ 34290 w 10"/>
                <a:gd name="T35" fmla="*/ 244254 h 79"/>
                <a:gd name="T36" fmla="*/ 34290 w 10"/>
                <a:gd name="T37" fmla="*/ 244254 h 79"/>
                <a:gd name="T38" fmla="*/ 34290 w 10"/>
                <a:gd name="T39" fmla="*/ 244254 h 79"/>
                <a:gd name="T40" fmla="*/ 34290 w 10"/>
                <a:gd name="T41" fmla="*/ 244254 h 79"/>
                <a:gd name="T42" fmla="*/ 34290 w 10"/>
                <a:gd name="T43" fmla="*/ 244254 h 79"/>
                <a:gd name="T44" fmla="*/ 34290 w 10"/>
                <a:gd name="T45" fmla="*/ 244254 h 79"/>
                <a:gd name="T46" fmla="*/ 34290 w 10"/>
                <a:gd name="T47" fmla="*/ 244254 h 79"/>
                <a:gd name="T48" fmla="*/ 34290 w 10"/>
                <a:gd name="T49" fmla="*/ 240497 h 79"/>
                <a:gd name="T50" fmla="*/ 34290 w 10"/>
                <a:gd name="T51" fmla="*/ 240497 h 79"/>
                <a:gd name="T52" fmla="*/ 34290 w 10"/>
                <a:gd name="T53" fmla="*/ 240497 h 79"/>
                <a:gd name="T54" fmla="*/ 34290 w 10"/>
                <a:gd name="T55" fmla="*/ 240497 h 79"/>
                <a:gd name="T56" fmla="*/ 34290 w 10"/>
                <a:gd name="T57" fmla="*/ 240497 h 79"/>
                <a:gd name="T58" fmla="*/ 34290 w 10"/>
                <a:gd name="T59" fmla="*/ 240497 h 79"/>
                <a:gd name="T60" fmla="*/ 34290 w 10"/>
                <a:gd name="T61" fmla="*/ 240497 h 79"/>
                <a:gd name="T62" fmla="*/ 34290 w 10"/>
                <a:gd name="T63" fmla="*/ 240497 h 79"/>
                <a:gd name="T64" fmla="*/ 34290 w 10"/>
                <a:gd name="T65" fmla="*/ 240497 h 79"/>
                <a:gd name="T66" fmla="*/ 34290 w 10"/>
                <a:gd name="T67" fmla="*/ 236739 h 79"/>
                <a:gd name="T68" fmla="*/ 34290 w 10"/>
                <a:gd name="T69" fmla="*/ 240497 h 79"/>
                <a:gd name="T70" fmla="*/ 34290 w 10"/>
                <a:gd name="T71" fmla="*/ 236739 h 79"/>
                <a:gd name="T72" fmla="*/ 34290 w 10"/>
                <a:gd name="T73" fmla="*/ 236739 h 79"/>
                <a:gd name="T74" fmla="*/ 34290 w 10"/>
                <a:gd name="T75" fmla="*/ 236739 h 79"/>
                <a:gd name="T76" fmla="*/ 34290 w 10"/>
                <a:gd name="T77" fmla="*/ 236739 h 79"/>
                <a:gd name="T78" fmla="*/ 0 w 10"/>
                <a:gd name="T79" fmla="*/ 0 h 79"/>
                <a:gd name="T80" fmla="*/ 34290 w 10"/>
                <a:gd name="T81" fmla="*/ 236739 h 79"/>
                <a:gd name="T82" fmla="*/ 0 w 10"/>
                <a:gd name="T83" fmla="*/ 0 h 79"/>
                <a:gd name="T84" fmla="*/ 0 w 10"/>
                <a:gd name="T85" fmla="*/ 0 h 79"/>
                <a:gd name="T86" fmla="*/ 0 w 10"/>
                <a:gd name="T87" fmla="*/ 0 h 79"/>
                <a:gd name="T88" fmla="*/ 0 w 10"/>
                <a:gd name="T89" fmla="*/ 0 h 79"/>
                <a:gd name="T90" fmla="*/ 0 w 10"/>
                <a:gd name="T91" fmla="*/ 0 h 79"/>
                <a:gd name="T92" fmla="*/ 0 w 10"/>
                <a:gd name="T93" fmla="*/ 0 h 79"/>
                <a:gd name="T94" fmla="*/ 0 w 10"/>
                <a:gd name="T95" fmla="*/ 0 h 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0" h="79">
                  <a:moveTo>
                    <a:pt x="10" y="79"/>
                  </a:moveTo>
                  <a:cubicBezTo>
                    <a:pt x="10" y="79"/>
                    <a:pt x="10" y="79"/>
                    <a:pt x="10" y="79"/>
                  </a:cubicBezTo>
                  <a:cubicBezTo>
                    <a:pt x="10" y="79"/>
                    <a:pt x="10" y="79"/>
                    <a:pt x="10" y="79"/>
                  </a:cubicBezTo>
                  <a:moveTo>
                    <a:pt x="10" y="78"/>
                  </a:moveTo>
                  <a:cubicBezTo>
                    <a:pt x="10" y="78"/>
                    <a:pt x="10" y="78"/>
                    <a:pt x="10" y="78"/>
                  </a:cubicBezTo>
                  <a:cubicBezTo>
                    <a:pt x="10" y="78"/>
                    <a:pt x="10" y="78"/>
                    <a:pt x="10" y="78"/>
                  </a:cubicBezTo>
                  <a:moveTo>
                    <a:pt x="9" y="68"/>
                  </a:moveTo>
                  <a:cubicBezTo>
                    <a:pt x="9" y="68"/>
                    <a:pt x="9" y="68"/>
                    <a:pt x="9" y="68"/>
                  </a:cubicBezTo>
                  <a:cubicBezTo>
                    <a:pt x="9" y="68"/>
                    <a:pt x="9" y="68"/>
                    <a:pt x="9" y="68"/>
                  </a:cubicBezTo>
                  <a:moveTo>
                    <a:pt x="9" y="66"/>
                  </a:moveTo>
                  <a:cubicBezTo>
                    <a:pt x="9" y="66"/>
                    <a:pt x="9" y="66"/>
                    <a:pt x="9" y="66"/>
                  </a:cubicBezTo>
                  <a:cubicBezTo>
                    <a:pt x="9" y="66"/>
                    <a:pt x="9" y="66"/>
                    <a:pt x="9" y="66"/>
                  </a:cubicBezTo>
                  <a:moveTo>
                    <a:pt x="9" y="66"/>
                  </a:moveTo>
                  <a:cubicBezTo>
                    <a:pt x="9" y="66"/>
                    <a:pt x="9" y="66"/>
                    <a:pt x="9" y="66"/>
                  </a:cubicBezTo>
                  <a:cubicBezTo>
                    <a:pt x="9" y="66"/>
                    <a:pt x="9" y="66"/>
                    <a:pt x="9" y="66"/>
                  </a:cubicBezTo>
                  <a:moveTo>
                    <a:pt x="9" y="65"/>
                  </a:moveTo>
                  <a:cubicBezTo>
                    <a:pt x="9" y="65"/>
                    <a:pt x="9" y="65"/>
                    <a:pt x="9" y="65"/>
                  </a:cubicBezTo>
                  <a:cubicBezTo>
                    <a:pt x="9" y="65"/>
                    <a:pt x="9" y="65"/>
                    <a:pt x="9" y="65"/>
                  </a:cubicBezTo>
                  <a:moveTo>
                    <a:pt x="9" y="65"/>
                  </a:moveTo>
                  <a:cubicBezTo>
                    <a:pt x="9" y="65"/>
                    <a:pt x="9" y="65"/>
                    <a:pt x="9" y="65"/>
                  </a:cubicBezTo>
                  <a:cubicBezTo>
                    <a:pt x="9" y="65"/>
                    <a:pt x="9" y="65"/>
                    <a:pt x="9" y="65"/>
                  </a:cubicBezTo>
                  <a:moveTo>
                    <a:pt x="9" y="65"/>
                  </a:moveTo>
                  <a:cubicBezTo>
                    <a:pt x="9" y="65"/>
                    <a:pt x="9" y="65"/>
                    <a:pt x="9" y="65"/>
                  </a:cubicBezTo>
                  <a:cubicBezTo>
                    <a:pt x="9" y="65"/>
                    <a:pt x="9" y="65"/>
                    <a:pt x="9" y="65"/>
                  </a:cubicBezTo>
                  <a:moveTo>
                    <a:pt x="9" y="64"/>
                  </a:moveTo>
                  <a:cubicBezTo>
                    <a:pt x="9" y="64"/>
                    <a:pt x="9" y="64"/>
                    <a:pt x="9" y="64"/>
                  </a:cubicBezTo>
                  <a:cubicBezTo>
                    <a:pt x="9" y="64"/>
                    <a:pt x="9" y="64"/>
                    <a:pt x="9" y="64"/>
                  </a:cubicBezTo>
                  <a:moveTo>
                    <a:pt x="9" y="64"/>
                  </a:moveTo>
                  <a:cubicBezTo>
                    <a:pt x="9" y="64"/>
                    <a:pt x="9" y="64"/>
                    <a:pt x="9" y="64"/>
                  </a:cubicBezTo>
                  <a:cubicBezTo>
                    <a:pt x="9" y="64"/>
                    <a:pt x="9" y="64"/>
                    <a:pt x="9" y="64"/>
                  </a:cubicBezTo>
                  <a:moveTo>
                    <a:pt x="9" y="64"/>
                  </a:moveTo>
                  <a:cubicBezTo>
                    <a:pt x="9" y="64"/>
                    <a:pt x="9" y="64"/>
                    <a:pt x="9" y="64"/>
                  </a:cubicBezTo>
                  <a:cubicBezTo>
                    <a:pt x="9" y="64"/>
                    <a:pt x="9" y="64"/>
                    <a:pt x="9" y="64"/>
                  </a:cubicBezTo>
                  <a:moveTo>
                    <a:pt x="9" y="63"/>
                  </a:moveTo>
                  <a:cubicBezTo>
                    <a:pt x="9" y="63"/>
                    <a:pt x="9" y="63"/>
                    <a:pt x="9" y="64"/>
                  </a:cubicBezTo>
                  <a:cubicBezTo>
                    <a:pt x="9" y="63"/>
                    <a:pt x="9" y="63"/>
                    <a:pt x="9" y="63"/>
                  </a:cubicBezTo>
                  <a:moveTo>
                    <a:pt x="9" y="63"/>
                  </a:moveTo>
                  <a:cubicBezTo>
                    <a:pt x="9" y="63"/>
                    <a:pt x="9" y="63"/>
                    <a:pt x="9" y="63"/>
                  </a:cubicBezTo>
                  <a:cubicBezTo>
                    <a:pt x="9" y="63"/>
                    <a:pt x="9" y="63"/>
                    <a:pt x="9" y="63"/>
                  </a:cubicBezTo>
                  <a:moveTo>
                    <a:pt x="0" y="0"/>
                  </a:moveTo>
                  <a:cubicBezTo>
                    <a:pt x="4" y="18"/>
                    <a:pt x="7" y="39"/>
                    <a:pt x="9" y="63"/>
                  </a:cubicBezTo>
                  <a:cubicBezTo>
                    <a:pt x="7" y="39"/>
                    <a:pt x="4" y="18"/>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BD131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8" name="Freeform 994"/>
            <p:cNvSpPr/>
            <p:nvPr/>
          </p:nvSpPr>
          <p:spPr bwMode="auto">
            <a:xfrm>
              <a:off x="11615738" y="69850"/>
              <a:ext cx="233363" cy="555625"/>
            </a:xfrm>
            <a:custGeom>
              <a:avLst/>
              <a:gdLst>
                <a:gd name="T0" fmla="*/ 112918 w 62"/>
                <a:gd name="T1" fmla="*/ 0 h 148"/>
                <a:gd name="T2" fmla="*/ 75278 w 62"/>
                <a:gd name="T3" fmla="*/ 165186 h 148"/>
                <a:gd name="T4" fmla="*/ 0 w 62"/>
                <a:gd name="T5" fmla="*/ 503066 h 148"/>
                <a:gd name="T6" fmla="*/ 229599 w 62"/>
                <a:gd name="T7" fmla="*/ 555625 h 148"/>
                <a:gd name="T8" fmla="*/ 233363 w 62"/>
                <a:gd name="T9" fmla="*/ 555625 h 148"/>
                <a:gd name="T10" fmla="*/ 233363 w 62"/>
                <a:gd name="T11" fmla="*/ 555625 h 148"/>
                <a:gd name="T12" fmla="*/ 233363 w 62"/>
                <a:gd name="T13" fmla="*/ 551871 h 148"/>
                <a:gd name="T14" fmla="*/ 233363 w 62"/>
                <a:gd name="T15" fmla="*/ 551871 h 148"/>
                <a:gd name="T16" fmla="*/ 233363 w 62"/>
                <a:gd name="T17" fmla="*/ 548117 h 148"/>
                <a:gd name="T18" fmla="*/ 233363 w 62"/>
                <a:gd name="T19" fmla="*/ 548117 h 148"/>
                <a:gd name="T20" fmla="*/ 229599 w 62"/>
                <a:gd name="T21" fmla="*/ 510574 h 148"/>
                <a:gd name="T22" fmla="*/ 229599 w 62"/>
                <a:gd name="T23" fmla="*/ 510574 h 148"/>
                <a:gd name="T24" fmla="*/ 229599 w 62"/>
                <a:gd name="T25" fmla="*/ 503066 h 148"/>
                <a:gd name="T26" fmla="*/ 229599 w 62"/>
                <a:gd name="T27" fmla="*/ 503066 h 148"/>
                <a:gd name="T28" fmla="*/ 229599 w 62"/>
                <a:gd name="T29" fmla="*/ 503066 h 148"/>
                <a:gd name="T30" fmla="*/ 229599 w 62"/>
                <a:gd name="T31" fmla="*/ 503066 h 148"/>
                <a:gd name="T32" fmla="*/ 229599 w 62"/>
                <a:gd name="T33" fmla="*/ 499312 h 148"/>
                <a:gd name="T34" fmla="*/ 229599 w 62"/>
                <a:gd name="T35" fmla="*/ 499312 h 148"/>
                <a:gd name="T36" fmla="*/ 229599 w 62"/>
                <a:gd name="T37" fmla="*/ 499312 h 148"/>
                <a:gd name="T38" fmla="*/ 229599 w 62"/>
                <a:gd name="T39" fmla="*/ 499312 h 148"/>
                <a:gd name="T40" fmla="*/ 229599 w 62"/>
                <a:gd name="T41" fmla="*/ 499312 h 148"/>
                <a:gd name="T42" fmla="*/ 229599 w 62"/>
                <a:gd name="T43" fmla="*/ 499312 h 148"/>
                <a:gd name="T44" fmla="*/ 229599 w 62"/>
                <a:gd name="T45" fmla="*/ 495557 h 148"/>
                <a:gd name="T46" fmla="*/ 229599 w 62"/>
                <a:gd name="T47" fmla="*/ 495557 h 148"/>
                <a:gd name="T48" fmla="*/ 229599 w 62"/>
                <a:gd name="T49" fmla="*/ 495557 h 148"/>
                <a:gd name="T50" fmla="*/ 229599 w 62"/>
                <a:gd name="T51" fmla="*/ 495557 h 148"/>
                <a:gd name="T52" fmla="*/ 229599 w 62"/>
                <a:gd name="T53" fmla="*/ 495557 h 148"/>
                <a:gd name="T54" fmla="*/ 229599 w 62"/>
                <a:gd name="T55" fmla="*/ 495557 h 148"/>
                <a:gd name="T56" fmla="*/ 229599 w 62"/>
                <a:gd name="T57" fmla="*/ 495557 h 148"/>
                <a:gd name="T58" fmla="*/ 229599 w 62"/>
                <a:gd name="T59" fmla="*/ 491803 h 148"/>
                <a:gd name="T60" fmla="*/ 229599 w 62"/>
                <a:gd name="T61" fmla="*/ 491803 h 148"/>
                <a:gd name="T62" fmla="*/ 229599 w 62"/>
                <a:gd name="T63" fmla="*/ 491803 h 148"/>
                <a:gd name="T64" fmla="*/ 229599 w 62"/>
                <a:gd name="T65" fmla="*/ 491803 h 148"/>
                <a:gd name="T66" fmla="*/ 195724 w 62"/>
                <a:gd name="T67" fmla="*/ 255287 h 148"/>
                <a:gd name="T68" fmla="*/ 195724 w 62"/>
                <a:gd name="T69" fmla="*/ 255287 h 148"/>
                <a:gd name="T70" fmla="*/ 195724 w 62"/>
                <a:gd name="T71" fmla="*/ 255287 h 148"/>
                <a:gd name="T72" fmla="*/ 195724 w 62"/>
                <a:gd name="T73" fmla="*/ 255287 h 148"/>
                <a:gd name="T74" fmla="*/ 195724 w 62"/>
                <a:gd name="T75" fmla="*/ 255287 h 148"/>
                <a:gd name="T76" fmla="*/ 139265 w 62"/>
                <a:gd name="T77" fmla="*/ 45051 h 148"/>
                <a:gd name="T78" fmla="*/ 112918 w 62"/>
                <a:gd name="T79" fmla="*/ 0 h 148"/>
                <a:gd name="T80" fmla="*/ 112918 w 62"/>
                <a:gd name="T81" fmla="*/ 0 h 1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2" h="148">
                  <a:moveTo>
                    <a:pt x="30" y="0"/>
                  </a:moveTo>
                  <a:cubicBezTo>
                    <a:pt x="20" y="44"/>
                    <a:pt x="20" y="44"/>
                    <a:pt x="20" y="44"/>
                  </a:cubicBezTo>
                  <a:cubicBezTo>
                    <a:pt x="0" y="134"/>
                    <a:pt x="0" y="134"/>
                    <a:pt x="0" y="134"/>
                  </a:cubicBezTo>
                  <a:cubicBezTo>
                    <a:pt x="61" y="148"/>
                    <a:pt x="61" y="148"/>
                    <a:pt x="61" y="148"/>
                  </a:cubicBezTo>
                  <a:cubicBezTo>
                    <a:pt x="62" y="148"/>
                    <a:pt x="62" y="148"/>
                    <a:pt x="62" y="148"/>
                  </a:cubicBezTo>
                  <a:cubicBezTo>
                    <a:pt x="62" y="148"/>
                    <a:pt x="62" y="148"/>
                    <a:pt x="62" y="148"/>
                  </a:cubicBezTo>
                  <a:cubicBezTo>
                    <a:pt x="62" y="148"/>
                    <a:pt x="62" y="148"/>
                    <a:pt x="62" y="147"/>
                  </a:cubicBezTo>
                  <a:cubicBezTo>
                    <a:pt x="62" y="147"/>
                    <a:pt x="62" y="147"/>
                    <a:pt x="62" y="147"/>
                  </a:cubicBezTo>
                  <a:cubicBezTo>
                    <a:pt x="62" y="147"/>
                    <a:pt x="62" y="146"/>
                    <a:pt x="62" y="146"/>
                  </a:cubicBezTo>
                  <a:cubicBezTo>
                    <a:pt x="62" y="146"/>
                    <a:pt x="62" y="146"/>
                    <a:pt x="62" y="146"/>
                  </a:cubicBezTo>
                  <a:cubicBezTo>
                    <a:pt x="62" y="142"/>
                    <a:pt x="61" y="139"/>
                    <a:pt x="61" y="136"/>
                  </a:cubicBezTo>
                  <a:cubicBezTo>
                    <a:pt x="61" y="136"/>
                    <a:pt x="61" y="136"/>
                    <a:pt x="61" y="136"/>
                  </a:cubicBezTo>
                  <a:cubicBezTo>
                    <a:pt x="61" y="135"/>
                    <a:pt x="61" y="135"/>
                    <a:pt x="61" y="134"/>
                  </a:cubicBezTo>
                  <a:cubicBezTo>
                    <a:pt x="61" y="134"/>
                    <a:pt x="61" y="134"/>
                    <a:pt x="61" y="134"/>
                  </a:cubicBezTo>
                  <a:cubicBezTo>
                    <a:pt x="61" y="134"/>
                    <a:pt x="61" y="134"/>
                    <a:pt x="61" y="134"/>
                  </a:cubicBezTo>
                  <a:cubicBezTo>
                    <a:pt x="61" y="134"/>
                    <a:pt x="61" y="134"/>
                    <a:pt x="61" y="134"/>
                  </a:cubicBezTo>
                  <a:cubicBezTo>
                    <a:pt x="61" y="134"/>
                    <a:pt x="61" y="133"/>
                    <a:pt x="61" y="133"/>
                  </a:cubicBezTo>
                  <a:cubicBezTo>
                    <a:pt x="61" y="133"/>
                    <a:pt x="61" y="133"/>
                    <a:pt x="61" y="133"/>
                  </a:cubicBezTo>
                  <a:cubicBezTo>
                    <a:pt x="61" y="133"/>
                    <a:pt x="61" y="133"/>
                    <a:pt x="61" y="133"/>
                  </a:cubicBezTo>
                  <a:cubicBezTo>
                    <a:pt x="61" y="133"/>
                    <a:pt x="61" y="133"/>
                    <a:pt x="61" y="133"/>
                  </a:cubicBezTo>
                  <a:cubicBezTo>
                    <a:pt x="61" y="133"/>
                    <a:pt x="61" y="133"/>
                    <a:pt x="61" y="133"/>
                  </a:cubicBezTo>
                  <a:cubicBezTo>
                    <a:pt x="61" y="133"/>
                    <a:pt x="61" y="133"/>
                    <a:pt x="61" y="133"/>
                  </a:cubicBezTo>
                  <a:cubicBezTo>
                    <a:pt x="61" y="133"/>
                    <a:pt x="61" y="133"/>
                    <a:pt x="61" y="132"/>
                  </a:cubicBezTo>
                  <a:cubicBezTo>
                    <a:pt x="61" y="132"/>
                    <a:pt x="61" y="132"/>
                    <a:pt x="61" y="132"/>
                  </a:cubicBezTo>
                  <a:cubicBezTo>
                    <a:pt x="61" y="132"/>
                    <a:pt x="61" y="132"/>
                    <a:pt x="61" y="132"/>
                  </a:cubicBezTo>
                  <a:cubicBezTo>
                    <a:pt x="61" y="132"/>
                    <a:pt x="61" y="132"/>
                    <a:pt x="61" y="132"/>
                  </a:cubicBezTo>
                  <a:cubicBezTo>
                    <a:pt x="61" y="132"/>
                    <a:pt x="61" y="132"/>
                    <a:pt x="61" y="132"/>
                  </a:cubicBezTo>
                  <a:cubicBezTo>
                    <a:pt x="61" y="132"/>
                    <a:pt x="61" y="132"/>
                    <a:pt x="61" y="132"/>
                  </a:cubicBezTo>
                  <a:cubicBezTo>
                    <a:pt x="61" y="132"/>
                    <a:pt x="61" y="132"/>
                    <a:pt x="61" y="132"/>
                  </a:cubicBezTo>
                  <a:cubicBezTo>
                    <a:pt x="61" y="131"/>
                    <a:pt x="61" y="131"/>
                    <a:pt x="61" y="131"/>
                  </a:cubicBezTo>
                  <a:cubicBezTo>
                    <a:pt x="61" y="131"/>
                    <a:pt x="61" y="131"/>
                    <a:pt x="61" y="131"/>
                  </a:cubicBezTo>
                  <a:cubicBezTo>
                    <a:pt x="61" y="131"/>
                    <a:pt x="61" y="131"/>
                    <a:pt x="61" y="131"/>
                  </a:cubicBezTo>
                  <a:cubicBezTo>
                    <a:pt x="61" y="131"/>
                    <a:pt x="61" y="131"/>
                    <a:pt x="61" y="131"/>
                  </a:cubicBezTo>
                  <a:cubicBezTo>
                    <a:pt x="59" y="107"/>
                    <a:pt x="56" y="86"/>
                    <a:pt x="52" y="68"/>
                  </a:cubicBezTo>
                  <a:cubicBezTo>
                    <a:pt x="52" y="68"/>
                    <a:pt x="52" y="68"/>
                    <a:pt x="52" y="68"/>
                  </a:cubicBezTo>
                  <a:cubicBezTo>
                    <a:pt x="52" y="68"/>
                    <a:pt x="52" y="68"/>
                    <a:pt x="52" y="68"/>
                  </a:cubicBezTo>
                  <a:cubicBezTo>
                    <a:pt x="52" y="68"/>
                    <a:pt x="52" y="68"/>
                    <a:pt x="52" y="68"/>
                  </a:cubicBezTo>
                  <a:cubicBezTo>
                    <a:pt x="52" y="68"/>
                    <a:pt x="52" y="68"/>
                    <a:pt x="52" y="68"/>
                  </a:cubicBezTo>
                  <a:cubicBezTo>
                    <a:pt x="47" y="42"/>
                    <a:pt x="42" y="23"/>
                    <a:pt x="37" y="12"/>
                  </a:cubicBezTo>
                  <a:cubicBezTo>
                    <a:pt x="34" y="5"/>
                    <a:pt x="32" y="1"/>
                    <a:pt x="30" y="0"/>
                  </a:cubicBezTo>
                  <a:cubicBezTo>
                    <a:pt x="30" y="0"/>
                    <a:pt x="30" y="0"/>
                    <a:pt x="30" y="0"/>
                  </a:cubicBezTo>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99" name="Freeform 995"/>
            <p:cNvSpPr>
              <a:spLocks noEditPoints="1"/>
            </p:cNvSpPr>
            <p:nvPr/>
          </p:nvSpPr>
          <p:spPr bwMode="auto">
            <a:xfrm>
              <a:off x="11698288" y="1084263"/>
              <a:ext cx="3175" cy="19050"/>
            </a:xfrm>
            <a:custGeom>
              <a:avLst/>
              <a:gdLst>
                <a:gd name="T0" fmla="*/ 0 w 1"/>
                <a:gd name="T1" fmla="*/ 19050 h 5"/>
                <a:gd name="T2" fmla="*/ 3175 w 1"/>
                <a:gd name="T3" fmla="*/ 11430 h 5"/>
                <a:gd name="T4" fmla="*/ 3175 w 1"/>
                <a:gd name="T5" fmla="*/ 11430 h 5"/>
                <a:gd name="T6" fmla="*/ 3175 w 1"/>
                <a:gd name="T7" fmla="*/ 11430 h 5"/>
                <a:gd name="T8" fmla="*/ 3175 w 1"/>
                <a:gd name="T9" fmla="*/ 11430 h 5"/>
                <a:gd name="T10" fmla="*/ 3175 w 1"/>
                <a:gd name="T11" fmla="*/ 11430 h 5"/>
                <a:gd name="T12" fmla="*/ 3175 w 1"/>
                <a:gd name="T13" fmla="*/ 11430 h 5"/>
                <a:gd name="T14" fmla="*/ 3175 w 1"/>
                <a:gd name="T15" fmla="*/ 11430 h 5"/>
                <a:gd name="T16" fmla="*/ 3175 w 1"/>
                <a:gd name="T17" fmla="*/ 11430 h 5"/>
                <a:gd name="T18" fmla="*/ 3175 w 1"/>
                <a:gd name="T19" fmla="*/ 7620 h 5"/>
                <a:gd name="T20" fmla="*/ 3175 w 1"/>
                <a:gd name="T21" fmla="*/ 7620 h 5"/>
                <a:gd name="T22" fmla="*/ 3175 w 1"/>
                <a:gd name="T23" fmla="*/ 7620 h 5"/>
                <a:gd name="T24" fmla="*/ 3175 w 1"/>
                <a:gd name="T25" fmla="*/ 7620 h 5"/>
                <a:gd name="T26" fmla="*/ 3175 w 1"/>
                <a:gd name="T27" fmla="*/ 7620 h 5"/>
                <a:gd name="T28" fmla="*/ 3175 w 1"/>
                <a:gd name="T29" fmla="*/ 7620 h 5"/>
                <a:gd name="T30" fmla="*/ 3175 w 1"/>
                <a:gd name="T31" fmla="*/ 7620 h 5"/>
                <a:gd name="T32" fmla="*/ 3175 w 1"/>
                <a:gd name="T33" fmla="*/ 7620 h 5"/>
                <a:gd name="T34" fmla="*/ 3175 w 1"/>
                <a:gd name="T35" fmla="*/ 7620 h 5"/>
                <a:gd name="T36" fmla="*/ 3175 w 1"/>
                <a:gd name="T37" fmla="*/ 3810 h 5"/>
                <a:gd name="T38" fmla="*/ 3175 w 1"/>
                <a:gd name="T39" fmla="*/ 3810 h 5"/>
                <a:gd name="T40" fmla="*/ 3175 w 1"/>
                <a:gd name="T41" fmla="*/ 3810 h 5"/>
                <a:gd name="T42" fmla="*/ 3175 w 1"/>
                <a:gd name="T43" fmla="*/ 3810 h 5"/>
                <a:gd name="T44" fmla="*/ 3175 w 1"/>
                <a:gd name="T45" fmla="*/ 3810 h 5"/>
                <a:gd name="T46" fmla="*/ 3175 w 1"/>
                <a:gd name="T47" fmla="*/ 3810 h 5"/>
                <a:gd name="T48" fmla="*/ 3175 w 1"/>
                <a:gd name="T49" fmla="*/ 3810 h 5"/>
                <a:gd name="T50" fmla="*/ 3175 w 1"/>
                <a:gd name="T51" fmla="*/ 3810 h 5"/>
                <a:gd name="T52" fmla="*/ 3175 w 1"/>
                <a:gd name="T53" fmla="*/ 3810 h 5"/>
                <a:gd name="T54" fmla="*/ 3175 w 1"/>
                <a:gd name="T55" fmla="*/ 0 h 5"/>
                <a:gd name="T56" fmla="*/ 3175 w 1"/>
                <a:gd name="T57" fmla="*/ 0 h 5"/>
                <a:gd name="T58" fmla="*/ 3175 w 1"/>
                <a:gd name="T59" fmla="*/ 0 h 5"/>
                <a:gd name="T60" fmla="*/ 3175 w 1"/>
                <a:gd name="T61" fmla="*/ 0 h 5"/>
                <a:gd name="T62" fmla="*/ 3175 w 1"/>
                <a:gd name="T63" fmla="*/ 0 h 5"/>
                <a:gd name="T64" fmla="*/ 3175 w 1"/>
                <a:gd name="T65" fmla="*/ 0 h 5"/>
                <a:gd name="T66" fmla="*/ 3175 w 1"/>
                <a:gd name="T67" fmla="*/ 0 h 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 h="5">
                  <a:moveTo>
                    <a:pt x="1" y="5"/>
                  </a:moveTo>
                  <a:cubicBezTo>
                    <a:pt x="1" y="5"/>
                    <a:pt x="1" y="5"/>
                    <a:pt x="0" y="5"/>
                  </a:cubicBezTo>
                  <a:cubicBezTo>
                    <a:pt x="1" y="5"/>
                    <a:pt x="1" y="5"/>
                    <a:pt x="1" y="5"/>
                  </a:cubicBezTo>
                  <a:moveTo>
                    <a:pt x="1" y="3"/>
                  </a:moveTo>
                  <a:cubicBezTo>
                    <a:pt x="1" y="4"/>
                    <a:pt x="1" y="5"/>
                    <a:pt x="1" y="5"/>
                  </a:cubicBezTo>
                  <a:cubicBezTo>
                    <a:pt x="1" y="5"/>
                    <a:pt x="1" y="4"/>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3"/>
                  </a:moveTo>
                  <a:cubicBezTo>
                    <a:pt x="1" y="3"/>
                    <a:pt x="1" y="3"/>
                    <a:pt x="1" y="3"/>
                  </a:cubicBezTo>
                  <a:cubicBezTo>
                    <a:pt x="1" y="3"/>
                    <a:pt x="1" y="3"/>
                    <a:pt x="1"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470F1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0" name="Freeform 996"/>
            <p:cNvSpPr/>
            <p:nvPr/>
          </p:nvSpPr>
          <p:spPr bwMode="auto">
            <a:xfrm>
              <a:off x="11456988" y="862013"/>
              <a:ext cx="260350" cy="398463"/>
            </a:xfrm>
            <a:custGeom>
              <a:avLst/>
              <a:gdLst>
                <a:gd name="T0" fmla="*/ 90557 w 69"/>
                <a:gd name="T1" fmla="*/ 0 h 106"/>
                <a:gd name="T2" fmla="*/ 83010 w 69"/>
                <a:gd name="T3" fmla="*/ 41350 h 106"/>
                <a:gd name="T4" fmla="*/ 143381 w 69"/>
                <a:gd name="T5" fmla="*/ 67664 h 106"/>
                <a:gd name="T6" fmla="*/ 143381 w 69"/>
                <a:gd name="T7" fmla="*/ 67664 h 106"/>
                <a:gd name="T8" fmla="*/ 143381 w 69"/>
                <a:gd name="T9" fmla="*/ 71423 h 106"/>
                <a:gd name="T10" fmla="*/ 143381 w 69"/>
                <a:gd name="T11" fmla="*/ 71423 h 106"/>
                <a:gd name="T12" fmla="*/ 143381 w 69"/>
                <a:gd name="T13" fmla="*/ 71423 h 106"/>
                <a:gd name="T14" fmla="*/ 143381 w 69"/>
                <a:gd name="T15" fmla="*/ 71423 h 106"/>
                <a:gd name="T16" fmla="*/ 169793 w 69"/>
                <a:gd name="T17" fmla="*/ 296968 h 106"/>
                <a:gd name="T18" fmla="*/ 162247 w 69"/>
                <a:gd name="T19" fmla="*/ 308245 h 106"/>
                <a:gd name="T20" fmla="*/ 45278 w 69"/>
                <a:gd name="T21" fmla="*/ 357113 h 106"/>
                <a:gd name="T22" fmla="*/ 11320 w 69"/>
                <a:gd name="T23" fmla="*/ 353354 h 106"/>
                <a:gd name="T24" fmla="*/ 0 w 69"/>
                <a:gd name="T25" fmla="*/ 394704 h 106"/>
                <a:gd name="T26" fmla="*/ 0 w 69"/>
                <a:gd name="T27" fmla="*/ 394704 h 106"/>
                <a:gd name="T28" fmla="*/ 45278 w 69"/>
                <a:gd name="T29" fmla="*/ 398463 h 106"/>
                <a:gd name="T30" fmla="*/ 241484 w 69"/>
                <a:gd name="T31" fmla="*/ 240581 h 106"/>
                <a:gd name="T32" fmla="*/ 245257 w 69"/>
                <a:gd name="T33" fmla="*/ 240581 h 106"/>
                <a:gd name="T34" fmla="*/ 245257 w 69"/>
                <a:gd name="T35" fmla="*/ 240581 h 106"/>
                <a:gd name="T36" fmla="*/ 245257 w 69"/>
                <a:gd name="T37" fmla="*/ 240581 h 106"/>
                <a:gd name="T38" fmla="*/ 245257 w 69"/>
                <a:gd name="T39" fmla="*/ 233063 h 106"/>
                <a:gd name="T40" fmla="*/ 245257 w 69"/>
                <a:gd name="T41" fmla="*/ 233063 h 106"/>
                <a:gd name="T42" fmla="*/ 245257 w 69"/>
                <a:gd name="T43" fmla="*/ 233063 h 106"/>
                <a:gd name="T44" fmla="*/ 245257 w 69"/>
                <a:gd name="T45" fmla="*/ 233063 h 106"/>
                <a:gd name="T46" fmla="*/ 245257 w 69"/>
                <a:gd name="T47" fmla="*/ 233063 h 106"/>
                <a:gd name="T48" fmla="*/ 245257 w 69"/>
                <a:gd name="T49" fmla="*/ 233063 h 106"/>
                <a:gd name="T50" fmla="*/ 245257 w 69"/>
                <a:gd name="T51" fmla="*/ 233063 h 106"/>
                <a:gd name="T52" fmla="*/ 245257 w 69"/>
                <a:gd name="T53" fmla="*/ 233063 h 106"/>
                <a:gd name="T54" fmla="*/ 245257 w 69"/>
                <a:gd name="T55" fmla="*/ 233063 h 106"/>
                <a:gd name="T56" fmla="*/ 245257 w 69"/>
                <a:gd name="T57" fmla="*/ 229304 h 106"/>
                <a:gd name="T58" fmla="*/ 245257 w 69"/>
                <a:gd name="T59" fmla="*/ 229304 h 106"/>
                <a:gd name="T60" fmla="*/ 245257 w 69"/>
                <a:gd name="T61" fmla="*/ 229304 h 106"/>
                <a:gd name="T62" fmla="*/ 245257 w 69"/>
                <a:gd name="T63" fmla="*/ 229304 h 106"/>
                <a:gd name="T64" fmla="*/ 245257 w 69"/>
                <a:gd name="T65" fmla="*/ 229304 h 106"/>
                <a:gd name="T66" fmla="*/ 245257 w 69"/>
                <a:gd name="T67" fmla="*/ 229304 h 106"/>
                <a:gd name="T68" fmla="*/ 245257 w 69"/>
                <a:gd name="T69" fmla="*/ 229304 h 106"/>
                <a:gd name="T70" fmla="*/ 245257 w 69"/>
                <a:gd name="T71" fmla="*/ 229304 h 106"/>
                <a:gd name="T72" fmla="*/ 245257 w 69"/>
                <a:gd name="T73" fmla="*/ 229304 h 106"/>
                <a:gd name="T74" fmla="*/ 245257 w 69"/>
                <a:gd name="T75" fmla="*/ 229304 h 106"/>
                <a:gd name="T76" fmla="*/ 245257 w 69"/>
                <a:gd name="T77" fmla="*/ 229304 h 106"/>
                <a:gd name="T78" fmla="*/ 245257 w 69"/>
                <a:gd name="T79" fmla="*/ 229304 h 106"/>
                <a:gd name="T80" fmla="*/ 245257 w 69"/>
                <a:gd name="T81" fmla="*/ 225545 h 106"/>
                <a:gd name="T82" fmla="*/ 245257 w 69"/>
                <a:gd name="T83" fmla="*/ 225545 h 106"/>
                <a:gd name="T84" fmla="*/ 245257 w 69"/>
                <a:gd name="T85" fmla="*/ 225545 h 106"/>
                <a:gd name="T86" fmla="*/ 245257 w 69"/>
                <a:gd name="T87" fmla="*/ 225545 h 106"/>
                <a:gd name="T88" fmla="*/ 245257 w 69"/>
                <a:gd name="T89" fmla="*/ 225545 h 106"/>
                <a:gd name="T90" fmla="*/ 245257 w 69"/>
                <a:gd name="T91" fmla="*/ 225545 h 106"/>
                <a:gd name="T92" fmla="*/ 245257 w 69"/>
                <a:gd name="T93" fmla="*/ 225545 h 106"/>
                <a:gd name="T94" fmla="*/ 245257 w 69"/>
                <a:gd name="T95" fmla="*/ 225545 h 106"/>
                <a:gd name="T96" fmla="*/ 245257 w 69"/>
                <a:gd name="T97" fmla="*/ 225545 h 106"/>
                <a:gd name="T98" fmla="*/ 245257 w 69"/>
                <a:gd name="T99" fmla="*/ 225545 h 106"/>
                <a:gd name="T100" fmla="*/ 245257 w 69"/>
                <a:gd name="T101" fmla="*/ 225545 h 106"/>
                <a:gd name="T102" fmla="*/ 245257 w 69"/>
                <a:gd name="T103" fmla="*/ 225545 h 106"/>
                <a:gd name="T104" fmla="*/ 245257 w 69"/>
                <a:gd name="T105" fmla="*/ 221786 h 106"/>
                <a:gd name="T106" fmla="*/ 245257 w 69"/>
                <a:gd name="T107" fmla="*/ 221786 h 106"/>
                <a:gd name="T108" fmla="*/ 245257 w 69"/>
                <a:gd name="T109" fmla="*/ 221786 h 106"/>
                <a:gd name="T110" fmla="*/ 245257 w 69"/>
                <a:gd name="T111" fmla="*/ 221786 h 106"/>
                <a:gd name="T112" fmla="*/ 245257 w 69"/>
                <a:gd name="T113" fmla="*/ 221786 h 106"/>
                <a:gd name="T114" fmla="*/ 245257 w 69"/>
                <a:gd name="T115" fmla="*/ 221786 h 106"/>
                <a:gd name="T116" fmla="*/ 245257 w 69"/>
                <a:gd name="T117" fmla="*/ 221786 h 106"/>
                <a:gd name="T118" fmla="*/ 245257 w 69"/>
                <a:gd name="T119" fmla="*/ 221786 h 106"/>
                <a:gd name="T120" fmla="*/ 245257 w 69"/>
                <a:gd name="T121" fmla="*/ 221786 h 106"/>
                <a:gd name="T122" fmla="*/ 245257 w 69"/>
                <a:gd name="T123" fmla="*/ 221786 h 106"/>
                <a:gd name="T124" fmla="*/ 90557 w 69"/>
                <a:gd name="T125" fmla="*/ 0 h 1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9" h="106">
                  <a:moveTo>
                    <a:pt x="24" y="0"/>
                  </a:moveTo>
                  <a:cubicBezTo>
                    <a:pt x="22" y="11"/>
                    <a:pt x="22" y="11"/>
                    <a:pt x="22" y="11"/>
                  </a:cubicBezTo>
                  <a:cubicBezTo>
                    <a:pt x="27" y="12"/>
                    <a:pt x="33" y="15"/>
                    <a:pt x="38" y="18"/>
                  </a:cubicBezTo>
                  <a:cubicBezTo>
                    <a:pt x="38" y="18"/>
                    <a:pt x="38" y="18"/>
                    <a:pt x="38" y="18"/>
                  </a:cubicBezTo>
                  <a:cubicBezTo>
                    <a:pt x="38" y="18"/>
                    <a:pt x="38" y="18"/>
                    <a:pt x="38" y="19"/>
                  </a:cubicBezTo>
                  <a:cubicBezTo>
                    <a:pt x="38" y="19"/>
                    <a:pt x="38" y="19"/>
                    <a:pt x="38" y="19"/>
                  </a:cubicBezTo>
                  <a:cubicBezTo>
                    <a:pt x="38" y="19"/>
                    <a:pt x="38" y="19"/>
                    <a:pt x="38" y="19"/>
                  </a:cubicBezTo>
                  <a:cubicBezTo>
                    <a:pt x="38" y="19"/>
                    <a:pt x="38" y="19"/>
                    <a:pt x="38" y="19"/>
                  </a:cubicBezTo>
                  <a:cubicBezTo>
                    <a:pt x="57" y="33"/>
                    <a:pt x="60" y="60"/>
                    <a:pt x="45" y="79"/>
                  </a:cubicBezTo>
                  <a:cubicBezTo>
                    <a:pt x="45" y="80"/>
                    <a:pt x="44" y="81"/>
                    <a:pt x="43" y="82"/>
                  </a:cubicBezTo>
                  <a:cubicBezTo>
                    <a:pt x="35" y="91"/>
                    <a:pt x="23" y="95"/>
                    <a:pt x="12" y="95"/>
                  </a:cubicBezTo>
                  <a:cubicBezTo>
                    <a:pt x="9" y="95"/>
                    <a:pt x="6" y="95"/>
                    <a:pt x="3" y="94"/>
                  </a:cubicBezTo>
                  <a:cubicBezTo>
                    <a:pt x="0" y="105"/>
                    <a:pt x="0" y="105"/>
                    <a:pt x="0" y="105"/>
                  </a:cubicBezTo>
                  <a:cubicBezTo>
                    <a:pt x="0" y="105"/>
                    <a:pt x="0" y="105"/>
                    <a:pt x="0" y="105"/>
                  </a:cubicBezTo>
                  <a:cubicBezTo>
                    <a:pt x="4" y="106"/>
                    <a:pt x="8" y="106"/>
                    <a:pt x="12" y="106"/>
                  </a:cubicBezTo>
                  <a:cubicBezTo>
                    <a:pt x="36" y="106"/>
                    <a:pt x="59" y="89"/>
                    <a:pt x="64" y="64"/>
                  </a:cubicBezTo>
                  <a:cubicBezTo>
                    <a:pt x="65" y="64"/>
                    <a:pt x="65" y="64"/>
                    <a:pt x="65" y="64"/>
                  </a:cubicBezTo>
                  <a:cubicBezTo>
                    <a:pt x="65" y="64"/>
                    <a:pt x="65" y="64"/>
                    <a:pt x="65" y="64"/>
                  </a:cubicBezTo>
                  <a:cubicBezTo>
                    <a:pt x="65" y="64"/>
                    <a:pt x="65" y="64"/>
                    <a:pt x="65" y="64"/>
                  </a:cubicBezTo>
                  <a:cubicBezTo>
                    <a:pt x="65" y="64"/>
                    <a:pt x="65" y="63"/>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2"/>
                  </a:cubicBezTo>
                  <a:cubicBezTo>
                    <a:pt x="65" y="62"/>
                    <a:pt x="65" y="62"/>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1"/>
                    <a:pt x="65" y="61"/>
                    <a:pt x="65" y="61"/>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60"/>
                    <a:pt x="65" y="60"/>
                    <a:pt x="65" y="60"/>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5" y="59"/>
                    <a:pt x="65" y="59"/>
                    <a:pt x="65" y="59"/>
                  </a:cubicBezTo>
                  <a:cubicBezTo>
                    <a:pt x="69" y="32"/>
                    <a:pt x="51" y="6"/>
                    <a:pt x="24" y="0"/>
                  </a:cubicBezTo>
                </a:path>
              </a:pathLst>
            </a:custGeom>
            <a:solidFill>
              <a:srgbClr val="8C010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1" name="Freeform 997"/>
            <p:cNvSpPr>
              <a:spLocks noEditPoints="1"/>
            </p:cNvSpPr>
            <p:nvPr/>
          </p:nvSpPr>
          <p:spPr bwMode="auto">
            <a:xfrm>
              <a:off x="11469688" y="903288"/>
              <a:ext cx="149225" cy="315913"/>
            </a:xfrm>
            <a:custGeom>
              <a:avLst/>
              <a:gdLst>
                <a:gd name="T0" fmla="*/ 44768 w 40"/>
                <a:gd name="T1" fmla="*/ 112826 h 84"/>
                <a:gd name="T2" fmla="*/ 29845 w 40"/>
                <a:gd name="T3" fmla="*/ 169239 h 84"/>
                <a:gd name="T4" fmla="*/ 0 w 40"/>
                <a:gd name="T5" fmla="*/ 312152 h 84"/>
                <a:gd name="T6" fmla="*/ 33576 w 40"/>
                <a:gd name="T7" fmla="*/ 315913 h 84"/>
                <a:gd name="T8" fmla="*/ 149225 w 40"/>
                <a:gd name="T9" fmla="*/ 267022 h 84"/>
                <a:gd name="T10" fmla="*/ 33576 w 40"/>
                <a:gd name="T11" fmla="*/ 315913 h 84"/>
                <a:gd name="T12" fmla="*/ 0 w 40"/>
                <a:gd name="T13" fmla="*/ 312152 h 84"/>
                <a:gd name="T14" fmla="*/ 44768 w 40"/>
                <a:gd name="T15" fmla="*/ 112826 h 84"/>
                <a:gd name="T16" fmla="*/ 130572 w 40"/>
                <a:gd name="T17" fmla="*/ 30087 h 84"/>
                <a:gd name="T18" fmla="*/ 130572 w 40"/>
                <a:gd name="T19" fmla="*/ 30087 h 84"/>
                <a:gd name="T20" fmla="*/ 130572 w 40"/>
                <a:gd name="T21" fmla="*/ 30087 h 84"/>
                <a:gd name="T22" fmla="*/ 130572 w 40"/>
                <a:gd name="T23" fmla="*/ 26326 h 84"/>
                <a:gd name="T24" fmla="*/ 130572 w 40"/>
                <a:gd name="T25" fmla="*/ 30087 h 84"/>
                <a:gd name="T26" fmla="*/ 130572 w 40"/>
                <a:gd name="T27" fmla="*/ 26326 h 84"/>
                <a:gd name="T28" fmla="*/ 70882 w 40"/>
                <a:gd name="T29" fmla="*/ 0 h 84"/>
                <a:gd name="T30" fmla="*/ 70882 w 40"/>
                <a:gd name="T31" fmla="*/ 0 h 84"/>
                <a:gd name="T32" fmla="*/ 130572 w 40"/>
                <a:gd name="T33" fmla="*/ 26326 h 84"/>
                <a:gd name="T34" fmla="*/ 70882 w 40"/>
                <a:gd name="T35" fmla="*/ 0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84">
                  <a:moveTo>
                    <a:pt x="12" y="30"/>
                  </a:moveTo>
                  <a:cubicBezTo>
                    <a:pt x="8" y="45"/>
                    <a:pt x="8" y="45"/>
                    <a:pt x="8" y="45"/>
                  </a:cubicBezTo>
                  <a:cubicBezTo>
                    <a:pt x="0" y="83"/>
                    <a:pt x="0" y="83"/>
                    <a:pt x="0" y="83"/>
                  </a:cubicBezTo>
                  <a:cubicBezTo>
                    <a:pt x="3" y="84"/>
                    <a:pt x="6" y="84"/>
                    <a:pt x="9" y="84"/>
                  </a:cubicBezTo>
                  <a:cubicBezTo>
                    <a:pt x="20" y="84"/>
                    <a:pt x="32" y="80"/>
                    <a:pt x="40" y="71"/>
                  </a:cubicBezTo>
                  <a:cubicBezTo>
                    <a:pt x="32" y="80"/>
                    <a:pt x="20" y="84"/>
                    <a:pt x="9" y="84"/>
                  </a:cubicBezTo>
                  <a:cubicBezTo>
                    <a:pt x="6" y="84"/>
                    <a:pt x="3" y="84"/>
                    <a:pt x="0" y="83"/>
                  </a:cubicBezTo>
                  <a:cubicBezTo>
                    <a:pt x="12" y="30"/>
                    <a:pt x="12" y="30"/>
                    <a:pt x="12" y="30"/>
                  </a:cubicBezTo>
                  <a:moveTo>
                    <a:pt x="35" y="8"/>
                  </a:moveTo>
                  <a:cubicBezTo>
                    <a:pt x="35" y="8"/>
                    <a:pt x="35" y="8"/>
                    <a:pt x="35" y="8"/>
                  </a:cubicBezTo>
                  <a:cubicBezTo>
                    <a:pt x="35" y="8"/>
                    <a:pt x="35" y="8"/>
                    <a:pt x="35" y="8"/>
                  </a:cubicBezTo>
                  <a:moveTo>
                    <a:pt x="35" y="7"/>
                  </a:moveTo>
                  <a:cubicBezTo>
                    <a:pt x="35" y="7"/>
                    <a:pt x="35" y="7"/>
                    <a:pt x="35" y="8"/>
                  </a:cubicBezTo>
                  <a:cubicBezTo>
                    <a:pt x="35" y="7"/>
                    <a:pt x="35" y="7"/>
                    <a:pt x="35" y="7"/>
                  </a:cubicBezTo>
                  <a:moveTo>
                    <a:pt x="19" y="0"/>
                  </a:moveTo>
                  <a:cubicBezTo>
                    <a:pt x="19" y="0"/>
                    <a:pt x="19" y="0"/>
                    <a:pt x="19" y="0"/>
                  </a:cubicBezTo>
                  <a:cubicBezTo>
                    <a:pt x="24" y="1"/>
                    <a:pt x="30" y="4"/>
                    <a:pt x="35" y="7"/>
                  </a:cubicBezTo>
                  <a:cubicBezTo>
                    <a:pt x="30" y="4"/>
                    <a:pt x="24" y="1"/>
                    <a:pt x="19" y="0"/>
                  </a:cubicBezTo>
                </a:path>
              </a:pathLst>
            </a:custGeom>
            <a:solidFill>
              <a:srgbClr val="B9120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2" name="Freeform 998"/>
            <p:cNvSpPr>
              <a:spLocks noEditPoints="1"/>
            </p:cNvSpPr>
            <p:nvPr/>
          </p:nvSpPr>
          <p:spPr bwMode="auto">
            <a:xfrm>
              <a:off x="11599863" y="930275"/>
              <a:ext cx="82550" cy="239713"/>
            </a:xfrm>
            <a:custGeom>
              <a:avLst/>
              <a:gdLst>
                <a:gd name="T0" fmla="*/ 0 w 22"/>
                <a:gd name="T1" fmla="*/ 3746 h 64"/>
                <a:gd name="T2" fmla="*/ 0 w 22"/>
                <a:gd name="T3" fmla="*/ 3746 h 64"/>
                <a:gd name="T4" fmla="*/ 26266 w 22"/>
                <a:gd name="T5" fmla="*/ 228476 h 64"/>
                <a:gd name="T6" fmla="*/ 18761 w 22"/>
                <a:gd name="T7" fmla="*/ 239713 h 64"/>
                <a:gd name="T8" fmla="*/ 26266 w 22"/>
                <a:gd name="T9" fmla="*/ 228476 h 64"/>
                <a:gd name="T10" fmla="*/ 0 w 22"/>
                <a:gd name="T11" fmla="*/ 3746 h 64"/>
                <a:gd name="T12" fmla="*/ 0 w 22"/>
                <a:gd name="T13" fmla="*/ 3746 h 64"/>
                <a:gd name="T14" fmla="*/ 0 w 22"/>
                <a:gd name="T15" fmla="*/ 3746 h 64"/>
                <a:gd name="T16" fmla="*/ 0 w 22"/>
                <a:gd name="T17" fmla="*/ 3746 h 64"/>
                <a:gd name="T18" fmla="*/ 0 w 22"/>
                <a:gd name="T19" fmla="*/ 3746 h 64"/>
                <a:gd name="T20" fmla="*/ 0 w 22"/>
                <a:gd name="T21" fmla="*/ 0 h 64"/>
                <a:gd name="T22" fmla="*/ 0 w 22"/>
                <a:gd name="T23" fmla="*/ 0 h 64"/>
                <a:gd name="T24" fmla="*/ 0 w 22"/>
                <a:gd name="T25" fmla="*/ 0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64">
                  <a:moveTo>
                    <a:pt x="0" y="1"/>
                  </a:moveTo>
                  <a:cubicBezTo>
                    <a:pt x="0" y="1"/>
                    <a:pt x="0" y="1"/>
                    <a:pt x="0" y="1"/>
                  </a:cubicBezTo>
                  <a:cubicBezTo>
                    <a:pt x="19" y="15"/>
                    <a:pt x="22" y="42"/>
                    <a:pt x="7" y="61"/>
                  </a:cubicBezTo>
                  <a:cubicBezTo>
                    <a:pt x="7" y="62"/>
                    <a:pt x="6" y="63"/>
                    <a:pt x="5" y="64"/>
                  </a:cubicBezTo>
                  <a:cubicBezTo>
                    <a:pt x="6" y="63"/>
                    <a:pt x="7" y="62"/>
                    <a:pt x="7" y="61"/>
                  </a:cubicBezTo>
                  <a:cubicBezTo>
                    <a:pt x="22" y="42"/>
                    <a:pt x="19" y="15"/>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B9120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3" name="Freeform 999"/>
            <p:cNvSpPr/>
            <p:nvPr/>
          </p:nvSpPr>
          <p:spPr bwMode="auto">
            <a:xfrm>
              <a:off x="11469688" y="903288"/>
              <a:ext cx="212725" cy="315913"/>
            </a:xfrm>
            <a:custGeom>
              <a:avLst/>
              <a:gdLst>
                <a:gd name="T0" fmla="*/ 70908 w 57"/>
                <a:gd name="T1" fmla="*/ 0 h 84"/>
                <a:gd name="T2" fmla="*/ 67176 w 57"/>
                <a:gd name="T3" fmla="*/ 3761 h 84"/>
                <a:gd name="T4" fmla="*/ 70908 w 57"/>
                <a:gd name="T5" fmla="*/ 0 h 84"/>
                <a:gd name="T6" fmla="*/ 93300 w 57"/>
                <a:gd name="T7" fmla="*/ 7522 h 84"/>
                <a:gd name="T8" fmla="*/ 93300 w 57"/>
                <a:gd name="T9" fmla="*/ 7522 h 84"/>
                <a:gd name="T10" fmla="*/ 93300 w 57"/>
                <a:gd name="T11" fmla="*/ 7522 h 84"/>
                <a:gd name="T12" fmla="*/ 55980 w 57"/>
                <a:gd name="T13" fmla="*/ 56413 h 84"/>
                <a:gd name="T14" fmla="*/ 44784 w 57"/>
                <a:gd name="T15" fmla="*/ 112826 h 84"/>
                <a:gd name="T16" fmla="*/ 0 w 57"/>
                <a:gd name="T17" fmla="*/ 312152 h 84"/>
                <a:gd name="T18" fmla="*/ 33588 w 57"/>
                <a:gd name="T19" fmla="*/ 315913 h 84"/>
                <a:gd name="T20" fmla="*/ 149281 w 57"/>
                <a:gd name="T21" fmla="*/ 267022 h 84"/>
                <a:gd name="T22" fmla="*/ 156745 w 57"/>
                <a:gd name="T23" fmla="*/ 255739 h 84"/>
                <a:gd name="T24" fmla="*/ 130621 w 57"/>
                <a:gd name="T25" fmla="*/ 30087 h 84"/>
                <a:gd name="T26" fmla="*/ 130621 w 57"/>
                <a:gd name="T27" fmla="*/ 30087 h 84"/>
                <a:gd name="T28" fmla="*/ 130621 w 57"/>
                <a:gd name="T29" fmla="*/ 30087 h 84"/>
                <a:gd name="T30" fmla="*/ 130621 w 57"/>
                <a:gd name="T31" fmla="*/ 30087 h 84"/>
                <a:gd name="T32" fmla="*/ 130621 w 57"/>
                <a:gd name="T33" fmla="*/ 26326 h 84"/>
                <a:gd name="T34" fmla="*/ 130621 w 57"/>
                <a:gd name="T35" fmla="*/ 26326 h 84"/>
                <a:gd name="T36" fmla="*/ 70908 w 57"/>
                <a:gd name="T37" fmla="*/ 0 h 84"/>
                <a:gd name="T38" fmla="*/ 70908 w 57"/>
                <a:gd name="T39" fmla="*/ 0 h 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7" h="84">
                  <a:moveTo>
                    <a:pt x="19" y="0"/>
                  </a:moveTo>
                  <a:cubicBezTo>
                    <a:pt x="18" y="1"/>
                    <a:pt x="18" y="1"/>
                    <a:pt x="18" y="1"/>
                  </a:cubicBezTo>
                  <a:cubicBezTo>
                    <a:pt x="19" y="0"/>
                    <a:pt x="19" y="0"/>
                    <a:pt x="19" y="0"/>
                  </a:cubicBezTo>
                  <a:cubicBezTo>
                    <a:pt x="21" y="0"/>
                    <a:pt x="23" y="1"/>
                    <a:pt x="25" y="2"/>
                  </a:cubicBezTo>
                  <a:cubicBezTo>
                    <a:pt x="25" y="2"/>
                    <a:pt x="25" y="2"/>
                    <a:pt x="25" y="2"/>
                  </a:cubicBezTo>
                  <a:cubicBezTo>
                    <a:pt x="25" y="2"/>
                    <a:pt x="25" y="2"/>
                    <a:pt x="25" y="2"/>
                  </a:cubicBezTo>
                  <a:cubicBezTo>
                    <a:pt x="15" y="15"/>
                    <a:pt x="15" y="15"/>
                    <a:pt x="15" y="15"/>
                  </a:cubicBezTo>
                  <a:cubicBezTo>
                    <a:pt x="12" y="30"/>
                    <a:pt x="12" y="30"/>
                    <a:pt x="12" y="30"/>
                  </a:cubicBezTo>
                  <a:cubicBezTo>
                    <a:pt x="0" y="83"/>
                    <a:pt x="0" y="83"/>
                    <a:pt x="0" y="83"/>
                  </a:cubicBezTo>
                  <a:cubicBezTo>
                    <a:pt x="3" y="84"/>
                    <a:pt x="6" y="84"/>
                    <a:pt x="9" y="84"/>
                  </a:cubicBezTo>
                  <a:cubicBezTo>
                    <a:pt x="20" y="84"/>
                    <a:pt x="32" y="80"/>
                    <a:pt x="40" y="71"/>
                  </a:cubicBezTo>
                  <a:cubicBezTo>
                    <a:pt x="41" y="70"/>
                    <a:pt x="42" y="69"/>
                    <a:pt x="42" y="68"/>
                  </a:cubicBezTo>
                  <a:cubicBezTo>
                    <a:pt x="57" y="49"/>
                    <a:pt x="54" y="22"/>
                    <a:pt x="35" y="8"/>
                  </a:cubicBezTo>
                  <a:cubicBezTo>
                    <a:pt x="35" y="8"/>
                    <a:pt x="35" y="8"/>
                    <a:pt x="35" y="8"/>
                  </a:cubicBezTo>
                  <a:cubicBezTo>
                    <a:pt x="35" y="8"/>
                    <a:pt x="35" y="8"/>
                    <a:pt x="35" y="8"/>
                  </a:cubicBezTo>
                  <a:cubicBezTo>
                    <a:pt x="35" y="8"/>
                    <a:pt x="35" y="8"/>
                    <a:pt x="35" y="8"/>
                  </a:cubicBezTo>
                  <a:cubicBezTo>
                    <a:pt x="35" y="7"/>
                    <a:pt x="35" y="7"/>
                    <a:pt x="35" y="7"/>
                  </a:cubicBezTo>
                  <a:cubicBezTo>
                    <a:pt x="35" y="7"/>
                    <a:pt x="35" y="7"/>
                    <a:pt x="35" y="7"/>
                  </a:cubicBezTo>
                  <a:cubicBezTo>
                    <a:pt x="30" y="4"/>
                    <a:pt x="24" y="1"/>
                    <a:pt x="19" y="0"/>
                  </a:cubicBezTo>
                  <a:cubicBezTo>
                    <a:pt x="19" y="0"/>
                    <a:pt x="19" y="0"/>
                    <a:pt x="19" y="0"/>
                  </a:cubicBezTo>
                </a:path>
              </a:pathLst>
            </a:custGeom>
            <a:solidFill>
              <a:srgbClr val="F3E05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4" name="Freeform 1000"/>
            <p:cNvSpPr/>
            <p:nvPr/>
          </p:nvSpPr>
          <p:spPr bwMode="auto">
            <a:xfrm>
              <a:off x="11525250" y="903288"/>
              <a:ext cx="38100" cy="57150"/>
            </a:xfrm>
            <a:custGeom>
              <a:avLst/>
              <a:gdLst>
                <a:gd name="T0" fmla="*/ 14288 w 24"/>
                <a:gd name="T1" fmla="*/ 0 h 36"/>
                <a:gd name="T2" fmla="*/ 11113 w 24"/>
                <a:gd name="T3" fmla="*/ 3175 h 36"/>
                <a:gd name="T4" fmla="*/ 0 w 24"/>
                <a:gd name="T5" fmla="*/ 57150 h 36"/>
                <a:gd name="T6" fmla="*/ 38100 w 24"/>
                <a:gd name="T7" fmla="*/ 7938 h 36"/>
                <a:gd name="T8" fmla="*/ 38100 w 24"/>
                <a:gd name="T9" fmla="*/ 7938 h 36"/>
                <a:gd name="T10" fmla="*/ 0 w 24"/>
                <a:gd name="T11" fmla="*/ 57150 h 36"/>
                <a:gd name="T12" fmla="*/ 11113 w 24"/>
                <a:gd name="T13" fmla="*/ 3175 h 36"/>
                <a:gd name="T14" fmla="*/ 14288 w 24"/>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36">
                  <a:moveTo>
                    <a:pt x="9" y="0"/>
                  </a:moveTo>
                  <a:lnTo>
                    <a:pt x="7" y="2"/>
                  </a:lnTo>
                  <a:lnTo>
                    <a:pt x="0" y="36"/>
                  </a:lnTo>
                  <a:lnTo>
                    <a:pt x="24" y="5"/>
                  </a:lnTo>
                  <a:lnTo>
                    <a:pt x="0" y="36"/>
                  </a:lnTo>
                  <a:lnTo>
                    <a:pt x="7" y="2"/>
                  </a:lnTo>
                  <a:lnTo>
                    <a:pt x="9" y="0"/>
                  </a:ln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5" name="Freeform 1001"/>
            <p:cNvSpPr/>
            <p:nvPr/>
          </p:nvSpPr>
          <p:spPr bwMode="auto">
            <a:xfrm>
              <a:off x="11525250" y="903288"/>
              <a:ext cx="38100" cy="57150"/>
            </a:xfrm>
            <a:custGeom>
              <a:avLst/>
              <a:gdLst>
                <a:gd name="T0" fmla="*/ 14288 w 24"/>
                <a:gd name="T1" fmla="*/ 0 h 36"/>
                <a:gd name="T2" fmla="*/ 11113 w 24"/>
                <a:gd name="T3" fmla="*/ 3175 h 36"/>
                <a:gd name="T4" fmla="*/ 0 w 24"/>
                <a:gd name="T5" fmla="*/ 57150 h 36"/>
                <a:gd name="T6" fmla="*/ 38100 w 24"/>
                <a:gd name="T7" fmla="*/ 7938 h 36"/>
                <a:gd name="T8" fmla="*/ 38100 w 24"/>
                <a:gd name="T9" fmla="*/ 7938 h 36"/>
                <a:gd name="T10" fmla="*/ 0 w 24"/>
                <a:gd name="T11" fmla="*/ 57150 h 36"/>
                <a:gd name="T12" fmla="*/ 11113 w 24"/>
                <a:gd name="T13" fmla="*/ 3175 h 36"/>
                <a:gd name="T14" fmla="*/ 14288 w 24"/>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36">
                  <a:moveTo>
                    <a:pt x="9" y="0"/>
                  </a:moveTo>
                  <a:lnTo>
                    <a:pt x="7" y="2"/>
                  </a:lnTo>
                  <a:lnTo>
                    <a:pt x="0" y="36"/>
                  </a:lnTo>
                  <a:lnTo>
                    <a:pt x="24" y="5"/>
                  </a:lnTo>
                  <a:lnTo>
                    <a:pt x="0" y="36"/>
                  </a:lnTo>
                  <a:lnTo>
                    <a:pt x="7" y="2"/>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6" name="Freeform 1002"/>
            <p:cNvSpPr/>
            <p:nvPr/>
          </p:nvSpPr>
          <p:spPr bwMode="auto">
            <a:xfrm>
              <a:off x="11525250" y="903288"/>
              <a:ext cx="38100" cy="57150"/>
            </a:xfrm>
            <a:custGeom>
              <a:avLst/>
              <a:gdLst>
                <a:gd name="T0" fmla="*/ 15240 w 10"/>
                <a:gd name="T1" fmla="*/ 0 h 15"/>
                <a:gd name="T2" fmla="*/ 15240 w 10"/>
                <a:gd name="T3" fmla="*/ 0 h 15"/>
                <a:gd name="T4" fmla="*/ 11430 w 10"/>
                <a:gd name="T5" fmla="*/ 3810 h 15"/>
                <a:gd name="T6" fmla="*/ 0 w 10"/>
                <a:gd name="T7" fmla="*/ 57150 h 15"/>
                <a:gd name="T8" fmla="*/ 38100 w 10"/>
                <a:gd name="T9" fmla="*/ 7620 h 15"/>
                <a:gd name="T10" fmla="*/ 15240 w 10"/>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5">
                  <a:moveTo>
                    <a:pt x="4" y="0"/>
                  </a:moveTo>
                  <a:cubicBezTo>
                    <a:pt x="4" y="0"/>
                    <a:pt x="4" y="0"/>
                    <a:pt x="4" y="0"/>
                  </a:cubicBezTo>
                  <a:cubicBezTo>
                    <a:pt x="3" y="1"/>
                    <a:pt x="3" y="1"/>
                    <a:pt x="3" y="1"/>
                  </a:cubicBezTo>
                  <a:cubicBezTo>
                    <a:pt x="0" y="15"/>
                    <a:pt x="0" y="15"/>
                    <a:pt x="0" y="15"/>
                  </a:cubicBezTo>
                  <a:cubicBezTo>
                    <a:pt x="10" y="2"/>
                    <a:pt x="10" y="2"/>
                    <a:pt x="10" y="2"/>
                  </a:cubicBezTo>
                  <a:cubicBezTo>
                    <a:pt x="8" y="1"/>
                    <a:pt x="6" y="0"/>
                    <a:pt x="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7" name="Freeform 1003"/>
            <p:cNvSpPr/>
            <p:nvPr/>
          </p:nvSpPr>
          <p:spPr bwMode="auto">
            <a:xfrm>
              <a:off x="11066463" y="1928813"/>
              <a:ext cx="346075" cy="1049338"/>
            </a:xfrm>
            <a:custGeom>
              <a:avLst/>
              <a:gdLst>
                <a:gd name="T0" fmla="*/ 142944 w 92"/>
                <a:gd name="T1" fmla="*/ 417479 h 279"/>
                <a:gd name="T2" fmla="*/ 127897 w 92"/>
                <a:gd name="T3" fmla="*/ 488939 h 279"/>
                <a:gd name="T4" fmla="*/ 101565 w 92"/>
                <a:gd name="T5" fmla="*/ 605532 h 279"/>
                <a:gd name="T6" fmla="*/ 7523 w 92"/>
                <a:gd name="T7" fmla="*/ 1049338 h 279"/>
                <a:gd name="T8" fmla="*/ 150467 w 92"/>
                <a:gd name="T9" fmla="*/ 684514 h 279"/>
                <a:gd name="T10" fmla="*/ 195608 w 92"/>
                <a:gd name="T11" fmla="*/ 556638 h 279"/>
                <a:gd name="T12" fmla="*/ 221939 w 92"/>
                <a:gd name="T13" fmla="*/ 481417 h 279"/>
                <a:gd name="T14" fmla="*/ 267080 w 92"/>
                <a:gd name="T15" fmla="*/ 346018 h 279"/>
                <a:gd name="T16" fmla="*/ 327267 w 92"/>
                <a:gd name="T17" fmla="*/ 161726 h 279"/>
                <a:gd name="T18" fmla="*/ 327267 w 92"/>
                <a:gd name="T19" fmla="*/ 161726 h 279"/>
                <a:gd name="T20" fmla="*/ 327267 w 92"/>
                <a:gd name="T21" fmla="*/ 161726 h 279"/>
                <a:gd name="T22" fmla="*/ 331028 w 92"/>
                <a:gd name="T23" fmla="*/ 161726 h 279"/>
                <a:gd name="T24" fmla="*/ 331028 w 92"/>
                <a:gd name="T25" fmla="*/ 157965 h 279"/>
                <a:gd name="T26" fmla="*/ 331028 w 92"/>
                <a:gd name="T27" fmla="*/ 157965 h 279"/>
                <a:gd name="T28" fmla="*/ 331028 w 92"/>
                <a:gd name="T29" fmla="*/ 157965 h 279"/>
                <a:gd name="T30" fmla="*/ 331028 w 92"/>
                <a:gd name="T31" fmla="*/ 157965 h 279"/>
                <a:gd name="T32" fmla="*/ 331028 w 92"/>
                <a:gd name="T33" fmla="*/ 157965 h 279"/>
                <a:gd name="T34" fmla="*/ 331028 w 92"/>
                <a:gd name="T35" fmla="*/ 157965 h 279"/>
                <a:gd name="T36" fmla="*/ 331028 w 92"/>
                <a:gd name="T37" fmla="*/ 157965 h 279"/>
                <a:gd name="T38" fmla="*/ 331028 w 92"/>
                <a:gd name="T39" fmla="*/ 157965 h 279"/>
                <a:gd name="T40" fmla="*/ 331028 w 92"/>
                <a:gd name="T41" fmla="*/ 154204 h 279"/>
                <a:gd name="T42" fmla="*/ 331028 w 92"/>
                <a:gd name="T43" fmla="*/ 154204 h 279"/>
                <a:gd name="T44" fmla="*/ 331028 w 92"/>
                <a:gd name="T45" fmla="*/ 154204 h 279"/>
                <a:gd name="T46" fmla="*/ 331028 w 92"/>
                <a:gd name="T47" fmla="*/ 154204 h 279"/>
                <a:gd name="T48" fmla="*/ 331028 w 92"/>
                <a:gd name="T49" fmla="*/ 154204 h 279"/>
                <a:gd name="T50" fmla="*/ 331028 w 92"/>
                <a:gd name="T51" fmla="*/ 154204 h 279"/>
                <a:gd name="T52" fmla="*/ 331028 w 92"/>
                <a:gd name="T53" fmla="*/ 154204 h 279"/>
                <a:gd name="T54" fmla="*/ 331028 w 92"/>
                <a:gd name="T55" fmla="*/ 154204 h 279"/>
                <a:gd name="T56" fmla="*/ 331028 w 92"/>
                <a:gd name="T57" fmla="*/ 154204 h 279"/>
                <a:gd name="T58" fmla="*/ 331028 w 92"/>
                <a:gd name="T59" fmla="*/ 150443 h 279"/>
                <a:gd name="T60" fmla="*/ 331028 w 92"/>
                <a:gd name="T61" fmla="*/ 150443 h 279"/>
                <a:gd name="T62" fmla="*/ 331028 w 92"/>
                <a:gd name="T63" fmla="*/ 150443 h 279"/>
                <a:gd name="T64" fmla="*/ 331028 w 92"/>
                <a:gd name="T65" fmla="*/ 150443 h 279"/>
                <a:gd name="T66" fmla="*/ 331028 w 92"/>
                <a:gd name="T67" fmla="*/ 150443 h 279"/>
                <a:gd name="T68" fmla="*/ 331028 w 92"/>
                <a:gd name="T69" fmla="*/ 150443 h 279"/>
                <a:gd name="T70" fmla="*/ 331028 w 92"/>
                <a:gd name="T71" fmla="*/ 150443 h 279"/>
                <a:gd name="T72" fmla="*/ 331028 w 92"/>
                <a:gd name="T73" fmla="*/ 150443 h 279"/>
                <a:gd name="T74" fmla="*/ 331028 w 92"/>
                <a:gd name="T75" fmla="*/ 150443 h 279"/>
                <a:gd name="T76" fmla="*/ 240748 w 92"/>
                <a:gd name="T77" fmla="*/ 0 h 2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2" h="279">
                  <a:moveTo>
                    <a:pt x="64" y="0"/>
                  </a:moveTo>
                  <a:cubicBezTo>
                    <a:pt x="38" y="111"/>
                    <a:pt x="38" y="111"/>
                    <a:pt x="38" y="111"/>
                  </a:cubicBezTo>
                  <a:cubicBezTo>
                    <a:pt x="36" y="123"/>
                    <a:pt x="36" y="123"/>
                    <a:pt x="36" y="123"/>
                  </a:cubicBezTo>
                  <a:cubicBezTo>
                    <a:pt x="34" y="130"/>
                    <a:pt x="34" y="130"/>
                    <a:pt x="34" y="130"/>
                  </a:cubicBezTo>
                  <a:cubicBezTo>
                    <a:pt x="32" y="138"/>
                    <a:pt x="32" y="138"/>
                    <a:pt x="32" y="138"/>
                  </a:cubicBezTo>
                  <a:cubicBezTo>
                    <a:pt x="27" y="161"/>
                    <a:pt x="27" y="161"/>
                    <a:pt x="27" y="161"/>
                  </a:cubicBezTo>
                  <a:cubicBezTo>
                    <a:pt x="0" y="279"/>
                    <a:pt x="0" y="279"/>
                    <a:pt x="0" y="279"/>
                  </a:cubicBezTo>
                  <a:cubicBezTo>
                    <a:pt x="1" y="279"/>
                    <a:pt x="1" y="279"/>
                    <a:pt x="2" y="279"/>
                  </a:cubicBezTo>
                  <a:cubicBezTo>
                    <a:pt x="5" y="279"/>
                    <a:pt x="8" y="277"/>
                    <a:pt x="9" y="273"/>
                  </a:cubicBezTo>
                  <a:cubicBezTo>
                    <a:pt x="40" y="182"/>
                    <a:pt x="40" y="182"/>
                    <a:pt x="40" y="182"/>
                  </a:cubicBezTo>
                  <a:cubicBezTo>
                    <a:pt x="49" y="156"/>
                    <a:pt x="49" y="156"/>
                    <a:pt x="49" y="156"/>
                  </a:cubicBezTo>
                  <a:cubicBezTo>
                    <a:pt x="52" y="148"/>
                    <a:pt x="52" y="148"/>
                    <a:pt x="52" y="148"/>
                  </a:cubicBezTo>
                  <a:cubicBezTo>
                    <a:pt x="56" y="135"/>
                    <a:pt x="56" y="135"/>
                    <a:pt x="56" y="135"/>
                  </a:cubicBezTo>
                  <a:cubicBezTo>
                    <a:pt x="59" y="128"/>
                    <a:pt x="59" y="128"/>
                    <a:pt x="59" y="128"/>
                  </a:cubicBezTo>
                  <a:cubicBezTo>
                    <a:pt x="68" y="99"/>
                    <a:pt x="68" y="99"/>
                    <a:pt x="68" y="99"/>
                  </a:cubicBezTo>
                  <a:cubicBezTo>
                    <a:pt x="71" y="92"/>
                    <a:pt x="71" y="92"/>
                    <a:pt x="71" y="92"/>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7" y="43"/>
                  </a:cubicBezTo>
                  <a:cubicBezTo>
                    <a:pt x="87" y="43"/>
                    <a:pt x="87" y="43"/>
                    <a:pt x="88" y="43"/>
                  </a:cubicBezTo>
                  <a:cubicBezTo>
                    <a:pt x="88" y="43"/>
                    <a:pt x="88" y="43"/>
                    <a:pt x="88" y="43"/>
                  </a:cubicBezTo>
                  <a:cubicBezTo>
                    <a:pt x="88" y="43"/>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2"/>
                  </a:cubicBezTo>
                  <a:cubicBezTo>
                    <a:pt x="88" y="42"/>
                    <a:pt x="88" y="42"/>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92" y="22"/>
                    <a:pt x="81" y="4"/>
                    <a:pt x="64" y="0"/>
                  </a:cubicBezTo>
                  <a:cubicBezTo>
                    <a:pt x="64" y="0"/>
                    <a:pt x="64" y="0"/>
                    <a:pt x="64" y="0"/>
                  </a:cubicBezTo>
                </a:path>
              </a:pathLst>
            </a:custGeom>
            <a:solidFill>
              <a:srgbClr val="AF070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8" name="Freeform 1004"/>
            <p:cNvSpPr>
              <a:spLocks noEditPoints="1"/>
            </p:cNvSpPr>
            <p:nvPr/>
          </p:nvSpPr>
          <p:spPr bwMode="auto">
            <a:xfrm>
              <a:off x="11393488" y="2079625"/>
              <a:ext cx="4763" cy="11113"/>
            </a:xfrm>
            <a:custGeom>
              <a:avLst/>
              <a:gdLst>
                <a:gd name="T0" fmla="*/ 0 w 1"/>
                <a:gd name="T1" fmla="*/ 11113 h 3"/>
                <a:gd name="T2" fmla="*/ 0 w 1"/>
                <a:gd name="T3" fmla="*/ 11113 h 3"/>
                <a:gd name="T4" fmla="*/ 0 w 1"/>
                <a:gd name="T5" fmla="*/ 11113 h 3"/>
                <a:gd name="T6" fmla="*/ 0 w 1"/>
                <a:gd name="T7" fmla="*/ 11113 h 3"/>
                <a:gd name="T8" fmla="*/ 4763 w 1"/>
                <a:gd name="T9" fmla="*/ 7409 h 3"/>
                <a:gd name="T10" fmla="*/ 4763 w 1"/>
                <a:gd name="T11" fmla="*/ 7409 h 3"/>
                <a:gd name="T12" fmla="*/ 4763 w 1"/>
                <a:gd name="T13" fmla="*/ 7409 h 3"/>
                <a:gd name="T14" fmla="*/ 4763 w 1"/>
                <a:gd name="T15" fmla="*/ 7409 h 3"/>
                <a:gd name="T16" fmla="*/ 4763 w 1"/>
                <a:gd name="T17" fmla="*/ 7409 h 3"/>
                <a:gd name="T18" fmla="*/ 4763 w 1"/>
                <a:gd name="T19" fmla="*/ 7409 h 3"/>
                <a:gd name="T20" fmla="*/ 4763 w 1"/>
                <a:gd name="T21" fmla="*/ 7409 h 3"/>
                <a:gd name="T22" fmla="*/ 4763 w 1"/>
                <a:gd name="T23" fmla="*/ 7409 h 3"/>
                <a:gd name="T24" fmla="*/ 4763 w 1"/>
                <a:gd name="T25" fmla="*/ 7409 h 3"/>
                <a:gd name="T26" fmla="*/ 4763 w 1"/>
                <a:gd name="T27" fmla="*/ 7409 h 3"/>
                <a:gd name="T28" fmla="*/ 4763 w 1"/>
                <a:gd name="T29" fmla="*/ 7409 h 3"/>
                <a:gd name="T30" fmla="*/ 4763 w 1"/>
                <a:gd name="T31" fmla="*/ 7409 h 3"/>
                <a:gd name="T32" fmla="*/ 4763 w 1"/>
                <a:gd name="T33" fmla="*/ 3704 h 3"/>
                <a:gd name="T34" fmla="*/ 4763 w 1"/>
                <a:gd name="T35" fmla="*/ 3704 h 3"/>
                <a:gd name="T36" fmla="*/ 4763 w 1"/>
                <a:gd name="T37" fmla="*/ 3704 h 3"/>
                <a:gd name="T38" fmla="*/ 4763 w 1"/>
                <a:gd name="T39" fmla="*/ 3704 h 3"/>
                <a:gd name="T40" fmla="*/ 4763 w 1"/>
                <a:gd name="T41" fmla="*/ 3704 h 3"/>
                <a:gd name="T42" fmla="*/ 4763 w 1"/>
                <a:gd name="T43" fmla="*/ 3704 h 3"/>
                <a:gd name="T44" fmla="*/ 4763 w 1"/>
                <a:gd name="T45" fmla="*/ 3704 h 3"/>
                <a:gd name="T46" fmla="*/ 4763 w 1"/>
                <a:gd name="T47" fmla="*/ 3704 h 3"/>
                <a:gd name="T48" fmla="*/ 4763 w 1"/>
                <a:gd name="T49" fmla="*/ 3704 h 3"/>
                <a:gd name="T50" fmla="*/ 4763 w 1"/>
                <a:gd name="T51" fmla="*/ 3704 h 3"/>
                <a:gd name="T52" fmla="*/ 4763 w 1"/>
                <a:gd name="T53" fmla="*/ 3704 h 3"/>
                <a:gd name="T54" fmla="*/ 4763 w 1"/>
                <a:gd name="T55" fmla="*/ 3704 h 3"/>
                <a:gd name="T56" fmla="*/ 4763 w 1"/>
                <a:gd name="T57" fmla="*/ 3704 h 3"/>
                <a:gd name="T58" fmla="*/ 4763 w 1"/>
                <a:gd name="T59" fmla="*/ 3704 h 3"/>
                <a:gd name="T60" fmla="*/ 4763 w 1"/>
                <a:gd name="T61" fmla="*/ 3704 h 3"/>
                <a:gd name="T62" fmla="*/ 4763 w 1"/>
                <a:gd name="T63" fmla="*/ 0 h 3"/>
                <a:gd name="T64" fmla="*/ 4763 w 1"/>
                <a:gd name="T65" fmla="*/ 0 h 3"/>
                <a:gd name="T66" fmla="*/ 4763 w 1"/>
                <a:gd name="T67" fmla="*/ 0 h 3"/>
                <a:gd name="T68" fmla="*/ 4763 w 1"/>
                <a:gd name="T69" fmla="*/ 0 h 3"/>
                <a:gd name="T70" fmla="*/ 4763 w 1"/>
                <a:gd name="T71" fmla="*/ 0 h 3"/>
                <a:gd name="T72" fmla="*/ 4763 w 1"/>
                <a:gd name="T73" fmla="*/ 0 h 3"/>
                <a:gd name="T74" fmla="*/ 4763 w 1"/>
                <a:gd name="T75" fmla="*/ 0 h 3"/>
                <a:gd name="T76" fmla="*/ 4763 w 1"/>
                <a:gd name="T77" fmla="*/ 0 h 3"/>
                <a:gd name="T78" fmla="*/ 4763 w 1"/>
                <a:gd name="T79" fmla="*/ 0 h 3"/>
                <a:gd name="T80" fmla="*/ 4763 w 1"/>
                <a:gd name="T81" fmla="*/ 0 h 3"/>
                <a:gd name="T82" fmla="*/ 4763 w 1"/>
                <a:gd name="T83" fmla="*/ 0 h 3"/>
                <a:gd name="T84" fmla="*/ 4763 w 1"/>
                <a:gd name="T85" fmla="*/ 0 h 3"/>
                <a:gd name="T86" fmla="*/ 4763 w 1"/>
                <a:gd name="T87" fmla="*/ 0 h 3"/>
                <a:gd name="T88" fmla="*/ 4763 w 1"/>
                <a:gd name="T89" fmla="*/ 0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3"/>
                  </a:moveTo>
                  <a:cubicBezTo>
                    <a:pt x="0" y="3"/>
                    <a:pt x="0" y="3"/>
                    <a:pt x="0" y="3"/>
                  </a:cubicBezTo>
                  <a:cubicBezTo>
                    <a:pt x="0" y="3"/>
                    <a:pt x="0" y="3"/>
                    <a:pt x="1" y="3"/>
                  </a:cubicBezTo>
                  <a:moveTo>
                    <a:pt x="1" y="2"/>
                  </a:moveTo>
                  <a:cubicBezTo>
                    <a:pt x="1" y="2"/>
                    <a:pt x="1" y="3"/>
                    <a:pt x="1" y="3"/>
                  </a:cubicBezTo>
                  <a:cubicBezTo>
                    <a:pt x="1" y="3"/>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2"/>
                    <a:pt x="1" y="2"/>
                    <a:pt x="1" y="2"/>
                  </a:cubicBezTo>
                  <a:cubicBezTo>
                    <a:pt x="1" y="2"/>
                    <a:pt x="1" y="2"/>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path>
              </a:pathLst>
            </a:custGeom>
            <a:solidFill>
              <a:srgbClr val="4F21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09" name="Freeform 1005"/>
            <p:cNvSpPr/>
            <p:nvPr/>
          </p:nvSpPr>
          <p:spPr bwMode="auto">
            <a:xfrm>
              <a:off x="6078538" y="2865438"/>
              <a:ext cx="4808538" cy="2276475"/>
            </a:xfrm>
            <a:custGeom>
              <a:avLst/>
              <a:gdLst>
                <a:gd name="T0" fmla="*/ 4801025 w 1280"/>
                <a:gd name="T1" fmla="*/ 78888 h 606"/>
                <a:gd name="T2" fmla="*/ 4801025 w 1280"/>
                <a:gd name="T3" fmla="*/ 82644 h 606"/>
                <a:gd name="T4" fmla="*/ 4797268 w 1280"/>
                <a:gd name="T5" fmla="*/ 101427 h 606"/>
                <a:gd name="T6" fmla="*/ 4778485 w 1280"/>
                <a:gd name="T7" fmla="*/ 157775 h 606"/>
                <a:gd name="T8" fmla="*/ 4703351 w 1280"/>
                <a:gd name="T9" fmla="*/ 371899 h 606"/>
                <a:gd name="T10" fmla="*/ 4541814 w 1280"/>
                <a:gd name="T11" fmla="*/ 683694 h 606"/>
                <a:gd name="T12" fmla="*/ 4278847 w 1280"/>
                <a:gd name="T13" fmla="*/ 1048080 h 606"/>
                <a:gd name="T14" fmla="*/ 3895667 w 1280"/>
                <a:gd name="T15" fmla="*/ 1423736 h 606"/>
                <a:gd name="T16" fmla="*/ 3403543 w 1280"/>
                <a:gd name="T17" fmla="*/ 1754313 h 606"/>
                <a:gd name="T18" fmla="*/ 2825016 w 1280"/>
                <a:gd name="T19" fmla="*/ 2009759 h 606"/>
                <a:gd name="T20" fmla="*/ 2513212 w 1280"/>
                <a:gd name="T21" fmla="*/ 2103673 h 606"/>
                <a:gd name="T22" fmla="*/ 2355432 w 1280"/>
                <a:gd name="T23" fmla="*/ 2144995 h 606"/>
                <a:gd name="T24" fmla="*/ 2272786 w 1280"/>
                <a:gd name="T25" fmla="*/ 2160022 h 606"/>
                <a:gd name="T26" fmla="*/ 2193895 w 1280"/>
                <a:gd name="T27" fmla="*/ 2178804 h 606"/>
                <a:gd name="T28" fmla="*/ 1547748 w 1280"/>
                <a:gd name="T29" fmla="*/ 2265205 h 606"/>
                <a:gd name="T30" fmla="*/ 920384 w 1280"/>
                <a:gd name="T31" fmla="*/ 2220127 h 606"/>
                <a:gd name="T32" fmla="*/ 383180 w 1280"/>
                <a:gd name="T33" fmla="*/ 1975950 h 606"/>
                <a:gd name="T34" fmla="*/ 195347 w 1280"/>
                <a:gd name="T35" fmla="*/ 1776853 h 606"/>
                <a:gd name="T36" fmla="*/ 75133 w 1280"/>
                <a:gd name="T37" fmla="*/ 1547702 h 606"/>
                <a:gd name="T38" fmla="*/ 11270 w 1280"/>
                <a:gd name="T39" fmla="*/ 1108185 h 606"/>
                <a:gd name="T40" fmla="*/ 105187 w 1280"/>
                <a:gd name="T41" fmla="*/ 781364 h 606"/>
                <a:gd name="T42" fmla="*/ 225400 w 1280"/>
                <a:gd name="T43" fmla="*/ 597293 h 606"/>
                <a:gd name="T44" fmla="*/ 277994 w 1280"/>
                <a:gd name="T45" fmla="*/ 537188 h 606"/>
                <a:gd name="T46" fmla="*/ 225400 w 1280"/>
                <a:gd name="T47" fmla="*/ 597293 h 606"/>
                <a:gd name="T48" fmla="*/ 108943 w 1280"/>
                <a:gd name="T49" fmla="*/ 781364 h 606"/>
                <a:gd name="T50" fmla="*/ 22540 w 1280"/>
                <a:gd name="T51" fmla="*/ 1111942 h 606"/>
                <a:gd name="T52" fmla="*/ 93917 w 1280"/>
                <a:gd name="T53" fmla="*/ 1540189 h 606"/>
                <a:gd name="T54" fmla="*/ 214130 w 1280"/>
                <a:gd name="T55" fmla="*/ 1761826 h 606"/>
                <a:gd name="T56" fmla="*/ 401964 w 1280"/>
                <a:gd name="T57" fmla="*/ 1953411 h 606"/>
                <a:gd name="T58" fmla="*/ 927898 w 1280"/>
                <a:gd name="T59" fmla="*/ 2182561 h 606"/>
                <a:gd name="T60" fmla="*/ 1547748 w 1280"/>
                <a:gd name="T61" fmla="*/ 2216370 h 606"/>
                <a:gd name="T62" fmla="*/ 2182625 w 1280"/>
                <a:gd name="T63" fmla="*/ 2118700 h 606"/>
                <a:gd name="T64" fmla="*/ 2261516 w 1280"/>
                <a:gd name="T65" fmla="*/ 2099917 h 606"/>
                <a:gd name="T66" fmla="*/ 2340406 w 1280"/>
                <a:gd name="T67" fmla="*/ 2081134 h 606"/>
                <a:gd name="T68" fmla="*/ 2494429 w 1280"/>
                <a:gd name="T69" fmla="*/ 2039812 h 606"/>
                <a:gd name="T70" fmla="*/ 2798719 w 1280"/>
                <a:gd name="T71" fmla="*/ 1942141 h 606"/>
                <a:gd name="T72" fmla="*/ 3362220 w 1280"/>
                <a:gd name="T73" fmla="*/ 1682939 h 606"/>
                <a:gd name="T74" fmla="*/ 3835560 w 1280"/>
                <a:gd name="T75" fmla="*/ 1352361 h 606"/>
                <a:gd name="T76" fmla="*/ 4199957 w 1280"/>
                <a:gd name="T77" fmla="*/ 984219 h 606"/>
                <a:gd name="T78" fmla="*/ 4447898 w 1280"/>
                <a:gd name="T79" fmla="*/ 627345 h 606"/>
                <a:gd name="T80" fmla="*/ 4594408 w 1280"/>
                <a:gd name="T81" fmla="*/ 326821 h 606"/>
                <a:gd name="T82" fmla="*/ 4665785 w 1280"/>
                <a:gd name="T83" fmla="*/ 123966 h 606"/>
                <a:gd name="T84" fmla="*/ 4680811 w 1280"/>
                <a:gd name="T85" fmla="*/ 71375 h 606"/>
                <a:gd name="T86" fmla="*/ 4684568 w 1280"/>
                <a:gd name="T87" fmla="*/ 52592 h 606"/>
                <a:gd name="T88" fmla="*/ 4684568 w 1280"/>
                <a:gd name="T89" fmla="*/ 52592 h 606"/>
                <a:gd name="T90" fmla="*/ 4755945 w 1280"/>
                <a:gd name="T91" fmla="*/ 7513 h 606"/>
                <a:gd name="T92" fmla="*/ 4801025 w 1280"/>
                <a:gd name="T93" fmla="*/ 78888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80" h="606">
                  <a:moveTo>
                    <a:pt x="1278" y="21"/>
                  </a:moveTo>
                  <a:cubicBezTo>
                    <a:pt x="1278" y="21"/>
                    <a:pt x="1278" y="21"/>
                    <a:pt x="1278" y="22"/>
                  </a:cubicBezTo>
                  <a:cubicBezTo>
                    <a:pt x="1278" y="23"/>
                    <a:pt x="1277" y="25"/>
                    <a:pt x="1277" y="27"/>
                  </a:cubicBezTo>
                  <a:cubicBezTo>
                    <a:pt x="1276" y="30"/>
                    <a:pt x="1274" y="35"/>
                    <a:pt x="1272" y="42"/>
                  </a:cubicBezTo>
                  <a:cubicBezTo>
                    <a:pt x="1268" y="56"/>
                    <a:pt x="1262" y="75"/>
                    <a:pt x="1252" y="99"/>
                  </a:cubicBezTo>
                  <a:cubicBezTo>
                    <a:pt x="1241" y="123"/>
                    <a:pt x="1228" y="151"/>
                    <a:pt x="1209" y="182"/>
                  </a:cubicBezTo>
                  <a:cubicBezTo>
                    <a:pt x="1190" y="212"/>
                    <a:pt x="1167" y="246"/>
                    <a:pt x="1139" y="279"/>
                  </a:cubicBezTo>
                  <a:cubicBezTo>
                    <a:pt x="1110" y="313"/>
                    <a:pt x="1076" y="347"/>
                    <a:pt x="1037" y="379"/>
                  </a:cubicBezTo>
                  <a:cubicBezTo>
                    <a:pt x="998" y="411"/>
                    <a:pt x="954" y="441"/>
                    <a:pt x="906" y="467"/>
                  </a:cubicBezTo>
                  <a:cubicBezTo>
                    <a:pt x="858" y="493"/>
                    <a:pt x="806" y="516"/>
                    <a:pt x="752" y="535"/>
                  </a:cubicBezTo>
                  <a:cubicBezTo>
                    <a:pt x="724" y="544"/>
                    <a:pt x="697" y="553"/>
                    <a:pt x="669" y="560"/>
                  </a:cubicBezTo>
                  <a:cubicBezTo>
                    <a:pt x="655" y="564"/>
                    <a:pt x="641" y="567"/>
                    <a:pt x="627" y="571"/>
                  </a:cubicBezTo>
                  <a:cubicBezTo>
                    <a:pt x="605" y="575"/>
                    <a:pt x="605" y="575"/>
                    <a:pt x="605" y="575"/>
                  </a:cubicBezTo>
                  <a:cubicBezTo>
                    <a:pt x="584" y="580"/>
                    <a:pt x="584" y="580"/>
                    <a:pt x="584" y="580"/>
                  </a:cubicBezTo>
                  <a:cubicBezTo>
                    <a:pt x="527" y="592"/>
                    <a:pt x="470" y="600"/>
                    <a:pt x="412" y="603"/>
                  </a:cubicBezTo>
                  <a:cubicBezTo>
                    <a:pt x="355" y="606"/>
                    <a:pt x="298" y="603"/>
                    <a:pt x="245" y="591"/>
                  </a:cubicBezTo>
                  <a:cubicBezTo>
                    <a:pt x="191" y="579"/>
                    <a:pt x="141" y="558"/>
                    <a:pt x="102" y="526"/>
                  </a:cubicBezTo>
                  <a:cubicBezTo>
                    <a:pt x="83" y="510"/>
                    <a:pt x="66" y="492"/>
                    <a:pt x="52" y="473"/>
                  </a:cubicBezTo>
                  <a:cubicBezTo>
                    <a:pt x="38" y="453"/>
                    <a:pt x="28" y="433"/>
                    <a:pt x="20" y="412"/>
                  </a:cubicBezTo>
                  <a:cubicBezTo>
                    <a:pt x="5" y="371"/>
                    <a:pt x="0" y="331"/>
                    <a:pt x="3" y="295"/>
                  </a:cubicBezTo>
                  <a:cubicBezTo>
                    <a:pt x="6" y="260"/>
                    <a:pt x="17" y="230"/>
                    <a:pt x="28" y="208"/>
                  </a:cubicBezTo>
                  <a:cubicBezTo>
                    <a:pt x="39" y="185"/>
                    <a:pt x="51" y="169"/>
                    <a:pt x="60" y="159"/>
                  </a:cubicBezTo>
                  <a:cubicBezTo>
                    <a:pt x="68" y="148"/>
                    <a:pt x="74" y="143"/>
                    <a:pt x="74" y="143"/>
                  </a:cubicBezTo>
                  <a:cubicBezTo>
                    <a:pt x="74" y="143"/>
                    <a:pt x="68" y="148"/>
                    <a:pt x="60" y="159"/>
                  </a:cubicBezTo>
                  <a:cubicBezTo>
                    <a:pt x="52" y="169"/>
                    <a:pt x="40" y="186"/>
                    <a:pt x="29" y="208"/>
                  </a:cubicBezTo>
                  <a:cubicBezTo>
                    <a:pt x="19" y="231"/>
                    <a:pt x="9" y="261"/>
                    <a:pt x="6" y="296"/>
                  </a:cubicBezTo>
                  <a:cubicBezTo>
                    <a:pt x="3" y="330"/>
                    <a:pt x="9" y="371"/>
                    <a:pt x="25" y="410"/>
                  </a:cubicBezTo>
                  <a:cubicBezTo>
                    <a:pt x="33" y="430"/>
                    <a:pt x="43" y="450"/>
                    <a:pt x="57" y="469"/>
                  </a:cubicBezTo>
                  <a:cubicBezTo>
                    <a:pt x="71" y="488"/>
                    <a:pt x="87" y="505"/>
                    <a:pt x="107" y="520"/>
                  </a:cubicBezTo>
                  <a:cubicBezTo>
                    <a:pt x="145" y="550"/>
                    <a:pt x="194" y="571"/>
                    <a:pt x="247" y="581"/>
                  </a:cubicBezTo>
                  <a:cubicBezTo>
                    <a:pt x="299" y="592"/>
                    <a:pt x="355" y="594"/>
                    <a:pt x="412" y="590"/>
                  </a:cubicBezTo>
                  <a:cubicBezTo>
                    <a:pt x="468" y="586"/>
                    <a:pt x="525" y="577"/>
                    <a:pt x="581" y="564"/>
                  </a:cubicBezTo>
                  <a:cubicBezTo>
                    <a:pt x="602" y="559"/>
                    <a:pt x="602" y="559"/>
                    <a:pt x="602" y="559"/>
                  </a:cubicBezTo>
                  <a:cubicBezTo>
                    <a:pt x="623" y="554"/>
                    <a:pt x="623" y="554"/>
                    <a:pt x="623" y="554"/>
                  </a:cubicBezTo>
                  <a:cubicBezTo>
                    <a:pt x="637" y="551"/>
                    <a:pt x="651" y="547"/>
                    <a:pt x="664" y="543"/>
                  </a:cubicBezTo>
                  <a:cubicBezTo>
                    <a:pt x="692" y="535"/>
                    <a:pt x="719" y="527"/>
                    <a:pt x="745" y="517"/>
                  </a:cubicBezTo>
                  <a:cubicBezTo>
                    <a:pt x="798" y="498"/>
                    <a:pt x="849" y="474"/>
                    <a:pt x="895" y="448"/>
                  </a:cubicBezTo>
                  <a:cubicBezTo>
                    <a:pt x="942" y="421"/>
                    <a:pt x="984" y="391"/>
                    <a:pt x="1021" y="360"/>
                  </a:cubicBezTo>
                  <a:cubicBezTo>
                    <a:pt x="1059" y="328"/>
                    <a:pt x="1091" y="295"/>
                    <a:pt x="1118" y="262"/>
                  </a:cubicBezTo>
                  <a:cubicBezTo>
                    <a:pt x="1145" y="229"/>
                    <a:pt x="1167" y="197"/>
                    <a:pt x="1184" y="167"/>
                  </a:cubicBezTo>
                  <a:cubicBezTo>
                    <a:pt x="1201" y="137"/>
                    <a:pt x="1214" y="110"/>
                    <a:pt x="1223" y="87"/>
                  </a:cubicBezTo>
                  <a:cubicBezTo>
                    <a:pt x="1233" y="64"/>
                    <a:pt x="1239" y="46"/>
                    <a:pt x="1242" y="33"/>
                  </a:cubicBezTo>
                  <a:cubicBezTo>
                    <a:pt x="1244" y="27"/>
                    <a:pt x="1245" y="22"/>
                    <a:pt x="1246" y="19"/>
                  </a:cubicBezTo>
                  <a:cubicBezTo>
                    <a:pt x="1246" y="16"/>
                    <a:pt x="1247" y="14"/>
                    <a:pt x="1247" y="14"/>
                  </a:cubicBezTo>
                  <a:cubicBezTo>
                    <a:pt x="1247" y="14"/>
                    <a:pt x="1247" y="14"/>
                    <a:pt x="1247" y="14"/>
                  </a:cubicBezTo>
                  <a:cubicBezTo>
                    <a:pt x="1249" y="5"/>
                    <a:pt x="1257" y="0"/>
                    <a:pt x="1266" y="2"/>
                  </a:cubicBezTo>
                  <a:cubicBezTo>
                    <a:pt x="1275" y="4"/>
                    <a:pt x="1280" y="12"/>
                    <a:pt x="1278" y="21"/>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0" name="Freeform 1006"/>
            <p:cNvSpPr/>
            <p:nvPr/>
          </p:nvSpPr>
          <p:spPr bwMode="auto">
            <a:xfrm>
              <a:off x="6037263" y="2997200"/>
              <a:ext cx="5322888" cy="2411413"/>
            </a:xfrm>
            <a:custGeom>
              <a:avLst/>
              <a:gdLst>
                <a:gd name="T0" fmla="*/ 5315375 w 1417"/>
                <a:gd name="T1" fmla="*/ 78878 h 642"/>
                <a:gd name="T2" fmla="*/ 5315375 w 1417"/>
                <a:gd name="T3" fmla="*/ 86390 h 642"/>
                <a:gd name="T4" fmla="*/ 5311619 w 1417"/>
                <a:gd name="T5" fmla="*/ 101415 h 642"/>
                <a:gd name="T6" fmla="*/ 5292836 w 1417"/>
                <a:gd name="T7" fmla="*/ 169024 h 642"/>
                <a:gd name="T8" fmla="*/ 5210195 w 1417"/>
                <a:gd name="T9" fmla="*/ 401902 h 642"/>
                <a:gd name="T10" fmla="*/ 5041154 w 1417"/>
                <a:gd name="T11" fmla="*/ 743707 h 642"/>
                <a:gd name="T12" fmla="*/ 4755664 w 1417"/>
                <a:gd name="T13" fmla="*/ 1149365 h 642"/>
                <a:gd name="T14" fmla="*/ 4338698 w 1417"/>
                <a:gd name="T15" fmla="*/ 1562536 h 642"/>
                <a:gd name="T16" fmla="*/ 3797770 w 1417"/>
                <a:gd name="T17" fmla="*/ 1923121 h 642"/>
                <a:gd name="T18" fmla="*/ 3155417 w 1417"/>
                <a:gd name="T19" fmla="*/ 2189803 h 642"/>
                <a:gd name="T20" fmla="*/ 2460474 w 1417"/>
                <a:gd name="T21" fmla="*/ 2355072 h 642"/>
                <a:gd name="T22" fmla="*/ 1746749 w 1417"/>
                <a:gd name="T23" fmla="*/ 2403901 h 642"/>
                <a:gd name="T24" fmla="*/ 1063075 w 1417"/>
                <a:gd name="T25" fmla="*/ 2291218 h 642"/>
                <a:gd name="T26" fmla="*/ 488338 w 1417"/>
                <a:gd name="T27" fmla="*/ 1994486 h 642"/>
                <a:gd name="T28" fmla="*/ 108937 w 1417"/>
                <a:gd name="T29" fmla="*/ 1558779 h 642"/>
                <a:gd name="T30" fmla="*/ 22539 w 1417"/>
                <a:gd name="T31" fmla="*/ 1314633 h 642"/>
                <a:gd name="T32" fmla="*/ 0 w 1417"/>
                <a:gd name="T33" fmla="*/ 1081755 h 642"/>
                <a:gd name="T34" fmla="*/ 26295 w 1417"/>
                <a:gd name="T35" fmla="*/ 882682 h 642"/>
                <a:gd name="T36" fmla="*/ 82642 w 1417"/>
                <a:gd name="T37" fmla="*/ 717414 h 642"/>
                <a:gd name="T38" fmla="*/ 214118 w 1417"/>
                <a:gd name="T39" fmla="*/ 514585 h 642"/>
                <a:gd name="T40" fmla="*/ 274221 w 1417"/>
                <a:gd name="T41" fmla="*/ 454487 h 642"/>
                <a:gd name="T42" fmla="*/ 214118 w 1417"/>
                <a:gd name="T43" fmla="*/ 514585 h 642"/>
                <a:gd name="T44" fmla="*/ 86398 w 1417"/>
                <a:gd name="T45" fmla="*/ 721170 h 642"/>
                <a:gd name="T46" fmla="*/ 33808 w 1417"/>
                <a:gd name="T47" fmla="*/ 882682 h 642"/>
                <a:gd name="T48" fmla="*/ 11269 w 1417"/>
                <a:gd name="T49" fmla="*/ 1085511 h 642"/>
                <a:gd name="T50" fmla="*/ 18782 w 1417"/>
                <a:gd name="T51" fmla="*/ 1194438 h 642"/>
                <a:gd name="T52" fmla="*/ 26295 w 1417"/>
                <a:gd name="T53" fmla="*/ 1254536 h 642"/>
                <a:gd name="T54" fmla="*/ 30052 w 1417"/>
                <a:gd name="T55" fmla="*/ 1280828 h 642"/>
                <a:gd name="T56" fmla="*/ 37564 w 1417"/>
                <a:gd name="T57" fmla="*/ 1310877 h 642"/>
                <a:gd name="T58" fmla="*/ 127719 w 1417"/>
                <a:gd name="T59" fmla="*/ 1547511 h 642"/>
                <a:gd name="T60" fmla="*/ 503364 w 1417"/>
                <a:gd name="T61" fmla="*/ 1971950 h 642"/>
                <a:gd name="T62" fmla="*/ 1074344 w 1417"/>
                <a:gd name="T63" fmla="*/ 2253657 h 642"/>
                <a:gd name="T64" fmla="*/ 1746749 w 1417"/>
                <a:gd name="T65" fmla="*/ 2358828 h 642"/>
                <a:gd name="T66" fmla="*/ 2449205 w 1417"/>
                <a:gd name="T67" fmla="*/ 2298730 h 642"/>
                <a:gd name="T68" fmla="*/ 3132878 w 1417"/>
                <a:gd name="T69" fmla="*/ 2125950 h 642"/>
                <a:gd name="T70" fmla="*/ 3760205 w 1417"/>
                <a:gd name="T71" fmla="*/ 1851755 h 642"/>
                <a:gd name="T72" fmla="*/ 4282352 w 1417"/>
                <a:gd name="T73" fmla="*/ 1494926 h 642"/>
                <a:gd name="T74" fmla="*/ 4676779 w 1417"/>
                <a:gd name="T75" fmla="*/ 1089268 h 642"/>
                <a:gd name="T76" fmla="*/ 4947243 w 1417"/>
                <a:gd name="T77" fmla="*/ 691121 h 642"/>
                <a:gd name="T78" fmla="*/ 5105014 w 1417"/>
                <a:gd name="T79" fmla="*/ 356829 h 642"/>
                <a:gd name="T80" fmla="*/ 5180143 w 1417"/>
                <a:gd name="T81" fmla="*/ 135219 h 642"/>
                <a:gd name="T82" fmla="*/ 5195169 w 1417"/>
                <a:gd name="T83" fmla="*/ 75122 h 642"/>
                <a:gd name="T84" fmla="*/ 5198925 w 1417"/>
                <a:gd name="T85" fmla="*/ 56341 h 642"/>
                <a:gd name="T86" fmla="*/ 5198925 w 1417"/>
                <a:gd name="T87" fmla="*/ 56341 h 642"/>
                <a:gd name="T88" fmla="*/ 5270298 w 1417"/>
                <a:gd name="T89" fmla="*/ 7512 h 642"/>
                <a:gd name="T90" fmla="*/ 5315375 w 1417"/>
                <a:gd name="T91" fmla="*/ 78878 h 64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17" h="642">
                  <a:moveTo>
                    <a:pt x="1415" y="21"/>
                  </a:moveTo>
                  <a:cubicBezTo>
                    <a:pt x="1415" y="21"/>
                    <a:pt x="1415" y="22"/>
                    <a:pt x="1415" y="23"/>
                  </a:cubicBezTo>
                  <a:cubicBezTo>
                    <a:pt x="1415" y="24"/>
                    <a:pt x="1414" y="25"/>
                    <a:pt x="1414" y="27"/>
                  </a:cubicBezTo>
                  <a:cubicBezTo>
                    <a:pt x="1413" y="31"/>
                    <a:pt x="1411" y="37"/>
                    <a:pt x="1409" y="45"/>
                  </a:cubicBezTo>
                  <a:cubicBezTo>
                    <a:pt x="1405" y="59"/>
                    <a:pt x="1398" y="81"/>
                    <a:pt x="1387" y="107"/>
                  </a:cubicBezTo>
                  <a:cubicBezTo>
                    <a:pt x="1376" y="133"/>
                    <a:pt x="1362" y="164"/>
                    <a:pt x="1342" y="198"/>
                  </a:cubicBezTo>
                  <a:cubicBezTo>
                    <a:pt x="1322" y="232"/>
                    <a:pt x="1297" y="269"/>
                    <a:pt x="1266" y="306"/>
                  </a:cubicBezTo>
                  <a:cubicBezTo>
                    <a:pt x="1235" y="344"/>
                    <a:pt x="1198" y="381"/>
                    <a:pt x="1155" y="416"/>
                  </a:cubicBezTo>
                  <a:cubicBezTo>
                    <a:pt x="1112" y="451"/>
                    <a:pt x="1064" y="484"/>
                    <a:pt x="1011" y="512"/>
                  </a:cubicBezTo>
                  <a:cubicBezTo>
                    <a:pt x="957" y="540"/>
                    <a:pt x="900" y="564"/>
                    <a:pt x="840" y="583"/>
                  </a:cubicBezTo>
                  <a:cubicBezTo>
                    <a:pt x="780" y="602"/>
                    <a:pt x="718" y="617"/>
                    <a:pt x="655" y="627"/>
                  </a:cubicBezTo>
                  <a:cubicBezTo>
                    <a:pt x="592" y="637"/>
                    <a:pt x="528" y="642"/>
                    <a:pt x="465" y="640"/>
                  </a:cubicBezTo>
                  <a:cubicBezTo>
                    <a:pt x="402" y="638"/>
                    <a:pt x="340" y="628"/>
                    <a:pt x="283" y="610"/>
                  </a:cubicBezTo>
                  <a:cubicBezTo>
                    <a:pt x="226" y="591"/>
                    <a:pt x="173" y="565"/>
                    <a:pt x="130" y="531"/>
                  </a:cubicBezTo>
                  <a:cubicBezTo>
                    <a:pt x="86" y="498"/>
                    <a:pt x="52" y="457"/>
                    <a:pt x="29" y="415"/>
                  </a:cubicBezTo>
                  <a:cubicBezTo>
                    <a:pt x="18" y="393"/>
                    <a:pt x="10" y="372"/>
                    <a:pt x="6" y="350"/>
                  </a:cubicBezTo>
                  <a:cubicBezTo>
                    <a:pt x="1" y="329"/>
                    <a:pt x="0" y="308"/>
                    <a:pt x="0" y="288"/>
                  </a:cubicBezTo>
                  <a:cubicBezTo>
                    <a:pt x="1" y="269"/>
                    <a:pt x="3" y="251"/>
                    <a:pt x="7" y="235"/>
                  </a:cubicBezTo>
                  <a:cubicBezTo>
                    <a:pt x="11" y="218"/>
                    <a:pt x="16" y="204"/>
                    <a:pt x="22" y="191"/>
                  </a:cubicBezTo>
                  <a:cubicBezTo>
                    <a:pt x="34" y="166"/>
                    <a:pt x="47" y="148"/>
                    <a:pt x="57" y="137"/>
                  </a:cubicBezTo>
                  <a:cubicBezTo>
                    <a:pt x="66" y="126"/>
                    <a:pt x="73" y="121"/>
                    <a:pt x="73" y="121"/>
                  </a:cubicBezTo>
                  <a:cubicBezTo>
                    <a:pt x="73" y="121"/>
                    <a:pt x="67" y="126"/>
                    <a:pt x="57" y="137"/>
                  </a:cubicBezTo>
                  <a:cubicBezTo>
                    <a:pt x="47" y="148"/>
                    <a:pt x="34" y="166"/>
                    <a:pt x="23" y="192"/>
                  </a:cubicBezTo>
                  <a:cubicBezTo>
                    <a:pt x="18" y="204"/>
                    <a:pt x="13" y="219"/>
                    <a:pt x="9" y="235"/>
                  </a:cubicBezTo>
                  <a:cubicBezTo>
                    <a:pt x="6" y="251"/>
                    <a:pt x="3" y="269"/>
                    <a:pt x="3" y="289"/>
                  </a:cubicBezTo>
                  <a:cubicBezTo>
                    <a:pt x="3" y="298"/>
                    <a:pt x="4" y="308"/>
                    <a:pt x="5" y="318"/>
                  </a:cubicBezTo>
                  <a:cubicBezTo>
                    <a:pt x="5" y="323"/>
                    <a:pt x="6" y="328"/>
                    <a:pt x="7" y="334"/>
                  </a:cubicBezTo>
                  <a:cubicBezTo>
                    <a:pt x="7" y="336"/>
                    <a:pt x="7" y="339"/>
                    <a:pt x="8" y="341"/>
                  </a:cubicBezTo>
                  <a:cubicBezTo>
                    <a:pt x="8" y="344"/>
                    <a:pt x="9" y="347"/>
                    <a:pt x="10" y="349"/>
                  </a:cubicBezTo>
                  <a:cubicBezTo>
                    <a:pt x="14" y="370"/>
                    <a:pt x="23" y="392"/>
                    <a:pt x="34" y="412"/>
                  </a:cubicBezTo>
                  <a:cubicBezTo>
                    <a:pt x="56" y="454"/>
                    <a:pt x="91" y="493"/>
                    <a:pt x="134" y="525"/>
                  </a:cubicBezTo>
                  <a:cubicBezTo>
                    <a:pt x="177" y="558"/>
                    <a:pt x="229" y="583"/>
                    <a:pt x="286" y="600"/>
                  </a:cubicBezTo>
                  <a:cubicBezTo>
                    <a:pt x="342" y="617"/>
                    <a:pt x="403" y="626"/>
                    <a:pt x="465" y="628"/>
                  </a:cubicBezTo>
                  <a:cubicBezTo>
                    <a:pt x="527" y="629"/>
                    <a:pt x="590" y="623"/>
                    <a:pt x="652" y="612"/>
                  </a:cubicBezTo>
                  <a:cubicBezTo>
                    <a:pt x="714" y="601"/>
                    <a:pt x="775" y="586"/>
                    <a:pt x="834" y="566"/>
                  </a:cubicBezTo>
                  <a:cubicBezTo>
                    <a:pt x="893" y="546"/>
                    <a:pt x="949" y="522"/>
                    <a:pt x="1001" y="493"/>
                  </a:cubicBezTo>
                  <a:cubicBezTo>
                    <a:pt x="1052" y="465"/>
                    <a:pt x="1099" y="432"/>
                    <a:pt x="1140" y="398"/>
                  </a:cubicBezTo>
                  <a:cubicBezTo>
                    <a:pt x="1181" y="363"/>
                    <a:pt x="1216" y="326"/>
                    <a:pt x="1245" y="290"/>
                  </a:cubicBezTo>
                  <a:cubicBezTo>
                    <a:pt x="1275" y="253"/>
                    <a:pt x="1298" y="217"/>
                    <a:pt x="1317" y="184"/>
                  </a:cubicBezTo>
                  <a:cubicBezTo>
                    <a:pt x="1335" y="151"/>
                    <a:pt x="1349" y="121"/>
                    <a:pt x="1359" y="95"/>
                  </a:cubicBezTo>
                  <a:cubicBezTo>
                    <a:pt x="1369" y="70"/>
                    <a:pt x="1375" y="50"/>
                    <a:pt x="1379" y="36"/>
                  </a:cubicBezTo>
                  <a:cubicBezTo>
                    <a:pt x="1381" y="29"/>
                    <a:pt x="1382" y="24"/>
                    <a:pt x="1383" y="20"/>
                  </a:cubicBezTo>
                  <a:cubicBezTo>
                    <a:pt x="1384" y="17"/>
                    <a:pt x="1384" y="15"/>
                    <a:pt x="1384" y="15"/>
                  </a:cubicBezTo>
                  <a:cubicBezTo>
                    <a:pt x="1384" y="15"/>
                    <a:pt x="1384" y="15"/>
                    <a:pt x="1384" y="15"/>
                  </a:cubicBezTo>
                  <a:cubicBezTo>
                    <a:pt x="1386" y="6"/>
                    <a:pt x="1394" y="0"/>
                    <a:pt x="1403" y="2"/>
                  </a:cubicBezTo>
                  <a:cubicBezTo>
                    <a:pt x="1412" y="4"/>
                    <a:pt x="1417" y="13"/>
                    <a:pt x="1415" y="21"/>
                  </a:cubicBezTo>
                  <a:close/>
                </a:path>
              </a:pathLst>
            </a:custGeom>
            <a:solidFill>
              <a:srgbClr val="F9EF9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311" name="Freeform 1007"/>
            <p:cNvSpPr/>
            <p:nvPr/>
          </p:nvSpPr>
          <p:spPr bwMode="auto">
            <a:xfrm>
              <a:off x="6053138" y="3181350"/>
              <a:ext cx="4972050" cy="2073275"/>
            </a:xfrm>
            <a:custGeom>
              <a:avLst/>
              <a:gdLst>
                <a:gd name="T0" fmla="*/ 4960784 w 1324"/>
                <a:gd name="T1" fmla="*/ 82631 h 552"/>
                <a:gd name="T2" fmla="*/ 4960784 w 1324"/>
                <a:gd name="T3" fmla="*/ 90142 h 552"/>
                <a:gd name="T4" fmla="*/ 4953273 w 1324"/>
                <a:gd name="T5" fmla="*/ 105166 h 552"/>
                <a:gd name="T6" fmla="*/ 4934497 w 1324"/>
                <a:gd name="T7" fmla="*/ 161505 h 552"/>
                <a:gd name="T8" fmla="*/ 4840614 w 1324"/>
                <a:gd name="T9" fmla="*/ 364325 h 552"/>
                <a:gd name="T10" fmla="*/ 4660358 w 1324"/>
                <a:gd name="T11" fmla="*/ 657288 h 552"/>
                <a:gd name="T12" fmla="*/ 4374953 w 1324"/>
                <a:gd name="T13" fmla="*/ 999078 h 552"/>
                <a:gd name="T14" fmla="*/ 3976889 w 1324"/>
                <a:gd name="T15" fmla="*/ 1340868 h 552"/>
                <a:gd name="T16" fmla="*/ 3473675 w 1324"/>
                <a:gd name="T17" fmla="*/ 1641343 h 552"/>
                <a:gd name="T18" fmla="*/ 2891600 w 1324"/>
                <a:gd name="T19" fmla="*/ 1866699 h 552"/>
                <a:gd name="T20" fmla="*/ 2579908 w 1324"/>
                <a:gd name="T21" fmla="*/ 1949329 h 552"/>
                <a:gd name="T22" fmla="*/ 2264461 w 1324"/>
                <a:gd name="T23" fmla="*/ 2013180 h 552"/>
                <a:gd name="T24" fmla="*/ 1626056 w 1324"/>
                <a:gd name="T25" fmla="*/ 2069519 h 552"/>
                <a:gd name="T26" fmla="*/ 1006427 w 1324"/>
                <a:gd name="T27" fmla="*/ 1998156 h 552"/>
                <a:gd name="T28" fmla="*/ 724778 w 1324"/>
                <a:gd name="T29" fmla="*/ 1900502 h 552"/>
                <a:gd name="T30" fmla="*/ 480682 w 1324"/>
                <a:gd name="T31" fmla="*/ 1757777 h 552"/>
                <a:gd name="T32" fmla="*/ 131436 w 1324"/>
                <a:gd name="T33" fmla="*/ 1370916 h 552"/>
                <a:gd name="T34" fmla="*/ 41309 w 1324"/>
                <a:gd name="T35" fmla="*/ 1156827 h 552"/>
                <a:gd name="T36" fmla="*/ 18777 w 1324"/>
                <a:gd name="T37" fmla="*/ 1055417 h 552"/>
                <a:gd name="T38" fmla="*/ 7511 w 1324"/>
                <a:gd name="T39" fmla="*/ 954007 h 552"/>
                <a:gd name="T40" fmla="*/ 48819 w 1324"/>
                <a:gd name="T41" fmla="*/ 619729 h 552"/>
                <a:gd name="T42" fmla="*/ 142702 w 1324"/>
                <a:gd name="T43" fmla="*/ 420664 h 552"/>
                <a:gd name="T44" fmla="*/ 187766 w 1324"/>
                <a:gd name="T45" fmla="*/ 360570 h 552"/>
                <a:gd name="T46" fmla="*/ 142702 w 1324"/>
                <a:gd name="T47" fmla="*/ 424420 h 552"/>
                <a:gd name="T48" fmla="*/ 56330 w 1324"/>
                <a:gd name="T49" fmla="*/ 619729 h 552"/>
                <a:gd name="T50" fmla="*/ 18777 w 1324"/>
                <a:gd name="T51" fmla="*/ 950251 h 552"/>
                <a:gd name="T52" fmla="*/ 30043 w 1324"/>
                <a:gd name="T53" fmla="*/ 1051661 h 552"/>
                <a:gd name="T54" fmla="*/ 56330 w 1324"/>
                <a:gd name="T55" fmla="*/ 1153071 h 552"/>
                <a:gd name="T56" fmla="*/ 146458 w 1324"/>
                <a:gd name="T57" fmla="*/ 1363404 h 552"/>
                <a:gd name="T58" fmla="*/ 495703 w 1324"/>
                <a:gd name="T59" fmla="*/ 1735241 h 552"/>
                <a:gd name="T60" fmla="*/ 1017693 w 1324"/>
                <a:gd name="T61" fmla="*/ 1964353 h 552"/>
                <a:gd name="T62" fmla="*/ 1626056 w 1324"/>
                <a:gd name="T63" fmla="*/ 2024448 h 552"/>
                <a:gd name="T64" fmla="*/ 2256950 w 1324"/>
                <a:gd name="T65" fmla="*/ 1956841 h 552"/>
                <a:gd name="T66" fmla="*/ 2564887 w 1324"/>
                <a:gd name="T67" fmla="*/ 1889234 h 552"/>
                <a:gd name="T68" fmla="*/ 2869068 w 1324"/>
                <a:gd name="T69" fmla="*/ 1802848 h 552"/>
                <a:gd name="T70" fmla="*/ 3436122 w 1324"/>
                <a:gd name="T71" fmla="*/ 1569980 h 552"/>
                <a:gd name="T72" fmla="*/ 3920559 w 1324"/>
                <a:gd name="T73" fmla="*/ 1269505 h 552"/>
                <a:gd name="T74" fmla="*/ 4299847 w 1324"/>
                <a:gd name="T75" fmla="*/ 931471 h 552"/>
                <a:gd name="T76" fmla="*/ 4570230 w 1324"/>
                <a:gd name="T77" fmla="*/ 593437 h 552"/>
                <a:gd name="T78" fmla="*/ 4739220 w 1324"/>
                <a:gd name="T79" fmla="*/ 311742 h 552"/>
                <a:gd name="T80" fmla="*/ 4821837 w 1324"/>
                <a:gd name="T81" fmla="*/ 116434 h 552"/>
                <a:gd name="T82" fmla="*/ 4840614 w 1324"/>
                <a:gd name="T83" fmla="*/ 67607 h 552"/>
                <a:gd name="T84" fmla="*/ 4844369 w 1324"/>
                <a:gd name="T85" fmla="*/ 48827 h 552"/>
                <a:gd name="T86" fmla="*/ 4848124 w 1324"/>
                <a:gd name="T87" fmla="*/ 48827 h 552"/>
                <a:gd name="T88" fmla="*/ 4923231 w 1324"/>
                <a:gd name="T89" fmla="*/ 7512 h 552"/>
                <a:gd name="T90" fmla="*/ 4960784 w 1324"/>
                <a:gd name="T91" fmla="*/ 82631 h 5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324" h="552">
                  <a:moveTo>
                    <a:pt x="1321" y="22"/>
                  </a:moveTo>
                  <a:cubicBezTo>
                    <a:pt x="1321" y="22"/>
                    <a:pt x="1321" y="23"/>
                    <a:pt x="1321" y="24"/>
                  </a:cubicBezTo>
                  <a:cubicBezTo>
                    <a:pt x="1320" y="25"/>
                    <a:pt x="1320" y="26"/>
                    <a:pt x="1319" y="28"/>
                  </a:cubicBezTo>
                  <a:cubicBezTo>
                    <a:pt x="1318" y="31"/>
                    <a:pt x="1316" y="36"/>
                    <a:pt x="1314" y="43"/>
                  </a:cubicBezTo>
                  <a:cubicBezTo>
                    <a:pt x="1309" y="56"/>
                    <a:pt x="1301" y="74"/>
                    <a:pt x="1289" y="97"/>
                  </a:cubicBezTo>
                  <a:cubicBezTo>
                    <a:pt x="1277" y="119"/>
                    <a:pt x="1261" y="146"/>
                    <a:pt x="1241" y="175"/>
                  </a:cubicBezTo>
                  <a:cubicBezTo>
                    <a:pt x="1220" y="204"/>
                    <a:pt x="1195" y="235"/>
                    <a:pt x="1165" y="266"/>
                  </a:cubicBezTo>
                  <a:cubicBezTo>
                    <a:pt x="1134" y="297"/>
                    <a:pt x="1099" y="328"/>
                    <a:pt x="1059" y="357"/>
                  </a:cubicBezTo>
                  <a:cubicBezTo>
                    <a:pt x="1018" y="387"/>
                    <a:pt x="973" y="414"/>
                    <a:pt x="925" y="437"/>
                  </a:cubicBezTo>
                  <a:cubicBezTo>
                    <a:pt x="876" y="461"/>
                    <a:pt x="824" y="481"/>
                    <a:pt x="770" y="497"/>
                  </a:cubicBezTo>
                  <a:cubicBezTo>
                    <a:pt x="743" y="505"/>
                    <a:pt x="715" y="513"/>
                    <a:pt x="687" y="519"/>
                  </a:cubicBezTo>
                  <a:cubicBezTo>
                    <a:pt x="660" y="525"/>
                    <a:pt x="632" y="531"/>
                    <a:pt x="603" y="536"/>
                  </a:cubicBezTo>
                  <a:cubicBezTo>
                    <a:pt x="547" y="546"/>
                    <a:pt x="489" y="551"/>
                    <a:pt x="433" y="551"/>
                  </a:cubicBezTo>
                  <a:cubicBezTo>
                    <a:pt x="376" y="552"/>
                    <a:pt x="321" y="546"/>
                    <a:pt x="268" y="532"/>
                  </a:cubicBezTo>
                  <a:cubicBezTo>
                    <a:pt x="242" y="525"/>
                    <a:pt x="217" y="517"/>
                    <a:pt x="193" y="506"/>
                  </a:cubicBezTo>
                  <a:cubicBezTo>
                    <a:pt x="170" y="495"/>
                    <a:pt x="148" y="482"/>
                    <a:pt x="128" y="468"/>
                  </a:cubicBezTo>
                  <a:cubicBezTo>
                    <a:pt x="87" y="439"/>
                    <a:pt x="56" y="403"/>
                    <a:pt x="35" y="365"/>
                  </a:cubicBezTo>
                  <a:cubicBezTo>
                    <a:pt x="24" y="347"/>
                    <a:pt x="16" y="327"/>
                    <a:pt x="11" y="308"/>
                  </a:cubicBezTo>
                  <a:cubicBezTo>
                    <a:pt x="8" y="299"/>
                    <a:pt x="6" y="290"/>
                    <a:pt x="5" y="281"/>
                  </a:cubicBezTo>
                  <a:cubicBezTo>
                    <a:pt x="3" y="271"/>
                    <a:pt x="2" y="262"/>
                    <a:pt x="2" y="254"/>
                  </a:cubicBezTo>
                  <a:cubicBezTo>
                    <a:pt x="0" y="219"/>
                    <a:pt x="5" y="188"/>
                    <a:pt x="13" y="165"/>
                  </a:cubicBezTo>
                  <a:cubicBezTo>
                    <a:pt x="21" y="141"/>
                    <a:pt x="31" y="124"/>
                    <a:pt x="38" y="112"/>
                  </a:cubicBezTo>
                  <a:cubicBezTo>
                    <a:pt x="45" y="101"/>
                    <a:pt x="50" y="96"/>
                    <a:pt x="50" y="96"/>
                  </a:cubicBezTo>
                  <a:cubicBezTo>
                    <a:pt x="50" y="96"/>
                    <a:pt x="45" y="101"/>
                    <a:pt x="38" y="113"/>
                  </a:cubicBezTo>
                  <a:cubicBezTo>
                    <a:pt x="31" y="124"/>
                    <a:pt x="22" y="141"/>
                    <a:pt x="15" y="165"/>
                  </a:cubicBezTo>
                  <a:cubicBezTo>
                    <a:pt x="7" y="189"/>
                    <a:pt x="2" y="219"/>
                    <a:pt x="5" y="253"/>
                  </a:cubicBezTo>
                  <a:cubicBezTo>
                    <a:pt x="5" y="262"/>
                    <a:pt x="6" y="271"/>
                    <a:pt x="8" y="280"/>
                  </a:cubicBezTo>
                  <a:cubicBezTo>
                    <a:pt x="10" y="289"/>
                    <a:pt x="12" y="298"/>
                    <a:pt x="15" y="307"/>
                  </a:cubicBezTo>
                  <a:cubicBezTo>
                    <a:pt x="20" y="326"/>
                    <a:pt x="29" y="344"/>
                    <a:pt x="39" y="363"/>
                  </a:cubicBezTo>
                  <a:cubicBezTo>
                    <a:pt x="61" y="399"/>
                    <a:pt x="92" y="434"/>
                    <a:pt x="132" y="462"/>
                  </a:cubicBezTo>
                  <a:cubicBezTo>
                    <a:pt x="172" y="490"/>
                    <a:pt x="219" y="510"/>
                    <a:pt x="271" y="523"/>
                  </a:cubicBezTo>
                  <a:cubicBezTo>
                    <a:pt x="322" y="535"/>
                    <a:pt x="377" y="540"/>
                    <a:pt x="433" y="539"/>
                  </a:cubicBezTo>
                  <a:cubicBezTo>
                    <a:pt x="488" y="538"/>
                    <a:pt x="545" y="531"/>
                    <a:pt x="601" y="521"/>
                  </a:cubicBezTo>
                  <a:cubicBezTo>
                    <a:pt x="628" y="516"/>
                    <a:pt x="656" y="510"/>
                    <a:pt x="683" y="503"/>
                  </a:cubicBezTo>
                  <a:cubicBezTo>
                    <a:pt x="711" y="496"/>
                    <a:pt x="738" y="488"/>
                    <a:pt x="764" y="480"/>
                  </a:cubicBezTo>
                  <a:cubicBezTo>
                    <a:pt x="817" y="463"/>
                    <a:pt x="868" y="442"/>
                    <a:pt x="915" y="418"/>
                  </a:cubicBezTo>
                  <a:cubicBezTo>
                    <a:pt x="962" y="394"/>
                    <a:pt x="1006" y="367"/>
                    <a:pt x="1044" y="338"/>
                  </a:cubicBezTo>
                  <a:cubicBezTo>
                    <a:pt x="1083" y="309"/>
                    <a:pt x="1117" y="278"/>
                    <a:pt x="1145" y="248"/>
                  </a:cubicBezTo>
                  <a:cubicBezTo>
                    <a:pt x="1174" y="217"/>
                    <a:pt x="1198" y="187"/>
                    <a:pt x="1217" y="158"/>
                  </a:cubicBezTo>
                  <a:cubicBezTo>
                    <a:pt x="1236" y="130"/>
                    <a:pt x="1251" y="104"/>
                    <a:pt x="1262" y="83"/>
                  </a:cubicBezTo>
                  <a:cubicBezTo>
                    <a:pt x="1273" y="61"/>
                    <a:pt x="1280" y="43"/>
                    <a:pt x="1284" y="31"/>
                  </a:cubicBezTo>
                  <a:cubicBezTo>
                    <a:pt x="1287" y="25"/>
                    <a:pt x="1288" y="21"/>
                    <a:pt x="1289" y="18"/>
                  </a:cubicBezTo>
                  <a:cubicBezTo>
                    <a:pt x="1290" y="15"/>
                    <a:pt x="1290" y="13"/>
                    <a:pt x="1290" y="13"/>
                  </a:cubicBezTo>
                  <a:cubicBezTo>
                    <a:pt x="1291" y="13"/>
                    <a:pt x="1291" y="13"/>
                    <a:pt x="1291" y="13"/>
                  </a:cubicBezTo>
                  <a:cubicBezTo>
                    <a:pt x="1293" y="4"/>
                    <a:pt x="1302" y="0"/>
                    <a:pt x="1311" y="2"/>
                  </a:cubicBezTo>
                  <a:cubicBezTo>
                    <a:pt x="1319" y="5"/>
                    <a:pt x="1324" y="14"/>
                    <a:pt x="1321" y="22"/>
                  </a:cubicBezTo>
                  <a:close/>
                </a:path>
              </a:pathLst>
            </a:custGeom>
            <a:solidFill>
              <a:srgbClr val="FD9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205" name="组合 1074"/>
          <p:cNvGrpSpPr/>
          <p:nvPr/>
        </p:nvGrpSpPr>
        <p:grpSpPr bwMode="auto">
          <a:xfrm>
            <a:off x="3597275" y="2055813"/>
            <a:ext cx="1274763" cy="1665287"/>
            <a:chOff x="6938963" y="1935163"/>
            <a:chExt cx="2232025" cy="2914651"/>
          </a:xfrm>
        </p:grpSpPr>
        <p:sp>
          <p:nvSpPr>
            <p:cNvPr id="51209" name="Freeform 1040"/>
            <p:cNvSpPr/>
            <p:nvPr/>
          </p:nvSpPr>
          <p:spPr bwMode="auto">
            <a:xfrm>
              <a:off x="6938963" y="4130676"/>
              <a:ext cx="306387" cy="573088"/>
            </a:xfrm>
            <a:custGeom>
              <a:avLst/>
              <a:gdLst>
                <a:gd name="T0" fmla="*/ 159854 w 23"/>
                <a:gd name="T1" fmla="*/ 13328 h 43"/>
                <a:gd name="T2" fmla="*/ 13321 w 23"/>
                <a:gd name="T3" fmla="*/ 39983 h 43"/>
                <a:gd name="T4" fmla="*/ 53285 w 23"/>
                <a:gd name="T5" fmla="*/ 226570 h 43"/>
                <a:gd name="T6" fmla="*/ 79927 w 23"/>
                <a:gd name="T7" fmla="*/ 346518 h 43"/>
                <a:gd name="T8" fmla="*/ 159854 w 23"/>
                <a:gd name="T9" fmla="*/ 546433 h 43"/>
                <a:gd name="T10" fmla="*/ 306387 w 23"/>
                <a:gd name="T11" fmla="*/ 319863 h 43"/>
                <a:gd name="T12" fmla="*/ 159854 w 23"/>
                <a:gd name="T13" fmla="*/ 13328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43">
                  <a:moveTo>
                    <a:pt x="12" y="1"/>
                  </a:moveTo>
                  <a:cubicBezTo>
                    <a:pt x="9" y="0"/>
                    <a:pt x="3" y="1"/>
                    <a:pt x="1" y="3"/>
                  </a:cubicBezTo>
                  <a:cubicBezTo>
                    <a:pt x="0" y="5"/>
                    <a:pt x="4" y="15"/>
                    <a:pt x="4" y="17"/>
                  </a:cubicBezTo>
                  <a:cubicBezTo>
                    <a:pt x="5" y="19"/>
                    <a:pt x="5" y="23"/>
                    <a:pt x="6" y="26"/>
                  </a:cubicBezTo>
                  <a:cubicBezTo>
                    <a:pt x="6" y="30"/>
                    <a:pt x="7" y="39"/>
                    <a:pt x="12" y="41"/>
                  </a:cubicBezTo>
                  <a:cubicBezTo>
                    <a:pt x="16" y="43"/>
                    <a:pt x="23" y="37"/>
                    <a:pt x="23" y="24"/>
                  </a:cubicBezTo>
                  <a:cubicBezTo>
                    <a:pt x="22" y="12"/>
                    <a:pt x="12" y="1"/>
                    <a:pt x="12" y="1"/>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0" name="Freeform 1041"/>
            <p:cNvSpPr/>
            <p:nvPr/>
          </p:nvSpPr>
          <p:spPr bwMode="auto">
            <a:xfrm>
              <a:off x="6938963" y="4144963"/>
              <a:ext cx="239712" cy="546100"/>
            </a:xfrm>
            <a:custGeom>
              <a:avLst/>
              <a:gdLst>
                <a:gd name="T0" fmla="*/ 213077 w 18"/>
                <a:gd name="T1" fmla="*/ 506141 h 41"/>
                <a:gd name="T2" fmla="*/ 133173 w 18"/>
                <a:gd name="T3" fmla="*/ 306349 h 41"/>
                <a:gd name="T4" fmla="*/ 119856 w 18"/>
                <a:gd name="T5" fmla="*/ 186473 h 41"/>
                <a:gd name="T6" fmla="*/ 79904 w 18"/>
                <a:gd name="T7" fmla="*/ 0 h 41"/>
                <a:gd name="T8" fmla="*/ 79904 w 18"/>
                <a:gd name="T9" fmla="*/ 0 h 41"/>
                <a:gd name="T10" fmla="*/ 13317 w 18"/>
                <a:gd name="T11" fmla="*/ 26639 h 41"/>
                <a:gd name="T12" fmla="*/ 53269 w 18"/>
                <a:gd name="T13" fmla="*/ 213112 h 41"/>
                <a:gd name="T14" fmla="*/ 79904 w 18"/>
                <a:gd name="T15" fmla="*/ 332988 h 41"/>
                <a:gd name="T16" fmla="*/ 159808 w 18"/>
                <a:gd name="T17" fmla="*/ 532780 h 41"/>
                <a:gd name="T18" fmla="*/ 239712 w 18"/>
                <a:gd name="T19" fmla="*/ 519461 h 41"/>
                <a:gd name="T20" fmla="*/ 213077 w 18"/>
                <a:gd name="T21" fmla="*/ 506141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41">
                  <a:moveTo>
                    <a:pt x="16" y="38"/>
                  </a:moveTo>
                  <a:cubicBezTo>
                    <a:pt x="12" y="36"/>
                    <a:pt x="11" y="27"/>
                    <a:pt x="10" y="23"/>
                  </a:cubicBezTo>
                  <a:cubicBezTo>
                    <a:pt x="9" y="20"/>
                    <a:pt x="9" y="16"/>
                    <a:pt x="9" y="14"/>
                  </a:cubicBezTo>
                  <a:cubicBezTo>
                    <a:pt x="9" y="12"/>
                    <a:pt x="5" y="2"/>
                    <a:pt x="6" y="0"/>
                  </a:cubicBezTo>
                  <a:cubicBezTo>
                    <a:pt x="6" y="0"/>
                    <a:pt x="6" y="0"/>
                    <a:pt x="6" y="0"/>
                  </a:cubicBezTo>
                  <a:cubicBezTo>
                    <a:pt x="4" y="0"/>
                    <a:pt x="2" y="1"/>
                    <a:pt x="1" y="2"/>
                  </a:cubicBezTo>
                  <a:cubicBezTo>
                    <a:pt x="0" y="4"/>
                    <a:pt x="4" y="14"/>
                    <a:pt x="4" y="16"/>
                  </a:cubicBezTo>
                  <a:cubicBezTo>
                    <a:pt x="5" y="18"/>
                    <a:pt x="5" y="22"/>
                    <a:pt x="6" y="25"/>
                  </a:cubicBezTo>
                  <a:cubicBezTo>
                    <a:pt x="6" y="29"/>
                    <a:pt x="7" y="38"/>
                    <a:pt x="12" y="40"/>
                  </a:cubicBezTo>
                  <a:cubicBezTo>
                    <a:pt x="13" y="41"/>
                    <a:pt x="16" y="40"/>
                    <a:pt x="18" y="39"/>
                  </a:cubicBezTo>
                  <a:cubicBezTo>
                    <a:pt x="17" y="38"/>
                    <a:pt x="17" y="38"/>
                    <a:pt x="16" y="38"/>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1" name="Freeform 1042"/>
            <p:cNvSpPr/>
            <p:nvPr/>
          </p:nvSpPr>
          <p:spPr bwMode="auto">
            <a:xfrm>
              <a:off x="7099300" y="3386138"/>
              <a:ext cx="974725" cy="1184275"/>
            </a:xfrm>
            <a:custGeom>
              <a:avLst/>
              <a:gdLst>
                <a:gd name="T0" fmla="*/ 734382 w 73"/>
                <a:gd name="T1" fmla="*/ 26613 h 89"/>
                <a:gd name="T2" fmla="*/ 387220 w 73"/>
                <a:gd name="T3" fmla="*/ 545565 h 89"/>
                <a:gd name="T4" fmla="*/ 0 w 73"/>
                <a:gd name="T5" fmla="*/ 745162 h 89"/>
                <a:gd name="T6" fmla="*/ 40057 w 73"/>
                <a:gd name="T7" fmla="*/ 984678 h 89"/>
                <a:gd name="T8" fmla="*/ 93467 w 73"/>
                <a:gd name="T9" fmla="*/ 1131049 h 89"/>
                <a:gd name="T10" fmla="*/ 93467 w 73"/>
                <a:gd name="T11" fmla="*/ 1144356 h 89"/>
                <a:gd name="T12" fmla="*/ 106819 w 73"/>
                <a:gd name="T13" fmla="*/ 1157662 h 89"/>
                <a:gd name="T14" fmla="*/ 614210 w 73"/>
                <a:gd name="T15" fmla="*/ 931452 h 89"/>
                <a:gd name="T16" fmla="*/ 961373 w 73"/>
                <a:gd name="T17" fmla="*/ 479033 h 89"/>
                <a:gd name="T18" fmla="*/ 734382 w 73"/>
                <a:gd name="T19" fmla="*/ 2661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89">
                  <a:moveTo>
                    <a:pt x="55" y="2"/>
                  </a:moveTo>
                  <a:cubicBezTo>
                    <a:pt x="53" y="0"/>
                    <a:pt x="36" y="35"/>
                    <a:pt x="29" y="41"/>
                  </a:cubicBezTo>
                  <a:cubicBezTo>
                    <a:pt x="25" y="45"/>
                    <a:pt x="6" y="53"/>
                    <a:pt x="0" y="56"/>
                  </a:cubicBezTo>
                  <a:cubicBezTo>
                    <a:pt x="1" y="62"/>
                    <a:pt x="2" y="68"/>
                    <a:pt x="3" y="74"/>
                  </a:cubicBezTo>
                  <a:cubicBezTo>
                    <a:pt x="4" y="78"/>
                    <a:pt x="5" y="81"/>
                    <a:pt x="7" y="85"/>
                  </a:cubicBezTo>
                  <a:cubicBezTo>
                    <a:pt x="7" y="86"/>
                    <a:pt x="7" y="86"/>
                    <a:pt x="7" y="86"/>
                  </a:cubicBezTo>
                  <a:cubicBezTo>
                    <a:pt x="7" y="87"/>
                    <a:pt x="8" y="87"/>
                    <a:pt x="8" y="87"/>
                  </a:cubicBezTo>
                  <a:cubicBezTo>
                    <a:pt x="11" y="89"/>
                    <a:pt x="41" y="72"/>
                    <a:pt x="46" y="70"/>
                  </a:cubicBezTo>
                  <a:cubicBezTo>
                    <a:pt x="51" y="67"/>
                    <a:pt x="70" y="50"/>
                    <a:pt x="72" y="36"/>
                  </a:cubicBezTo>
                  <a:cubicBezTo>
                    <a:pt x="73" y="27"/>
                    <a:pt x="56" y="3"/>
                    <a:pt x="5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2" name="Freeform 1043"/>
            <p:cNvSpPr/>
            <p:nvPr/>
          </p:nvSpPr>
          <p:spPr bwMode="auto">
            <a:xfrm>
              <a:off x="7151688" y="3492501"/>
              <a:ext cx="922337" cy="1077913"/>
            </a:xfrm>
            <a:custGeom>
              <a:avLst/>
              <a:gdLst>
                <a:gd name="T0" fmla="*/ 735196 w 69"/>
                <a:gd name="T1" fmla="*/ 0 h 81"/>
                <a:gd name="T2" fmla="*/ 828767 w 69"/>
                <a:gd name="T3" fmla="*/ 239536 h 81"/>
                <a:gd name="T4" fmla="*/ 481219 w 69"/>
                <a:gd name="T5" fmla="*/ 678686 h 81"/>
                <a:gd name="T6" fmla="*/ 0 w 69"/>
                <a:gd name="T7" fmla="*/ 918222 h 81"/>
                <a:gd name="T8" fmla="*/ 40102 w 69"/>
                <a:gd name="T9" fmla="*/ 1024683 h 81"/>
                <a:gd name="T10" fmla="*/ 40102 w 69"/>
                <a:gd name="T11" fmla="*/ 1037990 h 81"/>
                <a:gd name="T12" fmla="*/ 53469 w 69"/>
                <a:gd name="T13" fmla="*/ 1051298 h 81"/>
                <a:gd name="T14" fmla="*/ 561423 w 69"/>
                <a:gd name="T15" fmla="*/ 825069 h 81"/>
                <a:gd name="T16" fmla="*/ 908970 w 69"/>
                <a:gd name="T17" fmla="*/ 372612 h 81"/>
                <a:gd name="T18" fmla="*/ 735196 w 69"/>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81">
                  <a:moveTo>
                    <a:pt x="55" y="0"/>
                  </a:moveTo>
                  <a:cubicBezTo>
                    <a:pt x="59" y="6"/>
                    <a:pt x="62" y="14"/>
                    <a:pt x="62" y="18"/>
                  </a:cubicBezTo>
                  <a:cubicBezTo>
                    <a:pt x="60" y="32"/>
                    <a:pt x="40" y="49"/>
                    <a:pt x="36" y="51"/>
                  </a:cubicBezTo>
                  <a:cubicBezTo>
                    <a:pt x="32" y="54"/>
                    <a:pt x="8" y="67"/>
                    <a:pt x="0" y="69"/>
                  </a:cubicBezTo>
                  <a:cubicBezTo>
                    <a:pt x="1" y="72"/>
                    <a:pt x="2" y="74"/>
                    <a:pt x="3" y="77"/>
                  </a:cubicBezTo>
                  <a:cubicBezTo>
                    <a:pt x="3" y="78"/>
                    <a:pt x="3" y="78"/>
                    <a:pt x="3" y="78"/>
                  </a:cubicBezTo>
                  <a:cubicBezTo>
                    <a:pt x="3" y="79"/>
                    <a:pt x="4" y="79"/>
                    <a:pt x="4" y="79"/>
                  </a:cubicBezTo>
                  <a:cubicBezTo>
                    <a:pt x="7" y="81"/>
                    <a:pt x="37" y="64"/>
                    <a:pt x="42" y="62"/>
                  </a:cubicBezTo>
                  <a:cubicBezTo>
                    <a:pt x="47" y="59"/>
                    <a:pt x="66" y="42"/>
                    <a:pt x="68" y="28"/>
                  </a:cubicBezTo>
                  <a:cubicBezTo>
                    <a:pt x="69" y="22"/>
                    <a:pt x="61" y="8"/>
                    <a:pt x="55"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3" name="Freeform 1044"/>
            <p:cNvSpPr/>
            <p:nvPr/>
          </p:nvSpPr>
          <p:spPr bwMode="auto">
            <a:xfrm>
              <a:off x="8421688" y="4503738"/>
              <a:ext cx="549275" cy="346075"/>
            </a:xfrm>
            <a:custGeom>
              <a:avLst/>
              <a:gdLst>
                <a:gd name="T0" fmla="*/ 0 w 41"/>
                <a:gd name="T1" fmla="*/ 199659 h 26"/>
                <a:gd name="T2" fmla="*/ 40191 w 41"/>
                <a:gd name="T3" fmla="*/ 332764 h 26"/>
                <a:gd name="T4" fmla="*/ 227748 w 41"/>
                <a:gd name="T5" fmla="*/ 279522 h 26"/>
                <a:gd name="T6" fmla="*/ 348321 w 41"/>
                <a:gd name="T7" fmla="*/ 252901 h 26"/>
                <a:gd name="T8" fmla="*/ 535878 w 41"/>
                <a:gd name="T9" fmla="*/ 146416 h 26"/>
                <a:gd name="T10" fmla="*/ 294733 w 41"/>
                <a:gd name="T11" fmla="*/ 26621 h 26"/>
                <a:gd name="T12" fmla="*/ 0 w 41"/>
                <a:gd name="T13" fmla="*/ 199659 h 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26">
                  <a:moveTo>
                    <a:pt x="0" y="15"/>
                  </a:moveTo>
                  <a:cubicBezTo>
                    <a:pt x="0" y="18"/>
                    <a:pt x="1" y="24"/>
                    <a:pt x="3" y="25"/>
                  </a:cubicBezTo>
                  <a:cubicBezTo>
                    <a:pt x="5" y="26"/>
                    <a:pt x="15" y="21"/>
                    <a:pt x="17" y="21"/>
                  </a:cubicBezTo>
                  <a:cubicBezTo>
                    <a:pt x="19" y="20"/>
                    <a:pt x="23" y="20"/>
                    <a:pt x="26" y="19"/>
                  </a:cubicBezTo>
                  <a:cubicBezTo>
                    <a:pt x="29" y="18"/>
                    <a:pt x="39" y="16"/>
                    <a:pt x="40" y="11"/>
                  </a:cubicBezTo>
                  <a:cubicBezTo>
                    <a:pt x="41" y="7"/>
                    <a:pt x="35" y="0"/>
                    <a:pt x="22" y="2"/>
                  </a:cubicBezTo>
                  <a:cubicBezTo>
                    <a:pt x="10" y="4"/>
                    <a:pt x="0" y="15"/>
                    <a:pt x="0" y="15"/>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4" name="Freeform 1045"/>
            <p:cNvSpPr/>
            <p:nvPr/>
          </p:nvSpPr>
          <p:spPr bwMode="auto">
            <a:xfrm>
              <a:off x="8435975" y="4584701"/>
              <a:ext cx="534987" cy="265113"/>
            </a:xfrm>
            <a:custGeom>
              <a:avLst/>
              <a:gdLst>
                <a:gd name="T0" fmla="*/ 494863 w 40"/>
                <a:gd name="T1" fmla="*/ 0 h 20"/>
                <a:gd name="T2" fmla="*/ 494863 w 40"/>
                <a:gd name="T3" fmla="*/ 13256 h 20"/>
                <a:gd name="T4" fmla="*/ 307618 w 40"/>
                <a:gd name="T5" fmla="*/ 119301 h 20"/>
                <a:gd name="T6" fmla="*/ 187245 w 40"/>
                <a:gd name="T7" fmla="*/ 145812 h 20"/>
                <a:gd name="T8" fmla="*/ 0 w 40"/>
                <a:gd name="T9" fmla="*/ 198835 h 20"/>
                <a:gd name="T10" fmla="*/ 0 w 40"/>
                <a:gd name="T11" fmla="*/ 185579 h 20"/>
                <a:gd name="T12" fmla="*/ 26749 w 40"/>
                <a:gd name="T13" fmla="*/ 251857 h 20"/>
                <a:gd name="T14" fmla="*/ 213995 w 40"/>
                <a:gd name="T15" fmla="*/ 198835 h 20"/>
                <a:gd name="T16" fmla="*/ 334367 w 40"/>
                <a:gd name="T17" fmla="*/ 172323 h 20"/>
                <a:gd name="T18" fmla="*/ 521612 w 40"/>
                <a:gd name="T19" fmla="*/ 66278 h 20"/>
                <a:gd name="T20" fmla="*/ 494863 w 40"/>
                <a:gd name="T21" fmla="*/ 0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 h="20">
                  <a:moveTo>
                    <a:pt x="37" y="0"/>
                  </a:moveTo>
                  <a:cubicBezTo>
                    <a:pt x="37" y="0"/>
                    <a:pt x="37" y="1"/>
                    <a:pt x="37" y="1"/>
                  </a:cubicBezTo>
                  <a:cubicBezTo>
                    <a:pt x="36" y="6"/>
                    <a:pt x="27" y="7"/>
                    <a:pt x="23" y="9"/>
                  </a:cubicBezTo>
                  <a:cubicBezTo>
                    <a:pt x="20" y="10"/>
                    <a:pt x="16" y="10"/>
                    <a:pt x="14" y="11"/>
                  </a:cubicBezTo>
                  <a:cubicBezTo>
                    <a:pt x="12" y="11"/>
                    <a:pt x="3" y="16"/>
                    <a:pt x="0" y="15"/>
                  </a:cubicBezTo>
                  <a:cubicBezTo>
                    <a:pt x="0" y="15"/>
                    <a:pt x="0" y="15"/>
                    <a:pt x="0" y="14"/>
                  </a:cubicBezTo>
                  <a:cubicBezTo>
                    <a:pt x="0" y="17"/>
                    <a:pt x="1" y="19"/>
                    <a:pt x="2" y="19"/>
                  </a:cubicBezTo>
                  <a:cubicBezTo>
                    <a:pt x="4" y="20"/>
                    <a:pt x="14" y="15"/>
                    <a:pt x="16" y="15"/>
                  </a:cubicBezTo>
                  <a:cubicBezTo>
                    <a:pt x="18" y="14"/>
                    <a:pt x="22" y="14"/>
                    <a:pt x="25" y="13"/>
                  </a:cubicBezTo>
                  <a:cubicBezTo>
                    <a:pt x="28" y="12"/>
                    <a:pt x="38" y="10"/>
                    <a:pt x="39" y="5"/>
                  </a:cubicBezTo>
                  <a:cubicBezTo>
                    <a:pt x="40" y="4"/>
                    <a:pt x="39" y="2"/>
                    <a:pt x="37" y="0"/>
                  </a:cubicBez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5" name="Freeform 1046"/>
            <p:cNvSpPr/>
            <p:nvPr/>
          </p:nvSpPr>
          <p:spPr bwMode="auto">
            <a:xfrm>
              <a:off x="7753350" y="3346451"/>
              <a:ext cx="1069975" cy="1423988"/>
            </a:xfrm>
            <a:custGeom>
              <a:avLst/>
              <a:gdLst>
                <a:gd name="T0" fmla="*/ 40124 w 80"/>
                <a:gd name="T1" fmla="*/ 13308 h 107"/>
                <a:gd name="T2" fmla="*/ 575112 w 80"/>
                <a:gd name="T3" fmla="*/ 0 h 107"/>
                <a:gd name="T4" fmla="*/ 789107 w 80"/>
                <a:gd name="T5" fmla="*/ 465790 h 107"/>
                <a:gd name="T6" fmla="*/ 1029851 w 80"/>
                <a:gd name="T7" fmla="*/ 1211055 h 107"/>
                <a:gd name="T8" fmla="*/ 655360 w 80"/>
                <a:gd name="T9" fmla="*/ 1384063 h 107"/>
                <a:gd name="T10" fmla="*/ 401241 w 80"/>
                <a:gd name="T11" fmla="*/ 771881 h 107"/>
                <a:gd name="T12" fmla="*/ 106998 w 80"/>
                <a:gd name="T13" fmla="*/ 346016 h 107"/>
                <a:gd name="T14" fmla="*/ 40124 w 80"/>
                <a:gd name="T15" fmla="*/ 13308 h 1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0" h="107">
                  <a:moveTo>
                    <a:pt x="3" y="1"/>
                  </a:moveTo>
                  <a:cubicBezTo>
                    <a:pt x="43" y="0"/>
                    <a:pt x="43" y="0"/>
                    <a:pt x="43" y="0"/>
                  </a:cubicBezTo>
                  <a:cubicBezTo>
                    <a:pt x="43" y="0"/>
                    <a:pt x="56" y="29"/>
                    <a:pt x="59" y="35"/>
                  </a:cubicBezTo>
                  <a:cubicBezTo>
                    <a:pt x="61" y="41"/>
                    <a:pt x="80" y="86"/>
                    <a:pt x="77" y="91"/>
                  </a:cubicBezTo>
                  <a:cubicBezTo>
                    <a:pt x="74" y="95"/>
                    <a:pt x="50" y="107"/>
                    <a:pt x="49" y="104"/>
                  </a:cubicBezTo>
                  <a:cubicBezTo>
                    <a:pt x="47" y="101"/>
                    <a:pt x="31" y="61"/>
                    <a:pt x="30" y="58"/>
                  </a:cubicBezTo>
                  <a:cubicBezTo>
                    <a:pt x="29" y="54"/>
                    <a:pt x="11" y="34"/>
                    <a:pt x="8" y="26"/>
                  </a:cubicBezTo>
                  <a:cubicBezTo>
                    <a:pt x="4" y="18"/>
                    <a:pt x="0"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6" name="Freeform 1047"/>
            <p:cNvSpPr/>
            <p:nvPr/>
          </p:nvSpPr>
          <p:spPr bwMode="auto">
            <a:xfrm>
              <a:off x="7834313" y="3652838"/>
              <a:ext cx="333375" cy="492125"/>
            </a:xfrm>
            <a:custGeom>
              <a:avLst/>
              <a:gdLst>
                <a:gd name="T0" fmla="*/ 0 w 25"/>
                <a:gd name="T1" fmla="*/ 0 h 37"/>
                <a:gd name="T2" fmla="*/ 26670 w 25"/>
                <a:gd name="T3" fmla="*/ 39902 h 37"/>
                <a:gd name="T4" fmla="*/ 320040 w 25"/>
                <a:gd name="T5" fmla="*/ 465524 h 37"/>
                <a:gd name="T6" fmla="*/ 333375 w 25"/>
                <a:gd name="T7" fmla="*/ 492125 h 37"/>
                <a:gd name="T8" fmla="*/ 320040 w 25"/>
                <a:gd name="T9" fmla="*/ 359118 h 37"/>
                <a:gd name="T10" fmla="*/ 253365 w 25"/>
                <a:gd name="T11" fmla="*/ 239412 h 37"/>
                <a:gd name="T12" fmla="*/ 0 w 25"/>
                <a:gd name="T13" fmla="*/ 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37">
                  <a:moveTo>
                    <a:pt x="0" y="0"/>
                  </a:moveTo>
                  <a:cubicBezTo>
                    <a:pt x="1" y="1"/>
                    <a:pt x="1" y="2"/>
                    <a:pt x="2" y="3"/>
                  </a:cubicBezTo>
                  <a:cubicBezTo>
                    <a:pt x="5" y="11"/>
                    <a:pt x="23" y="31"/>
                    <a:pt x="24" y="35"/>
                  </a:cubicBezTo>
                  <a:cubicBezTo>
                    <a:pt x="24" y="35"/>
                    <a:pt x="24" y="36"/>
                    <a:pt x="25" y="37"/>
                  </a:cubicBezTo>
                  <a:cubicBezTo>
                    <a:pt x="25" y="33"/>
                    <a:pt x="25" y="31"/>
                    <a:pt x="24" y="27"/>
                  </a:cubicBezTo>
                  <a:cubicBezTo>
                    <a:pt x="24" y="26"/>
                    <a:pt x="23" y="21"/>
                    <a:pt x="19" y="18"/>
                  </a:cubicBezTo>
                  <a:cubicBezTo>
                    <a:pt x="12" y="13"/>
                    <a:pt x="5" y="8"/>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7" name="Freeform 1048"/>
            <p:cNvSpPr/>
            <p:nvPr/>
          </p:nvSpPr>
          <p:spPr bwMode="auto">
            <a:xfrm>
              <a:off x="8142288" y="3346451"/>
              <a:ext cx="681037" cy="1423988"/>
            </a:xfrm>
            <a:custGeom>
              <a:avLst/>
              <a:gdLst>
                <a:gd name="T0" fmla="*/ 400610 w 51"/>
                <a:gd name="T1" fmla="*/ 465790 h 107"/>
                <a:gd name="T2" fmla="*/ 186951 w 51"/>
                <a:gd name="T3" fmla="*/ 0 h 107"/>
                <a:gd name="T4" fmla="*/ 0 w 51"/>
                <a:gd name="T5" fmla="*/ 26617 h 107"/>
                <a:gd name="T6" fmla="*/ 360549 w 51"/>
                <a:gd name="T7" fmla="*/ 558949 h 107"/>
                <a:gd name="T8" fmla="*/ 413964 w 51"/>
                <a:gd name="T9" fmla="*/ 1157822 h 107"/>
                <a:gd name="T10" fmla="*/ 227012 w 51"/>
                <a:gd name="T11" fmla="*/ 1317522 h 107"/>
                <a:gd name="T12" fmla="*/ 267073 w 51"/>
                <a:gd name="T13" fmla="*/ 1384063 h 107"/>
                <a:gd name="T14" fmla="*/ 640976 w 51"/>
                <a:gd name="T15" fmla="*/ 1211055 h 107"/>
                <a:gd name="T16" fmla="*/ 400610 w 51"/>
                <a:gd name="T17" fmla="*/ 465790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107">
                  <a:moveTo>
                    <a:pt x="30" y="35"/>
                  </a:moveTo>
                  <a:cubicBezTo>
                    <a:pt x="27" y="29"/>
                    <a:pt x="14" y="0"/>
                    <a:pt x="14" y="0"/>
                  </a:cubicBezTo>
                  <a:cubicBezTo>
                    <a:pt x="0" y="2"/>
                    <a:pt x="0" y="2"/>
                    <a:pt x="0" y="2"/>
                  </a:cubicBezTo>
                  <a:cubicBezTo>
                    <a:pt x="3" y="10"/>
                    <a:pt x="20" y="22"/>
                    <a:pt x="27" y="42"/>
                  </a:cubicBezTo>
                  <a:cubicBezTo>
                    <a:pt x="29" y="49"/>
                    <a:pt x="34" y="83"/>
                    <a:pt x="31" y="87"/>
                  </a:cubicBezTo>
                  <a:cubicBezTo>
                    <a:pt x="30" y="90"/>
                    <a:pt x="25" y="96"/>
                    <a:pt x="17" y="99"/>
                  </a:cubicBezTo>
                  <a:cubicBezTo>
                    <a:pt x="19" y="102"/>
                    <a:pt x="19" y="104"/>
                    <a:pt x="20" y="104"/>
                  </a:cubicBezTo>
                  <a:cubicBezTo>
                    <a:pt x="21" y="107"/>
                    <a:pt x="45" y="95"/>
                    <a:pt x="48" y="91"/>
                  </a:cubicBezTo>
                  <a:cubicBezTo>
                    <a:pt x="51" y="86"/>
                    <a:pt x="32" y="41"/>
                    <a:pt x="30" y="3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8" name="Freeform 1049"/>
            <p:cNvSpPr/>
            <p:nvPr/>
          </p:nvSpPr>
          <p:spPr bwMode="auto">
            <a:xfrm>
              <a:off x="8863013" y="2095501"/>
              <a:ext cx="307975" cy="358775"/>
            </a:xfrm>
            <a:custGeom>
              <a:avLst/>
              <a:gdLst>
                <a:gd name="T0" fmla="*/ 187463 w 23"/>
                <a:gd name="T1" fmla="*/ 26576 h 27"/>
                <a:gd name="T2" fmla="*/ 66951 w 23"/>
                <a:gd name="T3" fmla="*/ 93016 h 27"/>
                <a:gd name="T4" fmla="*/ 26780 w 23"/>
                <a:gd name="T5" fmla="*/ 66440 h 27"/>
                <a:gd name="T6" fmla="*/ 0 w 23"/>
                <a:gd name="T7" fmla="*/ 132880 h 27"/>
                <a:gd name="T8" fmla="*/ 26780 w 23"/>
                <a:gd name="T9" fmla="*/ 225895 h 27"/>
                <a:gd name="T10" fmla="*/ 26780 w 23"/>
                <a:gd name="T11" fmla="*/ 225895 h 27"/>
                <a:gd name="T12" fmla="*/ 40171 w 23"/>
                <a:gd name="T13" fmla="*/ 225895 h 27"/>
                <a:gd name="T14" fmla="*/ 80341 w 23"/>
                <a:gd name="T15" fmla="*/ 318911 h 27"/>
                <a:gd name="T16" fmla="*/ 200853 w 23"/>
                <a:gd name="T17" fmla="*/ 332199 h 27"/>
                <a:gd name="T18" fmla="*/ 227634 w 23"/>
                <a:gd name="T19" fmla="*/ 318911 h 27"/>
                <a:gd name="T20" fmla="*/ 267804 w 23"/>
                <a:gd name="T21" fmla="*/ 199319 h 27"/>
                <a:gd name="T22" fmla="*/ 187463 w 23"/>
                <a:gd name="T23" fmla="*/ 2657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 h="27">
                  <a:moveTo>
                    <a:pt x="14" y="2"/>
                  </a:moveTo>
                  <a:cubicBezTo>
                    <a:pt x="10" y="0"/>
                    <a:pt x="7" y="4"/>
                    <a:pt x="5" y="7"/>
                  </a:cubicBezTo>
                  <a:cubicBezTo>
                    <a:pt x="4" y="6"/>
                    <a:pt x="3" y="5"/>
                    <a:pt x="2" y="5"/>
                  </a:cubicBezTo>
                  <a:cubicBezTo>
                    <a:pt x="0" y="6"/>
                    <a:pt x="0" y="6"/>
                    <a:pt x="0" y="10"/>
                  </a:cubicBezTo>
                  <a:cubicBezTo>
                    <a:pt x="1" y="14"/>
                    <a:pt x="2" y="17"/>
                    <a:pt x="2" y="17"/>
                  </a:cubicBezTo>
                  <a:cubicBezTo>
                    <a:pt x="2" y="17"/>
                    <a:pt x="2" y="17"/>
                    <a:pt x="2" y="17"/>
                  </a:cubicBezTo>
                  <a:cubicBezTo>
                    <a:pt x="3" y="17"/>
                    <a:pt x="3" y="17"/>
                    <a:pt x="3" y="17"/>
                  </a:cubicBezTo>
                  <a:cubicBezTo>
                    <a:pt x="3" y="17"/>
                    <a:pt x="3" y="22"/>
                    <a:pt x="6" y="24"/>
                  </a:cubicBezTo>
                  <a:cubicBezTo>
                    <a:pt x="9" y="27"/>
                    <a:pt x="15" y="25"/>
                    <a:pt x="15" y="25"/>
                  </a:cubicBezTo>
                  <a:cubicBezTo>
                    <a:pt x="15" y="25"/>
                    <a:pt x="17" y="25"/>
                    <a:pt x="17" y="24"/>
                  </a:cubicBezTo>
                  <a:cubicBezTo>
                    <a:pt x="18" y="23"/>
                    <a:pt x="19" y="20"/>
                    <a:pt x="20" y="15"/>
                  </a:cubicBezTo>
                  <a:cubicBezTo>
                    <a:pt x="21" y="10"/>
                    <a:pt x="23" y="4"/>
                    <a:pt x="14"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19" name="Freeform 1050"/>
            <p:cNvSpPr/>
            <p:nvPr/>
          </p:nvSpPr>
          <p:spPr bwMode="auto">
            <a:xfrm>
              <a:off x="8877300" y="2174876"/>
              <a:ext cx="266700" cy="279400"/>
            </a:xfrm>
            <a:custGeom>
              <a:avLst/>
              <a:gdLst>
                <a:gd name="T0" fmla="*/ 253365 w 20"/>
                <a:gd name="T1" fmla="*/ 0 h 21"/>
                <a:gd name="T2" fmla="*/ 253365 w 20"/>
                <a:gd name="T3" fmla="*/ 39914 h 21"/>
                <a:gd name="T4" fmla="*/ 213360 w 20"/>
                <a:gd name="T5" fmla="*/ 159657 h 21"/>
                <a:gd name="T6" fmla="*/ 186690 w 20"/>
                <a:gd name="T7" fmla="*/ 186267 h 21"/>
                <a:gd name="T8" fmla="*/ 53340 w 20"/>
                <a:gd name="T9" fmla="*/ 159657 h 21"/>
                <a:gd name="T10" fmla="*/ 0 w 20"/>
                <a:gd name="T11" fmla="*/ 79829 h 21"/>
                <a:gd name="T12" fmla="*/ 13335 w 20"/>
                <a:gd name="T13" fmla="*/ 146352 h 21"/>
                <a:gd name="T14" fmla="*/ 13335 w 20"/>
                <a:gd name="T15" fmla="*/ 146352 h 21"/>
                <a:gd name="T16" fmla="*/ 26670 w 20"/>
                <a:gd name="T17" fmla="*/ 146352 h 21"/>
                <a:gd name="T18" fmla="*/ 66675 w 20"/>
                <a:gd name="T19" fmla="*/ 239486 h 21"/>
                <a:gd name="T20" fmla="*/ 186690 w 20"/>
                <a:gd name="T21" fmla="*/ 252790 h 21"/>
                <a:gd name="T22" fmla="*/ 213360 w 20"/>
                <a:gd name="T23" fmla="*/ 239486 h 21"/>
                <a:gd name="T24" fmla="*/ 253365 w 20"/>
                <a:gd name="T25" fmla="*/ 119743 h 21"/>
                <a:gd name="T26" fmla="*/ 253365 w 20"/>
                <a:gd name="T27" fmla="*/ 0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21">
                  <a:moveTo>
                    <a:pt x="19" y="0"/>
                  </a:moveTo>
                  <a:cubicBezTo>
                    <a:pt x="19" y="1"/>
                    <a:pt x="19" y="2"/>
                    <a:pt x="19" y="3"/>
                  </a:cubicBezTo>
                  <a:cubicBezTo>
                    <a:pt x="18" y="8"/>
                    <a:pt x="16" y="11"/>
                    <a:pt x="16" y="12"/>
                  </a:cubicBezTo>
                  <a:cubicBezTo>
                    <a:pt x="15" y="13"/>
                    <a:pt x="14" y="14"/>
                    <a:pt x="14" y="14"/>
                  </a:cubicBezTo>
                  <a:cubicBezTo>
                    <a:pt x="14" y="14"/>
                    <a:pt x="7" y="13"/>
                    <a:pt x="4" y="12"/>
                  </a:cubicBezTo>
                  <a:cubicBezTo>
                    <a:pt x="2" y="11"/>
                    <a:pt x="1" y="9"/>
                    <a:pt x="0" y="6"/>
                  </a:cubicBezTo>
                  <a:cubicBezTo>
                    <a:pt x="0" y="9"/>
                    <a:pt x="1" y="11"/>
                    <a:pt x="1" y="11"/>
                  </a:cubicBezTo>
                  <a:cubicBezTo>
                    <a:pt x="1" y="11"/>
                    <a:pt x="1" y="11"/>
                    <a:pt x="1" y="11"/>
                  </a:cubicBezTo>
                  <a:cubicBezTo>
                    <a:pt x="2" y="11"/>
                    <a:pt x="2" y="11"/>
                    <a:pt x="2" y="11"/>
                  </a:cubicBezTo>
                  <a:cubicBezTo>
                    <a:pt x="2" y="11"/>
                    <a:pt x="2" y="16"/>
                    <a:pt x="5" y="18"/>
                  </a:cubicBezTo>
                  <a:cubicBezTo>
                    <a:pt x="8" y="21"/>
                    <a:pt x="14" y="19"/>
                    <a:pt x="14" y="19"/>
                  </a:cubicBezTo>
                  <a:cubicBezTo>
                    <a:pt x="14" y="19"/>
                    <a:pt x="16" y="19"/>
                    <a:pt x="16" y="18"/>
                  </a:cubicBezTo>
                  <a:cubicBezTo>
                    <a:pt x="17" y="17"/>
                    <a:pt x="18" y="14"/>
                    <a:pt x="19" y="9"/>
                  </a:cubicBezTo>
                  <a:cubicBezTo>
                    <a:pt x="20" y="6"/>
                    <a:pt x="20" y="3"/>
                    <a:pt x="19"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0" name="Freeform 1051"/>
            <p:cNvSpPr/>
            <p:nvPr/>
          </p:nvSpPr>
          <p:spPr bwMode="auto">
            <a:xfrm>
              <a:off x="8154988" y="2320926"/>
              <a:ext cx="909637" cy="573088"/>
            </a:xfrm>
            <a:custGeom>
              <a:avLst/>
              <a:gdLst>
                <a:gd name="T0" fmla="*/ 53508 w 68"/>
                <a:gd name="T1" fmla="*/ 346518 h 43"/>
                <a:gd name="T2" fmla="*/ 267540 w 68"/>
                <a:gd name="T3" fmla="*/ 253225 h 43"/>
                <a:gd name="T4" fmla="*/ 441441 w 68"/>
                <a:gd name="T5" fmla="*/ 253225 h 43"/>
                <a:gd name="T6" fmla="*/ 561835 w 68"/>
                <a:gd name="T7" fmla="*/ 146604 h 43"/>
                <a:gd name="T8" fmla="*/ 749113 w 68"/>
                <a:gd name="T9" fmla="*/ 0 h 43"/>
                <a:gd name="T10" fmla="*/ 815998 w 68"/>
                <a:gd name="T11" fmla="*/ 66638 h 43"/>
                <a:gd name="T12" fmla="*/ 909637 w 68"/>
                <a:gd name="T13" fmla="*/ 106621 h 43"/>
                <a:gd name="T14" fmla="*/ 735736 w 68"/>
                <a:gd name="T15" fmla="*/ 359846 h 43"/>
                <a:gd name="T16" fmla="*/ 468196 w 68"/>
                <a:gd name="T17" fmla="*/ 533105 h 43"/>
                <a:gd name="T18" fmla="*/ 187278 w 68"/>
                <a:gd name="T19" fmla="*/ 559760 h 43"/>
                <a:gd name="T20" fmla="*/ 53508 w 68"/>
                <a:gd name="T21" fmla="*/ 346518 h 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8" h="43">
                  <a:moveTo>
                    <a:pt x="4" y="26"/>
                  </a:moveTo>
                  <a:cubicBezTo>
                    <a:pt x="9" y="20"/>
                    <a:pt x="16" y="20"/>
                    <a:pt x="20" y="19"/>
                  </a:cubicBezTo>
                  <a:cubicBezTo>
                    <a:pt x="25" y="19"/>
                    <a:pt x="33" y="19"/>
                    <a:pt x="33" y="19"/>
                  </a:cubicBezTo>
                  <a:cubicBezTo>
                    <a:pt x="33" y="19"/>
                    <a:pt x="37" y="15"/>
                    <a:pt x="42" y="11"/>
                  </a:cubicBezTo>
                  <a:cubicBezTo>
                    <a:pt x="46" y="6"/>
                    <a:pt x="56" y="0"/>
                    <a:pt x="56" y="0"/>
                  </a:cubicBezTo>
                  <a:cubicBezTo>
                    <a:pt x="55" y="0"/>
                    <a:pt x="59" y="3"/>
                    <a:pt x="61" y="5"/>
                  </a:cubicBezTo>
                  <a:cubicBezTo>
                    <a:pt x="63" y="6"/>
                    <a:pt x="68" y="8"/>
                    <a:pt x="68" y="8"/>
                  </a:cubicBezTo>
                  <a:cubicBezTo>
                    <a:pt x="68" y="8"/>
                    <a:pt x="62" y="20"/>
                    <a:pt x="55" y="27"/>
                  </a:cubicBezTo>
                  <a:cubicBezTo>
                    <a:pt x="47" y="35"/>
                    <a:pt x="42" y="37"/>
                    <a:pt x="35" y="40"/>
                  </a:cubicBezTo>
                  <a:cubicBezTo>
                    <a:pt x="28" y="43"/>
                    <a:pt x="20" y="43"/>
                    <a:pt x="14" y="42"/>
                  </a:cubicBezTo>
                  <a:cubicBezTo>
                    <a:pt x="5" y="42"/>
                    <a:pt x="0" y="31"/>
                    <a:pt x="4"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1" name="Freeform 1052"/>
            <p:cNvSpPr/>
            <p:nvPr/>
          </p:nvSpPr>
          <p:spPr bwMode="auto">
            <a:xfrm>
              <a:off x="8221663" y="2320926"/>
              <a:ext cx="842962" cy="573088"/>
            </a:xfrm>
            <a:custGeom>
              <a:avLst/>
              <a:gdLst>
                <a:gd name="T0" fmla="*/ 749300 w 63"/>
                <a:gd name="T1" fmla="*/ 66638 h 43"/>
                <a:gd name="T2" fmla="*/ 682398 w 63"/>
                <a:gd name="T3" fmla="*/ 0 h 43"/>
                <a:gd name="T4" fmla="*/ 655637 w 63"/>
                <a:gd name="T5" fmla="*/ 13328 h 43"/>
                <a:gd name="T6" fmla="*/ 695778 w 63"/>
                <a:gd name="T7" fmla="*/ 53311 h 43"/>
                <a:gd name="T8" fmla="*/ 776060 w 63"/>
                <a:gd name="T9" fmla="*/ 106621 h 43"/>
                <a:gd name="T10" fmla="*/ 588735 w 63"/>
                <a:gd name="T11" fmla="*/ 333191 h 43"/>
                <a:gd name="T12" fmla="*/ 307748 w 63"/>
                <a:gd name="T13" fmla="*/ 493122 h 43"/>
                <a:gd name="T14" fmla="*/ 26761 w 63"/>
                <a:gd name="T15" fmla="*/ 506450 h 43"/>
                <a:gd name="T16" fmla="*/ 0 w 63"/>
                <a:gd name="T17" fmla="*/ 493122 h 43"/>
                <a:gd name="T18" fmla="*/ 120423 w 63"/>
                <a:gd name="T19" fmla="*/ 559760 h 43"/>
                <a:gd name="T20" fmla="*/ 401410 w 63"/>
                <a:gd name="T21" fmla="*/ 533105 h 43"/>
                <a:gd name="T22" fmla="*/ 669017 w 63"/>
                <a:gd name="T23" fmla="*/ 359846 h 43"/>
                <a:gd name="T24" fmla="*/ 842962 w 63"/>
                <a:gd name="T25" fmla="*/ 106621 h 43"/>
                <a:gd name="T26" fmla="*/ 749300 w 63"/>
                <a:gd name="T27" fmla="*/ 66638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 h="43">
                  <a:moveTo>
                    <a:pt x="56" y="5"/>
                  </a:moveTo>
                  <a:cubicBezTo>
                    <a:pt x="54" y="3"/>
                    <a:pt x="50" y="0"/>
                    <a:pt x="51" y="0"/>
                  </a:cubicBezTo>
                  <a:cubicBezTo>
                    <a:pt x="51" y="0"/>
                    <a:pt x="50" y="1"/>
                    <a:pt x="49" y="1"/>
                  </a:cubicBezTo>
                  <a:cubicBezTo>
                    <a:pt x="50" y="2"/>
                    <a:pt x="51" y="3"/>
                    <a:pt x="52" y="4"/>
                  </a:cubicBezTo>
                  <a:cubicBezTo>
                    <a:pt x="53" y="5"/>
                    <a:pt x="58" y="8"/>
                    <a:pt x="58" y="8"/>
                  </a:cubicBezTo>
                  <a:cubicBezTo>
                    <a:pt x="58" y="8"/>
                    <a:pt x="51" y="18"/>
                    <a:pt x="44" y="25"/>
                  </a:cubicBezTo>
                  <a:cubicBezTo>
                    <a:pt x="36" y="33"/>
                    <a:pt x="30" y="34"/>
                    <a:pt x="23" y="37"/>
                  </a:cubicBezTo>
                  <a:cubicBezTo>
                    <a:pt x="16" y="39"/>
                    <a:pt x="8" y="38"/>
                    <a:pt x="2" y="38"/>
                  </a:cubicBezTo>
                  <a:cubicBezTo>
                    <a:pt x="1" y="37"/>
                    <a:pt x="1" y="37"/>
                    <a:pt x="0" y="37"/>
                  </a:cubicBezTo>
                  <a:cubicBezTo>
                    <a:pt x="2" y="40"/>
                    <a:pt x="5" y="42"/>
                    <a:pt x="9" y="42"/>
                  </a:cubicBezTo>
                  <a:cubicBezTo>
                    <a:pt x="15" y="43"/>
                    <a:pt x="23" y="43"/>
                    <a:pt x="30" y="40"/>
                  </a:cubicBezTo>
                  <a:cubicBezTo>
                    <a:pt x="37" y="37"/>
                    <a:pt x="42" y="35"/>
                    <a:pt x="50" y="27"/>
                  </a:cubicBezTo>
                  <a:cubicBezTo>
                    <a:pt x="57" y="20"/>
                    <a:pt x="63" y="8"/>
                    <a:pt x="63" y="8"/>
                  </a:cubicBezTo>
                  <a:cubicBezTo>
                    <a:pt x="63" y="8"/>
                    <a:pt x="58" y="6"/>
                    <a:pt x="56" y="5"/>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2" name="Freeform 1053"/>
            <p:cNvSpPr/>
            <p:nvPr/>
          </p:nvSpPr>
          <p:spPr bwMode="auto">
            <a:xfrm>
              <a:off x="7767638" y="2441576"/>
              <a:ext cx="762000" cy="1184275"/>
            </a:xfrm>
            <a:custGeom>
              <a:avLst/>
              <a:gdLst>
                <a:gd name="T0" fmla="*/ 574842 w 57"/>
                <a:gd name="T1" fmla="*/ 1011291 h 89"/>
                <a:gd name="T2" fmla="*/ 721895 w 57"/>
                <a:gd name="T3" fmla="*/ 558871 h 89"/>
                <a:gd name="T4" fmla="*/ 735263 w 57"/>
                <a:gd name="T5" fmla="*/ 146371 h 89"/>
                <a:gd name="T6" fmla="*/ 548105 w 57"/>
                <a:gd name="T7" fmla="*/ 66532 h 89"/>
                <a:gd name="T8" fmla="*/ 387684 w 57"/>
                <a:gd name="T9" fmla="*/ 13306 h 89"/>
                <a:gd name="T10" fmla="*/ 267368 w 57"/>
                <a:gd name="T11" fmla="*/ 79839 h 89"/>
                <a:gd name="T12" fmla="*/ 93579 w 57"/>
                <a:gd name="T13" fmla="*/ 452420 h 89"/>
                <a:gd name="T14" fmla="*/ 13368 w 57"/>
                <a:gd name="T15" fmla="*/ 1064517 h 89"/>
                <a:gd name="T16" fmla="*/ 574842 w 57"/>
                <a:gd name="T17" fmla="*/ 1011291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 h="89">
                  <a:moveTo>
                    <a:pt x="43" y="76"/>
                  </a:moveTo>
                  <a:cubicBezTo>
                    <a:pt x="48" y="70"/>
                    <a:pt x="50" y="58"/>
                    <a:pt x="54" y="42"/>
                  </a:cubicBezTo>
                  <a:cubicBezTo>
                    <a:pt x="57" y="31"/>
                    <a:pt x="57" y="11"/>
                    <a:pt x="55" y="11"/>
                  </a:cubicBezTo>
                  <a:cubicBezTo>
                    <a:pt x="54" y="11"/>
                    <a:pt x="49" y="8"/>
                    <a:pt x="41" y="5"/>
                  </a:cubicBezTo>
                  <a:cubicBezTo>
                    <a:pt x="37" y="3"/>
                    <a:pt x="33" y="2"/>
                    <a:pt x="29" y="1"/>
                  </a:cubicBezTo>
                  <a:cubicBezTo>
                    <a:pt x="25" y="0"/>
                    <a:pt x="21" y="2"/>
                    <a:pt x="20" y="6"/>
                  </a:cubicBezTo>
                  <a:cubicBezTo>
                    <a:pt x="16" y="13"/>
                    <a:pt x="10" y="24"/>
                    <a:pt x="7" y="34"/>
                  </a:cubicBezTo>
                  <a:cubicBezTo>
                    <a:pt x="1" y="48"/>
                    <a:pt x="0" y="71"/>
                    <a:pt x="1" y="80"/>
                  </a:cubicBezTo>
                  <a:cubicBezTo>
                    <a:pt x="2" y="89"/>
                    <a:pt x="35" y="83"/>
                    <a:pt x="43"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3" name="Freeform 1054"/>
            <p:cNvSpPr/>
            <p:nvPr/>
          </p:nvSpPr>
          <p:spPr bwMode="auto">
            <a:xfrm>
              <a:off x="7927975" y="2627313"/>
              <a:ext cx="561975" cy="785813"/>
            </a:xfrm>
            <a:custGeom>
              <a:avLst/>
              <a:gdLst>
                <a:gd name="T0" fmla="*/ 187325 w 42"/>
                <a:gd name="T1" fmla="*/ 53275 h 59"/>
                <a:gd name="T2" fmla="*/ 160564 w 42"/>
                <a:gd name="T3" fmla="*/ 559392 h 59"/>
                <a:gd name="T4" fmla="*/ 428171 w 42"/>
                <a:gd name="T5" fmla="*/ 772494 h 59"/>
                <a:gd name="T6" fmla="*/ 481693 w 42"/>
                <a:gd name="T7" fmla="*/ 426204 h 59"/>
                <a:gd name="T8" fmla="*/ 428171 w 42"/>
                <a:gd name="T9" fmla="*/ 39957 h 59"/>
                <a:gd name="T10" fmla="*/ 187325 w 42"/>
                <a:gd name="T11" fmla="*/ 53275 h 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 h="59">
                  <a:moveTo>
                    <a:pt x="14" y="4"/>
                  </a:moveTo>
                  <a:cubicBezTo>
                    <a:pt x="14" y="4"/>
                    <a:pt x="0" y="13"/>
                    <a:pt x="12" y="42"/>
                  </a:cubicBezTo>
                  <a:cubicBezTo>
                    <a:pt x="17" y="52"/>
                    <a:pt x="30" y="59"/>
                    <a:pt x="32" y="58"/>
                  </a:cubicBezTo>
                  <a:cubicBezTo>
                    <a:pt x="34" y="57"/>
                    <a:pt x="42" y="51"/>
                    <a:pt x="36" y="32"/>
                  </a:cubicBezTo>
                  <a:cubicBezTo>
                    <a:pt x="35" y="27"/>
                    <a:pt x="40" y="6"/>
                    <a:pt x="32" y="3"/>
                  </a:cubicBezTo>
                  <a:cubicBezTo>
                    <a:pt x="24" y="0"/>
                    <a:pt x="14" y="4"/>
                    <a:pt x="14" y="4"/>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4" name="Freeform 1055"/>
            <p:cNvSpPr/>
            <p:nvPr/>
          </p:nvSpPr>
          <p:spPr bwMode="auto">
            <a:xfrm>
              <a:off x="7767638" y="2427288"/>
              <a:ext cx="722312" cy="1011238"/>
            </a:xfrm>
            <a:custGeom>
              <a:avLst/>
              <a:gdLst>
                <a:gd name="T0" fmla="*/ 0 w 54"/>
                <a:gd name="T1" fmla="*/ 958015 h 76"/>
                <a:gd name="T2" fmla="*/ 40128 w 54"/>
                <a:gd name="T3" fmla="*/ 997932 h 76"/>
                <a:gd name="T4" fmla="*/ 173890 w 54"/>
                <a:gd name="T5" fmla="*/ 758429 h 76"/>
                <a:gd name="T6" fmla="*/ 307651 w 54"/>
                <a:gd name="T7" fmla="*/ 266115 h 76"/>
                <a:gd name="T8" fmla="*/ 414661 w 54"/>
                <a:gd name="T9" fmla="*/ 172975 h 76"/>
                <a:gd name="T10" fmla="*/ 561798 w 54"/>
                <a:gd name="T11" fmla="*/ 186281 h 76"/>
                <a:gd name="T12" fmla="*/ 695560 w 54"/>
                <a:gd name="T13" fmla="*/ 252810 h 76"/>
                <a:gd name="T14" fmla="*/ 722312 w 54"/>
                <a:gd name="T15" fmla="*/ 226198 h 76"/>
                <a:gd name="T16" fmla="*/ 695560 w 54"/>
                <a:gd name="T17" fmla="*/ 172975 h 76"/>
                <a:gd name="T18" fmla="*/ 401284 w 54"/>
                <a:gd name="T19" fmla="*/ 13306 h 76"/>
                <a:gd name="T20" fmla="*/ 307651 w 54"/>
                <a:gd name="T21" fmla="*/ 53223 h 76"/>
                <a:gd name="T22" fmla="*/ 0 w 54"/>
                <a:gd name="T23" fmla="*/ 958015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76">
                  <a:moveTo>
                    <a:pt x="0" y="72"/>
                  </a:moveTo>
                  <a:cubicBezTo>
                    <a:pt x="1" y="73"/>
                    <a:pt x="2" y="75"/>
                    <a:pt x="3" y="75"/>
                  </a:cubicBezTo>
                  <a:cubicBezTo>
                    <a:pt x="4" y="76"/>
                    <a:pt x="11" y="64"/>
                    <a:pt x="13" y="57"/>
                  </a:cubicBezTo>
                  <a:cubicBezTo>
                    <a:pt x="15" y="50"/>
                    <a:pt x="20" y="24"/>
                    <a:pt x="23" y="20"/>
                  </a:cubicBezTo>
                  <a:cubicBezTo>
                    <a:pt x="25" y="16"/>
                    <a:pt x="28" y="13"/>
                    <a:pt x="31" y="13"/>
                  </a:cubicBezTo>
                  <a:cubicBezTo>
                    <a:pt x="32" y="12"/>
                    <a:pt x="37" y="13"/>
                    <a:pt x="42" y="14"/>
                  </a:cubicBezTo>
                  <a:cubicBezTo>
                    <a:pt x="47" y="15"/>
                    <a:pt x="52" y="18"/>
                    <a:pt x="52" y="19"/>
                  </a:cubicBezTo>
                  <a:cubicBezTo>
                    <a:pt x="53" y="19"/>
                    <a:pt x="54" y="18"/>
                    <a:pt x="54" y="17"/>
                  </a:cubicBezTo>
                  <a:cubicBezTo>
                    <a:pt x="54" y="16"/>
                    <a:pt x="53" y="14"/>
                    <a:pt x="52" y="13"/>
                  </a:cubicBezTo>
                  <a:cubicBezTo>
                    <a:pt x="51" y="12"/>
                    <a:pt x="37" y="5"/>
                    <a:pt x="30" y="1"/>
                  </a:cubicBezTo>
                  <a:cubicBezTo>
                    <a:pt x="27" y="0"/>
                    <a:pt x="24" y="1"/>
                    <a:pt x="23" y="4"/>
                  </a:cubicBezTo>
                  <a:lnTo>
                    <a:pt x="0" y="72"/>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5" name="Freeform 1056"/>
            <p:cNvSpPr/>
            <p:nvPr/>
          </p:nvSpPr>
          <p:spPr bwMode="auto">
            <a:xfrm>
              <a:off x="8061325" y="1935163"/>
              <a:ext cx="695325" cy="679450"/>
            </a:xfrm>
            <a:custGeom>
              <a:avLst/>
              <a:gdLst>
                <a:gd name="T0" fmla="*/ 695325 w 52"/>
                <a:gd name="T1" fmla="*/ 346386 h 51"/>
                <a:gd name="T2" fmla="*/ 334291 w 52"/>
                <a:gd name="T3" fmla="*/ 679450 h 51"/>
                <a:gd name="T4" fmla="*/ 13372 w 52"/>
                <a:gd name="T5" fmla="*/ 319741 h 51"/>
                <a:gd name="T6" fmla="*/ 361034 w 52"/>
                <a:gd name="T7" fmla="*/ 0 h 51"/>
                <a:gd name="T8" fmla="*/ 695325 w 52"/>
                <a:gd name="T9" fmla="*/ 346386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51">
                  <a:moveTo>
                    <a:pt x="52" y="26"/>
                  </a:moveTo>
                  <a:cubicBezTo>
                    <a:pt x="51" y="40"/>
                    <a:pt x="39" y="51"/>
                    <a:pt x="25" y="51"/>
                  </a:cubicBezTo>
                  <a:cubicBezTo>
                    <a:pt x="11" y="50"/>
                    <a:pt x="0" y="38"/>
                    <a:pt x="1" y="24"/>
                  </a:cubicBezTo>
                  <a:cubicBezTo>
                    <a:pt x="2" y="10"/>
                    <a:pt x="13" y="0"/>
                    <a:pt x="27" y="0"/>
                  </a:cubicBezTo>
                  <a:cubicBezTo>
                    <a:pt x="41" y="1"/>
                    <a:pt x="52" y="12"/>
                    <a:pt x="52"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6" name="Freeform 1057"/>
            <p:cNvSpPr/>
            <p:nvPr/>
          </p:nvSpPr>
          <p:spPr bwMode="auto">
            <a:xfrm>
              <a:off x="8074025" y="2135188"/>
              <a:ext cx="682625" cy="479425"/>
            </a:xfrm>
            <a:custGeom>
              <a:avLst/>
              <a:gdLst>
                <a:gd name="T0" fmla="*/ 655855 w 51"/>
                <a:gd name="T1" fmla="*/ 0 h 36"/>
                <a:gd name="T2" fmla="*/ 655855 w 51"/>
                <a:gd name="T3" fmla="*/ 26635 h 36"/>
                <a:gd name="T4" fmla="*/ 294466 w 51"/>
                <a:gd name="T5" fmla="*/ 346251 h 36"/>
                <a:gd name="T6" fmla="*/ 0 w 51"/>
                <a:gd name="T7" fmla="*/ 146491 h 36"/>
                <a:gd name="T8" fmla="*/ 321235 w 51"/>
                <a:gd name="T9" fmla="*/ 479425 h 36"/>
                <a:gd name="T10" fmla="*/ 682625 w 51"/>
                <a:gd name="T11" fmla="*/ 146491 h 36"/>
                <a:gd name="T12" fmla="*/ 655855 w 51"/>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36">
                  <a:moveTo>
                    <a:pt x="49" y="0"/>
                  </a:moveTo>
                  <a:cubicBezTo>
                    <a:pt x="49" y="1"/>
                    <a:pt x="49" y="2"/>
                    <a:pt x="49" y="2"/>
                  </a:cubicBezTo>
                  <a:cubicBezTo>
                    <a:pt x="48" y="16"/>
                    <a:pt x="36" y="27"/>
                    <a:pt x="22" y="26"/>
                  </a:cubicBezTo>
                  <a:cubicBezTo>
                    <a:pt x="12" y="26"/>
                    <a:pt x="4" y="20"/>
                    <a:pt x="0" y="11"/>
                  </a:cubicBezTo>
                  <a:cubicBezTo>
                    <a:pt x="0" y="24"/>
                    <a:pt x="11" y="35"/>
                    <a:pt x="24" y="36"/>
                  </a:cubicBezTo>
                  <a:cubicBezTo>
                    <a:pt x="38" y="36"/>
                    <a:pt x="50" y="25"/>
                    <a:pt x="51" y="11"/>
                  </a:cubicBezTo>
                  <a:cubicBezTo>
                    <a:pt x="51" y="7"/>
                    <a:pt x="50" y="4"/>
                    <a:pt x="49"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7" name="Freeform 1058"/>
            <p:cNvSpPr/>
            <p:nvPr/>
          </p:nvSpPr>
          <p:spPr bwMode="auto">
            <a:xfrm>
              <a:off x="8408988" y="2054226"/>
              <a:ext cx="347662" cy="560388"/>
            </a:xfrm>
            <a:custGeom>
              <a:avLst/>
              <a:gdLst>
                <a:gd name="T0" fmla="*/ 267432 w 26"/>
                <a:gd name="T1" fmla="*/ 0 h 42"/>
                <a:gd name="T2" fmla="*/ 80230 w 26"/>
                <a:gd name="T3" fmla="*/ 173453 h 42"/>
                <a:gd name="T4" fmla="*/ 40115 w 26"/>
                <a:gd name="T5" fmla="*/ 560388 h 42"/>
                <a:gd name="T6" fmla="*/ 347662 w 26"/>
                <a:gd name="T7" fmla="*/ 240166 h 42"/>
                <a:gd name="T8" fmla="*/ 267432 w 26"/>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42">
                  <a:moveTo>
                    <a:pt x="20" y="0"/>
                  </a:moveTo>
                  <a:cubicBezTo>
                    <a:pt x="16" y="2"/>
                    <a:pt x="10" y="5"/>
                    <a:pt x="6" y="13"/>
                  </a:cubicBezTo>
                  <a:cubicBezTo>
                    <a:pt x="0" y="23"/>
                    <a:pt x="2" y="37"/>
                    <a:pt x="3" y="42"/>
                  </a:cubicBezTo>
                  <a:cubicBezTo>
                    <a:pt x="16" y="40"/>
                    <a:pt x="25" y="30"/>
                    <a:pt x="26" y="18"/>
                  </a:cubicBezTo>
                  <a:cubicBezTo>
                    <a:pt x="26" y="11"/>
                    <a:pt x="24" y="5"/>
                    <a:pt x="20" y="0"/>
                  </a:cubicBezTo>
                  <a:close/>
                </a:path>
              </a:pathLst>
            </a:custGeom>
            <a:solidFill>
              <a:srgbClr val="A6E7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8" name="Freeform 1059"/>
            <p:cNvSpPr/>
            <p:nvPr/>
          </p:nvSpPr>
          <p:spPr bwMode="auto">
            <a:xfrm>
              <a:off x="8408988" y="2054226"/>
              <a:ext cx="266700" cy="560388"/>
            </a:xfrm>
            <a:custGeom>
              <a:avLst/>
              <a:gdLst>
                <a:gd name="T0" fmla="*/ 133350 w 20"/>
                <a:gd name="T1" fmla="*/ 186796 h 42"/>
                <a:gd name="T2" fmla="*/ 266700 w 20"/>
                <a:gd name="T3" fmla="*/ 13343 h 42"/>
                <a:gd name="T4" fmla="*/ 266700 w 20"/>
                <a:gd name="T5" fmla="*/ 0 h 42"/>
                <a:gd name="T6" fmla="*/ 80010 w 20"/>
                <a:gd name="T7" fmla="*/ 173453 h 42"/>
                <a:gd name="T8" fmla="*/ 40005 w 20"/>
                <a:gd name="T9" fmla="*/ 560388 h 42"/>
                <a:gd name="T10" fmla="*/ 146685 w 20"/>
                <a:gd name="T11" fmla="*/ 533703 h 42"/>
                <a:gd name="T12" fmla="*/ 133350 w 20"/>
                <a:gd name="T13" fmla="*/ 186796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2">
                  <a:moveTo>
                    <a:pt x="10" y="14"/>
                  </a:moveTo>
                  <a:cubicBezTo>
                    <a:pt x="13" y="7"/>
                    <a:pt x="17" y="3"/>
                    <a:pt x="20" y="1"/>
                  </a:cubicBezTo>
                  <a:cubicBezTo>
                    <a:pt x="20" y="0"/>
                    <a:pt x="20" y="0"/>
                    <a:pt x="20" y="0"/>
                  </a:cubicBezTo>
                  <a:cubicBezTo>
                    <a:pt x="16" y="2"/>
                    <a:pt x="10" y="5"/>
                    <a:pt x="6" y="13"/>
                  </a:cubicBezTo>
                  <a:cubicBezTo>
                    <a:pt x="0" y="23"/>
                    <a:pt x="2" y="37"/>
                    <a:pt x="3" y="42"/>
                  </a:cubicBezTo>
                  <a:cubicBezTo>
                    <a:pt x="6" y="41"/>
                    <a:pt x="8" y="41"/>
                    <a:pt x="11" y="40"/>
                  </a:cubicBezTo>
                  <a:cubicBezTo>
                    <a:pt x="9" y="33"/>
                    <a:pt x="7" y="23"/>
                    <a:pt x="10" y="14"/>
                  </a:cubicBezTo>
                  <a:close/>
                </a:path>
              </a:pathLst>
            </a:custGeom>
            <a:solidFill>
              <a:srgbClr val="60C6E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29" name="Freeform 1060"/>
            <p:cNvSpPr/>
            <p:nvPr/>
          </p:nvSpPr>
          <p:spPr bwMode="auto">
            <a:xfrm>
              <a:off x="7339013" y="2081213"/>
              <a:ext cx="815975" cy="1384300"/>
            </a:xfrm>
            <a:custGeom>
              <a:avLst/>
              <a:gdLst>
                <a:gd name="T0" fmla="*/ 40130 w 61"/>
                <a:gd name="T1" fmla="*/ 1197952 h 104"/>
                <a:gd name="T2" fmla="*/ 468182 w 61"/>
                <a:gd name="T3" fmla="*/ 1344368 h 104"/>
                <a:gd name="T4" fmla="*/ 735715 w 61"/>
                <a:gd name="T5" fmla="*/ 505802 h 104"/>
                <a:gd name="T6" fmla="*/ 722339 w 61"/>
                <a:gd name="T7" fmla="*/ 412628 h 104"/>
                <a:gd name="T8" fmla="*/ 628702 w 61"/>
                <a:gd name="T9" fmla="*/ 26621 h 104"/>
                <a:gd name="T10" fmla="*/ 441429 w 61"/>
                <a:gd name="T11" fmla="*/ 146416 h 104"/>
                <a:gd name="T12" fmla="*/ 387923 w 61"/>
                <a:gd name="T13" fmla="*/ 306143 h 104"/>
                <a:gd name="T14" fmla="*/ 240780 w 61"/>
                <a:gd name="T15" fmla="*/ 412628 h 104"/>
                <a:gd name="T16" fmla="*/ 40130 w 61"/>
                <a:gd name="T17" fmla="*/ 1024914 h 104"/>
                <a:gd name="T18" fmla="*/ 40130 w 61"/>
                <a:gd name="T19" fmla="*/ 1197952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 h="104">
                  <a:moveTo>
                    <a:pt x="3" y="90"/>
                  </a:moveTo>
                  <a:cubicBezTo>
                    <a:pt x="3" y="90"/>
                    <a:pt x="34" y="104"/>
                    <a:pt x="35" y="101"/>
                  </a:cubicBezTo>
                  <a:cubicBezTo>
                    <a:pt x="35" y="99"/>
                    <a:pt x="51" y="53"/>
                    <a:pt x="55" y="38"/>
                  </a:cubicBezTo>
                  <a:cubicBezTo>
                    <a:pt x="56" y="36"/>
                    <a:pt x="55" y="33"/>
                    <a:pt x="54" y="31"/>
                  </a:cubicBezTo>
                  <a:cubicBezTo>
                    <a:pt x="50" y="21"/>
                    <a:pt x="61" y="5"/>
                    <a:pt x="47" y="2"/>
                  </a:cubicBezTo>
                  <a:cubicBezTo>
                    <a:pt x="36" y="0"/>
                    <a:pt x="35" y="7"/>
                    <a:pt x="33" y="11"/>
                  </a:cubicBezTo>
                  <a:cubicBezTo>
                    <a:pt x="31" y="16"/>
                    <a:pt x="29" y="23"/>
                    <a:pt x="29" y="23"/>
                  </a:cubicBezTo>
                  <a:cubicBezTo>
                    <a:pt x="29" y="23"/>
                    <a:pt x="25" y="22"/>
                    <a:pt x="18" y="31"/>
                  </a:cubicBezTo>
                  <a:cubicBezTo>
                    <a:pt x="11" y="41"/>
                    <a:pt x="6" y="68"/>
                    <a:pt x="3" y="77"/>
                  </a:cubicBezTo>
                  <a:cubicBezTo>
                    <a:pt x="0" y="85"/>
                    <a:pt x="0" y="89"/>
                    <a:pt x="3" y="9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0" name="Freeform 1061"/>
            <p:cNvSpPr/>
            <p:nvPr/>
          </p:nvSpPr>
          <p:spPr bwMode="auto">
            <a:xfrm>
              <a:off x="7339013" y="2108201"/>
              <a:ext cx="815975" cy="1357313"/>
            </a:xfrm>
            <a:custGeom>
              <a:avLst/>
              <a:gdLst>
                <a:gd name="T0" fmla="*/ 722339 w 61"/>
                <a:gd name="T1" fmla="*/ 385903 h 102"/>
                <a:gd name="T2" fmla="*/ 642079 w 61"/>
                <a:gd name="T3" fmla="*/ 0 h 102"/>
                <a:gd name="T4" fmla="*/ 642079 w 61"/>
                <a:gd name="T5" fmla="*/ 226219 h 102"/>
                <a:gd name="T6" fmla="*/ 655455 w 61"/>
                <a:gd name="T7" fmla="*/ 319368 h 102"/>
                <a:gd name="T8" fmla="*/ 374546 w 61"/>
                <a:gd name="T9" fmla="*/ 1157708 h 102"/>
                <a:gd name="T10" fmla="*/ 26753 w 61"/>
                <a:gd name="T11" fmla="*/ 1037945 h 102"/>
                <a:gd name="T12" fmla="*/ 40130 w 61"/>
                <a:gd name="T13" fmla="*/ 1171015 h 102"/>
                <a:gd name="T14" fmla="*/ 468182 w 61"/>
                <a:gd name="T15" fmla="*/ 1317392 h 102"/>
                <a:gd name="T16" fmla="*/ 735715 w 61"/>
                <a:gd name="T17" fmla="*/ 479052 h 102"/>
                <a:gd name="T18" fmla="*/ 722339 w 61"/>
                <a:gd name="T19" fmla="*/ 385903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1" h="102">
                  <a:moveTo>
                    <a:pt x="54" y="29"/>
                  </a:moveTo>
                  <a:cubicBezTo>
                    <a:pt x="50" y="19"/>
                    <a:pt x="61" y="3"/>
                    <a:pt x="48" y="0"/>
                  </a:cubicBezTo>
                  <a:cubicBezTo>
                    <a:pt x="47" y="6"/>
                    <a:pt x="46" y="12"/>
                    <a:pt x="48" y="17"/>
                  </a:cubicBezTo>
                  <a:cubicBezTo>
                    <a:pt x="49" y="19"/>
                    <a:pt x="49" y="22"/>
                    <a:pt x="49" y="24"/>
                  </a:cubicBezTo>
                  <a:cubicBezTo>
                    <a:pt x="45" y="39"/>
                    <a:pt x="28" y="85"/>
                    <a:pt x="28" y="87"/>
                  </a:cubicBezTo>
                  <a:cubicBezTo>
                    <a:pt x="28" y="89"/>
                    <a:pt x="11" y="82"/>
                    <a:pt x="2" y="78"/>
                  </a:cubicBezTo>
                  <a:cubicBezTo>
                    <a:pt x="0" y="84"/>
                    <a:pt x="0" y="87"/>
                    <a:pt x="3" y="88"/>
                  </a:cubicBezTo>
                  <a:cubicBezTo>
                    <a:pt x="3" y="88"/>
                    <a:pt x="34" y="102"/>
                    <a:pt x="35" y="99"/>
                  </a:cubicBezTo>
                  <a:cubicBezTo>
                    <a:pt x="35" y="97"/>
                    <a:pt x="51" y="51"/>
                    <a:pt x="55" y="36"/>
                  </a:cubicBezTo>
                  <a:cubicBezTo>
                    <a:pt x="56" y="34"/>
                    <a:pt x="55" y="31"/>
                    <a:pt x="54" y="29"/>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1" name="Freeform 1062"/>
            <p:cNvSpPr/>
            <p:nvPr/>
          </p:nvSpPr>
          <p:spPr bwMode="auto">
            <a:xfrm>
              <a:off x="8421688" y="3346451"/>
              <a:ext cx="295275" cy="265113"/>
            </a:xfrm>
            <a:custGeom>
              <a:avLst/>
              <a:gdLst>
                <a:gd name="T0" fmla="*/ 134216 w 22"/>
                <a:gd name="T1" fmla="*/ 13256 h 20"/>
                <a:gd name="T2" fmla="*/ 214745 w 22"/>
                <a:gd name="T3" fmla="*/ 39767 h 20"/>
                <a:gd name="T4" fmla="*/ 268432 w 22"/>
                <a:gd name="T5" fmla="*/ 172323 h 20"/>
                <a:gd name="T6" fmla="*/ 134216 w 22"/>
                <a:gd name="T7" fmla="*/ 251857 h 20"/>
                <a:gd name="T8" fmla="*/ 26843 w 22"/>
                <a:gd name="T9" fmla="*/ 185579 h 20"/>
                <a:gd name="T10" fmla="*/ 13422 w 22"/>
                <a:gd name="T11" fmla="*/ 159068 h 20"/>
                <a:gd name="T12" fmla="*/ 40265 w 22"/>
                <a:gd name="T13" fmla="*/ 39767 h 20"/>
                <a:gd name="T14" fmla="*/ 134216 w 22"/>
                <a:gd name="T15" fmla="*/ 13256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 h="20">
                  <a:moveTo>
                    <a:pt x="10" y="1"/>
                  </a:moveTo>
                  <a:cubicBezTo>
                    <a:pt x="10" y="1"/>
                    <a:pt x="13" y="1"/>
                    <a:pt x="16" y="3"/>
                  </a:cubicBezTo>
                  <a:cubicBezTo>
                    <a:pt x="19" y="5"/>
                    <a:pt x="22" y="8"/>
                    <a:pt x="20" y="13"/>
                  </a:cubicBezTo>
                  <a:cubicBezTo>
                    <a:pt x="17" y="18"/>
                    <a:pt x="15" y="20"/>
                    <a:pt x="10" y="19"/>
                  </a:cubicBezTo>
                  <a:cubicBezTo>
                    <a:pt x="5" y="17"/>
                    <a:pt x="3" y="15"/>
                    <a:pt x="2" y="14"/>
                  </a:cubicBezTo>
                  <a:cubicBezTo>
                    <a:pt x="1" y="14"/>
                    <a:pt x="1" y="12"/>
                    <a:pt x="1" y="12"/>
                  </a:cubicBezTo>
                  <a:cubicBezTo>
                    <a:pt x="1" y="12"/>
                    <a:pt x="0" y="5"/>
                    <a:pt x="3" y="3"/>
                  </a:cubicBezTo>
                  <a:cubicBezTo>
                    <a:pt x="6" y="0"/>
                    <a:pt x="10" y="1"/>
                    <a:pt x="1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2" name="Freeform 1063"/>
            <p:cNvSpPr/>
            <p:nvPr/>
          </p:nvSpPr>
          <p:spPr bwMode="auto">
            <a:xfrm>
              <a:off x="8435975" y="3413126"/>
              <a:ext cx="266700" cy="198438"/>
            </a:xfrm>
            <a:custGeom>
              <a:avLst/>
              <a:gdLst>
                <a:gd name="T0" fmla="*/ 240030 w 20"/>
                <a:gd name="T1" fmla="*/ 0 h 15"/>
                <a:gd name="T2" fmla="*/ 226695 w 20"/>
                <a:gd name="T3" fmla="*/ 39688 h 15"/>
                <a:gd name="T4" fmla="*/ 93345 w 20"/>
                <a:gd name="T5" fmla="*/ 119063 h 15"/>
                <a:gd name="T6" fmla="*/ 0 w 20"/>
                <a:gd name="T7" fmla="*/ 66146 h 15"/>
                <a:gd name="T8" fmla="*/ 0 w 20"/>
                <a:gd name="T9" fmla="*/ 92604 h 15"/>
                <a:gd name="T10" fmla="*/ 13335 w 20"/>
                <a:gd name="T11" fmla="*/ 119063 h 15"/>
                <a:gd name="T12" fmla="*/ 120015 w 20"/>
                <a:gd name="T13" fmla="*/ 185209 h 15"/>
                <a:gd name="T14" fmla="*/ 253365 w 20"/>
                <a:gd name="T15" fmla="*/ 105834 h 15"/>
                <a:gd name="T16" fmla="*/ 240030 w 20"/>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 h="15">
                  <a:moveTo>
                    <a:pt x="18" y="0"/>
                  </a:moveTo>
                  <a:cubicBezTo>
                    <a:pt x="18" y="1"/>
                    <a:pt x="18" y="2"/>
                    <a:pt x="17" y="3"/>
                  </a:cubicBezTo>
                  <a:cubicBezTo>
                    <a:pt x="15" y="8"/>
                    <a:pt x="12" y="10"/>
                    <a:pt x="7" y="9"/>
                  </a:cubicBezTo>
                  <a:cubicBezTo>
                    <a:pt x="3" y="7"/>
                    <a:pt x="1" y="6"/>
                    <a:pt x="0" y="5"/>
                  </a:cubicBezTo>
                  <a:cubicBezTo>
                    <a:pt x="0" y="6"/>
                    <a:pt x="0" y="7"/>
                    <a:pt x="0" y="7"/>
                  </a:cubicBezTo>
                  <a:cubicBezTo>
                    <a:pt x="0" y="7"/>
                    <a:pt x="0" y="9"/>
                    <a:pt x="1" y="9"/>
                  </a:cubicBezTo>
                  <a:cubicBezTo>
                    <a:pt x="2" y="10"/>
                    <a:pt x="4" y="12"/>
                    <a:pt x="9" y="14"/>
                  </a:cubicBezTo>
                  <a:cubicBezTo>
                    <a:pt x="14" y="15"/>
                    <a:pt x="16" y="13"/>
                    <a:pt x="19" y="8"/>
                  </a:cubicBezTo>
                  <a:cubicBezTo>
                    <a:pt x="20" y="5"/>
                    <a:pt x="20" y="2"/>
                    <a:pt x="18"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3" name="Freeform 1064"/>
            <p:cNvSpPr/>
            <p:nvPr/>
          </p:nvSpPr>
          <p:spPr bwMode="auto">
            <a:xfrm>
              <a:off x="8048625" y="2587626"/>
              <a:ext cx="508000" cy="917575"/>
            </a:xfrm>
            <a:custGeom>
              <a:avLst/>
              <a:gdLst>
                <a:gd name="T0" fmla="*/ 280737 w 38"/>
                <a:gd name="T1" fmla="*/ 39895 h 69"/>
                <a:gd name="T2" fmla="*/ 307474 w 38"/>
                <a:gd name="T3" fmla="*/ 79789 h 69"/>
                <a:gd name="T4" fmla="*/ 334211 w 38"/>
                <a:gd name="T5" fmla="*/ 265964 h 69"/>
                <a:gd name="T6" fmla="*/ 320842 w 38"/>
                <a:gd name="T7" fmla="*/ 438840 h 69"/>
                <a:gd name="T8" fmla="*/ 401053 w 38"/>
                <a:gd name="T9" fmla="*/ 571822 h 69"/>
                <a:gd name="T10" fmla="*/ 508000 w 38"/>
                <a:gd name="T11" fmla="*/ 771295 h 69"/>
                <a:gd name="T12" fmla="*/ 441158 w 38"/>
                <a:gd name="T13" fmla="*/ 824488 h 69"/>
                <a:gd name="T14" fmla="*/ 387684 w 38"/>
                <a:gd name="T15" fmla="*/ 917575 h 69"/>
                <a:gd name="T16" fmla="*/ 160421 w 38"/>
                <a:gd name="T17" fmla="*/ 704804 h 69"/>
                <a:gd name="T18" fmla="*/ 26737 w 38"/>
                <a:gd name="T19" fmla="*/ 412244 h 69"/>
                <a:gd name="T20" fmla="*/ 40105 w 38"/>
                <a:gd name="T21" fmla="*/ 132982 h 69"/>
                <a:gd name="T22" fmla="*/ 280737 w 38"/>
                <a:gd name="T23" fmla="*/ 39895 h 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 h="69">
                  <a:moveTo>
                    <a:pt x="21" y="3"/>
                  </a:moveTo>
                  <a:cubicBezTo>
                    <a:pt x="22" y="4"/>
                    <a:pt x="23" y="5"/>
                    <a:pt x="23" y="6"/>
                  </a:cubicBezTo>
                  <a:cubicBezTo>
                    <a:pt x="26" y="11"/>
                    <a:pt x="25" y="16"/>
                    <a:pt x="25" y="20"/>
                  </a:cubicBezTo>
                  <a:cubicBezTo>
                    <a:pt x="25" y="25"/>
                    <a:pt x="24" y="33"/>
                    <a:pt x="24" y="33"/>
                  </a:cubicBezTo>
                  <a:cubicBezTo>
                    <a:pt x="24" y="33"/>
                    <a:pt x="26" y="37"/>
                    <a:pt x="30" y="43"/>
                  </a:cubicBezTo>
                  <a:cubicBezTo>
                    <a:pt x="34" y="48"/>
                    <a:pt x="38" y="58"/>
                    <a:pt x="38" y="58"/>
                  </a:cubicBezTo>
                  <a:cubicBezTo>
                    <a:pt x="38" y="58"/>
                    <a:pt x="35" y="61"/>
                    <a:pt x="33" y="62"/>
                  </a:cubicBezTo>
                  <a:cubicBezTo>
                    <a:pt x="31" y="64"/>
                    <a:pt x="29" y="69"/>
                    <a:pt x="29" y="69"/>
                  </a:cubicBezTo>
                  <a:cubicBezTo>
                    <a:pt x="29" y="69"/>
                    <a:pt x="18" y="61"/>
                    <a:pt x="12" y="53"/>
                  </a:cubicBezTo>
                  <a:cubicBezTo>
                    <a:pt x="5" y="44"/>
                    <a:pt x="5" y="39"/>
                    <a:pt x="2" y="31"/>
                  </a:cubicBezTo>
                  <a:cubicBezTo>
                    <a:pt x="0" y="24"/>
                    <a:pt x="2" y="16"/>
                    <a:pt x="3" y="10"/>
                  </a:cubicBezTo>
                  <a:cubicBezTo>
                    <a:pt x="5" y="1"/>
                    <a:pt x="18" y="0"/>
                    <a:pt x="2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4" name="Freeform 1065"/>
            <p:cNvSpPr/>
            <p:nvPr/>
          </p:nvSpPr>
          <p:spPr bwMode="auto">
            <a:xfrm>
              <a:off x="8342313" y="2681288"/>
              <a:ext cx="53975" cy="304800"/>
            </a:xfrm>
            <a:custGeom>
              <a:avLst/>
              <a:gdLst>
                <a:gd name="T0" fmla="*/ 26988 w 4"/>
                <a:gd name="T1" fmla="*/ 92765 h 23"/>
                <a:gd name="T2" fmla="*/ 13494 w 4"/>
                <a:gd name="T3" fmla="*/ 265043 h 23"/>
                <a:gd name="T4" fmla="*/ 26988 w 4"/>
                <a:gd name="T5" fmla="*/ 304800 h 23"/>
                <a:gd name="T6" fmla="*/ 40481 w 4"/>
                <a:gd name="T7" fmla="*/ 172278 h 23"/>
                <a:gd name="T8" fmla="*/ 26988 w 4"/>
                <a:gd name="T9" fmla="*/ 0 h 23"/>
                <a:gd name="T10" fmla="*/ 26988 w 4"/>
                <a:gd name="T11" fmla="*/ 92765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23">
                  <a:moveTo>
                    <a:pt x="2" y="7"/>
                  </a:moveTo>
                  <a:cubicBezTo>
                    <a:pt x="2" y="13"/>
                    <a:pt x="0" y="16"/>
                    <a:pt x="1" y="20"/>
                  </a:cubicBezTo>
                  <a:cubicBezTo>
                    <a:pt x="1" y="20"/>
                    <a:pt x="1" y="21"/>
                    <a:pt x="2" y="23"/>
                  </a:cubicBezTo>
                  <a:cubicBezTo>
                    <a:pt x="2" y="21"/>
                    <a:pt x="3" y="16"/>
                    <a:pt x="3" y="13"/>
                  </a:cubicBezTo>
                  <a:cubicBezTo>
                    <a:pt x="3" y="9"/>
                    <a:pt x="4" y="5"/>
                    <a:pt x="2" y="0"/>
                  </a:cubicBezTo>
                  <a:cubicBezTo>
                    <a:pt x="2" y="3"/>
                    <a:pt x="2" y="5"/>
                    <a:pt x="2" y="7"/>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35" name="Freeform 1066"/>
            <p:cNvSpPr/>
            <p:nvPr/>
          </p:nvSpPr>
          <p:spPr bwMode="auto">
            <a:xfrm>
              <a:off x="8088313" y="3027363"/>
              <a:ext cx="468312" cy="477838"/>
            </a:xfrm>
            <a:custGeom>
              <a:avLst/>
              <a:gdLst>
                <a:gd name="T0" fmla="*/ 441551 w 35"/>
                <a:gd name="T1" fmla="*/ 265466 h 36"/>
                <a:gd name="T2" fmla="*/ 374650 w 35"/>
                <a:gd name="T3" fmla="*/ 318559 h 36"/>
                <a:gd name="T4" fmla="*/ 307748 w 35"/>
                <a:gd name="T5" fmla="*/ 411472 h 36"/>
                <a:gd name="T6" fmla="*/ 107043 w 35"/>
                <a:gd name="T7" fmla="*/ 225646 h 36"/>
                <a:gd name="T8" fmla="*/ 0 w 35"/>
                <a:gd name="T9" fmla="*/ 0 h 36"/>
                <a:gd name="T10" fmla="*/ 120423 w 35"/>
                <a:gd name="T11" fmla="*/ 265466 h 36"/>
                <a:gd name="T12" fmla="*/ 347889 w 35"/>
                <a:gd name="T13" fmla="*/ 477838 h 36"/>
                <a:gd name="T14" fmla="*/ 401410 w 35"/>
                <a:gd name="T15" fmla="*/ 384925 h 36"/>
                <a:gd name="T16" fmla="*/ 468312 w 35"/>
                <a:gd name="T17" fmla="*/ 331832 h 36"/>
                <a:gd name="T18" fmla="*/ 441551 w 35"/>
                <a:gd name="T19" fmla="*/ 265466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
                  <a:moveTo>
                    <a:pt x="33" y="20"/>
                  </a:moveTo>
                  <a:cubicBezTo>
                    <a:pt x="32" y="20"/>
                    <a:pt x="29" y="22"/>
                    <a:pt x="28" y="24"/>
                  </a:cubicBezTo>
                  <a:cubicBezTo>
                    <a:pt x="27" y="25"/>
                    <a:pt x="23" y="31"/>
                    <a:pt x="23" y="31"/>
                  </a:cubicBezTo>
                  <a:cubicBezTo>
                    <a:pt x="23" y="31"/>
                    <a:pt x="14" y="24"/>
                    <a:pt x="8" y="17"/>
                  </a:cubicBezTo>
                  <a:cubicBezTo>
                    <a:pt x="3" y="11"/>
                    <a:pt x="1" y="4"/>
                    <a:pt x="0" y="0"/>
                  </a:cubicBezTo>
                  <a:cubicBezTo>
                    <a:pt x="2" y="7"/>
                    <a:pt x="3" y="12"/>
                    <a:pt x="9" y="20"/>
                  </a:cubicBezTo>
                  <a:cubicBezTo>
                    <a:pt x="15" y="28"/>
                    <a:pt x="26" y="36"/>
                    <a:pt x="26" y="36"/>
                  </a:cubicBezTo>
                  <a:cubicBezTo>
                    <a:pt x="26" y="36"/>
                    <a:pt x="28" y="31"/>
                    <a:pt x="30" y="29"/>
                  </a:cubicBezTo>
                  <a:cubicBezTo>
                    <a:pt x="32" y="28"/>
                    <a:pt x="35" y="25"/>
                    <a:pt x="35" y="25"/>
                  </a:cubicBezTo>
                  <a:cubicBezTo>
                    <a:pt x="35" y="25"/>
                    <a:pt x="34" y="23"/>
                    <a:pt x="33" y="20"/>
                  </a:cubicBez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00" name="文本框 99"/>
          <p:cNvSpPr txBox="1"/>
          <p:nvPr/>
        </p:nvSpPr>
        <p:spPr>
          <a:xfrm>
            <a:off x="5207635" y="1290955"/>
            <a:ext cx="6123305" cy="4154984"/>
          </a:xfrm>
          <a:prstGeom prst="rect">
            <a:avLst/>
          </a:prstGeom>
          <a:noFill/>
          <a:ln w="9525">
            <a:noFill/>
          </a:ln>
        </p:spPr>
        <p:txBody>
          <a:bodyPr wrap="square">
            <a:spAutoFit/>
          </a:bodyPr>
          <a:lstStyle/>
          <a:p>
            <a:pPr marL="0" indent="127000" algn="l"/>
            <a:r>
              <a:rPr lang="en-US" altLang="zh-CN" sz="2400" b="0" dirty="0">
                <a:solidFill>
                  <a:schemeClr val="bg1"/>
                </a:solidFill>
                <a:ea typeface="宋体" panose="02010600030101010101" pitchFamily="2" charset="-122"/>
              </a:rPr>
              <a:t>  </a:t>
            </a:r>
            <a:r>
              <a:rPr lang="zh-CN" altLang="en-US" sz="2400" b="0" dirty="0">
                <a:solidFill>
                  <a:schemeClr val="bg1"/>
                </a:solidFill>
                <a:ea typeface="宋体" panose="02010600030101010101" pitchFamily="2" charset="-122"/>
              </a:rPr>
              <a:t>通过几天的项目实战完成了基于</a:t>
            </a:r>
            <a:r>
              <a:rPr lang="en-US" altLang="zh-CN" sz="2400" b="0" dirty="0">
                <a:solidFill>
                  <a:schemeClr val="bg1"/>
                </a:solidFill>
                <a:ea typeface="宋体" panose="02010600030101010101" pitchFamily="2" charset="-122"/>
              </a:rPr>
              <a:t>C</a:t>
            </a:r>
            <a:r>
              <a:rPr lang="zh-CN" altLang="en-US" sz="2400" b="0" dirty="0">
                <a:solidFill>
                  <a:schemeClr val="bg1"/>
                </a:solidFill>
                <a:ea typeface="宋体" panose="02010600030101010101" pitchFamily="2" charset="-122"/>
              </a:rPr>
              <a:t>语言的超市购物结算系统。虽然实现的功能较为简单，但是在这样一个简单的项目中也让我学到了很多课堂上尚未讲解到的知识点，如获取系统时间的函数</a:t>
            </a:r>
            <a:r>
              <a:rPr lang="en-US" altLang="zh-CN" sz="2400" b="0" dirty="0">
                <a:solidFill>
                  <a:schemeClr val="bg1"/>
                </a:solidFill>
                <a:ea typeface="宋体" panose="02010600030101010101" pitchFamily="2" charset="-122"/>
              </a:rPr>
              <a:t>time()</a:t>
            </a:r>
            <a:r>
              <a:rPr lang="zh-CN" altLang="en-US" sz="2400" b="0" dirty="0">
                <a:solidFill>
                  <a:schemeClr val="bg1"/>
                </a:solidFill>
                <a:ea typeface="宋体" panose="02010600030101010101" pitchFamily="2" charset="-122"/>
              </a:rPr>
              <a:t>，</a:t>
            </a:r>
            <a:r>
              <a:rPr lang="en-US" altLang="zh-CN" sz="2400" b="0" dirty="0" err="1">
                <a:solidFill>
                  <a:schemeClr val="bg1"/>
                </a:solidFill>
                <a:ea typeface="宋体" panose="02010600030101010101" pitchFamily="2" charset="-122"/>
              </a:rPr>
              <a:t>ctime</a:t>
            </a:r>
            <a:r>
              <a:rPr lang="en-US" altLang="zh-CN" sz="2400" b="0" dirty="0">
                <a:solidFill>
                  <a:schemeClr val="bg1"/>
                </a:solidFill>
                <a:ea typeface="宋体" panose="02010600030101010101" pitchFamily="2" charset="-122"/>
              </a:rPr>
              <a:t>()</a:t>
            </a:r>
            <a:r>
              <a:rPr lang="zh-CN" altLang="en-US" sz="2400" b="0" dirty="0">
                <a:solidFill>
                  <a:schemeClr val="bg1"/>
                </a:solidFill>
                <a:ea typeface="宋体" panose="02010600030101010101" pitchFamily="2" charset="-122"/>
              </a:rPr>
              <a:t>等。不仅如此，这个项目也让我更加深刻的理解了如何实现和使用链表，对于数据结构部分的知识灵活应用，使我受益匪浅。不足之处在于只是用文件操作模拟数据库的增、删、改、查的功能，效率较低。希望之后能够添加数据库的相关操作，提高项目的运行效率。</a:t>
            </a:r>
            <a:endParaRPr lang="zh-CN" sz="2400" b="0" dirty="0">
              <a:solidFill>
                <a:schemeClr val="bg1"/>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20" name="组合 19"/>
          <p:cNvGrpSpPr/>
          <p:nvPr/>
        </p:nvGrpSpPr>
        <p:grpSpPr>
          <a:xfrm>
            <a:off x="9529009" y="3778431"/>
            <a:ext cx="1864249" cy="1603698"/>
            <a:chOff x="9625262" y="3826557"/>
            <a:chExt cx="1864249" cy="1603698"/>
          </a:xfrm>
        </p:grpSpPr>
        <p:sp>
          <p:nvSpPr>
            <p:cNvPr id="18" name="任意多边形 42"/>
            <p:cNvSpPr/>
            <p:nvPr/>
          </p:nvSpPr>
          <p:spPr>
            <a:xfrm rot="5400000">
              <a:off x="9988148" y="3928892"/>
              <a:ext cx="1603698" cy="1399028"/>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noFill/>
            <a:ln w="63500" cap="flat" cmpd="sng" algn="ctr">
              <a:solidFill>
                <a:srgbClr val="FF006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9" name="任意多边形 42"/>
            <p:cNvSpPr/>
            <p:nvPr/>
          </p:nvSpPr>
          <p:spPr>
            <a:xfrm rot="5400000">
              <a:off x="9576906" y="4696747"/>
              <a:ext cx="757802" cy="661089"/>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solidFill>
              <a:srgbClr val="FFC000"/>
            </a:solidFill>
            <a:ln w="635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22" name="任意多边形 42"/>
          <p:cNvSpPr/>
          <p:nvPr/>
        </p:nvSpPr>
        <p:spPr>
          <a:xfrm rot="5400000">
            <a:off x="1246358" y="3769633"/>
            <a:ext cx="831359" cy="725258"/>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noFill/>
          <a:ln w="63500" cap="flat" cmpd="sng" algn="ctr">
            <a:solidFill>
              <a:srgbClr val="07F356"/>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31" name="任意多边形 42"/>
          <p:cNvSpPr/>
          <p:nvPr/>
        </p:nvSpPr>
        <p:spPr>
          <a:xfrm rot="5400000">
            <a:off x="2185989" y="2776187"/>
            <a:ext cx="435994" cy="380351"/>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solidFill>
            <a:srgbClr val="FF0066"/>
          </a:solidFill>
          <a:ln w="635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nvGrpSpPr>
          <p:cNvPr id="33" name="组合 32"/>
          <p:cNvGrpSpPr/>
          <p:nvPr/>
        </p:nvGrpSpPr>
        <p:grpSpPr>
          <a:xfrm>
            <a:off x="2975811" y="572245"/>
            <a:ext cx="6240379" cy="5713511"/>
            <a:chOff x="3545313" y="1039348"/>
            <a:chExt cx="4908876" cy="4494425"/>
          </a:xfrm>
        </p:grpSpPr>
        <p:sp>
          <p:nvSpPr>
            <p:cNvPr id="24" name="任意多边形 42"/>
            <p:cNvSpPr/>
            <p:nvPr/>
          </p:nvSpPr>
          <p:spPr>
            <a:xfrm rot="5400000">
              <a:off x="5925605" y="2753928"/>
              <a:ext cx="2670258" cy="2329469"/>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noFill/>
            <a:ln w="127000" cap="flat" cmpd="sng" algn="ctr">
              <a:solidFill>
                <a:srgbClr val="FFC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26" name="任意多边形 42"/>
            <p:cNvSpPr/>
            <p:nvPr/>
          </p:nvSpPr>
          <p:spPr>
            <a:xfrm rot="5400000">
              <a:off x="4246562" y="1326146"/>
              <a:ext cx="4494425" cy="3920829"/>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0">
                  <a:srgbClr val="07F757">
                    <a:alpha val="93725"/>
                  </a:srgbClr>
                </a:gs>
                <a:gs pos="100000">
                  <a:srgbClr val="36DEA6">
                    <a:alpha val="51000"/>
                  </a:srgbClr>
                </a:gs>
              </a:gsLst>
              <a:lin ang="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32" name="任意多边形 42"/>
            <p:cNvSpPr/>
            <p:nvPr/>
          </p:nvSpPr>
          <p:spPr>
            <a:xfrm rot="5400000">
              <a:off x="3288332" y="1672396"/>
              <a:ext cx="4027172" cy="3513209"/>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31000">
                  <a:srgbClr val="27408F"/>
                </a:gs>
                <a:gs pos="100000">
                  <a:srgbClr val="7030A0">
                    <a:alpha val="58000"/>
                  </a:srgbClr>
                </a:gs>
              </a:gsLst>
              <a:lin ang="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34" name="任意多边形: 形状 33"/>
          <p:cNvSpPr/>
          <p:nvPr/>
        </p:nvSpPr>
        <p:spPr>
          <a:xfrm>
            <a:off x="10411326" y="641552"/>
            <a:ext cx="930442" cy="232791"/>
          </a:xfrm>
          <a:custGeom>
            <a:avLst/>
            <a:gdLst>
              <a:gd name="connsiteX0" fmla="*/ 0 w 2486526"/>
              <a:gd name="connsiteY0" fmla="*/ 401185 h 465581"/>
              <a:gd name="connsiteX1" fmla="*/ 529389 w 2486526"/>
              <a:gd name="connsiteY1" fmla="*/ 132 h 465581"/>
              <a:gd name="connsiteX2" fmla="*/ 1042737 w 2486526"/>
              <a:gd name="connsiteY2" fmla="*/ 353058 h 465581"/>
              <a:gd name="connsiteX3" fmla="*/ 1604210 w 2486526"/>
              <a:gd name="connsiteY3" fmla="*/ 16174 h 465581"/>
              <a:gd name="connsiteX4" fmla="*/ 2101516 w 2486526"/>
              <a:gd name="connsiteY4" fmla="*/ 465353 h 465581"/>
              <a:gd name="connsiteX5" fmla="*/ 2486526 w 2486526"/>
              <a:gd name="connsiteY5" fmla="*/ 64300 h 4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6526" h="465581">
                <a:moveTo>
                  <a:pt x="0" y="401185"/>
                </a:moveTo>
                <a:cubicBezTo>
                  <a:pt x="177800" y="204669"/>
                  <a:pt x="355600" y="8153"/>
                  <a:pt x="529389" y="132"/>
                </a:cubicBezTo>
                <a:cubicBezTo>
                  <a:pt x="703178" y="-7889"/>
                  <a:pt x="863600" y="350384"/>
                  <a:pt x="1042737" y="353058"/>
                </a:cubicBezTo>
                <a:cubicBezTo>
                  <a:pt x="1221874" y="355732"/>
                  <a:pt x="1427747" y="-2542"/>
                  <a:pt x="1604210" y="16174"/>
                </a:cubicBezTo>
                <a:cubicBezTo>
                  <a:pt x="1780673" y="34890"/>
                  <a:pt x="1954463" y="457332"/>
                  <a:pt x="2101516" y="465353"/>
                </a:cubicBezTo>
                <a:cubicBezTo>
                  <a:pt x="2248569" y="473374"/>
                  <a:pt x="2367547" y="268837"/>
                  <a:pt x="2486526" y="64300"/>
                </a:cubicBezTo>
              </a:path>
            </a:pathLst>
          </a:custGeom>
          <a:noFill/>
          <a:ln w="25400">
            <a:solidFill>
              <a:srgbClr val="07F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5" name="任意多边形: 形状 34"/>
          <p:cNvSpPr/>
          <p:nvPr/>
        </p:nvSpPr>
        <p:spPr>
          <a:xfrm flipV="1">
            <a:off x="834189" y="2005131"/>
            <a:ext cx="930442" cy="232791"/>
          </a:xfrm>
          <a:custGeom>
            <a:avLst/>
            <a:gdLst>
              <a:gd name="connsiteX0" fmla="*/ 0 w 2486526"/>
              <a:gd name="connsiteY0" fmla="*/ 401185 h 465581"/>
              <a:gd name="connsiteX1" fmla="*/ 529389 w 2486526"/>
              <a:gd name="connsiteY1" fmla="*/ 132 h 465581"/>
              <a:gd name="connsiteX2" fmla="*/ 1042737 w 2486526"/>
              <a:gd name="connsiteY2" fmla="*/ 353058 h 465581"/>
              <a:gd name="connsiteX3" fmla="*/ 1604210 w 2486526"/>
              <a:gd name="connsiteY3" fmla="*/ 16174 h 465581"/>
              <a:gd name="connsiteX4" fmla="*/ 2101516 w 2486526"/>
              <a:gd name="connsiteY4" fmla="*/ 465353 h 465581"/>
              <a:gd name="connsiteX5" fmla="*/ 2486526 w 2486526"/>
              <a:gd name="connsiteY5" fmla="*/ 64300 h 4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6526" h="465581">
                <a:moveTo>
                  <a:pt x="0" y="401185"/>
                </a:moveTo>
                <a:cubicBezTo>
                  <a:pt x="177800" y="204669"/>
                  <a:pt x="355600" y="8153"/>
                  <a:pt x="529389" y="132"/>
                </a:cubicBezTo>
                <a:cubicBezTo>
                  <a:pt x="703178" y="-7889"/>
                  <a:pt x="863600" y="350384"/>
                  <a:pt x="1042737" y="353058"/>
                </a:cubicBezTo>
                <a:cubicBezTo>
                  <a:pt x="1221874" y="355732"/>
                  <a:pt x="1427747" y="-2542"/>
                  <a:pt x="1604210" y="16174"/>
                </a:cubicBezTo>
                <a:cubicBezTo>
                  <a:pt x="1780673" y="34890"/>
                  <a:pt x="1954463" y="457332"/>
                  <a:pt x="2101516" y="465353"/>
                </a:cubicBezTo>
                <a:cubicBezTo>
                  <a:pt x="2248569" y="473374"/>
                  <a:pt x="2367547" y="268837"/>
                  <a:pt x="2486526" y="64300"/>
                </a:cubicBezTo>
              </a:path>
            </a:pathLst>
          </a:cu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6" name="任意多边形: 形状 35"/>
          <p:cNvSpPr/>
          <p:nvPr/>
        </p:nvSpPr>
        <p:spPr>
          <a:xfrm flipV="1">
            <a:off x="8357936" y="5422100"/>
            <a:ext cx="930442" cy="232791"/>
          </a:xfrm>
          <a:custGeom>
            <a:avLst/>
            <a:gdLst>
              <a:gd name="connsiteX0" fmla="*/ 0 w 2486526"/>
              <a:gd name="connsiteY0" fmla="*/ 401185 h 465581"/>
              <a:gd name="connsiteX1" fmla="*/ 529389 w 2486526"/>
              <a:gd name="connsiteY1" fmla="*/ 132 h 465581"/>
              <a:gd name="connsiteX2" fmla="*/ 1042737 w 2486526"/>
              <a:gd name="connsiteY2" fmla="*/ 353058 h 465581"/>
              <a:gd name="connsiteX3" fmla="*/ 1604210 w 2486526"/>
              <a:gd name="connsiteY3" fmla="*/ 16174 h 465581"/>
              <a:gd name="connsiteX4" fmla="*/ 2101516 w 2486526"/>
              <a:gd name="connsiteY4" fmla="*/ 465353 h 465581"/>
              <a:gd name="connsiteX5" fmla="*/ 2486526 w 2486526"/>
              <a:gd name="connsiteY5" fmla="*/ 64300 h 4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6526" h="465581">
                <a:moveTo>
                  <a:pt x="0" y="401185"/>
                </a:moveTo>
                <a:cubicBezTo>
                  <a:pt x="177800" y="204669"/>
                  <a:pt x="355600" y="8153"/>
                  <a:pt x="529389" y="132"/>
                </a:cubicBezTo>
                <a:cubicBezTo>
                  <a:pt x="703178" y="-7889"/>
                  <a:pt x="863600" y="350384"/>
                  <a:pt x="1042737" y="353058"/>
                </a:cubicBezTo>
                <a:cubicBezTo>
                  <a:pt x="1221874" y="355732"/>
                  <a:pt x="1427747" y="-2542"/>
                  <a:pt x="1604210" y="16174"/>
                </a:cubicBezTo>
                <a:cubicBezTo>
                  <a:pt x="1780673" y="34890"/>
                  <a:pt x="1954463" y="457332"/>
                  <a:pt x="2101516" y="465353"/>
                </a:cubicBezTo>
                <a:cubicBezTo>
                  <a:pt x="2248569" y="473374"/>
                  <a:pt x="2367547" y="268837"/>
                  <a:pt x="2486526" y="64300"/>
                </a:cubicBezTo>
              </a:path>
            </a:pathLst>
          </a:custGeom>
          <a:noFill/>
          <a:ln w="254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41" name="组合 40"/>
          <p:cNvGrpSpPr/>
          <p:nvPr/>
        </p:nvGrpSpPr>
        <p:grpSpPr>
          <a:xfrm>
            <a:off x="240631" y="224589"/>
            <a:ext cx="176464" cy="625642"/>
            <a:chOff x="160421" y="224589"/>
            <a:chExt cx="176464" cy="625642"/>
          </a:xfrm>
          <a:solidFill>
            <a:schemeClr val="bg1">
              <a:alpha val="70000"/>
            </a:schemeClr>
          </a:solidFill>
        </p:grpSpPr>
        <p:sp>
          <p:nvSpPr>
            <p:cNvPr id="37" name="椭圆 36"/>
            <p:cNvSpPr/>
            <p:nvPr/>
          </p:nvSpPr>
          <p:spPr>
            <a:xfrm>
              <a:off x="160421" y="224589"/>
              <a:ext cx="176464" cy="176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9" name="椭圆 38"/>
            <p:cNvSpPr/>
            <p:nvPr/>
          </p:nvSpPr>
          <p:spPr>
            <a:xfrm>
              <a:off x="160421" y="449178"/>
              <a:ext cx="176464" cy="176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0" name="椭圆 39"/>
            <p:cNvSpPr/>
            <p:nvPr/>
          </p:nvSpPr>
          <p:spPr>
            <a:xfrm>
              <a:off x="160421" y="673767"/>
              <a:ext cx="176464" cy="1764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53" name="文本框 52"/>
          <p:cNvSpPr txBox="1"/>
          <p:nvPr/>
        </p:nvSpPr>
        <p:spPr>
          <a:xfrm>
            <a:off x="2856261" y="2535281"/>
            <a:ext cx="6432117" cy="1446550"/>
          </a:xfrm>
          <a:prstGeom prst="rect">
            <a:avLst/>
          </a:prstGeom>
          <a:noFill/>
        </p:spPr>
        <p:txBody>
          <a:bodyPr wrap="square" rtlCol="0">
            <a:spAutoFit/>
          </a:bodyPr>
          <a:lstStyle/>
          <a:p>
            <a:pPr lvl="0" algn="ctr">
              <a:defRPr/>
            </a:pPr>
            <a:r>
              <a:rPr lang="zh-CN" altLang="en-US" sz="8800" b="1" spc="600" dirty="0">
                <a:solidFill>
                  <a:prstClr val="white"/>
                </a:solidFill>
                <a:cs typeface="+mn-ea"/>
                <a:sym typeface="+mn-lt"/>
              </a:rPr>
              <a:t>谢谢观看</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vertical)">
                                      <p:cBhvr>
                                        <p:cTn id="7" dur="1000"/>
                                        <p:tgtEl>
                                          <p:spTgt spid="33"/>
                                        </p:tgtEl>
                                      </p:cBhvr>
                                    </p:animEffect>
                                  </p:childTnLst>
                                </p:cTn>
                              </p:par>
                            </p:childTnLst>
                          </p:cTn>
                        </p:par>
                        <p:par>
                          <p:cTn id="8" fill="hold">
                            <p:stCondLst>
                              <p:cond delay="1000"/>
                            </p:stCondLst>
                            <p:childTnLst>
                              <p:par>
                                <p:cTn id="9" presetID="2" presetClass="entr" presetSubtype="4" decel="10000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1250" fill="hold"/>
                                        <p:tgtEl>
                                          <p:spTgt spid="53"/>
                                        </p:tgtEl>
                                        <p:attrNameLst>
                                          <p:attrName>ppt_x</p:attrName>
                                        </p:attrNameLst>
                                      </p:cBhvr>
                                      <p:tavLst>
                                        <p:tav tm="0">
                                          <p:val>
                                            <p:strVal val="#ppt_x"/>
                                          </p:val>
                                        </p:tav>
                                        <p:tav tm="100000">
                                          <p:val>
                                            <p:strVal val="#ppt_x"/>
                                          </p:val>
                                        </p:tav>
                                      </p:tavLst>
                                    </p:anim>
                                    <p:anim calcmode="lin" valueType="num">
                                      <p:cBhvr additive="base">
                                        <p:cTn id="12" dur="125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5" name="任意多边形 42"/>
          <p:cNvSpPr/>
          <p:nvPr/>
        </p:nvSpPr>
        <p:spPr>
          <a:xfrm rot="1304353">
            <a:off x="10624486" y="5550504"/>
            <a:ext cx="923567" cy="805699"/>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solidFill>
            <a:srgbClr val="FFC000"/>
          </a:solidFill>
          <a:ln w="63500" cap="flat" cmpd="sng" algn="ctr">
            <a:noFill/>
            <a:prstDash val="solid"/>
            <a:miter lim="800000"/>
          </a:ln>
          <a:effectLst/>
        </p:spPr>
        <p:txBody>
          <a:bodyPr rtlCol="0" anchor="ctr"/>
          <a:lstStyle/>
          <a:p>
            <a:pPr algn="ctr">
              <a:defRPr/>
            </a:pPr>
            <a:endParaRPr lang="zh-CN" altLang="en-US" kern="0" dirty="0">
              <a:solidFill>
                <a:prstClr val="white"/>
              </a:solidFill>
              <a:cs typeface="+mn-ea"/>
              <a:sym typeface="+mn-lt"/>
            </a:endParaRPr>
          </a:p>
        </p:txBody>
      </p:sp>
      <p:sp>
        <p:nvSpPr>
          <p:cNvPr id="27" name="任意多边形 42"/>
          <p:cNvSpPr/>
          <p:nvPr/>
        </p:nvSpPr>
        <p:spPr>
          <a:xfrm rot="5400000">
            <a:off x="1977442" y="4300188"/>
            <a:ext cx="435994" cy="380351"/>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solidFill>
            <a:srgbClr val="FF0066"/>
          </a:solidFill>
          <a:ln w="63500" cap="flat" cmpd="sng" algn="ctr">
            <a:noFill/>
            <a:prstDash val="solid"/>
            <a:miter lim="800000"/>
          </a:ln>
          <a:effectLst/>
        </p:spPr>
        <p:txBody>
          <a:bodyPr rtlCol="0" anchor="ctr"/>
          <a:lstStyle/>
          <a:p>
            <a:pPr algn="ctr">
              <a:defRPr/>
            </a:pPr>
            <a:endParaRPr lang="zh-CN" altLang="en-US" kern="0" dirty="0">
              <a:solidFill>
                <a:prstClr val="white"/>
              </a:solidFill>
              <a:cs typeface="+mn-ea"/>
              <a:sym typeface="+mn-lt"/>
            </a:endParaRPr>
          </a:p>
        </p:txBody>
      </p:sp>
      <p:sp>
        <p:nvSpPr>
          <p:cNvPr id="28" name="任意多边形: 形状 27"/>
          <p:cNvSpPr/>
          <p:nvPr/>
        </p:nvSpPr>
        <p:spPr>
          <a:xfrm>
            <a:off x="10748210" y="288625"/>
            <a:ext cx="930442" cy="232791"/>
          </a:xfrm>
          <a:custGeom>
            <a:avLst/>
            <a:gdLst>
              <a:gd name="connsiteX0" fmla="*/ 0 w 2486526"/>
              <a:gd name="connsiteY0" fmla="*/ 401185 h 465581"/>
              <a:gd name="connsiteX1" fmla="*/ 529389 w 2486526"/>
              <a:gd name="connsiteY1" fmla="*/ 132 h 465581"/>
              <a:gd name="connsiteX2" fmla="*/ 1042737 w 2486526"/>
              <a:gd name="connsiteY2" fmla="*/ 353058 h 465581"/>
              <a:gd name="connsiteX3" fmla="*/ 1604210 w 2486526"/>
              <a:gd name="connsiteY3" fmla="*/ 16174 h 465581"/>
              <a:gd name="connsiteX4" fmla="*/ 2101516 w 2486526"/>
              <a:gd name="connsiteY4" fmla="*/ 465353 h 465581"/>
              <a:gd name="connsiteX5" fmla="*/ 2486526 w 2486526"/>
              <a:gd name="connsiteY5" fmla="*/ 64300 h 4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6526" h="465581">
                <a:moveTo>
                  <a:pt x="0" y="401185"/>
                </a:moveTo>
                <a:cubicBezTo>
                  <a:pt x="177800" y="204669"/>
                  <a:pt x="355600" y="8153"/>
                  <a:pt x="529389" y="132"/>
                </a:cubicBezTo>
                <a:cubicBezTo>
                  <a:pt x="703178" y="-7889"/>
                  <a:pt x="863600" y="350384"/>
                  <a:pt x="1042737" y="353058"/>
                </a:cubicBezTo>
                <a:cubicBezTo>
                  <a:pt x="1221874" y="355732"/>
                  <a:pt x="1427747" y="-2542"/>
                  <a:pt x="1604210" y="16174"/>
                </a:cubicBezTo>
                <a:cubicBezTo>
                  <a:pt x="1780673" y="34890"/>
                  <a:pt x="1954463" y="457332"/>
                  <a:pt x="2101516" y="465353"/>
                </a:cubicBezTo>
                <a:cubicBezTo>
                  <a:pt x="2248569" y="473374"/>
                  <a:pt x="2367547" y="268837"/>
                  <a:pt x="2486526" y="64300"/>
                </a:cubicBezTo>
              </a:path>
            </a:pathLst>
          </a:custGeom>
          <a:noFill/>
          <a:ln w="25400">
            <a:solidFill>
              <a:srgbClr val="07F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任意多边形: 形状 28"/>
          <p:cNvSpPr/>
          <p:nvPr/>
        </p:nvSpPr>
        <p:spPr>
          <a:xfrm flipV="1">
            <a:off x="513347" y="5758984"/>
            <a:ext cx="930442" cy="232791"/>
          </a:xfrm>
          <a:custGeom>
            <a:avLst/>
            <a:gdLst>
              <a:gd name="connsiteX0" fmla="*/ 0 w 2486526"/>
              <a:gd name="connsiteY0" fmla="*/ 401185 h 465581"/>
              <a:gd name="connsiteX1" fmla="*/ 529389 w 2486526"/>
              <a:gd name="connsiteY1" fmla="*/ 132 h 465581"/>
              <a:gd name="connsiteX2" fmla="*/ 1042737 w 2486526"/>
              <a:gd name="connsiteY2" fmla="*/ 353058 h 465581"/>
              <a:gd name="connsiteX3" fmla="*/ 1604210 w 2486526"/>
              <a:gd name="connsiteY3" fmla="*/ 16174 h 465581"/>
              <a:gd name="connsiteX4" fmla="*/ 2101516 w 2486526"/>
              <a:gd name="connsiteY4" fmla="*/ 465353 h 465581"/>
              <a:gd name="connsiteX5" fmla="*/ 2486526 w 2486526"/>
              <a:gd name="connsiteY5" fmla="*/ 64300 h 46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6526" h="465581">
                <a:moveTo>
                  <a:pt x="0" y="401185"/>
                </a:moveTo>
                <a:cubicBezTo>
                  <a:pt x="177800" y="204669"/>
                  <a:pt x="355600" y="8153"/>
                  <a:pt x="529389" y="132"/>
                </a:cubicBezTo>
                <a:cubicBezTo>
                  <a:pt x="703178" y="-7889"/>
                  <a:pt x="863600" y="350384"/>
                  <a:pt x="1042737" y="353058"/>
                </a:cubicBezTo>
                <a:cubicBezTo>
                  <a:pt x="1221874" y="355732"/>
                  <a:pt x="1427747" y="-2542"/>
                  <a:pt x="1604210" y="16174"/>
                </a:cubicBezTo>
                <a:cubicBezTo>
                  <a:pt x="1780673" y="34890"/>
                  <a:pt x="1954463" y="457332"/>
                  <a:pt x="2101516" y="465353"/>
                </a:cubicBezTo>
                <a:cubicBezTo>
                  <a:pt x="2248569" y="473374"/>
                  <a:pt x="2367547" y="268837"/>
                  <a:pt x="2486526" y="64300"/>
                </a:cubicBezTo>
              </a:path>
            </a:pathLst>
          </a:cu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p:cNvGrpSpPr/>
          <p:nvPr/>
        </p:nvGrpSpPr>
        <p:grpSpPr>
          <a:xfrm>
            <a:off x="403727" y="559010"/>
            <a:ext cx="3877989" cy="3550575"/>
            <a:chOff x="505327" y="459950"/>
            <a:chExt cx="3877989" cy="3550575"/>
          </a:xfrm>
        </p:grpSpPr>
        <p:grpSp>
          <p:nvGrpSpPr>
            <p:cNvPr id="2" name="组合 1"/>
            <p:cNvGrpSpPr/>
            <p:nvPr/>
          </p:nvGrpSpPr>
          <p:grpSpPr>
            <a:xfrm flipH="1">
              <a:off x="505327" y="459950"/>
              <a:ext cx="3877989" cy="3550575"/>
              <a:chOff x="2975811" y="572244"/>
              <a:chExt cx="6240379" cy="5713511"/>
            </a:xfrm>
          </p:grpSpPr>
          <p:sp>
            <p:nvSpPr>
              <p:cNvPr id="21" name="任意多边形 42"/>
              <p:cNvSpPr/>
              <p:nvPr/>
            </p:nvSpPr>
            <p:spPr>
              <a:xfrm rot="5400000">
                <a:off x="3867269" y="936835"/>
                <a:ext cx="5713511" cy="4984330"/>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0">
                    <a:srgbClr val="07F757">
                      <a:alpha val="93725"/>
                    </a:srgbClr>
                  </a:gs>
                  <a:gs pos="100000">
                    <a:srgbClr val="36DEA6">
                      <a:alpha val="51000"/>
                    </a:srgbClr>
                  </a:gs>
                </a:gsLst>
                <a:lin ang="0" scaled="0"/>
                <a:tileRect/>
              </a:gradFill>
              <a:ln w="12700" cap="flat" cmpd="sng" algn="ctr">
                <a:noFill/>
                <a:prstDash val="solid"/>
                <a:miter lim="800000"/>
              </a:ln>
              <a:effectLst/>
            </p:spPr>
            <p:txBody>
              <a:bodyPr rtlCol="0" anchor="ctr"/>
              <a:lstStyle/>
              <a:p>
                <a:pPr algn="ctr">
                  <a:defRPr/>
                </a:pPr>
                <a:endParaRPr lang="zh-CN" altLang="en-US" kern="0" dirty="0">
                  <a:solidFill>
                    <a:prstClr val="white"/>
                  </a:solidFill>
                  <a:cs typeface="+mn-ea"/>
                  <a:sym typeface="+mn-lt"/>
                </a:endParaRPr>
              </a:p>
            </p:txBody>
          </p:sp>
          <p:sp>
            <p:nvSpPr>
              <p:cNvPr id="23" name="任意多边形 42"/>
              <p:cNvSpPr/>
              <p:nvPr/>
            </p:nvSpPr>
            <p:spPr>
              <a:xfrm rot="5400000">
                <a:off x="2649125" y="1377004"/>
                <a:ext cx="5119518" cy="4466146"/>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31000">
                    <a:srgbClr val="27408F"/>
                  </a:gs>
                  <a:gs pos="100000">
                    <a:srgbClr val="7030A0">
                      <a:alpha val="58000"/>
                    </a:srgbClr>
                  </a:gs>
                </a:gsLst>
                <a:lin ang="0" scaled="0"/>
                <a:tileRect/>
              </a:gradFill>
              <a:ln w="12700" cap="flat" cmpd="sng" algn="ctr">
                <a:noFill/>
                <a:prstDash val="solid"/>
                <a:miter lim="800000"/>
              </a:ln>
              <a:effectLst/>
            </p:spPr>
            <p:txBody>
              <a:bodyPr rtlCol="0" anchor="ctr"/>
              <a:lstStyle/>
              <a:p>
                <a:pPr algn="ctr">
                  <a:defRPr/>
                </a:pPr>
                <a:endParaRPr lang="zh-CN" altLang="en-US" kern="0" dirty="0">
                  <a:solidFill>
                    <a:prstClr val="white"/>
                  </a:solidFill>
                  <a:cs typeface="+mn-ea"/>
                  <a:sym typeface="+mn-lt"/>
                </a:endParaRPr>
              </a:p>
            </p:txBody>
          </p:sp>
        </p:grpSp>
        <p:grpSp>
          <p:nvGrpSpPr>
            <p:cNvPr id="30" name="组合 29"/>
            <p:cNvGrpSpPr/>
            <p:nvPr/>
          </p:nvGrpSpPr>
          <p:grpSpPr>
            <a:xfrm>
              <a:off x="871204" y="1741082"/>
              <a:ext cx="3384676" cy="1015663"/>
              <a:chOff x="5119611" y="682303"/>
              <a:chExt cx="3384676" cy="1015663"/>
            </a:xfrm>
          </p:grpSpPr>
          <p:sp>
            <p:nvSpPr>
              <p:cNvPr id="38" name="TextBox 19"/>
              <p:cNvSpPr txBox="1"/>
              <p:nvPr/>
            </p:nvSpPr>
            <p:spPr>
              <a:xfrm>
                <a:off x="5119611" y="682303"/>
                <a:ext cx="1952779" cy="1015663"/>
              </a:xfrm>
              <a:prstGeom prst="rect">
                <a:avLst/>
              </a:prstGeom>
              <a:noFill/>
            </p:spPr>
            <p:txBody>
              <a:bodyPr wrap="none">
                <a:spAutoFit/>
              </a:bodyPr>
              <a:lstStyle/>
              <a:p>
                <a:pPr algn="ctr">
                  <a:defRPr/>
                </a:pPr>
                <a:r>
                  <a:rPr lang="zh-CN" altLang="en-US" sz="6000" b="1" dirty="0">
                    <a:solidFill>
                      <a:schemeClr val="bg1"/>
                    </a:solidFill>
                    <a:cs typeface="+mn-ea"/>
                    <a:sym typeface="+mn-lt"/>
                  </a:rPr>
                  <a:t>目 录</a:t>
                </a:r>
                <a:endParaRPr lang="en-US" altLang="zh-CN" sz="6000" b="1" dirty="0">
                  <a:solidFill>
                    <a:schemeClr val="bg1"/>
                  </a:solidFill>
                  <a:cs typeface="+mn-ea"/>
                  <a:sym typeface="+mn-lt"/>
                </a:endParaRPr>
              </a:p>
            </p:txBody>
          </p:sp>
          <p:sp>
            <p:nvSpPr>
              <p:cNvPr id="42" name="矩形 41"/>
              <p:cNvSpPr/>
              <p:nvPr/>
            </p:nvSpPr>
            <p:spPr>
              <a:xfrm>
                <a:off x="6928215" y="1146084"/>
                <a:ext cx="1576072" cy="523220"/>
              </a:xfrm>
              <a:prstGeom prst="rect">
                <a:avLst/>
              </a:prstGeom>
            </p:spPr>
            <p:txBody>
              <a:bodyPr wrap="none">
                <a:spAutoFit/>
              </a:bodyPr>
              <a:lstStyle/>
              <a:p>
                <a:pPr lvl="0" algn="ctr">
                  <a:defRPr/>
                </a:pPr>
                <a:r>
                  <a:rPr lang="en-US" altLang="zh-CN" sz="2800" b="1" dirty="0">
                    <a:solidFill>
                      <a:schemeClr val="bg1"/>
                    </a:solidFill>
                    <a:cs typeface="+mn-ea"/>
                    <a:sym typeface="+mn-lt"/>
                  </a:rPr>
                  <a:t>content</a:t>
                </a:r>
                <a:endParaRPr lang="en-US" altLang="zh-CN" sz="4000" b="1" dirty="0">
                  <a:solidFill>
                    <a:schemeClr val="bg1"/>
                  </a:solidFill>
                  <a:cs typeface="+mn-ea"/>
                  <a:sym typeface="+mn-lt"/>
                </a:endParaRPr>
              </a:p>
            </p:txBody>
          </p:sp>
        </p:grpSp>
      </p:grpSp>
      <p:grpSp>
        <p:nvGrpSpPr>
          <p:cNvPr id="7" name="组合 6"/>
          <p:cNvGrpSpPr/>
          <p:nvPr/>
        </p:nvGrpSpPr>
        <p:grpSpPr>
          <a:xfrm>
            <a:off x="6300672" y="1227665"/>
            <a:ext cx="3677517" cy="779280"/>
            <a:chOff x="6380882" y="1275791"/>
            <a:chExt cx="3677517" cy="779280"/>
          </a:xfrm>
        </p:grpSpPr>
        <p:sp>
          <p:nvSpPr>
            <p:cNvPr id="47" name="Rectangle 11"/>
            <p:cNvSpPr>
              <a:spLocks noChangeArrowheads="1"/>
            </p:cNvSpPr>
            <p:nvPr/>
          </p:nvSpPr>
          <p:spPr bwMode="auto">
            <a:xfrm>
              <a:off x="7367420" y="1389931"/>
              <a:ext cx="26909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9p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2800" b="1" dirty="0">
                  <a:ln w="0">
                    <a:noFill/>
                  </a:ln>
                  <a:solidFill>
                    <a:schemeClr val="bg1"/>
                  </a:solidFill>
                  <a:latin typeface="+mn-lt"/>
                  <a:ea typeface="+mn-ea"/>
                  <a:cs typeface="+mn-ea"/>
                  <a:sym typeface="+mn-lt"/>
                </a:rPr>
                <a:t>设计目标</a:t>
              </a:r>
              <a:endParaRPr kumimoji="0" lang="en-US" altLang="zh-CN" sz="2800" b="1" i="0" u="none" strike="noStrike" kern="1200" cap="none" spc="0" normalizeH="0" baseline="0" noProof="0" dirty="0">
                <a:ln w="0">
                  <a:noFill/>
                </a:ln>
                <a:solidFill>
                  <a:schemeClr val="bg1"/>
                </a:solidFill>
                <a:effectLst/>
                <a:uLnTx/>
                <a:uFillTx/>
                <a:latin typeface="+mn-lt"/>
                <a:ea typeface="+mn-ea"/>
                <a:cs typeface="+mn-ea"/>
                <a:sym typeface="+mn-lt"/>
              </a:endParaRPr>
            </a:p>
          </p:txBody>
        </p:sp>
        <p:grpSp>
          <p:nvGrpSpPr>
            <p:cNvPr id="6" name="组合 5"/>
            <p:cNvGrpSpPr/>
            <p:nvPr/>
          </p:nvGrpSpPr>
          <p:grpSpPr>
            <a:xfrm>
              <a:off x="6380882" y="1275791"/>
              <a:ext cx="835967" cy="779280"/>
              <a:chOff x="6380882" y="1257094"/>
              <a:chExt cx="835967" cy="779280"/>
            </a:xfrm>
          </p:grpSpPr>
          <p:sp>
            <p:nvSpPr>
              <p:cNvPr id="4" name="椭圆 3"/>
              <p:cNvSpPr/>
              <p:nvPr/>
            </p:nvSpPr>
            <p:spPr>
              <a:xfrm rot="2700000">
                <a:off x="6409225" y="1257094"/>
                <a:ext cx="779280" cy="779280"/>
              </a:xfrm>
              <a:prstGeom prst="ellipse">
                <a:avLst/>
              </a:prstGeom>
              <a:solidFill>
                <a:srgbClr val="4277CE"/>
              </a:solidFill>
              <a:ln w="12700" cap="flat" cmpd="sng" algn="ctr">
                <a:noFill/>
                <a:prstDash val="solid"/>
                <a:miter lim="800000"/>
              </a:ln>
              <a:effectLst/>
            </p:spPr>
            <p:txBody>
              <a:bodyPr rtlCol="0" anchor="ctr"/>
              <a:lstStyle/>
              <a:p>
                <a:pPr algn="ctr"/>
                <a:endParaRPr lang="zh-CN" altLang="en-US" sz="1600" kern="0" dirty="0">
                  <a:solidFill>
                    <a:prstClr val="white"/>
                  </a:solidFill>
                  <a:cs typeface="+mn-ea"/>
                  <a:sym typeface="+mn-lt"/>
                </a:endParaRPr>
              </a:p>
            </p:txBody>
          </p:sp>
          <p:sp>
            <p:nvSpPr>
              <p:cNvPr id="48" name="文本框 47"/>
              <p:cNvSpPr txBox="1"/>
              <p:nvPr/>
            </p:nvSpPr>
            <p:spPr>
              <a:xfrm>
                <a:off x="6380882" y="1323569"/>
                <a:ext cx="835967" cy="5835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chemeClr val="bg1"/>
                    </a:solidFill>
                    <a:effectLst/>
                    <a:uLnTx/>
                    <a:uFillTx/>
                    <a:cs typeface="+mn-ea"/>
                    <a:sym typeface="+mn-lt"/>
                  </a:rPr>
                  <a:t>1</a:t>
                </a:r>
              </a:p>
            </p:txBody>
          </p:sp>
        </p:grpSp>
      </p:grpSp>
      <p:grpSp>
        <p:nvGrpSpPr>
          <p:cNvPr id="49" name="组合 48"/>
          <p:cNvGrpSpPr/>
          <p:nvPr/>
        </p:nvGrpSpPr>
        <p:grpSpPr>
          <a:xfrm>
            <a:off x="6300672" y="2206590"/>
            <a:ext cx="3659737" cy="779280"/>
            <a:chOff x="6380882" y="1275791"/>
            <a:chExt cx="3659737" cy="779280"/>
          </a:xfrm>
        </p:grpSpPr>
        <p:sp>
          <p:nvSpPr>
            <p:cNvPr id="50" name="Rectangle 11"/>
            <p:cNvSpPr>
              <a:spLocks noChangeArrowheads="1"/>
            </p:cNvSpPr>
            <p:nvPr/>
          </p:nvSpPr>
          <p:spPr bwMode="auto">
            <a:xfrm>
              <a:off x="7349640" y="1400174"/>
              <a:ext cx="26909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1">
                  <a:ln w="0">
                    <a:noFill/>
                  </a:ln>
                  <a:solidFill>
                    <a:schemeClr val="bg1"/>
                  </a:solidFill>
                  <a:effectLst/>
                  <a:uLnTx/>
                  <a:uFillTx/>
                  <a:latin typeface="+mn-lt"/>
                  <a:ea typeface="+mn-ea"/>
                  <a:cs typeface="+mn-ea"/>
                  <a:sym typeface="+mn-lt"/>
                </a:rPr>
                <a:t>功能描述</a:t>
              </a:r>
              <a:endParaRPr kumimoji="0" lang="zh-CN" altLang="en-US" sz="1600" b="0" i="0" u="none" strike="noStrike" kern="0" cap="none" spc="0" normalizeH="0" baseline="0" noProof="1">
                <a:ln>
                  <a:noFill/>
                </a:ln>
                <a:solidFill>
                  <a:schemeClr val="bg1"/>
                </a:solidFill>
                <a:effectLst/>
                <a:uLnTx/>
                <a:uFillTx/>
                <a:latin typeface="+mn-lt"/>
                <a:ea typeface="+mn-ea"/>
                <a:cs typeface="+mn-ea"/>
                <a:sym typeface="+mn-lt"/>
              </a:endParaRPr>
            </a:p>
          </p:txBody>
        </p:sp>
        <p:grpSp>
          <p:nvGrpSpPr>
            <p:cNvPr id="51" name="组合 50"/>
            <p:cNvGrpSpPr/>
            <p:nvPr/>
          </p:nvGrpSpPr>
          <p:grpSpPr>
            <a:xfrm>
              <a:off x="6380882" y="1275791"/>
              <a:ext cx="835967" cy="779280"/>
              <a:chOff x="6380882" y="1257094"/>
              <a:chExt cx="835967" cy="779280"/>
            </a:xfrm>
          </p:grpSpPr>
          <p:sp>
            <p:nvSpPr>
              <p:cNvPr id="52" name="椭圆 51"/>
              <p:cNvSpPr/>
              <p:nvPr/>
            </p:nvSpPr>
            <p:spPr>
              <a:xfrm rot="2700000">
                <a:off x="6409225" y="1257094"/>
                <a:ext cx="779280" cy="779280"/>
              </a:xfrm>
              <a:prstGeom prst="ellipse">
                <a:avLst/>
              </a:prstGeom>
              <a:solidFill>
                <a:srgbClr val="29DBA0"/>
              </a:solidFill>
              <a:ln w="12700" cap="flat" cmpd="sng" algn="ctr">
                <a:noFill/>
                <a:prstDash val="solid"/>
                <a:miter lim="800000"/>
              </a:ln>
              <a:effectLst/>
            </p:spPr>
            <p:txBody>
              <a:bodyPr rtlCol="0" anchor="ctr"/>
              <a:lstStyle/>
              <a:p>
                <a:pPr algn="ctr"/>
                <a:endParaRPr lang="zh-CN" altLang="en-US" sz="1600" kern="0" dirty="0">
                  <a:solidFill>
                    <a:prstClr val="white"/>
                  </a:solidFill>
                  <a:cs typeface="+mn-ea"/>
                  <a:sym typeface="+mn-lt"/>
                </a:endParaRPr>
              </a:p>
            </p:txBody>
          </p:sp>
          <p:sp>
            <p:nvSpPr>
              <p:cNvPr id="53" name="文本框 52"/>
              <p:cNvSpPr txBox="1"/>
              <p:nvPr/>
            </p:nvSpPr>
            <p:spPr>
              <a:xfrm>
                <a:off x="6380882" y="1323569"/>
                <a:ext cx="835967" cy="5835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chemeClr val="bg1"/>
                    </a:solidFill>
                    <a:effectLst/>
                    <a:uLnTx/>
                    <a:uFillTx/>
                    <a:cs typeface="+mn-ea"/>
                    <a:sym typeface="+mn-lt"/>
                  </a:rPr>
                  <a:t>2</a:t>
                </a:r>
              </a:p>
            </p:txBody>
          </p:sp>
        </p:grpSp>
      </p:grpSp>
      <p:grpSp>
        <p:nvGrpSpPr>
          <p:cNvPr id="54" name="组合 53"/>
          <p:cNvGrpSpPr/>
          <p:nvPr/>
        </p:nvGrpSpPr>
        <p:grpSpPr>
          <a:xfrm>
            <a:off x="6300672" y="3995726"/>
            <a:ext cx="3658170" cy="779280"/>
            <a:chOff x="6400229" y="1275791"/>
            <a:chExt cx="3658170" cy="779280"/>
          </a:xfrm>
        </p:grpSpPr>
        <p:sp>
          <p:nvSpPr>
            <p:cNvPr id="55" name="Rectangle 11"/>
            <p:cNvSpPr>
              <a:spLocks noChangeArrowheads="1"/>
            </p:cNvSpPr>
            <p:nvPr/>
          </p:nvSpPr>
          <p:spPr bwMode="auto">
            <a:xfrm>
              <a:off x="7367420" y="1378501"/>
              <a:ext cx="26909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n w="0">
                    <a:noFill/>
                  </a:ln>
                  <a:solidFill>
                    <a:schemeClr val="bg1"/>
                  </a:solidFill>
                  <a:latin typeface="+mn-lt"/>
                  <a:ea typeface="+mn-ea"/>
                  <a:cs typeface="+mn-ea"/>
                  <a:sym typeface="+mn-lt"/>
                </a:rPr>
                <a:t>项目演示</a:t>
              </a:r>
              <a:endParaRPr kumimoji="0" lang="en-US" altLang="zh-CN" sz="2800" b="1" i="0" u="none" strike="noStrike" kern="1200" cap="none" spc="0" normalizeH="0" baseline="0" noProof="0" dirty="0">
                <a:ln w="0">
                  <a:noFill/>
                </a:ln>
                <a:solidFill>
                  <a:schemeClr val="bg1"/>
                </a:solidFill>
                <a:effectLst/>
                <a:uLnTx/>
                <a:uFillTx/>
                <a:latin typeface="+mn-lt"/>
                <a:ea typeface="+mn-ea"/>
                <a:cs typeface="+mn-ea"/>
                <a:sym typeface="+mn-lt"/>
              </a:endParaRPr>
            </a:p>
          </p:txBody>
        </p:sp>
        <p:grpSp>
          <p:nvGrpSpPr>
            <p:cNvPr id="56" name="组合 55"/>
            <p:cNvGrpSpPr/>
            <p:nvPr/>
          </p:nvGrpSpPr>
          <p:grpSpPr>
            <a:xfrm>
              <a:off x="6400229" y="1275791"/>
              <a:ext cx="835967" cy="779280"/>
              <a:chOff x="6400229" y="1257094"/>
              <a:chExt cx="835967" cy="779280"/>
            </a:xfrm>
          </p:grpSpPr>
          <p:sp>
            <p:nvSpPr>
              <p:cNvPr id="57" name="椭圆 56"/>
              <p:cNvSpPr/>
              <p:nvPr/>
            </p:nvSpPr>
            <p:spPr>
              <a:xfrm rot="2700000">
                <a:off x="6409225" y="1257094"/>
                <a:ext cx="779280" cy="779280"/>
              </a:xfrm>
              <a:prstGeom prst="ellipse">
                <a:avLst/>
              </a:prstGeom>
              <a:solidFill>
                <a:srgbClr val="4277CE"/>
              </a:solidFill>
              <a:ln w="12700" cap="flat" cmpd="sng" algn="ctr">
                <a:noFill/>
                <a:prstDash val="solid"/>
                <a:miter lim="800000"/>
              </a:ln>
              <a:effectLst/>
            </p:spPr>
            <p:txBody>
              <a:bodyPr rtlCol="0" anchor="ctr"/>
              <a:lstStyle/>
              <a:p>
                <a:pPr algn="ctr"/>
                <a:endParaRPr lang="zh-CN" altLang="en-US" sz="1600" kern="0">
                  <a:solidFill>
                    <a:prstClr val="white"/>
                  </a:solidFill>
                  <a:cs typeface="+mn-ea"/>
                  <a:sym typeface="+mn-lt"/>
                </a:endParaRPr>
              </a:p>
            </p:txBody>
          </p:sp>
          <p:sp>
            <p:nvSpPr>
              <p:cNvPr id="58" name="文本框 57"/>
              <p:cNvSpPr txBox="1"/>
              <p:nvPr/>
            </p:nvSpPr>
            <p:spPr>
              <a:xfrm>
                <a:off x="6400229" y="1376129"/>
                <a:ext cx="835967" cy="5835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kern="0" dirty="0">
                    <a:solidFill>
                      <a:schemeClr val="bg1"/>
                    </a:solidFill>
                    <a:cs typeface="+mn-ea"/>
                    <a:sym typeface="+mn-lt"/>
                  </a:rPr>
                  <a:t>4</a:t>
                </a:r>
                <a:endParaRPr kumimoji="0" lang="en-US" altLang="zh-CN" sz="3200" b="0" i="0" u="none" strike="noStrike" kern="0" cap="none" spc="0" normalizeH="0" baseline="0" noProof="0" dirty="0">
                  <a:ln>
                    <a:noFill/>
                  </a:ln>
                  <a:solidFill>
                    <a:schemeClr val="bg1"/>
                  </a:solidFill>
                  <a:effectLst/>
                  <a:uLnTx/>
                  <a:uFillTx/>
                  <a:cs typeface="+mn-ea"/>
                  <a:sym typeface="+mn-lt"/>
                </a:endParaRPr>
              </a:p>
            </p:txBody>
          </p:sp>
        </p:grpSp>
      </p:grpSp>
      <p:grpSp>
        <p:nvGrpSpPr>
          <p:cNvPr id="59" name="组合 58"/>
          <p:cNvGrpSpPr/>
          <p:nvPr/>
        </p:nvGrpSpPr>
        <p:grpSpPr>
          <a:xfrm>
            <a:off x="6320020" y="5012450"/>
            <a:ext cx="5016067" cy="779280"/>
            <a:chOff x="6380882" y="1275791"/>
            <a:chExt cx="5016067" cy="779280"/>
          </a:xfrm>
        </p:grpSpPr>
        <p:sp>
          <p:nvSpPr>
            <p:cNvPr id="60" name="Rectangle 11"/>
            <p:cNvSpPr>
              <a:spLocks noChangeArrowheads="1"/>
            </p:cNvSpPr>
            <p:nvPr/>
          </p:nvSpPr>
          <p:spPr bwMode="auto">
            <a:xfrm>
              <a:off x="7378850" y="1364531"/>
              <a:ext cx="401809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w="0">
                    <a:noFill/>
                  </a:ln>
                  <a:solidFill>
                    <a:schemeClr val="bg1"/>
                  </a:solidFill>
                  <a:effectLst/>
                  <a:uLnTx/>
                  <a:uFillTx/>
                  <a:latin typeface="+mn-lt"/>
                  <a:ea typeface="+mn-ea"/>
                  <a:cs typeface="+mn-ea"/>
                  <a:sym typeface="+mn-lt"/>
                </a:rPr>
                <a:t>项目总结</a:t>
              </a:r>
            </a:p>
          </p:txBody>
        </p:sp>
        <p:grpSp>
          <p:nvGrpSpPr>
            <p:cNvPr id="61" name="组合 60"/>
            <p:cNvGrpSpPr/>
            <p:nvPr/>
          </p:nvGrpSpPr>
          <p:grpSpPr>
            <a:xfrm>
              <a:off x="6380882" y="1275791"/>
              <a:ext cx="835967" cy="779280"/>
              <a:chOff x="6380882" y="1257094"/>
              <a:chExt cx="835967" cy="779280"/>
            </a:xfrm>
          </p:grpSpPr>
          <p:sp>
            <p:nvSpPr>
              <p:cNvPr id="62" name="椭圆 61"/>
              <p:cNvSpPr/>
              <p:nvPr/>
            </p:nvSpPr>
            <p:spPr>
              <a:xfrm rot="2700000">
                <a:off x="6409225" y="1257094"/>
                <a:ext cx="779280" cy="779280"/>
              </a:xfrm>
              <a:prstGeom prst="ellipse">
                <a:avLst/>
              </a:prstGeom>
              <a:solidFill>
                <a:srgbClr val="29DBA0"/>
              </a:solidFill>
              <a:ln w="12700" cap="flat" cmpd="sng" algn="ctr">
                <a:noFill/>
                <a:prstDash val="solid"/>
                <a:miter lim="800000"/>
              </a:ln>
              <a:effectLst/>
            </p:spPr>
            <p:txBody>
              <a:bodyPr rtlCol="0" anchor="ctr"/>
              <a:lstStyle/>
              <a:p>
                <a:pPr algn="ctr"/>
                <a:endParaRPr lang="zh-CN" altLang="en-US" sz="1600" kern="0">
                  <a:solidFill>
                    <a:prstClr val="white"/>
                  </a:solidFill>
                  <a:cs typeface="+mn-ea"/>
                  <a:sym typeface="+mn-lt"/>
                </a:endParaRPr>
              </a:p>
            </p:txBody>
          </p:sp>
          <p:sp>
            <p:nvSpPr>
              <p:cNvPr id="63" name="文本框 62"/>
              <p:cNvSpPr txBox="1"/>
              <p:nvPr/>
            </p:nvSpPr>
            <p:spPr>
              <a:xfrm>
                <a:off x="6380882" y="1323569"/>
                <a:ext cx="835967" cy="5835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chemeClr val="bg1"/>
                    </a:solidFill>
                    <a:effectLst/>
                    <a:uLnTx/>
                    <a:uFillTx/>
                    <a:cs typeface="+mn-ea"/>
                    <a:sym typeface="+mn-lt"/>
                  </a:rPr>
                  <a:t>5</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grpSp>
      </p:grpSp>
      <p:grpSp>
        <p:nvGrpSpPr>
          <p:cNvPr id="33" name="组合 32">
            <a:extLst>
              <a:ext uri="{FF2B5EF4-FFF2-40B4-BE49-F238E27FC236}">
                <a16:creationId xmlns:a16="http://schemas.microsoft.com/office/drawing/2014/main" id="{CAFEDF2E-8AF4-47AA-A887-58943A847DD8}"/>
              </a:ext>
            </a:extLst>
          </p:cNvPr>
          <p:cNvGrpSpPr/>
          <p:nvPr/>
        </p:nvGrpSpPr>
        <p:grpSpPr>
          <a:xfrm>
            <a:off x="6309669" y="3085080"/>
            <a:ext cx="3631653" cy="779280"/>
            <a:chOff x="6237479" y="2001881"/>
            <a:chExt cx="3631653" cy="779280"/>
          </a:xfrm>
        </p:grpSpPr>
        <p:sp>
          <p:nvSpPr>
            <p:cNvPr id="34" name="Rectangle 11">
              <a:extLst>
                <a:ext uri="{FF2B5EF4-FFF2-40B4-BE49-F238E27FC236}">
                  <a16:creationId xmlns:a16="http://schemas.microsoft.com/office/drawing/2014/main" id="{72B087D9-D708-4A56-A669-9B4B1DA7E385}"/>
                </a:ext>
              </a:extLst>
            </p:cNvPr>
            <p:cNvSpPr>
              <a:spLocks noChangeArrowheads="1"/>
            </p:cNvSpPr>
            <p:nvPr/>
          </p:nvSpPr>
          <p:spPr bwMode="auto">
            <a:xfrm>
              <a:off x="7178153" y="2154043"/>
              <a:ext cx="26909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等线" panose="02010600030101010101" pitchFamily="2" charset="-122"/>
                </a:defRPr>
              </a:lvl1pPr>
              <a:lvl2pPr marL="742950" indent="-285750">
                <a:defRPr>
                  <a:solidFill>
                    <a:schemeClr val="tx1"/>
                  </a:solidFill>
                  <a:latin typeface="Calibri" panose="020F0502020204030204" pitchFamily="34" charset="0"/>
                  <a:ea typeface="等线" panose="02010600030101010101" pitchFamily="2" charset="-122"/>
                </a:defRPr>
              </a:lvl2pPr>
              <a:lvl3pPr marL="1143000" indent="-228600">
                <a:defRPr>
                  <a:solidFill>
                    <a:schemeClr val="tx1"/>
                  </a:solidFill>
                  <a:latin typeface="Calibri" panose="020F0502020204030204" pitchFamily="34" charset="0"/>
                  <a:ea typeface="等线" panose="02010600030101010101" pitchFamily="2" charset="-122"/>
                </a:defRPr>
              </a:lvl3pPr>
              <a:lvl4pPr marL="1600200" indent="-228600">
                <a:defRPr>
                  <a:solidFill>
                    <a:schemeClr val="tx1"/>
                  </a:solidFill>
                  <a:latin typeface="Calibri" panose="020F0502020204030204" pitchFamily="34" charset="0"/>
                  <a:ea typeface="等线" panose="02010600030101010101" pitchFamily="2" charset="-122"/>
                </a:defRPr>
              </a:lvl4pPr>
              <a:lvl5pPr marL="2057400" indent="-228600">
                <a:defRPr>
                  <a:solidFill>
                    <a:schemeClr val="tx1"/>
                  </a:solidFill>
                  <a:latin typeface="Calibri" panose="020F0502020204030204" pitchFamily="34" charset="0"/>
                  <a:ea typeface="等线"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等线"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n w="0">
                    <a:noFill/>
                  </a:ln>
                  <a:solidFill>
                    <a:schemeClr val="bg1"/>
                  </a:solidFill>
                  <a:latin typeface="+mn-lt"/>
                  <a:ea typeface="+mn-ea"/>
                  <a:cs typeface="+mn-ea"/>
                  <a:sym typeface="+mn-lt"/>
                </a:rPr>
                <a:t>系统框架</a:t>
              </a:r>
              <a:endParaRPr kumimoji="0" lang="zh-CN" altLang="en-US" sz="1600" b="0" i="0" u="none" strike="noStrike" kern="0" cap="none" spc="0" normalizeH="0" baseline="0" noProof="1">
                <a:ln>
                  <a:noFill/>
                </a:ln>
                <a:solidFill>
                  <a:schemeClr val="bg1"/>
                </a:solidFill>
                <a:effectLst/>
                <a:uLnTx/>
                <a:uFillTx/>
                <a:latin typeface="+mn-lt"/>
                <a:ea typeface="+mn-ea"/>
                <a:cs typeface="+mn-ea"/>
                <a:sym typeface="+mn-lt"/>
              </a:endParaRPr>
            </a:p>
          </p:txBody>
        </p:sp>
        <p:grpSp>
          <p:nvGrpSpPr>
            <p:cNvPr id="35" name="组合 34">
              <a:extLst>
                <a:ext uri="{FF2B5EF4-FFF2-40B4-BE49-F238E27FC236}">
                  <a16:creationId xmlns:a16="http://schemas.microsoft.com/office/drawing/2014/main" id="{B6AB77B7-8A74-4435-94FF-D88229223684}"/>
                </a:ext>
              </a:extLst>
            </p:cNvPr>
            <p:cNvGrpSpPr/>
            <p:nvPr/>
          </p:nvGrpSpPr>
          <p:grpSpPr>
            <a:xfrm>
              <a:off x="6237479" y="2001881"/>
              <a:ext cx="836945" cy="779280"/>
              <a:chOff x="6237479" y="1983184"/>
              <a:chExt cx="836945" cy="779280"/>
            </a:xfrm>
          </p:grpSpPr>
          <p:sp>
            <p:nvSpPr>
              <p:cNvPr id="36" name="椭圆 35">
                <a:extLst>
                  <a:ext uri="{FF2B5EF4-FFF2-40B4-BE49-F238E27FC236}">
                    <a16:creationId xmlns:a16="http://schemas.microsoft.com/office/drawing/2014/main" id="{41BC9E3E-3749-466E-AB84-0E1B37E25473}"/>
                  </a:ext>
                </a:extLst>
              </p:cNvPr>
              <p:cNvSpPr/>
              <p:nvPr/>
            </p:nvSpPr>
            <p:spPr>
              <a:xfrm rot="2700000">
                <a:off x="6237479" y="1983184"/>
                <a:ext cx="779280" cy="779280"/>
              </a:xfrm>
              <a:prstGeom prst="ellipse">
                <a:avLst/>
              </a:prstGeom>
              <a:solidFill>
                <a:srgbClr val="29DBA0"/>
              </a:solidFill>
              <a:ln w="12700" cap="flat" cmpd="sng" algn="ctr">
                <a:noFill/>
                <a:prstDash val="solid"/>
                <a:miter lim="800000"/>
              </a:ln>
              <a:effectLst/>
            </p:spPr>
            <p:txBody>
              <a:bodyPr rtlCol="0" anchor="ctr"/>
              <a:lstStyle/>
              <a:p>
                <a:pPr algn="ctr"/>
                <a:endParaRPr lang="zh-CN" altLang="en-US" sz="1600" kern="0" dirty="0">
                  <a:solidFill>
                    <a:prstClr val="white"/>
                  </a:solidFill>
                  <a:cs typeface="+mn-ea"/>
                  <a:sym typeface="+mn-lt"/>
                </a:endParaRPr>
              </a:p>
            </p:txBody>
          </p:sp>
          <p:sp>
            <p:nvSpPr>
              <p:cNvPr id="37" name="文本框 36">
                <a:extLst>
                  <a:ext uri="{FF2B5EF4-FFF2-40B4-BE49-F238E27FC236}">
                    <a16:creationId xmlns:a16="http://schemas.microsoft.com/office/drawing/2014/main" id="{BFC9099D-E696-410C-9A23-79D97F0D6C83}"/>
                  </a:ext>
                </a:extLst>
              </p:cNvPr>
              <p:cNvSpPr txBox="1"/>
              <p:nvPr/>
            </p:nvSpPr>
            <p:spPr>
              <a:xfrm>
                <a:off x="6238457" y="2104367"/>
                <a:ext cx="835967" cy="5835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3200" kern="0" dirty="0">
                    <a:solidFill>
                      <a:schemeClr val="bg1"/>
                    </a:solidFill>
                    <a:cs typeface="+mn-ea"/>
                    <a:sym typeface="+mn-lt"/>
                  </a:rPr>
                  <a:t>3</a:t>
                </a:r>
                <a:endParaRPr kumimoji="0" lang="en-US" altLang="zh-CN" sz="3200" b="0" i="0" u="none" strike="noStrike" kern="0" cap="none" spc="0" normalizeH="0" baseline="0" noProof="0" dirty="0">
                  <a:ln>
                    <a:noFill/>
                  </a:ln>
                  <a:solidFill>
                    <a:schemeClr val="bg1"/>
                  </a:solidFill>
                  <a:effectLst/>
                  <a:uLnTx/>
                  <a:uFillTx/>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1+#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decel="10000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500" fill="hold"/>
                                        <p:tgtEl>
                                          <p:spTgt spid="7"/>
                                        </p:tgtEl>
                                        <p:attrNameLst>
                                          <p:attrName>ppt_x</p:attrName>
                                        </p:attrNameLst>
                                      </p:cBhvr>
                                      <p:tavLst>
                                        <p:tav tm="0">
                                          <p:val>
                                            <p:strVal val="1+#ppt_w/2"/>
                                          </p:val>
                                        </p:tav>
                                        <p:tav tm="100000">
                                          <p:val>
                                            <p:strVal val="#ppt_x"/>
                                          </p:val>
                                        </p:tav>
                                      </p:tavLst>
                                    </p:anim>
                                    <p:anim calcmode="lin" valueType="num">
                                      <p:cBhvr additive="base">
                                        <p:cTn id="13" dur="1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2" decel="100000"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1500" fill="hold"/>
                                        <p:tgtEl>
                                          <p:spTgt spid="49"/>
                                        </p:tgtEl>
                                        <p:attrNameLst>
                                          <p:attrName>ppt_x</p:attrName>
                                        </p:attrNameLst>
                                      </p:cBhvr>
                                      <p:tavLst>
                                        <p:tav tm="0">
                                          <p:val>
                                            <p:strVal val="1+#ppt_w/2"/>
                                          </p:val>
                                        </p:tav>
                                        <p:tav tm="100000">
                                          <p:val>
                                            <p:strVal val="#ppt_x"/>
                                          </p:val>
                                        </p:tav>
                                      </p:tavLst>
                                    </p:anim>
                                    <p:anim calcmode="lin" valueType="num">
                                      <p:cBhvr additive="base">
                                        <p:cTn id="17" dur="1500" fill="hold"/>
                                        <p:tgtEl>
                                          <p:spTgt spid="49"/>
                                        </p:tgtEl>
                                        <p:attrNameLst>
                                          <p:attrName>ppt_y</p:attrName>
                                        </p:attrNameLst>
                                      </p:cBhvr>
                                      <p:tavLst>
                                        <p:tav tm="0">
                                          <p:val>
                                            <p:strVal val="#ppt_y"/>
                                          </p:val>
                                        </p:tav>
                                        <p:tav tm="100000">
                                          <p:val>
                                            <p:strVal val="#ppt_y"/>
                                          </p:val>
                                        </p:tav>
                                      </p:tavLst>
                                    </p:anim>
                                  </p:childTnLst>
                                </p:cTn>
                              </p:par>
                              <p:par>
                                <p:cTn id="18" presetID="2" presetClass="entr" presetSubtype="2" decel="100000" fill="hold" nodeType="with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additive="base">
                                        <p:cTn id="20" dur="1500" fill="hold"/>
                                        <p:tgtEl>
                                          <p:spTgt spid="54"/>
                                        </p:tgtEl>
                                        <p:attrNameLst>
                                          <p:attrName>ppt_x</p:attrName>
                                        </p:attrNameLst>
                                      </p:cBhvr>
                                      <p:tavLst>
                                        <p:tav tm="0">
                                          <p:val>
                                            <p:strVal val="1+#ppt_w/2"/>
                                          </p:val>
                                        </p:tav>
                                        <p:tav tm="100000">
                                          <p:val>
                                            <p:strVal val="#ppt_x"/>
                                          </p:val>
                                        </p:tav>
                                      </p:tavLst>
                                    </p:anim>
                                    <p:anim calcmode="lin" valueType="num">
                                      <p:cBhvr additive="base">
                                        <p:cTn id="21" dur="1500" fill="hold"/>
                                        <p:tgtEl>
                                          <p:spTgt spid="54"/>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1500" fill="hold"/>
                                        <p:tgtEl>
                                          <p:spTgt spid="59"/>
                                        </p:tgtEl>
                                        <p:attrNameLst>
                                          <p:attrName>ppt_x</p:attrName>
                                        </p:attrNameLst>
                                      </p:cBhvr>
                                      <p:tavLst>
                                        <p:tav tm="0">
                                          <p:val>
                                            <p:strVal val="1+#ppt_w/2"/>
                                          </p:val>
                                        </p:tav>
                                        <p:tav tm="100000">
                                          <p:val>
                                            <p:strVal val="#ppt_x"/>
                                          </p:val>
                                        </p:tav>
                                      </p:tavLst>
                                    </p:anim>
                                    <p:anim calcmode="lin" valueType="num">
                                      <p:cBhvr additive="base">
                                        <p:cTn id="25" dur="1500" fill="hold"/>
                                        <p:tgtEl>
                                          <p:spTgt spid="59"/>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1500" fill="hold"/>
                                        <p:tgtEl>
                                          <p:spTgt spid="33"/>
                                        </p:tgtEl>
                                        <p:attrNameLst>
                                          <p:attrName>ppt_x</p:attrName>
                                        </p:attrNameLst>
                                      </p:cBhvr>
                                      <p:tavLst>
                                        <p:tav tm="0">
                                          <p:val>
                                            <p:strVal val="1+#ppt_w/2"/>
                                          </p:val>
                                        </p:tav>
                                        <p:tav tm="100000">
                                          <p:val>
                                            <p:strVal val="#ppt_x"/>
                                          </p:val>
                                        </p:tav>
                                      </p:tavLst>
                                    </p:anim>
                                    <p:anim calcmode="lin" valueType="num">
                                      <p:cBhvr additive="base">
                                        <p:cTn id="29"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22500"/>
            <a:ext cx="12192000" cy="2387600"/>
          </a:xfrm>
          <a:prstGeom prst="rect">
            <a:avLst/>
          </a:prstGeom>
          <a:solidFill>
            <a:srgbClr val="0316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560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1404938"/>
            <a:ext cx="4270375"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a:xfrm>
            <a:off x="6159500" y="2222500"/>
            <a:ext cx="6032500" cy="2387600"/>
          </a:xfrm>
          <a:prstGeom prst="triangle">
            <a:avLst>
              <a:gd name="adj" fmla="val 7989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605" name="文本框 6"/>
          <p:cNvSpPr txBox="1">
            <a:spLocks noChangeArrowheads="1"/>
          </p:cNvSpPr>
          <p:nvPr/>
        </p:nvSpPr>
        <p:spPr bwMode="auto">
          <a:xfrm>
            <a:off x="5661025" y="2692400"/>
            <a:ext cx="329247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400" b="1" dirty="0">
                <a:solidFill>
                  <a:srgbClr val="00B0F0"/>
                </a:solidFill>
                <a:latin typeface="微软雅黑" panose="020B0503020204020204" pitchFamily="34" charset="-122"/>
                <a:ea typeface="微软雅黑" panose="020B0503020204020204" pitchFamily="34" charset="-122"/>
              </a:rPr>
              <a:t>PART 01</a:t>
            </a:r>
          </a:p>
          <a:p>
            <a:pPr eaLnBrk="1" hangingPunct="1"/>
            <a:r>
              <a:rPr lang="zh-CN" altLang="en-US" sz="4400" b="1" dirty="0">
                <a:solidFill>
                  <a:srgbClr val="00B0F0"/>
                </a:solidFill>
                <a:latin typeface="微软雅黑" panose="020B0503020204020204" pitchFamily="34" charset="-122"/>
                <a:ea typeface="微软雅黑" panose="020B0503020204020204" pitchFamily="34" charset="-122"/>
              </a:rPr>
              <a:t>设计目标</a:t>
            </a:r>
          </a:p>
        </p:txBody>
      </p:sp>
      <p:cxnSp>
        <p:nvCxnSpPr>
          <p:cNvPr id="12" name="直接连接符 11"/>
          <p:cNvCxnSpPr/>
          <p:nvPr/>
        </p:nvCxnSpPr>
        <p:spPr>
          <a:xfrm>
            <a:off x="8445500" y="2990850"/>
            <a:ext cx="0" cy="920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3" name="组合 12"/>
          <p:cNvGrpSpPr/>
          <p:nvPr/>
        </p:nvGrpSpPr>
        <p:grpSpPr>
          <a:xfrm>
            <a:off x="5138950" y="3436482"/>
            <a:ext cx="8287195" cy="4598247"/>
            <a:chOff x="-2615762" y="773468"/>
            <a:chExt cx="8287195" cy="4598247"/>
          </a:xfrm>
          <a:solidFill>
            <a:schemeClr val="accent6"/>
          </a:solidFill>
        </p:grpSpPr>
        <p:grpSp>
          <p:nvGrpSpPr>
            <p:cNvPr id="14" name="组合 13"/>
            <p:cNvGrpSpPr/>
            <p:nvPr/>
          </p:nvGrpSpPr>
          <p:grpSpPr>
            <a:xfrm>
              <a:off x="-2615762" y="773468"/>
              <a:ext cx="3927776" cy="4598247"/>
              <a:chOff x="437096" y="446878"/>
              <a:chExt cx="3927776" cy="4598247"/>
            </a:xfrm>
            <a:grpFill/>
          </p:grpSpPr>
          <p:sp>
            <p:nvSpPr>
              <p:cNvPr id="15" name="Oval 26"/>
              <p:cNvSpPr/>
              <p:nvPr/>
            </p:nvSpPr>
            <p:spPr>
              <a:xfrm>
                <a:off x="437096" y="446878"/>
                <a:ext cx="1913950" cy="1930010"/>
              </a:xfrm>
              <a:prstGeom prst="ellipse">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bg1"/>
                  </a:solidFill>
                  <a:effectLst/>
                  <a:uLnTx/>
                  <a:uFillTx/>
                  <a:cs typeface="+mn-ea"/>
                  <a:sym typeface="+mn-lt"/>
                </a:endParaRPr>
              </a:p>
            </p:txBody>
          </p:sp>
          <p:sp>
            <p:nvSpPr>
              <p:cNvPr id="16" name="Freeform 83"/>
              <p:cNvSpPr>
                <a:spLocks noEditPoints="1"/>
              </p:cNvSpPr>
              <p:nvPr/>
            </p:nvSpPr>
            <p:spPr bwMode="auto">
              <a:xfrm>
                <a:off x="4322009" y="5002262"/>
                <a:ext cx="42863" cy="42863"/>
              </a:xfrm>
              <a:custGeom>
                <a:avLst/>
                <a:gdLst>
                  <a:gd name="T0" fmla="*/ 50 w 108"/>
                  <a:gd name="T1" fmla="*/ 71 h 108"/>
                  <a:gd name="T2" fmla="*/ 44 w 108"/>
                  <a:gd name="T3" fmla="*/ 69 h 108"/>
                  <a:gd name="T4" fmla="*/ 39 w 108"/>
                  <a:gd name="T5" fmla="*/ 64 h 108"/>
                  <a:gd name="T6" fmla="*/ 36 w 108"/>
                  <a:gd name="T7" fmla="*/ 57 h 108"/>
                  <a:gd name="T8" fmla="*/ 36 w 108"/>
                  <a:gd name="T9" fmla="*/ 50 h 108"/>
                  <a:gd name="T10" fmla="*/ 39 w 108"/>
                  <a:gd name="T11" fmla="*/ 44 h 108"/>
                  <a:gd name="T12" fmla="*/ 44 w 108"/>
                  <a:gd name="T13" fmla="*/ 39 h 108"/>
                  <a:gd name="T14" fmla="*/ 50 w 108"/>
                  <a:gd name="T15" fmla="*/ 37 h 108"/>
                  <a:gd name="T16" fmla="*/ 58 w 108"/>
                  <a:gd name="T17" fmla="*/ 37 h 108"/>
                  <a:gd name="T18" fmla="*/ 64 w 108"/>
                  <a:gd name="T19" fmla="*/ 39 h 108"/>
                  <a:gd name="T20" fmla="*/ 69 w 108"/>
                  <a:gd name="T21" fmla="*/ 44 h 108"/>
                  <a:gd name="T22" fmla="*/ 72 w 108"/>
                  <a:gd name="T23" fmla="*/ 50 h 108"/>
                  <a:gd name="T24" fmla="*/ 72 w 108"/>
                  <a:gd name="T25" fmla="*/ 57 h 108"/>
                  <a:gd name="T26" fmla="*/ 69 w 108"/>
                  <a:gd name="T27" fmla="*/ 64 h 108"/>
                  <a:gd name="T28" fmla="*/ 64 w 108"/>
                  <a:gd name="T29" fmla="*/ 69 h 108"/>
                  <a:gd name="T30" fmla="*/ 58 w 108"/>
                  <a:gd name="T31" fmla="*/ 71 h 108"/>
                  <a:gd name="T32" fmla="*/ 54 w 108"/>
                  <a:gd name="T33" fmla="*/ 71 h 108"/>
                  <a:gd name="T34" fmla="*/ 48 w 108"/>
                  <a:gd name="T35" fmla="*/ 0 h 108"/>
                  <a:gd name="T36" fmla="*/ 38 w 108"/>
                  <a:gd name="T37" fmla="*/ 2 h 108"/>
                  <a:gd name="T38" fmla="*/ 24 w 108"/>
                  <a:gd name="T39" fmla="*/ 9 h 108"/>
                  <a:gd name="T40" fmla="*/ 9 w 108"/>
                  <a:gd name="T41" fmla="*/ 24 h 108"/>
                  <a:gd name="T42" fmla="*/ 3 w 108"/>
                  <a:gd name="T43" fmla="*/ 38 h 108"/>
                  <a:gd name="T44" fmla="*/ 0 w 108"/>
                  <a:gd name="T45" fmla="*/ 49 h 108"/>
                  <a:gd name="T46" fmla="*/ 0 w 108"/>
                  <a:gd name="T47" fmla="*/ 59 h 108"/>
                  <a:gd name="T48" fmla="*/ 3 w 108"/>
                  <a:gd name="T49" fmla="*/ 70 h 108"/>
                  <a:gd name="T50" fmla="*/ 9 w 108"/>
                  <a:gd name="T51" fmla="*/ 84 h 108"/>
                  <a:gd name="T52" fmla="*/ 24 w 108"/>
                  <a:gd name="T53" fmla="*/ 98 h 108"/>
                  <a:gd name="T54" fmla="*/ 38 w 108"/>
                  <a:gd name="T55" fmla="*/ 106 h 108"/>
                  <a:gd name="T56" fmla="*/ 48 w 108"/>
                  <a:gd name="T57" fmla="*/ 108 h 108"/>
                  <a:gd name="T58" fmla="*/ 60 w 108"/>
                  <a:gd name="T59" fmla="*/ 108 h 108"/>
                  <a:gd name="T60" fmla="*/ 70 w 108"/>
                  <a:gd name="T61" fmla="*/ 106 h 108"/>
                  <a:gd name="T62" fmla="*/ 84 w 108"/>
                  <a:gd name="T63" fmla="*/ 98 h 108"/>
                  <a:gd name="T64" fmla="*/ 99 w 108"/>
                  <a:gd name="T65" fmla="*/ 84 h 108"/>
                  <a:gd name="T66" fmla="*/ 105 w 108"/>
                  <a:gd name="T67" fmla="*/ 70 h 108"/>
                  <a:gd name="T68" fmla="*/ 107 w 108"/>
                  <a:gd name="T69" fmla="*/ 59 h 108"/>
                  <a:gd name="T70" fmla="*/ 107 w 108"/>
                  <a:gd name="T71" fmla="*/ 49 h 108"/>
                  <a:gd name="T72" fmla="*/ 105 w 108"/>
                  <a:gd name="T73" fmla="*/ 38 h 108"/>
                  <a:gd name="T74" fmla="*/ 99 w 108"/>
                  <a:gd name="T75" fmla="*/ 24 h 108"/>
                  <a:gd name="T76" fmla="*/ 84 w 108"/>
                  <a:gd name="T77" fmla="*/ 9 h 108"/>
                  <a:gd name="T78" fmla="*/ 70 w 108"/>
                  <a:gd name="T79" fmla="*/ 2 h 108"/>
                  <a:gd name="T80" fmla="*/ 60 w 108"/>
                  <a:gd name="T8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108">
                    <a:moveTo>
                      <a:pt x="54" y="71"/>
                    </a:moveTo>
                    <a:lnTo>
                      <a:pt x="50" y="71"/>
                    </a:lnTo>
                    <a:lnTo>
                      <a:pt x="47" y="70"/>
                    </a:lnTo>
                    <a:lnTo>
                      <a:pt x="44" y="69"/>
                    </a:lnTo>
                    <a:lnTo>
                      <a:pt x="42" y="67"/>
                    </a:lnTo>
                    <a:lnTo>
                      <a:pt x="39" y="64"/>
                    </a:lnTo>
                    <a:lnTo>
                      <a:pt x="37" y="60"/>
                    </a:lnTo>
                    <a:lnTo>
                      <a:pt x="36" y="57"/>
                    </a:lnTo>
                    <a:lnTo>
                      <a:pt x="36" y="54"/>
                    </a:lnTo>
                    <a:lnTo>
                      <a:pt x="36" y="50"/>
                    </a:lnTo>
                    <a:lnTo>
                      <a:pt x="37" y="46"/>
                    </a:lnTo>
                    <a:lnTo>
                      <a:pt x="39" y="44"/>
                    </a:lnTo>
                    <a:lnTo>
                      <a:pt x="42" y="41"/>
                    </a:lnTo>
                    <a:lnTo>
                      <a:pt x="44" y="39"/>
                    </a:lnTo>
                    <a:lnTo>
                      <a:pt x="47" y="37"/>
                    </a:lnTo>
                    <a:lnTo>
                      <a:pt x="50" y="37"/>
                    </a:lnTo>
                    <a:lnTo>
                      <a:pt x="54" y="36"/>
                    </a:lnTo>
                    <a:lnTo>
                      <a:pt x="58" y="37"/>
                    </a:lnTo>
                    <a:lnTo>
                      <a:pt x="61" y="37"/>
                    </a:lnTo>
                    <a:lnTo>
                      <a:pt x="64" y="39"/>
                    </a:lnTo>
                    <a:lnTo>
                      <a:pt x="66" y="41"/>
                    </a:lnTo>
                    <a:lnTo>
                      <a:pt x="69" y="44"/>
                    </a:lnTo>
                    <a:lnTo>
                      <a:pt x="71" y="46"/>
                    </a:lnTo>
                    <a:lnTo>
                      <a:pt x="72" y="50"/>
                    </a:lnTo>
                    <a:lnTo>
                      <a:pt x="72" y="54"/>
                    </a:lnTo>
                    <a:lnTo>
                      <a:pt x="72" y="57"/>
                    </a:lnTo>
                    <a:lnTo>
                      <a:pt x="71" y="60"/>
                    </a:lnTo>
                    <a:lnTo>
                      <a:pt x="69" y="64"/>
                    </a:lnTo>
                    <a:lnTo>
                      <a:pt x="66" y="67"/>
                    </a:lnTo>
                    <a:lnTo>
                      <a:pt x="64" y="69"/>
                    </a:lnTo>
                    <a:lnTo>
                      <a:pt x="61" y="70"/>
                    </a:lnTo>
                    <a:lnTo>
                      <a:pt x="58" y="71"/>
                    </a:lnTo>
                    <a:lnTo>
                      <a:pt x="54" y="71"/>
                    </a:lnTo>
                    <a:lnTo>
                      <a:pt x="54" y="71"/>
                    </a:lnTo>
                    <a:close/>
                    <a:moveTo>
                      <a:pt x="54" y="0"/>
                    </a:moveTo>
                    <a:lnTo>
                      <a:pt x="48" y="0"/>
                    </a:lnTo>
                    <a:lnTo>
                      <a:pt x="43" y="1"/>
                    </a:lnTo>
                    <a:lnTo>
                      <a:pt x="38" y="2"/>
                    </a:lnTo>
                    <a:lnTo>
                      <a:pt x="33" y="4"/>
                    </a:lnTo>
                    <a:lnTo>
                      <a:pt x="24" y="9"/>
                    </a:lnTo>
                    <a:lnTo>
                      <a:pt x="16" y="15"/>
                    </a:lnTo>
                    <a:lnTo>
                      <a:pt x="9" y="24"/>
                    </a:lnTo>
                    <a:lnTo>
                      <a:pt x="4" y="32"/>
                    </a:lnTo>
                    <a:lnTo>
                      <a:pt x="3" y="38"/>
                    </a:lnTo>
                    <a:lnTo>
                      <a:pt x="2" y="43"/>
                    </a:lnTo>
                    <a:lnTo>
                      <a:pt x="0" y="49"/>
                    </a:lnTo>
                    <a:lnTo>
                      <a:pt x="0" y="54"/>
                    </a:lnTo>
                    <a:lnTo>
                      <a:pt x="0" y="59"/>
                    </a:lnTo>
                    <a:lnTo>
                      <a:pt x="2" y="65"/>
                    </a:lnTo>
                    <a:lnTo>
                      <a:pt x="3" y="70"/>
                    </a:lnTo>
                    <a:lnTo>
                      <a:pt x="4" y="75"/>
                    </a:lnTo>
                    <a:lnTo>
                      <a:pt x="9" y="84"/>
                    </a:lnTo>
                    <a:lnTo>
                      <a:pt x="16" y="92"/>
                    </a:lnTo>
                    <a:lnTo>
                      <a:pt x="24" y="98"/>
                    </a:lnTo>
                    <a:lnTo>
                      <a:pt x="33" y="104"/>
                    </a:lnTo>
                    <a:lnTo>
                      <a:pt x="38" y="106"/>
                    </a:lnTo>
                    <a:lnTo>
                      <a:pt x="43" y="107"/>
                    </a:lnTo>
                    <a:lnTo>
                      <a:pt x="48" y="108"/>
                    </a:lnTo>
                    <a:lnTo>
                      <a:pt x="54" y="108"/>
                    </a:lnTo>
                    <a:lnTo>
                      <a:pt x="60" y="108"/>
                    </a:lnTo>
                    <a:lnTo>
                      <a:pt x="65" y="107"/>
                    </a:lnTo>
                    <a:lnTo>
                      <a:pt x="70" y="106"/>
                    </a:lnTo>
                    <a:lnTo>
                      <a:pt x="75" y="104"/>
                    </a:lnTo>
                    <a:lnTo>
                      <a:pt x="84" y="98"/>
                    </a:lnTo>
                    <a:lnTo>
                      <a:pt x="92" y="92"/>
                    </a:lnTo>
                    <a:lnTo>
                      <a:pt x="99" y="84"/>
                    </a:lnTo>
                    <a:lnTo>
                      <a:pt x="104" y="75"/>
                    </a:lnTo>
                    <a:lnTo>
                      <a:pt x="105" y="70"/>
                    </a:lnTo>
                    <a:lnTo>
                      <a:pt x="107" y="65"/>
                    </a:lnTo>
                    <a:lnTo>
                      <a:pt x="107" y="59"/>
                    </a:lnTo>
                    <a:lnTo>
                      <a:pt x="108" y="54"/>
                    </a:lnTo>
                    <a:lnTo>
                      <a:pt x="107" y="49"/>
                    </a:lnTo>
                    <a:lnTo>
                      <a:pt x="107" y="43"/>
                    </a:lnTo>
                    <a:lnTo>
                      <a:pt x="105" y="38"/>
                    </a:lnTo>
                    <a:lnTo>
                      <a:pt x="104" y="32"/>
                    </a:lnTo>
                    <a:lnTo>
                      <a:pt x="99" y="24"/>
                    </a:lnTo>
                    <a:lnTo>
                      <a:pt x="92" y="15"/>
                    </a:lnTo>
                    <a:lnTo>
                      <a:pt x="84" y="9"/>
                    </a:lnTo>
                    <a:lnTo>
                      <a:pt x="75" y="4"/>
                    </a:lnTo>
                    <a:lnTo>
                      <a:pt x="70" y="2"/>
                    </a:lnTo>
                    <a:lnTo>
                      <a:pt x="65" y="1"/>
                    </a:lnTo>
                    <a:lnTo>
                      <a:pt x="60" y="0"/>
                    </a:lnTo>
                    <a:lnTo>
                      <a:pt x="54" y="0"/>
                    </a:lnTo>
                    <a:close/>
                  </a:path>
                </a:pathLst>
              </a:cu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bg1"/>
                  </a:solidFill>
                  <a:effectLst/>
                  <a:uLnTx/>
                  <a:uFillTx/>
                  <a:cs typeface="+mn-ea"/>
                  <a:sym typeface="+mn-lt"/>
                </a:endParaRPr>
              </a:p>
            </p:txBody>
          </p:sp>
        </p:grpSp>
        <p:sp>
          <p:nvSpPr>
            <p:cNvPr id="17" name="TextBox 7"/>
            <p:cNvSpPr txBox="1"/>
            <p:nvPr/>
          </p:nvSpPr>
          <p:spPr>
            <a:xfrm>
              <a:off x="5361553" y="4757398"/>
              <a:ext cx="309880" cy="398780"/>
            </a:xfrm>
            <a:prstGeom prst="rect">
              <a:avLst/>
            </a:prstGeom>
            <a:grpFill/>
            <a:ln>
              <a:solidFill>
                <a:schemeClr val="accent6"/>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grpSp>
      <p:grpSp>
        <p:nvGrpSpPr>
          <p:cNvPr id="7" name="组合 6"/>
          <p:cNvGrpSpPr/>
          <p:nvPr/>
        </p:nvGrpSpPr>
        <p:grpSpPr>
          <a:xfrm>
            <a:off x="259101" y="339724"/>
            <a:ext cx="3334331" cy="607595"/>
            <a:chOff x="259101" y="339724"/>
            <a:chExt cx="3334331" cy="607595"/>
          </a:xfrm>
        </p:grpSpPr>
        <p:grpSp>
          <p:nvGrpSpPr>
            <p:cNvPr id="4" name="组合 3"/>
            <p:cNvGrpSpPr/>
            <p:nvPr/>
          </p:nvGrpSpPr>
          <p:grpSpPr>
            <a:xfrm>
              <a:off x="259101" y="339724"/>
              <a:ext cx="663624" cy="607595"/>
              <a:chOff x="681790" y="556202"/>
              <a:chExt cx="6240379" cy="5713511"/>
            </a:xfrm>
          </p:grpSpPr>
          <p:sp>
            <p:nvSpPr>
              <p:cNvPr id="2" name="任意多边形 42"/>
              <p:cNvSpPr/>
              <p:nvPr/>
            </p:nvSpPr>
            <p:spPr>
              <a:xfrm rot="5400000">
                <a:off x="1573248" y="920793"/>
                <a:ext cx="5713511" cy="4984330"/>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0">
                    <a:srgbClr val="07F757">
                      <a:alpha val="93725"/>
                    </a:srgbClr>
                  </a:gs>
                  <a:gs pos="100000">
                    <a:srgbClr val="36DEA6">
                      <a:alpha val="51000"/>
                    </a:srgbClr>
                  </a:gs>
                </a:gsLst>
                <a:lin ang="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3" name="任意多边形 42"/>
              <p:cNvSpPr/>
              <p:nvPr/>
            </p:nvSpPr>
            <p:spPr>
              <a:xfrm rot="5400000">
                <a:off x="355104" y="1360962"/>
                <a:ext cx="5119518" cy="4466146"/>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31000">
                    <a:srgbClr val="27408F"/>
                  </a:gs>
                  <a:gs pos="100000">
                    <a:srgbClr val="7030A0">
                      <a:alpha val="58000"/>
                    </a:srgbClr>
                  </a:gs>
                </a:gsLst>
                <a:lin ang="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20" name="文本框 19"/>
            <p:cNvSpPr txBox="1"/>
            <p:nvPr/>
          </p:nvSpPr>
          <p:spPr>
            <a:xfrm>
              <a:off x="962527" y="381911"/>
              <a:ext cx="263090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n w="0">
                    <a:noFill/>
                  </a:ln>
                  <a:solidFill>
                    <a:prstClr val="white"/>
                  </a:solidFill>
                  <a:cs typeface="+mn-ea"/>
                  <a:sym typeface="+mn-lt"/>
                </a:rPr>
                <a:t>设计目标</a:t>
              </a:r>
              <a:endParaRPr kumimoji="0" lang="en-US" altLang="zh-CN" sz="2800" b="1" i="0" u="none" strike="noStrike" kern="1200" cap="none" spc="0" normalizeH="0" baseline="0" noProof="0" dirty="0">
                <a:ln w="0">
                  <a:noFill/>
                </a:ln>
                <a:solidFill>
                  <a:prstClr val="white"/>
                </a:solidFill>
                <a:effectLst/>
                <a:uLnTx/>
                <a:uFillTx/>
                <a:cs typeface="+mn-ea"/>
                <a:sym typeface="+mn-lt"/>
              </a:endParaRPr>
            </a:p>
          </p:txBody>
        </p:sp>
      </p:grpSp>
      <p:grpSp>
        <p:nvGrpSpPr>
          <p:cNvPr id="54" name="组合 53"/>
          <p:cNvGrpSpPr/>
          <p:nvPr/>
        </p:nvGrpSpPr>
        <p:grpSpPr>
          <a:xfrm>
            <a:off x="2902480" y="218302"/>
            <a:ext cx="8287195" cy="4598247"/>
            <a:chOff x="-2615762" y="773468"/>
            <a:chExt cx="8287195" cy="4598247"/>
          </a:xfrm>
        </p:grpSpPr>
        <p:grpSp>
          <p:nvGrpSpPr>
            <p:cNvPr id="55" name="组合 54"/>
            <p:cNvGrpSpPr/>
            <p:nvPr/>
          </p:nvGrpSpPr>
          <p:grpSpPr>
            <a:xfrm>
              <a:off x="-2615762" y="773468"/>
              <a:ext cx="3927776" cy="4598247"/>
              <a:chOff x="437096" y="446878"/>
              <a:chExt cx="3927776" cy="4598247"/>
            </a:xfrm>
          </p:grpSpPr>
          <p:sp>
            <p:nvSpPr>
              <p:cNvPr id="58" name="Oval 26"/>
              <p:cNvSpPr/>
              <p:nvPr/>
            </p:nvSpPr>
            <p:spPr>
              <a:xfrm>
                <a:off x="437096" y="446878"/>
                <a:ext cx="1913950" cy="1930010"/>
              </a:xfrm>
              <a:prstGeom prst="ellipse">
                <a:avLst/>
              </a:prstGeom>
              <a:solidFill>
                <a:srgbClr val="427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bg1"/>
                  </a:solidFill>
                  <a:effectLst/>
                  <a:uLnTx/>
                  <a:uFillTx/>
                  <a:cs typeface="+mn-ea"/>
                  <a:sym typeface="+mn-lt"/>
                </a:endParaRPr>
              </a:p>
            </p:txBody>
          </p:sp>
          <p:sp>
            <p:nvSpPr>
              <p:cNvPr id="61" name="Freeform 83"/>
              <p:cNvSpPr>
                <a:spLocks noEditPoints="1"/>
              </p:cNvSpPr>
              <p:nvPr/>
            </p:nvSpPr>
            <p:spPr bwMode="auto">
              <a:xfrm>
                <a:off x="4322009" y="5002262"/>
                <a:ext cx="42863" cy="42863"/>
              </a:xfrm>
              <a:custGeom>
                <a:avLst/>
                <a:gdLst>
                  <a:gd name="T0" fmla="*/ 50 w 108"/>
                  <a:gd name="T1" fmla="*/ 71 h 108"/>
                  <a:gd name="T2" fmla="*/ 44 w 108"/>
                  <a:gd name="T3" fmla="*/ 69 h 108"/>
                  <a:gd name="T4" fmla="*/ 39 w 108"/>
                  <a:gd name="T5" fmla="*/ 64 h 108"/>
                  <a:gd name="T6" fmla="*/ 36 w 108"/>
                  <a:gd name="T7" fmla="*/ 57 h 108"/>
                  <a:gd name="T8" fmla="*/ 36 w 108"/>
                  <a:gd name="T9" fmla="*/ 50 h 108"/>
                  <a:gd name="T10" fmla="*/ 39 w 108"/>
                  <a:gd name="T11" fmla="*/ 44 h 108"/>
                  <a:gd name="T12" fmla="*/ 44 w 108"/>
                  <a:gd name="T13" fmla="*/ 39 h 108"/>
                  <a:gd name="T14" fmla="*/ 50 w 108"/>
                  <a:gd name="T15" fmla="*/ 37 h 108"/>
                  <a:gd name="T16" fmla="*/ 58 w 108"/>
                  <a:gd name="T17" fmla="*/ 37 h 108"/>
                  <a:gd name="T18" fmla="*/ 64 w 108"/>
                  <a:gd name="T19" fmla="*/ 39 h 108"/>
                  <a:gd name="T20" fmla="*/ 69 w 108"/>
                  <a:gd name="T21" fmla="*/ 44 h 108"/>
                  <a:gd name="T22" fmla="*/ 72 w 108"/>
                  <a:gd name="T23" fmla="*/ 50 h 108"/>
                  <a:gd name="T24" fmla="*/ 72 w 108"/>
                  <a:gd name="T25" fmla="*/ 57 h 108"/>
                  <a:gd name="T26" fmla="*/ 69 w 108"/>
                  <a:gd name="T27" fmla="*/ 64 h 108"/>
                  <a:gd name="T28" fmla="*/ 64 w 108"/>
                  <a:gd name="T29" fmla="*/ 69 h 108"/>
                  <a:gd name="T30" fmla="*/ 58 w 108"/>
                  <a:gd name="T31" fmla="*/ 71 h 108"/>
                  <a:gd name="T32" fmla="*/ 54 w 108"/>
                  <a:gd name="T33" fmla="*/ 71 h 108"/>
                  <a:gd name="T34" fmla="*/ 48 w 108"/>
                  <a:gd name="T35" fmla="*/ 0 h 108"/>
                  <a:gd name="T36" fmla="*/ 38 w 108"/>
                  <a:gd name="T37" fmla="*/ 2 h 108"/>
                  <a:gd name="T38" fmla="*/ 24 w 108"/>
                  <a:gd name="T39" fmla="*/ 9 h 108"/>
                  <a:gd name="T40" fmla="*/ 9 w 108"/>
                  <a:gd name="T41" fmla="*/ 24 h 108"/>
                  <a:gd name="T42" fmla="*/ 3 w 108"/>
                  <a:gd name="T43" fmla="*/ 38 h 108"/>
                  <a:gd name="T44" fmla="*/ 0 w 108"/>
                  <a:gd name="T45" fmla="*/ 49 h 108"/>
                  <a:gd name="T46" fmla="*/ 0 w 108"/>
                  <a:gd name="T47" fmla="*/ 59 h 108"/>
                  <a:gd name="T48" fmla="*/ 3 w 108"/>
                  <a:gd name="T49" fmla="*/ 70 h 108"/>
                  <a:gd name="T50" fmla="*/ 9 w 108"/>
                  <a:gd name="T51" fmla="*/ 84 h 108"/>
                  <a:gd name="T52" fmla="*/ 24 w 108"/>
                  <a:gd name="T53" fmla="*/ 98 h 108"/>
                  <a:gd name="T54" fmla="*/ 38 w 108"/>
                  <a:gd name="T55" fmla="*/ 106 h 108"/>
                  <a:gd name="T56" fmla="*/ 48 w 108"/>
                  <a:gd name="T57" fmla="*/ 108 h 108"/>
                  <a:gd name="T58" fmla="*/ 60 w 108"/>
                  <a:gd name="T59" fmla="*/ 108 h 108"/>
                  <a:gd name="T60" fmla="*/ 70 w 108"/>
                  <a:gd name="T61" fmla="*/ 106 h 108"/>
                  <a:gd name="T62" fmla="*/ 84 w 108"/>
                  <a:gd name="T63" fmla="*/ 98 h 108"/>
                  <a:gd name="T64" fmla="*/ 99 w 108"/>
                  <a:gd name="T65" fmla="*/ 84 h 108"/>
                  <a:gd name="T66" fmla="*/ 105 w 108"/>
                  <a:gd name="T67" fmla="*/ 70 h 108"/>
                  <a:gd name="T68" fmla="*/ 107 w 108"/>
                  <a:gd name="T69" fmla="*/ 59 h 108"/>
                  <a:gd name="T70" fmla="*/ 107 w 108"/>
                  <a:gd name="T71" fmla="*/ 49 h 108"/>
                  <a:gd name="T72" fmla="*/ 105 w 108"/>
                  <a:gd name="T73" fmla="*/ 38 h 108"/>
                  <a:gd name="T74" fmla="*/ 99 w 108"/>
                  <a:gd name="T75" fmla="*/ 24 h 108"/>
                  <a:gd name="T76" fmla="*/ 84 w 108"/>
                  <a:gd name="T77" fmla="*/ 9 h 108"/>
                  <a:gd name="T78" fmla="*/ 70 w 108"/>
                  <a:gd name="T79" fmla="*/ 2 h 108"/>
                  <a:gd name="T80" fmla="*/ 60 w 108"/>
                  <a:gd name="T8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108">
                    <a:moveTo>
                      <a:pt x="54" y="71"/>
                    </a:moveTo>
                    <a:lnTo>
                      <a:pt x="50" y="71"/>
                    </a:lnTo>
                    <a:lnTo>
                      <a:pt x="47" y="70"/>
                    </a:lnTo>
                    <a:lnTo>
                      <a:pt x="44" y="69"/>
                    </a:lnTo>
                    <a:lnTo>
                      <a:pt x="42" y="67"/>
                    </a:lnTo>
                    <a:lnTo>
                      <a:pt x="39" y="64"/>
                    </a:lnTo>
                    <a:lnTo>
                      <a:pt x="37" y="60"/>
                    </a:lnTo>
                    <a:lnTo>
                      <a:pt x="36" y="57"/>
                    </a:lnTo>
                    <a:lnTo>
                      <a:pt x="36" y="54"/>
                    </a:lnTo>
                    <a:lnTo>
                      <a:pt x="36" y="50"/>
                    </a:lnTo>
                    <a:lnTo>
                      <a:pt x="37" y="46"/>
                    </a:lnTo>
                    <a:lnTo>
                      <a:pt x="39" y="44"/>
                    </a:lnTo>
                    <a:lnTo>
                      <a:pt x="42" y="41"/>
                    </a:lnTo>
                    <a:lnTo>
                      <a:pt x="44" y="39"/>
                    </a:lnTo>
                    <a:lnTo>
                      <a:pt x="47" y="37"/>
                    </a:lnTo>
                    <a:lnTo>
                      <a:pt x="50" y="37"/>
                    </a:lnTo>
                    <a:lnTo>
                      <a:pt x="54" y="36"/>
                    </a:lnTo>
                    <a:lnTo>
                      <a:pt x="58" y="37"/>
                    </a:lnTo>
                    <a:lnTo>
                      <a:pt x="61" y="37"/>
                    </a:lnTo>
                    <a:lnTo>
                      <a:pt x="64" y="39"/>
                    </a:lnTo>
                    <a:lnTo>
                      <a:pt x="66" y="41"/>
                    </a:lnTo>
                    <a:lnTo>
                      <a:pt x="69" y="44"/>
                    </a:lnTo>
                    <a:lnTo>
                      <a:pt x="71" y="46"/>
                    </a:lnTo>
                    <a:lnTo>
                      <a:pt x="72" y="50"/>
                    </a:lnTo>
                    <a:lnTo>
                      <a:pt x="72" y="54"/>
                    </a:lnTo>
                    <a:lnTo>
                      <a:pt x="72" y="57"/>
                    </a:lnTo>
                    <a:lnTo>
                      <a:pt x="71" y="60"/>
                    </a:lnTo>
                    <a:lnTo>
                      <a:pt x="69" y="64"/>
                    </a:lnTo>
                    <a:lnTo>
                      <a:pt x="66" y="67"/>
                    </a:lnTo>
                    <a:lnTo>
                      <a:pt x="64" y="69"/>
                    </a:lnTo>
                    <a:lnTo>
                      <a:pt x="61" y="70"/>
                    </a:lnTo>
                    <a:lnTo>
                      <a:pt x="58" y="71"/>
                    </a:lnTo>
                    <a:lnTo>
                      <a:pt x="54" y="71"/>
                    </a:lnTo>
                    <a:lnTo>
                      <a:pt x="54" y="71"/>
                    </a:lnTo>
                    <a:close/>
                    <a:moveTo>
                      <a:pt x="54" y="0"/>
                    </a:moveTo>
                    <a:lnTo>
                      <a:pt x="48" y="0"/>
                    </a:lnTo>
                    <a:lnTo>
                      <a:pt x="43" y="1"/>
                    </a:lnTo>
                    <a:lnTo>
                      <a:pt x="38" y="2"/>
                    </a:lnTo>
                    <a:lnTo>
                      <a:pt x="33" y="4"/>
                    </a:lnTo>
                    <a:lnTo>
                      <a:pt x="24" y="9"/>
                    </a:lnTo>
                    <a:lnTo>
                      <a:pt x="16" y="15"/>
                    </a:lnTo>
                    <a:lnTo>
                      <a:pt x="9" y="24"/>
                    </a:lnTo>
                    <a:lnTo>
                      <a:pt x="4" y="32"/>
                    </a:lnTo>
                    <a:lnTo>
                      <a:pt x="3" y="38"/>
                    </a:lnTo>
                    <a:lnTo>
                      <a:pt x="2" y="43"/>
                    </a:lnTo>
                    <a:lnTo>
                      <a:pt x="0" y="49"/>
                    </a:lnTo>
                    <a:lnTo>
                      <a:pt x="0" y="54"/>
                    </a:lnTo>
                    <a:lnTo>
                      <a:pt x="0" y="59"/>
                    </a:lnTo>
                    <a:lnTo>
                      <a:pt x="2" y="65"/>
                    </a:lnTo>
                    <a:lnTo>
                      <a:pt x="3" y="70"/>
                    </a:lnTo>
                    <a:lnTo>
                      <a:pt x="4" y="75"/>
                    </a:lnTo>
                    <a:lnTo>
                      <a:pt x="9" y="84"/>
                    </a:lnTo>
                    <a:lnTo>
                      <a:pt x="16" y="92"/>
                    </a:lnTo>
                    <a:lnTo>
                      <a:pt x="24" y="98"/>
                    </a:lnTo>
                    <a:lnTo>
                      <a:pt x="33" y="104"/>
                    </a:lnTo>
                    <a:lnTo>
                      <a:pt x="38" y="106"/>
                    </a:lnTo>
                    <a:lnTo>
                      <a:pt x="43" y="107"/>
                    </a:lnTo>
                    <a:lnTo>
                      <a:pt x="48" y="108"/>
                    </a:lnTo>
                    <a:lnTo>
                      <a:pt x="54" y="108"/>
                    </a:lnTo>
                    <a:lnTo>
                      <a:pt x="60" y="108"/>
                    </a:lnTo>
                    <a:lnTo>
                      <a:pt x="65" y="107"/>
                    </a:lnTo>
                    <a:lnTo>
                      <a:pt x="70" y="106"/>
                    </a:lnTo>
                    <a:lnTo>
                      <a:pt x="75" y="104"/>
                    </a:lnTo>
                    <a:lnTo>
                      <a:pt x="84" y="98"/>
                    </a:lnTo>
                    <a:lnTo>
                      <a:pt x="92" y="92"/>
                    </a:lnTo>
                    <a:lnTo>
                      <a:pt x="99" y="84"/>
                    </a:lnTo>
                    <a:lnTo>
                      <a:pt x="104" y="75"/>
                    </a:lnTo>
                    <a:lnTo>
                      <a:pt x="105" y="70"/>
                    </a:lnTo>
                    <a:lnTo>
                      <a:pt x="107" y="65"/>
                    </a:lnTo>
                    <a:lnTo>
                      <a:pt x="107" y="59"/>
                    </a:lnTo>
                    <a:lnTo>
                      <a:pt x="108" y="54"/>
                    </a:lnTo>
                    <a:lnTo>
                      <a:pt x="107" y="49"/>
                    </a:lnTo>
                    <a:lnTo>
                      <a:pt x="107" y="43"/>
                    </a:lnTo>
                    <a:lnTo>
                      <a:pt x="105" y="38"/>
                    </a:lnTo>
                    <a:lnTo>
                      <a:pt x="104" y="32"/>
                    </a:lnTo>
                    <a:lnTo>
                      <a:pt x="99" y="24"/>
                    </a:lnTo>
                    <a:lnTo>
                      <a:pt x="92" y="15"/>
                    </a:lnTo>
                    <a:lnTo>
                      <a:pt x="84" y="9"/>
                    </a:lnTo>
                    <a:lnTo>
                      <a:pt x="75" y="4"/>
                    </a:lnTo>
                    <a:lnTo>
                      <a:pt x="70" y="2"/>
                    </a:lnTo>
                    <a:lnTo>
                      <a:pt x="65" y="1"/>
                    </a:lnTo>
                    <a:lnTo>
                      <a:pt x="60" y="0"/>
                    </a:lnTo>
                    <a:lnTo>
                      <a:pt x="54" y="0"/>
                    </a:lnTo>
                    <a:close/>
                  </a:path>
                </a:pathLst>
              </a:custGeom>
              <a:gradFill>
                <a:gsLst>
                  <a:gs pos="100000">
                    <a:srgbClr val="439039"/>
                  </a:gs>
                  <a:gs pos="0">
                    <a:srgbClr val="43903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bg1"/>
                  </a:solidFill>
                  <a:effectLst/>
                  <a:uLnTx/>
                  <a:uFillTx/>
                  <a:cs typeface="+mn-ea"/>
                  <a:sym typeface="+mn-lt"/>
                </a:endParaRPr>
              </a:p>
            </p:txBody>
          </p:sp>
        </p:grpSp>
        <p:sp>
          <p:nvSpPr>
            <p:cNvPr id="57" name="TextBox 7"/>
            <p:cNvSpPr txBox="1"/>
            <p:nvPr/>
          </p:nvSpPr>
          <p:spPr>
            <a:xfrm>
              <a:off x="5361553" y="4757398"/>
              <a:ext cx="309880" cy="39878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chemeClr val="bg1"/>
                </a:solidFill>
                <a:effectLst/>
                <a:uLnTx/>
                <a:uFillTx/>
                <a:cs typeface="+mn-ea"/>
                <a:sym typeface="+mn-lt"/>
              </a:endParaRPr>
            </a:p>
          </p:txBody>
        </p:sp>
      </p:grpSp>
      <p:sp>
        <p:nvSpPr>
          <p:cNvPr id="8" name="文本框 7"/>
          <p:cNvSpPr txBox="1"/>
          <p:nvPr/>
        </p:nvSpPr>
        <p:spPr>
          <a:xfrm>
            <a:off x="1418039" y="1972634"/>
            <a:ext cx="7672070" cy="2251065"/>
          </a:xfrm>
          <a:prstGeom prst="rect">
            <a:avLst/>
          </a:prstGeom>
          <a:noFill/>
        </p:spPr>
        <p:txBody>
          <a:bodyPr wrap="square">
            <a:spAutoFit/>
          </a:bodyPr>
          <a:lstStyle/>
          <a:p>
            <a:pPr defTabSz="609600">
              <a:lnSpc>
                <a:spcPct val="150000"/>
              </a:lnSpc>
            </a:pPr>
            <a:r>
              <a:rPr lang="en-US" altLang="zh-CN" sz="2400" b="1" kern="100" dirty="0">
                <a:solidFill>
                  <a:schemeClr val="bg1"/>
                </a:solidFill>
                <a:effectLst/>
                <a:latin typeface="+mj-lt"/>
                <a:ea typeface="宋体" panose="02010600030101010101" pitchFamily="2" charset="-122"/>
                <a:cs typeface="Times New Roman" panose="02020603050405020304" pitchFamily="18" charset="0"/>
              </a:rPr>
              <a:t>     </a:t>
            </a:r>
            <a:r>
              <a:rPr lang="zh-CN" altLang="en-US" sz="2400" b="1" kern="100" dirty="0">
                <a:solidFill>
                  <a:schemeClr val="bg1"/>
                </a:solidFill>
                <a:effectLst/>
                <a:latin typeface="+mj-lt"/>
                <a:ea typeface="宋体" panose="02010600030101010101" pitchFamily="2" charset="-122"/>
                <a:cs typeface="Times New Roman" panose="02020603050405020304" pitchFamily="18" charset="0"/>
              </a:rPr>
              <a:t>① 利用一个简单实用的菜单，通过菜单单项进行选择，实现和完成超市购物过程中的常用的几个功能如添加商品、购买商品、账目清算等功能。</a:t>
            </a:r>
            <a:endParaRPr lang="en-US" altLang="zh-CN" sz="2400" b="1" kern="100" dirty="0">
              <a:solidFill>
                <a:schemeClr val="bg1"/>
              </a:solidFill>
              <a:effectLst/>
              <a:latin typeface="+mj-lt"/>
              <a:ea typeface="宋体" panose="02010600030101010101" pitchFamily="2" charset="-122"/>
              <a:cs typeface="Times New Roman" panose="02020603050405020304" pitchFamily="18" charset="0"/>
            </a:endParaRPr>
          </a:p>
          <a:p>
            <a:pPr defTabSz="609600">
              <a:lnSpc>
                <a:spcPct val="150000"/>
              </a:lnSpc>
            </a:pPr>
            <a:r>
              <a:rPr lang="en-US" altLang="zh-CN" sz="2400" b="1" kern="100" dirty="0">
                <a:solidFill>
                  <a:schemeClr val="bg1"/>
                </a:solidFill>
                <a:latin typeface="+mj-lt"/>
                <a:cs typeface="Times New Roman" panose="02020603050405020304" pitchFamily="18" charset="0"/>
              </a:rPr>
              <a:t>     </a:t>
            </a:r>
            <a:r>
              <a:rPr lang="zh-CN" altLang="en-US" sz="2400" b="1" kern="100" dirty="0">
                <a:solidFill>
                  <a:schemeClr val="bg1"/>
                </a:solidFill>
                <a:latin typeface="+mj-lt"/>
                <a:cs typeface="Times New Roman" panose="02020603050405020304" pitchFamily="18" charset="0"/>
              </a:rPr>
              <a:t>② 实现对账号的增加、删除、更改和查询的功能。</a:t>
            </a:r>
            <a:endParaRPr lang="zh-CN" altLang="en-US" sz="2400" b="1" kern="100" dirty="0">
              <a:solidFill>
                <a:schemeClr val="bg1"/>
              </a:solidFill>
              <a:effectLst/>
              <a:latin typeface="+mj-lt"/>
              <a:ea typeface="宋体" panose="02010600030101010101" pitchFamily="2" charset="-122"/>
              <a:cs typeface="Times New Roman" panose="02020603050405020304" pitchFamily="18" charset="0"/>
            </a:endParaRPr>
          </a:p>
        </p:txBody>
      </p:sp>
      <p:grpSp>
        <p:nvGrpSpPr>
          <p:cNvPr id="27" name="组合 26"/>
          <p:cNvGrpSpPr/>
          <p:nvPr/>
        </p:nvGrpSpPr>
        <p:grpSpPr>
          <a:xfrm>
            <a:off x="9676250" y="1096689"/>
            <a:ext cx="1753281" cy="1751891"/>
            <a:chOff x="5698968" y="1590994"/>
            <a:chExt cx="1753281" cy="1751891"/>
          </a:xfrm>
        </p:grpSpPr>
        <p:sp>
          <p:nvSpPr>
            <p:cNvPr id="28" name="Freeform 11"/>
            <p:cNvSpPr/>
            <p:nvPr/>
          </p:nvSpPr>
          <p:spPr bwMode="auto">
            <a:xfrm>
              <a:off x="5698968" y="1590994"/>
              <a:ext cx="1753281" cy="1751891"/>
            </a:xfrm>
            <a:custGeom>
              <a:avLst/>
              <a:gdLst>
                <a:gd name="T0" fmla="*/ 3249 w 3782"/>
                <a:gd name="T1" fmla="*/ 1 h 3781"/>
                <a:gd name="T2" fmla="*/ 3333 w 3782"/>
                <a:gd name="T3" fmla="*/ 12 h 3781"/>
                <a:gd name="T4" fmla="*/ 3413 w 3782"/>
                <a:gd name="T5" fmla="*/ 35 h 3781"/>
                <a:gd name="T6" fmla="*/ 3487 w 3782"/>
                <a:gd name="T7" fmla="*/ 68 h 3781"/>
                <a:gd name="T8" fmla="*/ 3555 w 3782"/>
                <a:gd name="T9" fmla="*/ 112 h 3781"/>
                <a:gd name="T10" fmla="*/ 3617 w 3782"/>
                <a:gd name="T11" fmla="*/ 165 h 3781"/>
                <a:gd name="T12" fmla="*/ 3669 w 3782"/>
                <a:gd name="T13" fmla="*/ 226 h 3781"/>
                <a:gd name="T14" fmla="*/ 3714 w 3782"/>
                <a:gd name="T15" fmla="*/ 294 h 3781"/>
                <a:gd name="T16" fmla="*/ 3747 w 3782"/>
                <a:gd name="T17" fmla="*/ 369 h 3781"/>
                <a:gd name="T18" fmla="*/ 3770 w 3782"/>
                <a:gd name="T19" fmla="*/ 448 h 3781"/>
                <a:gd name="T20" fmla="*/ 3781 w 3782"/>
                <a:gd name="T21" fmla="*/ 533 h 3781"/>
                <a:gd name="T22" fmla="*/ 3781 w 3782"/>
                <a:gd name="T23" fmla="*/ 3248 h 3781"/>
                <a:gd name="T24" fmla="*/ 3770 w 3782"/>
                <a:gd name="T25" fmla="*/ 3332 h 3781"/>
                <a:gd name="T26" fmla="*/ 3747 w 3782"/>
                <a:gd name="T27" fmla="*/ 3412 h 3781"/>
                <a:gd name="T28" fmla="*/ 3714 w 3782"/>
                <a:gd name="T29" fmla="*/ 3486 h 3781"/>
                <a:gd name="T30" fmla="*/ 3669 w 3782"/>
                <a:gd name="T31" fmla="*/ 3554 h 3781"/>
                <a:gd name="T32" fmla="*/ 3617 w 3782"/>
                <a:gd name="T33" fmla="*/ 3616 h 3781"/>
                <a:gd name="T34" fmla="*/ 3555 w 3782"/>
                <a:gd name="T35" fmla="*/ 3668 h 3781"/>
                <a:gd name="T36" fmla="*/ 3487 w 3782"/>
                <a:gd name="T37" fmla="*/ 3713 h 3781"/>
                <a:gd name="T38" fmla="*/ 3413 w 3782"/>
                <a:gd name="T39" fmla="*/ 3746 h 3781"/>
                <a:gd name="T40" fmla="*/ 3333 w 3782"/>
                <a:gd name="T41" fmla="*/ 3769 h 3781"/>
                <a:gd name="T42" fmla="*/ 3249 w 3782"/>
                <a:gd name="T43" fmla="*/ 3780 h 3781"/>
                <a:gd name="T44" fmla="*/ 533 w 3782"/>
                <a:gd name="T45" fmla="*/ 3780 h 3781"/>
                <a:gd name="T46" fmla="*/ 448 w 3782"/>
                <a:gd name="T47" fmla="*/ 3769 h 3781"/>
                <a:gd name="T48" fmla="*/ 369 w 3782"/>
                <a:gd name="T49" fmla="*/ 3746 h 3781"/>
                <a:gd name="T50" fmla="*/ 294 w 3782"/>
                <a:gd name="T51" fmla="*/ 3713 h 3781"/>
                <a:gd name="T52" fmla="*/ 226 w 3782"/>
                <a:gd name="T53" fmla="*/ 3668 h 3781"/>
                <a:gd name="T54" fmla="*/ 165 w 3782"/>
                <a:gd name="T55" fmla="*/ 3616 h 3781"/>
                <a:gd name="T56" fmla="*/ 112 w 3782"/>
                <a:gd name="T57" fmla="*/ 3554 h 3781"/>
                <a:gd name="T58" fmla="*/ 67 w 3782"/>
                <a:gd name="T59" fmla="*/ 3486 h 3781"/>
                <a:gd name="T60" fmla="*/ 33 w 3782"/>
                <a:gd name="T61" fmla="*/ 3412 h 3781"/>
                <a:gd name="T62" fmla="*/ 11 w 3782"/>
                <a:gd name="T63" fmla="*/ 3332 h 3781"/>
                <a:gd name="T64" fmla="*/ 0 w 3782"/>
                <a:gd name="T65" fmla="*/ 3248 h 3781"/>
                <a:gd name="T66" fmla="*/ 0 w 3782"/>
                <a:gd name="T67" fmla="*/ 533 h 3781"/>
                <a:gd name="T68" fmla="*/ 11 w 3782"/>
                <a:gd name="T69" fmla="*/ 448 h 3781"/>
                <a:gd name="T70" fmla="*/ 33 w 3782"/>
                <a:gd name="T71" fmla="*/ 369 h 3781"/>
                <a:gd name="T72" fmla="*/ 67 w 3782"/>
                <a:gd name="T73" fmla="*/ 294 h 3781"/>
                <a:gd name="T74" fmla="*/ 112 w 3782"/>
                <a:gd name="T75" fmla="*/ 226 h 3781"/>
                <a:gd name="T76" fmla="*/ 165 w 3782"/>
                <a:gd name="T77" fmla="*/ 165 h 3781"/>
                <a:gd name="T78" fmla="*/ 226 w 3782"/>
                <a:gd name="T79" fmla="*/ 112 h 3781"/>
                <a:gd name="T80" fmla="*/ 294 w 3782"/>
                <a:gd name="T81" fmla="*/ 68 h 3781"/>
                <a:gd name="T82" fmla="*/ 369 w 3782"/>
                <a:gd name="T83" fmla="*/ 35 h 3781"/>
                <a:gd name="T84" fmla="*/ 448 w 3782"/>
                <a:gd name="T85" fmla="*/ 12 h 3781"/>
                <a:gd name="T86" fmla="*/ 533 w 3782"/>
                <a:gd name="T87" fmla="*/ 1 h 3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82" h="3781">
                  <a:moveTo>
                    <a:pt x="561" y="0"/>
                  </a:moveTo>
                  <a:lnTo>
                    <a:pt x="3220" y="0"/>
                  </a:lnTo>
                  <a:lnTo>
                    <a:pt x="3249" y="1"/>
                  </a:lnTo>
                  <a:lnTo>
                    <a:pt x="3277" y="3"/>
                  </a:lnTo>
                  <a:lnTo>
                    <a:pt x="3305" y="7"/>
                  </a:lnTo>
                  <a:lnTo>
                    <a:pt x="3333" y="12"/>
                  </a:lnTo>
                  <a:lnTo>
                    <a:pt x="3360" y="17"/>
                  </a:lnTo>
                  <a:lnTo>
                    <a:pt x="3387" y="25"/>
                  </a:lnTo>
                  <a:lnTo>
                    <a:pt x="3413" y="35"/>
                  </a:lnTo>
                  <a:lnTo>
                    <a:pt x="3438" y="45"/>
                  </a:lnTo>
                  <a:lnTo>
                    <a:pt x="3463" y="55"/>
                  </a:lnTo>
                  <a:lnTo>
                    <a:pt x="3487" y="68"/>
                  </a:lnTo>
                  <a:lnTo>
                    <a:pt x="3511" y="81"/>
                  </a:lnTo>
                  <a:lnTo>
                    <a:pt x="3534" y="97"/>
                  </a:lnTo>
                  <a:lnTo>
                    <a:pt x="3555" y="112"/>
                  </a:lnTo>
                  <a:lnTo>
                    <a:pt x="3577" y="128"/>
                  </a:lnTo>
                  <a:lnTo>
                    <a:pt x="3598" y="147"/>
                  </a:lnTo>
                  <a:lnTo>
                    <a:pt x="3617" y="165"/>
                  </a:lnTo>
                  <a:lnTo>
                    <a:pt x="3636" y="185"/>
                  </a:lnTo>
                  <a:lnTo>
                    <a:pt x="3653" y="205"/>
                  </a:lnTo>
                  <a:lnTo>
                    <a:pt x="3669" y="226"/>
                  </a:lnTo>
                  <a:lnTo>
                    <a:pt x="3686" y="249"/>
                  </a:lnTo>
                  <a:lnTo>
                    <a:pt x="3700" y="271"/>
                  </a:lnTo>
                  <a:lnTo>
                    <a:pt x="3714" y="294"/>
                  </a:lnTo>
                  <a:lnTo>
                    <a:pt x="3726" y="319"/>
                  </a:lnTo>
                  <a:lnTo>
                    <a:pt x="3738" y="343"/>
                  </a:lnTo>
                  <a:lnTo>
                    <a:pt x="3747" y="369"/>
                  </a:lnTo>
                  <a:lnTo>
                    <a:pt x="3756" y="395"/>
                  </a:lnTo>
                  <a:lnTo>
                    <a:pt x="3764" y="421"/>
                  </a:lnTo>
                  <a:lnTo>
                    <a:pt x="3770" y="448"/>
                  </a:lnTo>
                  <a:lnTo>
                    <a:pt x="3776" y="477"/>
                  </a:lnTo>
                  <a:lnTo>
                    <a:pt x="3779" y="505"/>
                  </a:lnTo>
                  <a:lnTo>
                    <a:pt x="3781" y="533"/>
                  </a:lnTo>
                  <a:lnTo>
                    <a:pt x="3782" y="561"/>
                  </a:lnTo>
                  <a:lnTo>
                    <a:pt x="3782" y="3219"/>
                  </a:lnTo>
                  <a:lnTo>
                    <a:pt x="3781" y="3248"/>
                  </a:lnTo>
                  <a:lnTo>
                    <a:pt x="3779" y="3276"/>
                  </a:lnTo>
                  <a:lnTo>
                    <a:pt x="3776" y="3304"/>
                  </a:lnTo>
                  <a:lnTo>
                    <a:pt x="3770" y="3332"/>
                  </a:lnTo>
                  <a:lnTo>
                    <a:pt x="3764" y="3359"/>
                  </a:lnTo>
                  <a:lnTo>
                    <a:pt x="3756" y="3386"/>
                  </a:lnTo>
                  <a:lnTo>
                    <a:pt x="3747" y="3412"/>
                  </a:lnTo>
                  <a:lnTo>
                    <a:pt x="3738" y="3437"/>
                  </a:lnTo>
                  <a:lnTo>
                    <a:pt x="3726" y="3462"/>
                  </a:lnTo>
                  <a:lnTo>
                    <a:pt x="3714" y="3486"/>
                  </a:lnTo>
                  <a:lnTo>
                    <a:pt x="3700" y="3510"/>
                  </a:lnTo>
                  <a:lnTo>
                    <a:pt x="3686" y="3532"/>
                  </a:lnTo>
                  <a:lnTo>
                    <a:pt x="3669" y="3554"/>
                  </a:lnTo>
                  <a:lnTo>
                    <a:pt x="3653" y="3576"/>
                  </a:lnTo>
                  <a:lnTo>
                    <a:pt x="3636" y="3596"/>
                  </a:lnTo>
                  <a:lnTo>
                    <a:pt x="3617" y="3616"/>
                  </a:lnTo>
                  <a:lnTo>
                    <a:pt x="3598" y="3634"/>
                  </a:lnTo>
                  <a:lnTo>
                    <a:pt x="3577" y="3652"/>
                  </a:lnTo>
                  <a:lnTo>
                    <a:pt x="3555" y="3668"/>
                  </a:lnTo>
                  <a:lnTo>
                    <a:pt x="3534" y="3684"/>
                  </a:lnTo>
                  <a:lnTo>
                    <a:pt x="3511" y="3698"/>
                  </a:lnTo>
                  <a:lnTo>
                    <a:pt x="3487" y="3713"/>
                  </a:lnTo>
                  <a:lnTo>
                    <a:pt x="3463" y="3725"/>
                  </a:lnTo>
                  <a:lnTo>
                    <a:pt x="3438" y="3736"/>
                  </a:lnTo>
                  <a:lnTo>
                    <a:pt x="3413" y="3746"/>
                  </a:lnTo>
                  <a:lnTo>
                    <a:pt x="3387" y="3755"/>
                  </a:lnTo>
                  <a:lnTo>
                    <a:pt x="3360" y="3763"/>
                  </a:lnTo>
                  <a:lnTo>
                    <a:pt x="3333" y="3769"/>
                  </a:lnTo>
                  <a:lnTo>
                    <a:pt x="3305" y="3774"/>
                  </a:lnTo>
                  <a:lnTo>
                    <a:pt x="3277" y="3778"/>
                  </a:lnTo>
                  <a:lnTo>
                    <a:pt x="3249" y="3780"/>
                  </a:lnTo>
                  <a:lnTo>
                    <a:pt x="3220" y="3781"/>
                  </a:lnTo>
                  <a:lnTo>
                    <a:pt x="561" y="3781"/>
                  </a:lnTo>
                  <a:lnTo>
                    <a:pt x="533" y="3780"/>
                  </a:lnTo>
                  <a:lnTo>
                    <a:pt x="504" y="3778"/>
                  </a:lnTo>
                  <a:lnTo>
                    <a:pt x="476" y="3774"/>
                  </a:lnTo>
                  <a:lnTo>
                    <a:pt x="448" y="3769"/>
                  </a:lnTo>
                  <a:lnTo>
                    <a:pt x="421" y="3763"/>
                  </a:lnTo>
                  <a:lnTo>
                    <a:pt x="395" y="3755"/>
                  </a:lnTo>
                  <a:lnTo>
                    <a:pt x="369" y="3746"/>
                  </a:lnTo>
                  <a:lnTo>
                    <a:pt x="343" y="3736"/>
                  </a:lnTo>
                  <a:lnTo>
                    <a:pt x="318" y="3725"/>
                  </a:lnTo>
                  <a:lnTo>
                    <a:pt x="294" y="3713"/>
                  </a:lnTo>
                  <a:lnTo>
                    <a:pt x="270" y="3698"/>
                  </a:lnTo>
                  <a:lnTo>
                    <a:pt x="247" y="3684"/>
                  </a:lnTo>
                  <a:lnTo>
                    <a:pt x="226" y="3668"/>
                  </a:lnTo>
                  <a:lnTo>
                    <a:pt x="205" y="3652"/>
                  </a:lnTo>
                  <a:lnTo>
                    <a:pt x="184" y="3634"/>
                  </a:lnTo>
                  <a:lnTo>
                    <a:pt x="165" y="3616"/>
                  </a:lnTo>
                  <a:lnTo>
                    <a:pt x="146" y="3596"/>
                  </a:lnTo>
                  <a:lnTo>
                    <a:pt x="128" y="3576"/>
                  </a:lnTo>
                  <a:lnTo>
                    <a:pt x="112" y="3554"/>
                  </a:lnTo>
                  <a:lnTo>
                    <a:pt x="95" y="3532"/>
                  </a:lnTo>
                  <a:lnTo>
                    <a:pt x="81" y="3510"/>
                  </a:lnTo>
                  <a:lnTo>
                    <a:pt x="67" y="3486"/>
                  </a:lnTo>
                  <a:lnTo>
                    <a:pt x="55" y="3462"/>
                  </a:lnTo>
                  <a:lnTo>
                    <a:pt x="44" y="3437"/>
                  </a:lnTo>
                  <a:lnTo>
                    <a:pt x="33" y="3412"/>
                  </a:lnTo>
                  <a:lnTo>
                    <a:pt x="25" y="3386"/>
                  </a:lnTo>
                  <a:lnTo>
                    <a:pt x="17" y="3359"/>
                  </a:lnTo>
                  <a:lnTo>
                    <a:pt x="11" y="3332"/>
                  </a:lnTo>
                  <a:lnTo>
                    <a:pt x="6" y="3304"/>
                  </a:lnTo>
                  <a:lnTo>
                    <a:pt x="3" y="3276"/>
                  </a:lnTo>
                  <a:lnTo>
                    <a:pt x="0" y="3248"/>
                  </a:lnTo>
                  <a:lnTo>
                    <a:pt x="0" y="3219"/>
                  </a:lnTo>
                  <a:lnTo>
                    <a:pt x="0" y="561"/>
                  </a:lnTo>
                  <a:lnTo>
                    <a:pt x="0" y="533"/>
                  </a:lnTo>
                  <a:lnTo>
                    <a:pt x="3" y="505"/>
                  </a:lnTo>
                  <a:lnTo>
                    <a:pt x="6" y="477"/>
                  </a:lnTo>
                  <a:lnTo>
                    <a:pt x="11" y="448"/>
                  </a:lnTo>
                  <a:lnTo>
                    <a:pt x="17" y="421"/>
                  </a:lnTo>
                  <a:lnTo>
                    <a:pt x="25" y="395"/>
                  </a:lnTo>
                  <a:lnTo>
                    <a:pt x="33" y="369"/>
                  </a:lnTo>
                  <a:lnTo>
                    <a:pt x="44" y="343"/>
                  </a:lnTo>
                  <a:lnTo>
                    <a:pt x="55" y="319"/>
                  </a:lnTo>
                  <a:lnTo>
                    <a:pt x="67" y="294"/>
                  </a:lnTo>
                  <a:lnTo>
                    <a:pt x="81" y="271"/>
                  </a:lnTo>
                  <a:lnTo>
                    <a:pt x="95" y="249"/>
                  </a:lnTo>
                  <a:lnTo>
                    <a:pt x="112" y="226"/>
                  </a:lnTo>
                  <a:lnTo>
                    <a:pt x="128" y="205"/>
                  </a:lnTo>
                  <a:lnTo>
                    <a:pt x="146" y="185"/>
                  </a:lnTo>
                  <a:lnTo>
                    <a:pt x="165" y="165"/>
                  </a:lnTo>
                  <a:lnTo>
                    <a:pt x="184" y="147"/>
                  </a:lnTo>
                  <a:lnTo>
                    <a:pt x="205" y="128"/>
                  </a:lnTo>
                  <a:lnTo>
                    <a:pt x="226" y="112"/>
                  </a:lnTo>
                  <a:lnTo>
                    <a:pt x="247" y="97"/>
                  </a:lnTo>
                  <a:lnTo>
                    <a:pt x="270" y="81"/>
                  </a:lnTo>
                  <a:lnTo>
                    <a:pt x="294" y="68"/>
                  </a:lnTo>
                  <a:lnTo>
                    <a:pt x="318" y="55"/>
                  </a:lnTo>
                  <a:lnTo>
                    <a:pt x="343" y="45"/>
                  </a:lnTo>
                  <a:lnTo>
                    <a:pt x="369" y="35"/>
                  </a:lnTo>
                  <a:lnTo>
                    <a:pt x="395" y="25"/>
                  </a:lnTo>
                  <a:lnTo>
                    <a:pt x="421" y="17"/>
                  </a:lnTo>
                  <a:lnTo>
                    <a:pt x="448" y="12"/>
                  </a:lnTo>
                  <a:lnTo>
                    <a:pt x="476" y="7"/>
                  </a:lnTo>
                  <a:lnTo>
                    <a:pt x="504" y="3"/>
                  </a:lnTo>
                  <a:lnTo>
                    <a:pt x="533" y="1"/>
                  </a:lnTo>
                  <a:lnTo>
                    <a:pt x="561" y="0"/>
                  </a:lnTo>
                  <a:close/>
                </a:path>
              </a:pathLst>
            </a:custGeom>
            <a:solidFill>
              <a:srgbClr val="4277CE"/>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bg1"/>
                </a:solidFill>
                <a:effectLst/>
                <a:uLnTx/>
                <a:uFillTx/>
                <a:cs typeface="+mn-ea"/>
                <a:sym typeface="+mn-lt"/>
              </a:endParaRPr>
            </a:p>
          </p:txBody>
        </p:sp>
        <p:grpSp>
          <p:nvGrpSpPr>
            <p:cNvPr id="30" name="Group 18"/>
            <p:cNvGrpSpPr/>
            <p:nvPr/>
          </p:nvGrpSpPr>
          <p:grpSpPr>
            <a:xfrm>
              <a:off x="6283715" y="2048433"/>
              <a:ext cx="582393" cy="837015"/>
              <a:chOff x="9132876" y="2062160"/>
              <a:chExt cx="341312" cy="490536"/>
            </a:xfrm>
            <a:solidFill>
              <a:schemeClr val="bg1"/>
            </a:solidFill>
          </p:grpSpPr>
          <p:sp>
            <p:nvSpPr>
              <p:cNvPr id="31" name="Freeform 326"/>
              <p:cNvSpPr>
                <a:spLocks noEditPoints="1"/>
              </p:cNvSpPr>
              <p:nvPr/>
            </p:nvSpPr>
            <p:spPr bwMode="auto">
              <a:xfrm>
                <a:off x="9132876" y="2062160"/>
                <a:ext cx="341312" cy="490536"/>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chemeClr val="bg1"/>
                  </a:solidFill>
                  <a:effectLst/>
                  <a:uLnTx/>
                  <a:uFillTx/>
                  <a:cs typeface="+mn-ea"/>
                  <a:sym typeface="+mn-lt"/>
                </a:endParaRPr>
              </a:p>
            </p:txBody>
          </p:sp>
          <p:sp>
            <p:nvSpPr>
              <p:cNvPr id="32" name="Freeform 327"/>
              <p:cNvSpPr/>
              <p:nvPr/>
            </p:nvSpPr>
            <p:spPr bwMode="auto">
              <a:xfrm>
                <a:off x="9209088" y="2138363"/>
                <a:ext cx="101600" cy="100012"/>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chemeClr val="bg1"/>
                  </a:solidFill>
                  <a:effectLst/>
                  <a:uLnTx/>
                  <a:uFillTx/>
                  <a:cs typeface="+mn-ea"/>
                  <a:sym typeface="+mn-lt"/>
                </a:endParaRPr>
              </a:p>
            </p:txBody>
          </p:sp>
        </p:grpSp>
      </p:grpSp>
      <p:grpSp>
        <p:nvGrpSpPr>
          <p:cNvPr id="21" name="组合 20"/>
          <p:cNvGrpSpPr/>
          <p:nvPr/>
        </p:nvGrpSpPr>
        <p:grpSpPr>
          <a:xfrm>
            <a:off x="9677089" y="3835428"/>
            <a:ext cx="1753281" cy="1751891"/>
            <a:chOff x="1499236" y="1590994"/>
            <a:chExt cx="1753281" cy="1751891"/>
          </a:xfrm>
        </p:grpSpPr>
        <p:sp>
          <p:nvSpPr>
            <p:cNvPr id="22" name="Freeform 5"/>
            <p:cNvSpPr/>
            <p:nvPr/>
          </p:nvSpPr>
          <p:spPr bwMode="auto">
            <a:xfrm>
              <a:off x="1499236" y="1590994"/>
              <a:ext cx="1753281" cy="1751891"/>
            </a:xfrm>
            <a:custGeom>
              <a:avLst/>
              <a:gdLst>
                <a:gd name="T0" fmla="*/ 3249 w 3783"/>
                <a:gd name="T1" fmla="*/ 1 h 3781"/>
                <a:gd name="T2" fmla="*/ 3333 w 3783"/>
                <a:gd name="T3" fmla="*/ 12 h 3781"/>
                <a:gd name="T4" fmla="*/ 3413 w 3783"/>
                <a:gd name="T5" fmla="*/ 35 h 3781"/>
                <a:gd name="T6" fmla="*/ 3488 w 3783"/>
                <a:gd name="T7" fmla="*/ 68 h 3781"/>
                <a:gd name="T8" fmla="*/ 3556 w 3783"/>
                <a:gd name="T9" fmla="*/ 112 h 3781"/>
                <a:gd name="T10" fmla="*/ 3617 w 3783"/>
                <a:gd name="T11" fmla="*/ 165 h 3781"/>
                <a:gd name="T12" fmla="*/ 3671 w 3783"/>
                <a:gd name="T13" fmla="*/ 226 h 3781"/>
                <a:gd name="T14" fmla="*/ 3714 w 3783"/>
                <a:gd name="T15" fmla="*/ 294 h 3781"/>
                <a:gd name="T16" fmla="*/ 3748 w 3783"/>
                <a:gd name="T17" fmla="*/ 369 h 3781"/>
                <a:gd name="T18" fmla="*/ 3771 w 3783"/>
                <a:gd name="T19" fmla="*/ 448 h 3781"/>
                <a:gd name="T20" fmla="*/ 3781 w 3783"/>
                <a:gd name="T21" fmla="*/ 533 h 3781"/>
                <a:gd name="T22" fmla="*/ 3781 w 3783"/>
                <a:gd name="T23" fmla="*/ 3248 h 3781"/>
                <a:gd name="T24" fmla="*/ 3771 w 3783"/>
                <a:gd name="T25" fmla="*/ 3332 h 3781"/>
                <a:gd name="T26" fmla="*/ 3748 w 3783"/>
                <a:gd name="T27" fmla="*/ 3412 h 3781"/>
                <a:gd name="T28" fmla="*/ 3714 w 3783"/>
                <a:gd name="T29" fmla="*/ 3486 h 3781"/>
                <a:gd name="T30" fmla="*/ 3671 w 3783"/>
                <a:gd name="T31" fmla="*/ 3554 h 3781"/>
                <a:gd name="T32" fmla="*/ 3617 w 3783"/>
                <a:gd name="T33" fmla="*/ 3616 h 3781"/>
                <a:gd name="T34" fmla="*/ 3556 w 3783"/>
                <a:gd name="T35" fmla="*/ 3668 h 3781"/>
                <a:gd name="T36" fmla="*/ 3488 w 3783"/>
                <a:gd name="T37" fmla="*/ 3713 h 3781"/>
                <a:gd name="T38" fmla="*/ 3413 w 3783"/>
                <a:gd name="T39" fmla="*/ 3746 h 3781"/>
                <a:gd name="T40" fmla="*/ 3333 w 3783"/>
                <a:gd name="T41" fmla="*/ 3769 h 3781"/>
                <a:gd name="T42" fmla="*/ 3249 w 3783"/>
                <a:gd name="T43" fmla="*/ 3780 h 3781"/>
                <a:gd name="T44" fmla="*/ 533 w 3783"/>
                <a:gd name="T45" fmla="*/ 3780 h 3781"/>
                <a:gd name="T46" fmla="*/ 449 w 3783"/>
                <a:gd name="T47" fmla="*/ 3769 h 3781"/>
                <a:gd name="T48" fmla="*/ 369 w 3783"/>
                <a:gd name="T49" fmla="*/ 3746 h 3781"/>
                <a:gd name="T50" fmla="*/ 294 w 3783"/>
                <a:gd name="T51" fmla="*/ 3713 h 3781"/>
                <a:gd name="T52" fmla="*/ 226 w 3783"/>
                <a:gd name="T53" fmla="*/ 3668 h 3781"/>
                <a:gd name="T54" fmla="*/ 165 w 3783"/>
                <a:gd name="T55" fmla="*/ 3616 h 3781"/>
                <a:gd name="T56" fmla="*/ 112 w 3783"/>
                <a:gd name="T57" fmla="*/ 3554 h 3781"/>
                <a:gd name="T58" fmla="*/ 68 w 3783"/>
                <a:gd name="T59" fmla="*/ 3486 h 3781"/>
                <a:gd name="T60" fmla="*/ 35 w 3783"/>
                <a:gd name="T61" fmla="*/ 3412 h 3781"/>
                <a:gd name="T62" fmla="*/ 12 w 3783"/>
                <a:gd name="T63" fmla="*/ 3332 h 3781"/>
                <a:gd name="T64" fmla="*/ 1 w 3783"/>
                <a:gd name="T65" fmla="*/ 3248 h 3781"/>
                <a:gd name="T66" fmla="*/ 1 w 3783"/>
                <a:gd name="T67" fmla="*/ 533 h 3781"/>
                <a:gd name="T68" fmla="*/ 12 w 3783"/>
                <a:gd name="T69" fmla="*/ 448 h 3781"/>
                <a:gd name="T70" fmla="*/ 35 w 3783"/>
                <a:gd name="T71" fmla="*/ 369 h 3781"/>
                <a:gd name="T72" fmla="*/ 68 w 3783"/>
                <a:gd name="T73" fmla="*/ 294 h 3781"/>
                <a:gd name="T74" fmla="*/ 112 w 3783"/>
                <a:gd name="T75" fmla="*/ 226 h 3781"/>
                <a:gd name="T76" fmla="*/ 165 w 3783"/>
                <a:gd name="T77" fmla="*/ 165 h 3781"/>
                <a:gd name="T78" fmla="*/ 226 w 3783"/>
                <a:gd name="T79" fmla="*/ 112 h 3781"/>
                <a:gd name="T80" fmla="*/ 294 w 3783"/>
                <a:gd name="T81" fmla="*/ 68 h 3781"/>
                <a:gd name="T82" fmla="*/ 369 w 3783"/>
                <a:gd name="T83" fmla="*/ 35 h 3781"/>
                <a:gd name="T84" fmla="*/ 449 w 3783"/>
                <a:gd name="T85" fmla="*/ 12 h 3781"/>
                <a:gd name="T86" fmla="*/ 533 w 3783"/>
                <a:gd name="T87" fmla="*/ 1 h 3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83" h="3781">
                  <a:moveTo>
                    <a:pt x="561" y="0"/>
                  </a:moveTo>
                  <a:lnTo>
                    <a:pt x="3221" y="0"/>
                  </a:lnTo>
                  <a:lnTo>
                    <a:pt x="3249" y="1"/>
                  </a:lnTo>
                  <a:lnTo>
                    <a:pt x="3278" y="3"/>
                  </a:lnTo>
                  <a:lnTo>
                    <a:pt x="3306" y="7"/>
                  </a:lnTo>
                  <a:lnTo>
                    <a:pt x="3333" y="12"/>
                  </a:lnTo>
                  <a:lnTo>
                    <a:pt x="3360" y="17"/>
                  </a:lnTo>
                  <a:lnTo>
                    <a:pt x="3387" y="25"/>
                  </a:lnTo>
                  <a:lnTo>
                    <a:pt x="3413" y="35"/>
                  </a:lnTo>
                  <a:lnTo>
                    <a:pt x="3438" y="45"/>
                  </a:lnTo>
                  <a:lnTo>
                    <a:pt x="3463" y="55"/>
                  </a:lnTo>
                  <a:lnTo>
                    <a:pt x="3488" y="68"/>
                  </a:lnTo>
                  <a:lnTo>
                    <a:pt x="3511" y="81"/>
                  </a:lnTo>
                  <a:lnTo>
                    <a:pt x="3534" y="97"/>
                  </a:lnTo>
                  <a:lnTo>
                    <a:pt x="3556" y="112"/>
                  </a:lnTo>
                  <a:lnTo>
                    <a:pt x="3577" y="128"/>
                  </a:lnTo>
                  <a:lnTo>
                    <a:pt x="3598" y="147"/>
                  </a:lnTo>
                  <a:lnTo>
                    <a:pt x="3617" y="165"/>
                  </a:lnTo>
                  <a:lnTo>
                    <a:pt x="3636" y="185"/>
                  </a:lnTo>
                  <a:lnTo>
                    <a:pt x="3653" y="205"/>
                  </a:lnTo>
                  <a:lnTo>
                    <a:pt x="3671" y="226"/>
                  </a:lnTo>
                  <a:lnTo>
                    <a:pt x="3686" y="249"/>
                  </a:lnTo>
                  <a:lnTo>
                    <a:pt x="3701" y="271"/>
                  </a:lnTo>
                  <a:lnTo>
                    <a:pt x="3714" y="294"/>
                  </a:lnTo>
                  <a:lnTo>
                    <a:pt x="3727" y="319"/>
                  </a:lnTo>
                  <a:lnTo>
                    <a:pt x="3738" y="343"/>
                  </a:lnTo>
                  <a:lnTo>
                    <a:pt x="3748" y="369"/>
                  </a:lnTo>
                  <a:lnTo>
                    <a:pt x="3756" y="395"/>
                  </a:lnTo>
                  <a:lnTo>
                    <a:pt x="3764" y="421"/>
                  </a:lnTo>
                  <a:lnTo>
                    <a:pt x="3771" y="448"/>
                  </a:lnTo>
                  <a:lnTo>
                    <a:pt x="3776" y="477"/>
                  </a:lnTo>
                  <a:lnTo>
                    <a:pt x="3779" y="505"/>
                  </a:lnTo>
                  <a:lnTo>
                    <a:pt x="3781" y="533"/>
                  </a:lnTo>
                  <a:lnTo>
                    <a:pt x="3783" y="561"/>
                  </a:lnTo>
                  <a:lnTo>
                    <a:pt x="3783" y="3219"/>
                  </a:lnTo>
                  <a:lnTo>
                    <a:pt x="3781" y="3248"/>
                  </a:lnTo>
                  <a:lnTo>
                    <a:pt x="3779" y="3276"/>
                  </a:lnTo>
                  <a:lnTo>
                    <a:pt x="3776" y="3304"/>
                  </a:lnTo>
                  <a:lnTo>
                    <a:pt x="3771" y="3332"/>
                  </a:lnTo>
                  <a:lnTo>
                    <a:pt x="3764" y="3359"/>
                  </a:lnTo>
                  <a:lnTo>
                    <a:pt x="3756" y="3386"/>
                  </a:lnTo>
                  <a:lnTo>
                    <a:pt x="3748" y="3412"/>
                  </a:lnTo>
                  <a:lnTo>
                    <a:pt x="3738" y="3437"/>
                  </a:lnTo>
                  <a:lnTo>
                    <a:pt x="3727" y="3462"/>
                  </a:lnTo>
                  <a:lnTo>
                    <a:pt x="3714" y="3486"/>
                  </a:lnTo>
                  <a:lnTo>
                    <a:pt x="3701" y="3510"/>
                  </a:lnTo>
                  <a:lnTo>
                    <a:pt x="3686" y="3532"/>
                  </a:lnTo>
                  <a:lnTo>
                    <a:pt x="3671" y="3554"/>
                  </a:lnTo>
                  <a:lnTo>
                    <a:pt x="3653" y="3576"/>
                  </a:lnTo>
                  <a:lnTo>
                    <a:pt x="3636" y="3596"/>
                  </a:lnTo>
                  <a:lnTo>
                    <a:pt x="3617" y="3616"/>
                  </a:lnTo>
                  <a:lnTo>
                    <a:pt x="3598" y="3634"/>
                  </a:lnTo>
                  <a:lnTo>
                    <a:pt x="3577" y="3652"/>
                  </a:lnTo>
                  <a:lnTo>
                    <a:pt x="3556" y="3668"/>
                  </a:lnTo>
                  <a:lnTo>
                    <a:pt x="3534" y="3684"/>
                  </a:lnTo>
                  <a:lnTo>
                    <a:pt x="3511" y="3698"/>
                  </a:lnTo>
                  <a:lnTo>
                    <a:pt x="3488" y="3713"/>
                  </a:lnTo>
                  <a:lnTo>
                    <a:pt x="3463" y="3725"/>
                  </a:lnTo>
                  <a:lnTo>
                    <a:pt x="3438" y="3736"/>
                  </a:lnTo>
                  <a:lnTo>
                    <a:pt x="3413" y="3746"/>
                  </a:lnTo>
                  <a:lnTo>
                    <a:pt x="3387" y="3755"/>
                  </a:lnTo>
                  <a:lnTo>
                    <a:pt x="3360" y="3763"/>
                  </a:lnTo>
                  <a:lnTo>
                    <a:pt x="3333" y="3769"/>
                  </a:lnTo>
                  <a:lnTo>
                    <a:pt x="3306" y="3774"/>
                  </a:lnTo>
                  <a:lnTo>
                    <a:pt x="3278" y="3778"/>
                  </a:lnTo>
                  <a:lnTo>
                    <a:pt x="3249" y="3780"/>
                  </a:lnTo>
                  <a:lnTo>
                    <a:pt x="3221" y="3781"/>
                  </a:lnTo>
                  <a:lnTo>
                    <a:pt x="561" y="3781"/>
                  </a:lnTo>
                  <a:lnTo>
                    <a:pt x="533" y="3780"/>
                  </a:lnTo>
                  <a:lnTo>
                    <a:pt x="505" y="3778"/>
                  </a:lnTo>
                  <a:lnTo>
                    <a:pt x="477" y="3774"/>
                  </a:lnTo>
                  <a:lnTo>
                    <a:pt x="449" y="3769"/>
                  </a:lnTo>
                  <a:lnTo>
                    <a:pt x="421" y="3763"/>
                  </a:lnTo>
                  <a:lnTo>
                    <a:pt x="395" y="3755"/>
                  </a:lnTo>
                  <a:lnTo>
                    <a:pt x="369" y="3746"/>
                  </a:lnTo>
                  <a:lnTo>
                    <a:pt x="343" y="3736"/>
                  </a:lnTo>
                  <a:lnTo>
                    <a:pt x="319" y="3725"/>
                  </a:lnTo>
                  <a:lnTo>
                    <a:pt x="294" y="3713"/>
                  </a:lnTo>
                  <a:lnTo>
                    <a:pt x="272" y="3698"/>
                  </a:lnTo>
                  <a:lnTo>
                    <a:pt x="249" y="3684"/>
                  </a:lnTo>
                  <a:lnTo>
                    <a:pt x="226" y="3668"/>
                  </a:lnTo>
                  <a:lnTo>
                    <a:pt x="205" y="3652"/>
                  </a:lnTo>
                  <a:lnTo>
                    <a:pt x="185" y="3634"/>
                  </a:lnTo>
                  <a:lnTo>
                    <a:pt x="165" y="3616"/>
                  </a:lnTo>
                  <a:lnTo>
                    <a:pt x="147" y="3596"/>
                  </a:lnTo>
                  <a:lnTo>
                    <a:pt x="128" y="3576"/>
                  </a:lnTo>
                  <a:lnTo>
                    <a:pt x="112" y="3554"/>
                  </a:lnTo>
                  <a:lnTo>
                    <a:pt x="97" y="3532"/>
                  </a:lnTo>
                  <a:lnTo>
                    <a:pt x="81" y="3510"/>
                  </a:lnTo>
                  <a:lnTo>
                    <a:pt x="68" y="3486"/>
                  </a:lnTo>
                  <a:lnTo>
                    <a:pt x="55" y="3462"/>
                  </a:lnTo>
                  <a:lnTo>
                    <a:pt x="45" y="3437"/>
                  </a:lnTo>
                  <a:lnTo>
                    <a:pt x="35" y="3412"/>
                  </a:lnTo>
                  <a:lnTo>
                    <a:pt x="25" y="3386"/>
                  </a:lnTo>
                  <a:lnTo>
                    <a:pt x="17" y="3359"/>
                  </a:lnTo>
                  <a:lnTo>
                    <a:pt x="12" y="3332"/>
                  </a:lnTo>
                  <a:lnTo>
                    <a:pt x="7" y="3304"/>
                  </a:lnTo>
                  <a:lnTo>
                    <a:pt x="3" y="3276"/>
                  </a:lnTo>
                  <a:lnTo>
                    <a:pt x="1" y="3248"/>
                  </a:lnTo>
                  <a:lnTo>
                    <a:pt x="0" y="3219"/>
                  </a:lnTo>
                  <a:lnTo>
                    <a:pt x="0" y="561"/>
                  </a:lnTo>
                  <a:lnTo>
                    <a:pt x="1" y="533"/>
                  </a:lnTo>
                  <a:lnTo>
                    <a:pt x="3" y="505"/>
                  </a:lnTo>
                  <a:lnTo>
                    <a:pt x="7" y="477"/>
                  </a:lnTo>
                  <a:lnTo>
                    <a:pt x="12" y="448"/>
                  </a:lnTo>
                  <a:lnTo>
                    <a:pt x="17" y="421"/>
                  </a:lnTo>
                  <a:lnTo>
                    <a:pt x="25" y="395"/>
                  </a:lnTo>
                  <a:lnTo>
                    <a:pt x="35" y="369"/>
                  </a:lnTo>
                  <a:lnTo>
                    <a:pt x="45" y="343"/>
                  </a:lnTo>
                  <a:lnTo>
                    <a:pt x="55" y="319"/>
                  </a:lnTo>
                  <a:lnTo>
                    <a:pt x="68" y="294"/>
                  </a:lnTo>
                  <a:lnTo>
                    <a:pt x="81" y="271"/>
                  </a:lnTo>
                  <a:lnTo>
                    <a:pt x="97" y="249"/>
                  </a:lnTo>
                  <a:lnTo>
                    <a:pt x="112" y="226"/>
                  </a:lnTo>
                  <a:lnTo>
                    <a:pt x="128" y="205"/>
                  </a:lnTo>
                  <a:lnTo>
                    <a:pt x="147" y="185"/>
                  </a:lnTo>
                  <a:lnTo>
                    <a:pt x="165" y="165"/>
                  </a:lnTo>
                  <a:lnTo>
                    <a:pt x="185" y="147"/>
                  </a:lnTo>
                  <a:lnTo>
                    <a:pt x="205" y="128"/>
                  </a:lnTo>
                  <a:lnTo>
                    <a:pt x="226" y="112"/>
                  </a:lnTo>
                  <a:lnTo>
                    <a:pt x="249" y="97"/>
                  </a:lnTo>
                  <a:lnTo>
                    <a:pt x="272" y="81"/>
                  </a:lnTo>
                  <a:lnTo>
                    <a:pt x="294" y="68"/>
                  </a:lnTo>
                  <a:lnTo>
                    <a:pt x="319" y="55"/>
                  </a:lnTo>
                  <a:lnTo>
                    <a:pt x="343" y="45"/>
                  </a:lnTo>
                  <a:lnTo>
                    <a:pt x="369" y="35"/>
                  </a:lnTo>
                  <a:lnTo>
                    <a:pt x="395" y="25"/>
                  </a:lnTo>
                  <a:lnTo>
                    <a:pt x="421" y="17"/>
                  </a:lnTo>
                  <a:lnTo>
                    <a:pt x="449" y="12"/>
                  </a:lnTo>
                  <a:lnTo>
                    <a:pt x="477" y="7"/>
                  </a:lnTo>
                  <a:lnTo>
                    <a:pt x="505" y="3"/>
                  </a:lnTo>
                  <a:lnTo>
                    <a:pt x="533" y="1"/>
                  </a:lnTo>
                  <a:lnTo>
                    <a:pt x="561" y="0"/>
                  </a:lnTo>
                  <a:close/>
                </a:path>
              </a:pathLst>
            </a:custGeom>
            <a:solidFill>
              <a:srgbClr val="4277CE"/>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bg1"/>
                </a:solidFill>
                <a:effectLst/>
                <a:uLnTx/>
                <a:uFillTx/>
                <a:cs typeface="+mn-ea"/>
                <a:sym typeface="+mn-lt"/>
              </a:endParaRPr>
            </a:p>
          </p:txBody>
        </p:sp>
        <p:grpSp>
          <p:nvGrpSpPr>
            <p:cNvPr id="24" name="Group 21"/>
            <p:cNvGrpSpPr/>
            <p:nvPr/>
          </p:nvGrpSpPr>
          <p:grpSpPr>
            <a:xfrm>
              <a:off x="2063563" y="2090284"/>
              <a:ext cx="621968" cy="753311"/>
              <a:chOff x="10386974" y="2925772"/>
              <a:chExt cx="255587" cy="309564"/>
            </a:xfrm>
            <a:solidFill>
              <a:schemeClr val="bg1"/>
            </a:solidFill>
          </p:grpSpPr>
          <p:sp>
            <p:nvSpPr>
              <p:cNvPr id="25" name="Freeform 134"/>
              <p:cNvSpPr>
                <a:spLocks noEditPoints="1"/>
              </p:cNvSpPr>
              <p:nvPr/>
            </p:nvSpPr>
            <p:spPr bwMode="auto">
              <a:xfrm>
                <a:off x="10386974" y="2925772"/>
                <a:ext cx="255587" cy="309564"/>
              </a:xfrm>
              <a:custGeom>
                <a:avLst/>
                <a:gdLst>
                  <a:gd name="T0" fmla="*/ 84 w 96"/>
                  <a:gd name="T1" fmla="*/ 44 h 116"/>
                  <a:gd name="T2" fmla="*/ 72 w 96"/>
                  <a:gd name="T3" fmla="*/ 44 h 116"/>
                  <a:gd name="T4" fmla="*/ 72 w 96"/>
                  <a:gd name="T5" fmla="*/ 25 h 116"/>
                  <a:gd name="T6" fmla="*/ 48 w 96"/>
                  <a:gd name="T7" fmla="*/ 0 h 116"/>
                  <a:gd name="T8" fmla="*/ 24 w 96"/>
                  <a:gd name="T9" fmla="*/ 25 h 116"/>
                  <a:gd name="T10" fmla="*/ 24 w 96"/>
                  <a:gd name="T11" fmla="*/ 44 h 116"/>
                  <a:gd name="T12" fmla="*/ 12 w 96"/>
                  <a:gd name="T13" fmla="*/ 44 h 116"/>
                  <a:gd name="T14" fmla="*/ 0 w 96"/>
                  <a:gd name="T15" fmla="*/ 56 h 116"/>
                  <a:gd name="T16" fmla="*/ 0 w 96"/>
                  <a:gd name="T17" fmla="*/ 104 h 116"/>
                  <a:gd name="T18" fmla="*/ 12 w 96"/>
                  <a:gd name="T19" fmla="*/ 116 h 116"/>
                  <a:gd name="T20" fmla="*/ 84 w 96"/>
                  <a:gd name="T21" fmla="*/ 116 h 116"/>
                  <a:gd name="T22" fmla="*/ 96 w 96"/>
                  <a:gd name="T23" fmla="*/ 104 h 116"/>
                  <a:gd name="T24" fmla="*/ 96 w 96"/>
                  <a:gd name="T25" fmla="*/ 56 h 116"/>
                  <a:gd name="T26" fmla="*/ 84 w 96"/>
                  <a:gd name="T27" fmla="*/ 44 h 116"/>
                  <a:gd name="T28" fmla="*/ 32 w 96"/>
                  <a:gd name="T29" fmla="*/ 25 h 116"/>
                  <a:gd name="T30" fmla="*/ 48 w 96"/>
                  <a:gd name="T31" fmla="*/ 8 h 116"/>
                  <a:gd name="T32" fmla="*/ 64 w 96"/>
                  <a:gd name="T33" fmla="*/ 25 h 116"/>
                  <a:gd name="T34" fmla="*/ 64 w 96"/>
                  <a:gd name="T35" fmla="*/ 44 h 116"/>
                  <a:gd name="T36" fmla="*/ 32 w 96"/>
                  <a:gd name="T37" fmla="*/ 44 h 116"/>
                  <a:gd name="T38" fmla="*/ 32 w 96"/>
                  <a:gd name="T39" fmla="*/ 25 h 116"/>
                  <a:gd name="T40" fmla="*/ 88 w 96"/>
                  <a:gd name="T41" fmla="*/ 104 h 116"/>
                  <a:gd name="T42" fmla="*/ 84 w 96"/>
                  <a:gd name="T43" fmla="*/ 108 h 116"/>
                  <a:gd name="T44" fmla="*/ 12 w 96"/>
                  <a:gd name="T45" fmla="*/ 108 h 116"/>
                  <a:gd name="T46" fmla="*/ 8 w 96"/>
                  <a:gd name="T47" fmla="*/ 104 h 116"/>
                  <a:gd name="T48" fmla="*/ 8 w 96"/>
                  <a:gd name="T49" fmla="*/ 56 h 116"/>
                  <a:gd name="T50" fmla="*/ 12 w 96"/>
                  <a:gd name="T51" fmla="*/ 52 h 116"/>
                  <a:gd name="T52" fmla="*/ 84 w 96"/>
                  <a:gd name="T53" fmla="*/ 52 h 116"/>
                  <a:gd name="T54" fmla="*/ 88 w 96"/>
                  <a:gd name="T55" fmla="*/ 56 h 116"/>
                  <a:gd name="T56" fmla="*/ 88 w 96"/>
                  <a:gd name="T5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16">
                    <a:moveTo>
                      <a:pt x="84" y="44"/>
                    </a:moveTo>
                    <a:cubicBezTo>
                      <a:pt x="72" y="44"/>
                      <a:pt x="72" y="44"/>
                      <a:pt x="72" y="44"/>
                    </a:cubicBezTo>
                    <a:cubicBezTo>
                      <a:pt x="72" y="25"/>
                      <a:pt x="72" y="25"/>
                      <a:pt x="72" y="25"/>
                    </a:cubicBezTo>
                    <a:cubicBezTo>
                      <a:pt x="72" y="11"/>
                      <a:pt x="61" y="0"/>
                      <a:pt x="48" y="0"/>
                    </a:cubicBezTo>
                    <a:cubicBezTo>
                      <a:pt x="35" y="0"/>
                      <a:pt x="24" y="11"/>
                      <a:pt x="24" y="25"/>
                    </a:cubicBezTo>
                    <a:cubicBezTo>
                      <a:pt x="24" y="44"/>
                      <a:pt x="24" y="44"/>
                      <a:pt x="24" y="44"/>
                    </a:cubicBezTo>
                    <a:cubicBezTo>
                      <a:pt x="12" y="44"/>
                      <a:pt x="12" y="44"/>
                      <a:pt x="12" y="44"/>
                    </a:cubicBezTo>
                    <a:cubicBezTo>
                      <a:pt x="5" y="44"/>
                      <a:pt x="0" y="49"/>
                      <a:pt x="0" y="56"/>
                    </a:cubicBezTo>
                    <a:cubicBezTo>
                      <a:pt x="0" y="104"/>
                      <a:pt x="0" y="104"/>
                      <a:pt x="0" y="104"/>
                    </a:cubicBezTo>
                    <a:cubicBezTo>
                      <a:pt x="0" y="111"/>
                      <a:pt x="5" y="116"/>
                      <a:pt x="12" y="116"/>
                    </a:cubicBezTo>
                    <a:cubicBezTo>
                      <a:pt x="84" y="116"/>
                      <a:pt x="84" y="116"/>
                      <a:pt x="84" y="116"/>
                    </a:cubicBezTo>
                    <a:cubicBezTo>
                      <a:pt x="91" y="116"/>
                      <a:pt x="96" y="111"/>
                      <a:pt x="96" y="104"/>
                    </a:cubicBezTo>
                    <a:cubicBezTo>
                      <a:pt x="96" y="56"/>
                      <a:pt x="96" y="56"/>
                      <a:pt x="96" y="56"/>
                    </a:cubicBezTo>
                    <a:cubicBezTo>
                      <a:pt x="96" y="49"/>
                      <a:pt x="91" y="44"/>
                      <a:pt x="84" y="44"/>
                    </a:cubicBezTo>
                    <a:close/>
                    <a:moveTo>
                      <a:pt x="32" y="25"/>
                    </a:moveTo>
                    <a:cubicBezTo>
                      <a:pt x="32" y="15"/>
                      <a:pt x="39" y="8"/>
                      <a:pt x="48" y="8"/>
                    </a:cubicBezTo>
                    <a:cubicBezTo>
                      <a:pt x="57" y="8"/>
                      <a:pt x="64" y="15"/>
                      <a:pt x="64" y="25"/>
                    </a:cubicBezTo>
                    <a:cubicBezTo>
                      <a:pt x="64" y="44"/>
                      <a:pt x="64" y="44"/>
                      <a:pt x="64" y="44"/>
                    </a:cubicBezTo>
                    <a:cubicBezTo>
                      <a:pt x="32" y="44"/>
                      <a:pt x="32" y="44"/>
                      <a:pt x="32" y="44"/>
                    </a:cubicBezTo>
                    <a:lnTo>
                      <a:pt x="32" y="25"/>
                    </a:lnTo>
                    <a:close/>
                    <a:moveTo>
                      <a:pt x="88" y="104"/>
                    </a:moveTo>
                    <a:cubicBezTo>
                      <a:pt x="88" y="106"/>
                      <a:pt x="86" y="108"/>
                      <a:pt x="84" y="108"/>
                    </a:cubicBezTo>
                    <a:cubicBezTo>
                      <a:pt x="12" y="108"/>
                      <a:pt x="12" y="108"/>
                      <a:pt x="12" y="108"/>
                    </a:cubicBezTo>
                    <a:cubicBezTo>
                      <a:pt x="10" y="108"/>
                      <a:pt x="8" y="106"/>
                      <a:pt x="8" y="104"/>
                    </a:cubicBezTo>
                    <a:cubicBezTo>
                      <a:pt x="8" y="56"/>
                      <a:pt x="8" y="56"/>
                      <a:pt x="8" y="56"/>
                    </a:cubicBezTo>
                    <a:cubicBezTo>
                      <a:pt x="8" y="54"/>
                      <a:pt x="10" y="52"/>
                      <a:pt x="12" y="52"/>
                    </a:cubicBezTo>
                    <a:cubicBezTo>
                      <a:pt x="84" y="52"/>
                      <a:pt x="84" y="52"/>
                      <a:pt x="84" y="52"/>
                    </a:cubicBezTo>
                    <a:cubicBezTo>
                      <a:pt x="86" y="52"/>
                      <a:pt x="88" y="54"/>
                      <a:pt x="88" y="56"/>
                    </a:cubicBezTo>
                    <a:lnTo>
                      <a:pt x="8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chemeClr val="bg1"/>
                  </a:solidFill>
                  <a:effectLst/>
                  <a:uLnTx/>
                  <a:uFillTx/>
                  <a:cs typeface="+mn-ea"/>
                  <a:sym typeface="+mn-lt"/>
                </a:endParaRPr>
              </a:p>
            </p:txBody>
          </p:sp>
          <p:sp>
            <p:nvSpPr>
              <p:cNvPr id="26" name="Freeform 135"/>
              <p:cNvSpPr>
                <a:spLocks noEditPoints="1"/>
              </p:cNvSpPr>
              <p:nvPr/>
            </p:nvSpPr>
            <p:spPr bwMode="auto">
              <a:xfrm>
                <a:off x="10488614" y="3100388"/>
                <a:ext cx="52388" cy="79375"/>
              </a:xfrm>
              <a:custGeom>
                <a:avLst/>
                <a:gdLst>
                  <a:gd name="T0" fmla="*/ 10 w 20"/>
                  <a:gd name="T1" fmla="*/ 0 h 30"/>
                  <a:gd name="T2" fmla="*/ 0 w 20"/>
                  <a:gd name="T3" fmla="*/ 10 h 30"/>
                  <a:gd name="T4" fmla="*/ 4 w 20"/>
                  <a:gd name="T5" fmla="*/ 18 h 30"/>
                  <a:gd name="T6" fmla="*/ 4 w 20"/>
                  <a:gd name="T7" fmla="*/ 24 h 30"/>
                  <a:gd name="T8" fmla="*/ 10 w 20"/>
                  <a:gd name="T9" fmla="*/ 30 h 30"/>
                  <a:gd name="T10" fmla="*/ 16 w 20"/>
                  <a:gd name="T11" fmla="*/ 24 h 30"/>
                  <a:gd name="T12" fmla="*/ 16 w 20"/>
                  <a:gd name="T13" fmla="*/ 18 h 30"/>
                  <a:gd name="T14" fmla="*/ 20 w 20"/>
                  <a:gd name="T15" fmla="*/ 10 h 30"/>
                  <a:gd name="T16" fmla="*/ 10 w 20"/>
                  <a:gd name="T17" fmla="*/ 0 h 30"/>
                  <a:gd name="T18" fmla="*/ 12 w 20"/>
                  <a:gd name="T19" fmla="*/ 16 h 30"/>
                  <a:gd name="T20" fmla="*/ 12 w 20"/>
                  <a:gd name="T21" fmla="*/ 24 h 30"/>
                  <a:gd name="T22" fmla="*/ 10 w 20"/>
                  <a:gd name="T23" fmla="*/ 26 h 30"/>
                  <a:gd name="T24" fmla="*/ 8 w 20"/>
                  <a:gd name="T25" fmla="*/ 24 h 30"/>
                  <a:gd name="T26" fmla="*/ 8 w 20"/>
                  <a:gd name="T27" fmla="*/ 16 h 30"/>
                  <a:gd name="T28" fmla="*/ 4 w 20"/>
                  <a:gd name="T29" fmla="*/ 10 h 30"/>
                  <a:gd name="T30" fmla="*/ 10 w 20"/>
                  <a:gd name="T31" fmla="*/ 4 h 30"/>
                  <a:gd name="T32" fmla="*/ 16 w 20"/>
                  <a:gd name="T33" fmla="*/ 10 h 30"/>
                  <a:gd name="T34" fmla="*/ 12 w 20"/>
                  <a:gd name="T3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0">
                    <a:moveTo>
                      <a:pt x="10" y="0"/>
                    </a:moveTo>
                    <a:cubicBezTo>
                      <a:pt x="4" y="0"/>
                      <a:pt x="0" y="4"/>
                      <a:pt x="0" y="10"/>
                    </a:cubicBezTo>
                    <a:cubicBezTo>
                      <a:pt x="0" y="13"/>
                      <a:pt x="2" y="16"/>
                      <a:pt x="4" y="18"/>
                    </a:cubicBezTo>
                    <a:cubicBezTo>
                      <a:pt x="4" y="24"/>
                      <a:pt x="4" y="24"/>
                      <a:pt x="4" y="24"/>
                    </a:cubicBezTo>
                    <a:cubicBezTo>
                      <a:pt x="4" y="27"/>
                      <a:pt x="7" y="30"/>
                      <a:pt x="10" y="30"/>
                    </a:cubicBezTo>
                    <a:cubicBezTo>
                      <a:pt x="13" y="30"/>
                      <a:pt x="16" y="27"/>
                      <a:pt x="16" y="24"/>
                    </a:cubicBezTo>
                    <a:cubicBezTo>
                      <a:pt x="16" y="18"/>
                      <a:pt x="16" y="18"/>
                      <a:pt x="16" y="18"/>
                    </a:cubicBezTo>
                    <a:cubicBezTo>
                      <a:pt x="18" y="16"/>
                      <a:pt x="20" y="13"/>
                      <a:pt x="20" y="10"/>
                    </a:cubicBezTo>
                    <a:cubicBezTo>
                      <a:pt x="20" y="4"/>
                      <a:pt x="16" y="0"/>
                      <a:pt x="10" y="0"/>
                    </a:cubicBezTo>
                    <a:close/>
                    <a:moveTo>
                      <a:pt x="12" y="16"/>
                    </a:moveTo>
                    <a:cubicBezTo>
                      <a:pt x="12" y="24"/>
                      <a:pt x="12" y="24"/>
                      <a:pt x="12" y="24"/>
                    </a:cubicBezTo>
                    <a:cubicBezTo>
                      <a:pt x="12" y="25"/>
                      <a:pt x="11" y="26"/>
                      <a:pt x="10" y="26"/>
                    </a:cubicBezTo>
                    <a:cubicBezTo>
                      <a:pt x="9" y="26"/>
                      <a:pt x="8" y="25"/>
                      <a:pt x="8" y="24"/>
                    </a:cubicBezTo>
                    <a:cubicBezTo>
                      <a:pt x="8" y="16"/>
                      <a:pt x="8" y="16"/>
                      <a:pt x="8" y="16"/>
                    </a:cubicBezTo>
                    <a:cubicBezTo>
                      <a:pt x="6" y="15"/>
                      <a:pt x="4" y="13"/>
                      <a:pt x="4" y="10"/>
                    </a:cubicBezTo>
                    <a:cubicBezTo>
                      <a:pt x="4" y="7"/>
                      <a:pt x="7" y="4"/>
                      <a:pt x="10" y="4"/>
                    </a:cubicBezTo>
                    <a:cubicBezTo>
                      <a:pt x="13" y="4"/>
                      <a:pt x="16" y="7"/>
                      <a:pt x="16" y="10"/>
                    </a:cubicBezTo>
                    <a:cubicBezTo>
                      <a:pt x="16" y="13"/>
                      <a:pt x="14" y="15"/>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chemeClr val="bg1"/>
                  </a:solidFill>
                  <a:effectLst/>
                  <a:uLnTx/>
                  <a:uFillTx/>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500" fill="hold"/>
                                        <p:tgtEl>
                                          <p:spTgt spid="54"/>
                                        </p:tgtEl>
                                        <p:attrNameLst>
                                          <p:attrName>ppt_x</p:attrName>
                                        </p:attrNameLst>
                                      </p:cBhvr>
                                      <p:tavLst>
                                        <p:tav tm="0">
                                          <p:val>
                                            <p:strVal val="#ppt_x"/>
                                          </p:val>
                                        </p:tav>
                                        <p:tav tm="100000">
                                          <p:val>
                                            <p:strVal val="#ppt_x"/>
                                          </p:val>
                                        </p:tav>
                                      </p:tavLst>
                                    </p:anim>
                                    <p:anim calcmode="lin" valueType="num">
                                      <p:cBhvr additive="base">
                                        <p:cTn id="8" dur="1500" fill="hold"/>
                                        <p:tgtEl>
                                          <p:spTgt spid="54"/>
                                        </p:tgtEl>
                                        <p:attrNameLst>
                                          <p:attrName>ppt_y</p:attrName>
                                        </p:attrNameLst>
                                      </p:cBhvr>
                                      <p:tavLst>
                                        <p:tav tm="0">
                                          <p:val>
                                            <p:strVal val="1+#ppt_h/2"/>
                                          </p:val>
                                        </p:tav>
                                        <p:tav tm="100000">
                                          <p:val>
                                            <p:strVal val="#ppt_y"/>
                                          </p:val>
                                        </p:tav>
                                      </p:tavLst>
                                    </p:anim>
                                  </p:childTnLst>
                                </p:cTn>
                              </p:par>
                              <p:par>
                                <p:cTn id="9" presetID="47"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1000"/>
                                        <p:tgtEl>
                                          <p:spTgt spid="21"/>
                                        </p:tgtEl>
                                      </p:cBhvr>
                                    </p:animEffect>
                                    <p:anim calcmode="lin" valueType="num">
                                      <p:cBhvr>
                                        <p:cTn id="17" dur="1000" fill="hold"/>
                                        <p:tgtEl>
                                          <p:spTgt spid="21"/>
                                        </p:tgtEl>
                                        <p:attrNameLst>
                                          <p:attrName>ppt_x</p:attrName>
                                        </p:attrNameLst>
                                      </p:cBhvr>
                                      <p:tavLst>
                                        <p:tav tm="0">
                                          <p:val>
                                            <p:strVal val="#ppt_x"/>
                                          </p:val>
                                        </p:tav>
                                        <p:tav tm="100000">
                                          <p:val>
                                            <p:strVal val="#ppt_x"/>
                                          </p:val>
                                        </p:tav>
                                      </p:tavLst>
                                    </p:anim>
                                    <p:anim calcmode="lin" valueType="num">
                                      <p:cBhvr>
                                        <p:cTn id="18" dur="1000" fill="hold"/>
                                        <p:tgtEl>
                                          <p:spTgt spid="21"/>
                                        </p:tgtEl>
                                        <p:attrNameLst>
                                          <p:attrName>ppt_y</p:attrName>
                                        </p:attrNameLst>
                                      </p:cBhvr>
                                      <p:tavLst>
                                        <p:tav tm="0">
                                          <p:val>
                                            <p:strVal val="#ppt_y-.1"/>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1500" fill="hold"/>
                                        <p:tgtEl>
                                          <p:spTgt spid="13"/>
                                        </p:tgtEl>
                                        <p:attrNameLst>
                                          <p:attrName>ppt_x</p:attrName>
                                        </p:attrNameLst>
                                      </p:cBhvr>
                                      <p:tavLst>
                                        <p:tav tm="0">
                                          <p:val>
                                            <p:strVal val="#ppt_x"/>
                                          </p:val>
                                        </p:tav>
                                        <p:tav tm="100000">
                                          <p:val>
                                            <p:strVal val="#ppt_x"/>
                                          </p:val>
                                        </p:tav>
                                      </p:tavLst>
                                    </p:anim>
                                    <p:anim calcmode="lin" valueType="num">
                                      <p:cBhvr additive="base">
                                        <p:cTn id="22"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6" name="图片 20"/>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094153" y="1430338"/>
            <a:ext cx="19462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0435298" y="392696"/>
            <a:ext cx="1598438" cy="15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9" name="组合 38">
            <a:extLst>
              <a:ext uri="{FF2B5EF4-FFF2-40B4-BE49-F238E27FC236}">
                <a16:creationId xmlns:a16="http://schemas.microsoft.com/office/drawing/2014/main" id="{9FB6CBF4-AD39-4E55-97A1-38DCDDCA4D3C}"/>
              </a:ext>
            </a:extLst>
          </p:cNvPr>
          <p:cNvGrpSpPr/>
          <p:nvPr/>
        </p:nvGrpSpPr>
        <p:grpSpPr>
          <a:xfrm>
            <a:off x="259101" y="339724"/>
            <a:ext cx="3334331" cy="607595"/>
            <a:chOff x="259101" y="339724"/>
            <a:chExt cx="3334331" cy="607595"/>
          </a:xfrm>
        </p:grpSpPr>
        <p:grpSp>
          <p:nvGrpSpPr>
            <p:cNvPr id="40" name="组合 39">
              <a:extLst>
                <a:ext uri="{FF2B5EF4-FFF2-40B4-BE49-F238E27FC236}">
                  <a16:creationId xmlns:a16="http://schemas.microsoft.com/office/drawing/2014/main" id="{8BDEC1CC-75BA-4193-8C88-34653DE05C51}"/>
                </a:ext>
              </a:extLst>
            </p:cNvPr>
            <p:cNvGrpSpPr/>
            <p:nvPr/>
          </p:nvGrpSpPr>
          <p:grpSpPr>
            <a:xfrm>
              <a:off x="259101" y="339724"/>
              <a:ext cx="663624" cy="607595"/>
              <a:chOff x="681790" y="556202"/>
              <a:chExt cx="6240379" cy="5713511"/>
            </a:xfrm>
          </p:grpSpPr>
          <p:sp>
            <p:nvSpPr>
              <p:cNvPr id="42" name="任意多边形 42">
                <a:extLst>
                  <a:ext uri="{FF2B5EF4-FFF2-40B4-BE49-F238E27FC236}">
                    <a16:creationId xmlns:a16="http://schemas.microsoft.com/office/drawing/2014/main" id="{A0FCF8C3-55CB-4E75-BC7E-DFD493062260}"/>
                  </a:ext>
                </a:extLst>
              </p:cNvPr>
              <p:cNvSpPr/>
              <p:nvPr/>
            </p:nvSpPr>
            <p:spPr>
              <a:xfrm rot="5400000">
                <a:off x="1573248" y="920793"/>
                <a:ext cx="5713511" cy="4984330"/>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0">
                    <a:srgbClr val="07F757">
                      <a:alpha val="93725"/>
                    </a:srgbClr>
                  </a:gs>
                  <a:gs pos="100000">
                    <a:srgbClr val="36DEA6">
                      <a:alpha val="51000"/>
                    </a:srgbClr>
                  </a:gs>
                </a:gsLst>
                <a:lin ang="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43" name="任意多边形 42">
                <a:extLst>
                  <a:ext uri="{FF2B5EF4-FFF2-40B4-BE49-F238E27FC236}">
                    <a16:creationId xmlns:a16="http://schemas.microsoft.com/office/drawing/2014/main" id="{461527F1-C8C7-4174-B335-AEC74AFC0E46}"/>
                  </a:ext>
                </a:extLst>
              </p:cNvPr>
              <p:cNvSpPr/>
              <p:nvPr/>
            </p:nvSpPr>
            <p:spPr>
              <a:xfrm rot="5400000">
                <a:off x="355104" y="1360962"/>
                <a:ext cx="5119518" cy="4466146"/>
              </a:xfrm>
              <a:custGeom>
                <a:avLst/>
                <a:gdLst>
                  <a:gd name="connsiteX0" fmla="*/ 1124413 w 2264769"/>
                  <a:gd name="connsiteY0" fmla="*/ 0 h 2064064"/>
                  <a:gd name="connsiteX1" fmla="*/ 1407292 w 2264769"/>
                  <a:gd name="connsiteY1" fmla="*/ 177153 h 2064064"/>
                  <a:gd name="connsiteX2" fmla="*/ 1414406 w 2264769"/>
                  <a:gd name="connsiteY2" fmla="*/ 190190 h 2064064"/>
                  <a:gd name="connsiteX3" fmla="*/ 1419467 w 2264769"/>
                  <a:gd name="connsiteY3" fmla="*/ 191527 h 2064064"/>
                  <a:gd name="connsiteX4" fmla="*/ 2197219 w 2264769"/>
                  <a:gd name="connsiteY4" fmla="*/ 1532479 h 2064064"/>
                  <a:gd name="connsiteX5" fmla="*/ 2196011 w 2264769"/>
                  <a:gd name="connsiteY5" fmla="*/ 1537307 h 2064064"/>
                  <a:gd name="connsiteX6" fmla="*/ 2220090 w 2264769"/>
                  <a:gd name="connsiteY6" fmla="*/ 1578935 h 2064064"/>
                  <a:gd name="connsiteX7" fmla="*/ 2224313 w 2264769"/>
                  <a:gd name="connsiteY7" fmla="*/ 1912679 h 2064064"/>
                  <a:gd name="connsiteX8" fmla="*/ 1925900 w 2264769"/>
                  <a:gd name="connsiteY8" fmla="*/ 2062187 h 2064064"/>
                  <a:gd name="connsiteX9" fmla="*/ 1905445 w 2264769"/>
                  <a:gd name="connsiteY9" fmla="*/ 2061219 h 2064064"/>
                  <a:gd name="connsiteX10" fmla="*/ 1902399 w 2264769"/>
                  <a:gd name="connsiteY10" fmla="*/ 2064064 h 2064064"/>
                  <a:gd name="connsiteX11" fmla="*/ 389291 w 2264769"/>
                  <a:gd name="connsiteY11" fmla="*/ 2064064 h 2064064"/>
                  <a:gd name="connsiteX12" fmla="*/ 385062 w 2264769"/>
                  <a:gd name="connsiteY12" fmla="*/ 2060114 h 2064064"/>
                  <a:gd name="connsiteX13" fmla="*/ 384209 w 2264769"/>
                  <a:gd name="connsiteY13" fmla="*/ 2060285 h 2064064"/>
                  <a:gd name="connsiteX14" fmla="*/ 66671 w 2264769"/>
                  <a:gd name="connsiteY14" fmla="*/ 1957460 h 2064064"/>
                  <a:gd name="connsiteX15" fmla="*/ 57719 w 2264769"/>
                  <a:gd name="connsiteY15" fmla="*/ 1531931 h 2064064"/>
                  <a:gd name="connsiteX16" fmla="*/ 83681 w 2264769"/>
                  <a:gd name="connsiteY16" fmla="*/ 1487416 h 2064064"/>
                  <a:gd name="connsiteX17" fmla="*/ 82471 w 2264769"/>
                  <a:gd name="connsiteY17" fmla="*/ 1479266 h 2064064"/>
                  <a:gd name="connsiteX18" fmla="*/ 821369 w 2264769"/>
                  <a:gd name="connsiteY18" fmla="*/ 205305 h 2064064"/>
                  <a:gd name="connsiteX19" fmla="*/ 823655 w 2264769"/>
                  <a:gd name="connsiteY19" fmla="*/ 204362 h 2064064"/>
                  <a:gd name="connsiteX20" fmla="*/ 827198 w 2264769"/>
                  <a:gd name="connsiteY20" fmla="*/ 203426 h 2064064"/>
                  <a:gd name="connsiteX21" fmla="*/ 841535 w 2264769"/>
                  <a:gd name="connsiteY21" fmla="*/ 177153 h 2064064"/>
                  <a:gd name="connsiteX22" fmla="*/ 1124413 w 2264769"/>
                  <a:gd name="connsiteY22" fmla="*/ 0 h 2064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64769" h="2064064">
                    <a:moveTo>
                      <a:pt x="1124413" y="0"/>
                    </a:moveTo>
                    <a:cubicBezTo>
                      <a:pt x="1234884" y="0"/>
                      <a:pt x="1334897" y="67699"/>
                      <a:pt x="1407292" y="177153"/>
                    </a:cubicBezTo>
                    <a:lnTo>
                      <a:pt x="1414406" y="190190"/>
                    </a:lnTo>
                    <a:lnTo>
                      <a:pt x="1419467" y="191527"/>
                    </a:lnTo>
                    <a:lnTo>
                      <a:pt x="2197219" y="1532479"/>
                    </a:lnTo>
                    <a:lnTo>
                      <a:pt x="2196011" y="1537307"/>
                    </a:lnTo>
                    <a:lnTo>
                      <a:pt x="2220090" y="1578935"/>
                    </a:lnTo>
                    <a:cubicBezTo>
                      <a:pt x="2275937" y="1697688"/>
                      <a:pt x="2281758" y="1818318"/>
                      <a:pt x="2224313" y="1912679"/>
                    </a:cubicBezTo>
                    <a:cubicBezTo>
                      <a:pt x="2166869" y="2007040"/>
                      <a:pt x="2057037" y="2057265"/>
                      <a:pt x="1925900" y="2062187"/>
                    </a:cubicBezTo>
                    <a:lnTo>
                      <a:pt x="1905445" y="2061219"/>
                    </a:lnTo>
                    <a:lnTo>
                      <a:pt x="1902399" y="2064064"/>
                    </a:lnTo>
                    <a:lnTo>
                      <a:pt x="389291" y="2064064"/>
                    </a:lnTo>
                    <a:lnTo>
                      <a:pt x="385062" y="2060114"/>
                    </a:lnTo>
                    <a:lnTo>
                      <a:pt x="384209" y="2060285"/>
                    </a:lnTo>
                    <a:cubicBezTo>
                      <a:pt x="253827" y="2075184"/>
                      <a:pt x="137680" y="2042086"/>
                      <a:pt x="66671" y="1957460"/>
                    </a:cubicBezTo>
                    <a:cubicBezTo>
                      <a:pt x="-22091" y="1851678"/>
                      <a:pt x="-19317" y="1690420"/>
                      <a:pt x="57719" y="1531931"/>
                    </a:cubicBezTo>
                    <a:lnTo>
                      <a:pt x="83681" y="1487416"/>
                    </a:lnTo>
                    <a:lnTo>
                      <a:pt x="82471" y="1479266"/>
                    </a:lnTo>
                    <a:lnTo>
                      <a:pt x="821369" y="205305"/>
                    </a:lnTo>
                    <a:lnTo>
                      <a:pt x="823655" y="204362"/>
                    </a:lnTo>
                    <a:lnTo>
                      <a:pt x="827198" y="203426"/>
                    </a:lnTo>
                    <a:lnTo>
                      <a:pt x="841535" y="177153"/>
                    </a:lnTo>
                    <a:cubicBezTo>
                      <a:pt x="913930" y="67699"/>
                      <a:pt x="1013942" y="0"/>
                      <a:pt x="1124413" y="0"/>
                    </a:cubicBezTo>
                    <a:close/>
                  </a:path>
                </a:pathLst>
              </a:custGeom>
              <a:gradFill flip="none" rotWithShape="1">
                <a:gsLst>
                  <a:gs pos="31000">
                    <a:srgbClr val="27408F"/>
                  </a:gs>
                  <a:gs pos="100000">
                    <a:srgbClr val="7030A0">
                      <a:alpha val="58000"/>
                    </a:srgbClr>
                  </a:gs>
                </a:gsLst>
                <a:lin ang="0" scaled="0"/>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41" name="文本框 40">
              <a:extLst>
                <a:ext uri="{FF2B5EF4-FFF2-40B4-BE49-F238E27FC236}">
                  <a16:creationId xmlns:a16="http://schemas.microsoft.com/office/drawing/2014/main" id="{8E1CF931-675D-4758-BE09-980AA4F86CCF}"/>
                </a:ext>
              </a:extLst>
            </p:cNvPr>
            <p:cNvSpPr txBox="1"/>
            <p:nvPr/>
          </p:nvSpPr>
          <p:spPr>
            <a:xfrm>
              <a:off x="962527" y="381911"/>
              <a:ext cx="263090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dirty="0">
                  <a:ln w="0">
                    <a:noFill/>
                  </a:ln>
                  <a:cs typeface="+mn-ea"/>
                  <a:sym typeface="+mn-lt"/>
                </a:rPr>
                <a:t>项目概要图</a:t>
              </a:r>
              <a:endParaRPr kumimoji="0" lang="en-US" altLang="zh-CN" sz="2800" b="1" i="0" u="none" strike="noStrike" kern="1200" cap="none" spc="0" normalizeH="0" baseline="0" noProof="0" dirty="0">
                <a:ln w="0">
                  <a:noFill/>
                </a:ln>
                <a:solidFill>
                  <a:prstClr val="white"/>
                </a:solidFill>
                <a:effectLst/>
                <a:uLnTx/>
                <a:uFillTx/>
                <a:cs typeface="+mn-ea"/>
                <a:sym typeface="+mn-lt"/>
              </a:endParaRPr>
            </a:p>
          </p:txBody>
        </p:sp>
      </p:grpSp>
      <p:sp>
        <p:nvSpPr>
          <p:cNvPr id="34" name="Rectangle 71">
            <a:extLst>
              <a:ext uri="{FF2B5EF4-FFF2-40B4-BE49-F238E27FC236}">
                <a16:creationId xmlns:a16="http://schemas.microsoft.com/office/drawing/2014/main" id="{C431D6B1-8FE1-4BE7-8850-B9F1D9BAD721}"/>
              </a:ext>
            </a:extLst>
          </p:cNvPr>
          <p:cNvSpPr>
            <a:spLocks noChangeArrowheads="1"/>
          </p:cNvSpPr>
          <p:nvPr/>
        </p:nvSpPr>
        <p:spPr bwMode="auto">
          <a:xfrm>
            <a:off x="392674" y="1142213"/>
            <a:ext cx="1498826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30" name="图片 1029">
            <a:extLst>
              <a:ext uri="{FF2B5EF4-FFF2-40B4-BE49-F238E27FC236}">
                <a16:creationId xmlns:a16="http://schemas.microsoft.com/office/drawing/2014/main" id="{AF7D8F32-8520-44FE-BDFB-765440642F38}"/>
              </a:ext>
            </a:extLst>
          </p:cNvPr>
          <p:cNvPicPr>
            <a:picLocks noChangeAspect="1"/>
          </p:cNvPicPr>
          <p:nvPr/>
        </p:nvPicPr>
        <p:blipFill rotWithShape="1">
          <a:blip r:embed="rId6"/>
          <a:srcRect l="8867" b="-30"/>
          <a:stretch/>
        </p:blipFill>
        <p:spPr>
          <a:xfrm>
            <a:off x="-1" y="1528866"/>
            <a:ext cx="9094153" cy="4784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22500"/>
            <a:ext cx="12192000" cy="2387600"/>
          </a:xfrm>
          <a:prstGeom prst="rect">
            <a:avLst/>
          </a:prstGeom>
          <a:solidFill>
            <a:srgbClr val="0316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747"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1390650"/>
            <a:ext cx="4281488"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a:xfrm>
            <a:off x="6159500" y="2221230"/>
            <a:ext cx="6032500" cy="2387600"/>
          </a:xfrm>
          <a:prstGeom prst="triangle">
            <a:avLst>
              <a:gd name="adj" fmla="val 7989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749" name="文本框 6"/>
          <p:cNvSpPr txBox="1">
            <a:spLocks noChangeArrowheads="1"/>
          </p:cNvSpPr>
          <p:nvPr/>
        </p:nvSpPr>
        <p:spPr bwMode="auto">
          <a:xfrm>
            <a:off x="5661025" y="2692400"/>
            <a:ext cx="4812154"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400" b="1" dirty="0">
                <a:solidFill>
                  <a:srgbClr val="00B0F0"/>
                </a:solidFill>
                <a:latin typeface="微软雅黑" panose="020B0503020204020204" pitchFamily="34" charset="-122"/>
                <a:ea typeface="微软雅黑" panose="020B0503020204020204" pitchFamily="34" charset="-122"/>
              </a:rPr>
              <a:t>PART 02</a:t>
            </a:r>
          </a:p>
          <a:p>
            <a:pPr eaLnBrk="1" hangingPunct="1"/>
            <a:r>
              <a:rPr lang="zh-CN" altLang="en-US" sz="4400" b="1" dirty="0">
                <a:solidFill>
                  <a:srgbClr val="00B0F0"/>
                </a:solidFill>
                <a:latin typeface="微软雅黑" panose="020B0503020204020204" pitchFamily="34" charset="-122"/>
                <a:ea typeface="微软雅黑" panose="020B0503020204020204" pitchFamily="34" charset="-122"/>
              </a:rPr>
              <a:t>功能描述</a:t>
            </a:r>
          </a:p>
        </p:txBody>
      </p:sp>
      <p:cxnSp>
        <p:nvCxnSpPr>
          <p:cNvPr id="12" name="直接连接符 11"/>
          <p:cNvCxnSpPr/>
          <p:nvPr/>
        </p:nvCxnSpPr>
        <p:spPr>
          <a:xfrm>
            <a:off x="9990677" y="2968625"/>
            <a:ext cx="0" cy="920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rgbClr val="0070C0"/>
                </a:solidFill>
                <a:latin typeface="方正粗黑宋简体" panose="02000000000000000000" pitchFamily="2" charset="-122"/>
                <a:ea typeface="方正粗黑宋简体" panose="02000000000000000000" pitchFamily="2" charset="-122"/>
              </a:rPr>
              <a:t>功能描述</a:t>
            </a:r>
          </a:p>
        </p:txBody>
      </p:sp>
      <p:pic>
        <p:nvPicPr>
          <p:cNvPr id="4" name="内容占位符 3"/>
          <p:cNvPicPr>
            <a:picLocks noGrp="1" noChangeAspect="1"/>
          </p:cNvPicPr>
          <p:nvPr>
            <p:ph idx="1"/>
          </p:nvPr>
        </p:nvPicPr>
        <p:blipFill>
          <a:blip r:embed="rId2"/>
          <a:stretch>
            <a:fillRect/>
          </a:stretch>
        </p:blipFill>
        <p:spPr>
          <a:xfrm>
            <a:off x="479384" y="2283563"/>
            <a:ext cx="3212940" cy="3212940"/>
          </a:xfrm>
          <a:prstGeom prst="rect">
            <a:avLst/>
          </a:prstGeom>
        </p:spPr>
      </p:pic>
      <p:sp>
        <p:nvSpPr>
          <p:cNvPr id="5" name="矩形 4"/>
          <p:cNvSpPr/>
          <p:nvPr/>
        </p:nvSpPr>
        <p:spPr>
          <a:xfrm>
            <a:off x="3868899" y="0"/>
            <a:ext cx="8323101" cy="6858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4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超市购物结算系统主要包括购物收银系统和后台管理系统以及超级管理员系统三大部分。</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购物收银系统主要供给用户进行购物和自动结算。主要包括以下三方面：</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1</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、购买商品并结算账目；</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2</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、更新商品库存信息；</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3</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、更新用户钱包结算商品；</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后台管理系统主要供给管理人员管理后台数据。主要包括以下三个方面：</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1</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、添加商品并更新库存；</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2</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、账目清算：主要计算当天营收；</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3</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、售卖商品情况：主要将当日的商品售卖情况按照销售量从大到小排序；</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4</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、账户充值：主要是给购物账户充值并更新账户余额，相当于超市中的</a:t>
            </a: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VIP</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钱包；</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5</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、显示账户：管理员可以查看所有的顾客会员信息以及账户余额。</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超级管理员登录系统主要供给超级管理人员对普通管理员的账户进行管理。主要包括三个部分：</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1</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、添加账户：当有新管理员入职时要添加新管理员的账户；</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2</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、修改账户：对已有的管理员账户进行修改密码行为；</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3</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、查询账户：超级管理员可以查看所有普通管理人员的账户信息，包括账户账号及其密码</a:t>
            </a:r>
          </a:p>
          <a:p>
            <a:pPr marL="0" marR="0" lvl="0" indent="0" algn="l" defTabSz="914400" rtl="0" eaLnBrk="0" fontAlgn="base" latinLnBrk="0" hangingPunct="0">
              <a:lnSpc>
                <a:spcPct val="14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4</a:t>
            </a:r>
            <a:r>
              <a:rPr kumimoji="0" lang="zh-CN" altLang="en-US" sz="1600" b="0" i="0" u="none" strike="noStrike" kern="1200" cap="none" spc="0" normalizeH="0" baseline="0" noProof="0" dirty="0">
                <a:ln>
                  <a:noFill/>
                </a:ln>
                <a:solidFill>
                  <a:prstClr val="black"/>
                </a:solidFill>
                <a:effectLst/>
                <a:uLnTx/>
                <a:uFillTx/>
                <a:latin typeface="+mn-ea"/>
                <a:cs typeface="Times New Roman" panose="02020603050405020304" pitchFamily="18" charset="0"/>
                <a:sym typeface="+mn-ea"/>
              </a:rPr>
              <a:t>、删除账户：当有管理人员辞职时要及时删除该管理人员的账户信息。</a:t>
            </a:r>
          </a:p>
          <a:p>
            <a:pPr marL="0" marR="0" lvl="0" indent="0" algn="l" defTabSz="914400" rtl="0" eaLnBrk="0" fontAlgn="base" latinLnBrk="0" hangingPunct="0">
              <a:lnSpc>
                <a:spcPct val="140000"/>
              </a:lnSpc>
              <a:spcBef>
                <a:spcPct val="0"/>
              </a:spcBef>
              <a:spcAft>
                <a:spcPct val="0"/>
              </a:spcAft>
              <a:buClrTx/>
              <a:buSzTx/>
              <a:buFontTx/>
              <a:buNone/>
              <a:tabLst/>
              <a:defRPr/>
            </a:pPr>
            <a:endParaRPr kumimoji="0" lang="en-US" altLang="zh-CN" sz="1600" b="0" i="0" u="none" strike="noStrike" kern="1200" cap="none" spc="0" normalizeH="0" baseline="0" noProof="0" dirty="0">
              <a:ln>
                <a:noFill/>
              </a:ln>
              <a:solidFill>
                <a:prstClr val="black"/>
              </a:solidFill>
              <a:effectLst/>
              <a:uLnTx/>
              <a:uFillTx/>
              <a:latin typeface="+mn-ea"/>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22500"/>
            <a:ext cx="12192000" cy="2387600"/>
          </a:xfrm>
          <a:prstGeom prst="rect">
            <a:avLst/>
          </a:prstGeom>
          <a:solidFill>
            <a:srgbClr val="0316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31747"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1390650"/>
            <a:ext cx="4281488"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等腰三角形 5"/>
          <p:cNvSpPr/>
          <p:nvPr/>
        </p:nvSpPr>
        <p:spPr>
          <a:xfrm>
            <a:off x="6159500" y="2221230"/>
            <a:ext cx="6032500" cy="2387600"/>
          </a:xfrm>
          <a:prstGeom prst="triangle">
            <a:avLst>
              <a:gd name="adj" fmla="val 79895"/>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749" name="文本框 6"/>
          <p:cNvSpPr txBox="1">
            <a:spLocks noChangeArrowheads="1"/>
          </p:cNvSpPr>
          <p:nvPr/>
        </p:nvSpPr>
        <p:spPr bwMode="auto">
          <a:xfrm>
            <a:off x="5661025" y="2692400"/>
            <a:ext cx="39243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400" b="1" dirty="0">
                <a:solidFill>
                  <a:srgbClr val="00B0F0"/>
                </a:solidFill>
                <a:latin typeface="微软雅黑" panose="020B0503020204020204" pitchFamily="34" charset="-122"/>
                <a:ea typeface="微软雅黑" panose="020B0503020204020204" pitchFamily="34" charset="-122"/>
              </a:rPr>
              <a:t>PART 03</a:t>
            </a:r>
          </a:p>
          <a:p>
            <a:pPr eaLnBrk="1" hangingPunct="1"/>
            <a:r>
              <a:rPr lang="zh-CN" altLang="en-US" sz="4400" b="1" dirty="0">
                <a:solidFill>
                  <a:srgbClr val="00B0F0"/>
                </a:solidFill>
                <a:latin typeface="微软雅黑" panose="020B0503020204020204" pitchFamily="34" charset="-122"/>
                <a:ea typeface="微软雅黑" panose="020B0503020204020204" pitchFamily="34" charset="-122"/>
              </a:rPr>
              <a:t>系统框架</a:t>
            </a:r>
          </a:p>
        </p:txBody>
      </p:sp>
      <p:cxnSp>
        <p:nvCxnSpPr>
          <p:cNvPr id="12" name="直接连接符 11"/>
          <p:cNvCxnSpPr/>
          <p:nvPr/>
        </p:nvCxnSpPr>
        <p:spPr>
          <a:xfrm>
            <a:off x="9585325" y="2968625"/>
            <a:ext cx="0" cy="920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79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266700"/>
            <a:ext cx="114300" cy="3698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6628" name="组合 5"/>
          <p:cNvGrpSpPr/>
          <p:nvPr/>
        </p:nvGrpSpPr>
        <p:grpSpPr bwMode="auto">
          <a:xfrm>
            <a:off x="125464" y="1340485"/>
            <a:ext cx="3350975" cy="5126303"/>
            <a:chOff x="4019550" y="1482725"/>
            <a:chExt cx="4070351" cy="5384801"/>
          </a:xfrm>
        </p:grpSpPr>
        <p:sp>
          <p:nvSpPr>
            <p:cNvPr id="26633" name="Oval 5"/>
            <p:cNvSpPr>
              <a:spLocks noChangeArrowheads="1"/>
            </p:cNvSpPr>
            <p:nvPr/>
          </p:nvSpPr>
          <p:spPr bwMode="auto">
            <a:xfrm>
              <a:off x="4795838" y="2132013"/>
              <a:ext cx="2546350" cy="2544763"/>
            </a:xfrm>
            <a:prstGeom prst="ellipse">
              <a:avLst/>
            </a:pr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a typeface="微软雅黑" panose="020B0503020204020204" pitchFamily="34" charset="-122"/>
              </a:endParaRPr>
            </a:p>
          </p:txBody>
        </p:sp>
        <p:sp>
          <p:nvSpPr>
            <p:cNvPr id="26634" name="Freeform 6"/>
            <p:cNvSpPr/>
            <p:nvPr/>
          </p:nvSpPr>
          <p:spPr bwMode="auto">
            <a:xfrm>
              <a:off x="6626225" y="5772150"/>
              <a:ext cx="698500" cy="671513"/>
            </a:xfrm>
            <a:custGeom>
              <a:avLst/>
              <a:gdLst>
                <a:gd name="T0" fmla="*/ 698500 w 1189"/>
                <a:gd name="T1" fmla="*/ 671513 h 1143"/>
                <a:gd name="T2" fmla="*/ 164491 w 1189"/>
                <a:gd name="T3" fmla="*/ 436513 h 1143"/>
                <a:gd name="T4" fmla="*/ 0 w 1189"/>
                <a:gd name="T5" fmla="*/ 152163 h 1143"/>
                <a:gd name="T6" fmla="*/ 398304 w 1189"/>
                <a:gd name="T7" fmla="*/ 0 h 1143"/>
                <a:gd name="T8" fmla="*/ 644453 w 1189"/>
                <a:gd name="T9" fmla="*/ 382463 h 1143"/>
                <a:gd name="T10" fmla="*/ 698500 w 1189"/>
                <a:gd name="T11" fmla="*/ 671513 h 11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9" h="1143">
                  <a:moveTo>
                    <a:pt x="1189" y="1143"/>
                  </a:moveTo>
                  <a:cubicBezTo>
                    <a:pt x="1189" y="1143"/>
                    <a:pt x="530" y="983"/>
                    <a:pt x="280" y="743"/>
                  </a:cubicBezTo>
                  <a:cubicBezTo>
                    <a:pt x="31" y="502"/>
                    <a:pt x="0" y="259"/>
                    <a:pt x="0" y="259"/>
                  </a:cubicBezTo>
                  <a:cubicBezTo>
                    <a:pt x="678" y="0"/>
                    <a:pt x="678" y="0"/>
                    <a:pt x="678" y="0"/>
                  </a:cubicBezTo>
                  <a:cubicBezTo>
                    <a:pt x="678" y="0"/>
                    <a:pt x="1098" y="628"/>
                    <a:pt x="1097" y="651"/>
                  </a:cubicBezTo>
                  <a:cubicBezTo>
                    <a:pt x="1097" y="675"/>
                    <a:pt x="1189" y="1143"/>
                    <a:pt x="1189" y="1143"/>
                  </a:cubicBezTo>
                  <a:close/>
                </a:path>
              </a:pathLst>
            </a:custGeom>
            <a:solidFill>
              <a:srgbClr val="D59F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5" name="Freeform 7"/>
            <p:cNvSpPr/>
            <p:nvPr/>
          </p:nvSpPr>
          <p:spPr bwMode="auto">
            <a:xfrm>
              <a:off x="4797425" y="5772150"/>
              <a:ext cx="698500" cy="671513"/>
            </a:xfrm>
            <a:custGeom>
              <a:avLst/>
              <a:gdLst>
                <a:gd name="T0" fmla="*/ 0 w 1189"/>
                <a:gd name="T1" fmla="*/ 671513 h 1143"/>
                <a:gd name="T2" fmla="*/ 533421 w 1189"/>
                <a:gd name="T3" fmla="*/ 436513 h 1143"/>
                <a:gd name="T4" fmla="*/ 698500 w 1189"/>
                <a:gd name="T5" fmla="*/ 152163 h 1143"/>
                <a:gd name="T6" fmla="*/ 300196 w 1189"/>
                <a:gd name="T7" fmla="*/ 0 h 1143"/>
                <a:gd name="T8" fmla="*/ 53460 w 1189"/>
                <a:gd name="T9" fmla="*/ 382463 h 1143"/>
                <a:gd name="T10" fmla="*/ 0 w 1189"/>
                <a:gd name="T11" fmla="*/ 671513 h 11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9" h="1143">
                  <a:moveTo>
                    <a:pt x="0" y="1143"/>
                  </a:moveTo>
                  <a:cubicBezTo>
                    <a:pt x="0" y="1143"/>
                    <a:pt x="659" y="983"/>
                    <a:pt x="908" y="743"/>
                  </a:cubicBezTo>
                  <a:cubicBezTo>
                    <a:pt x="1158" y="502"/>
                    <a:pt x="1189" y="259"/>
                    <a:pt x="1189" y="259"/>
                  </a:cubicBezTo>
                  <a:cubicBezTo>
                    <a:pt x="511" y="0"/>
                    <a:pt x="511" y="0"/>
                    <a:pt x="511" y="0"/>
                  </a:cubicBezTo>
                  <a:cubicBezTo>
                    <a:pt x="511" y="0"/>
                    <a:pt x="91" y="628"/>
                    <a:pt x="91" y="651"/>
                  </a:cubicBezTo>
                  <a:cubicBezTo>
                    <a:pt x="92" y="675"/>
                    <a:pt x="0" y="1143"/>
                    <a:pt x="0" y="1143"/>
                  </a:cubicBezTo>
                  <a:close/>
                </a:path>
              </a:pathLst>
            </a:custGeom>
            <a:solidFill>
              <a:srgbClr val="D59F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6" name="Freeform 8"/>
            <p:cNvSpPr/>
            <p:nvPr/>
          </p:nvSpPr>
          <p:spPr bwMode="auto">
            <a:xfrm>
              <a:off x="5299075" y="4721225"/>
              <a:ext cx="1573213" cy="1433513"/>
            </a:xfrm>
            <a:custGeom>
              <a:avLst/>
              <a:gdLst>
                <a:gd name="T0" fmla="*/ 1573213 w 2677"/>
                <a:gd name="T1" fmla="*/ 1196845 h 2441"/>
                <a:gd name="T2" fmla="*/ 786900 w 2677"/>
                <a:gd name="T3" fmla="*/ 1433513 h 2441"/>
                <a:gd name="T4" fmla="*/ 786900 w 2677"/>
                <a:gd name="T5" fmla="*/ 1433513 h 2441"/>
                <a:gd name="T6" fmla="*/ 0 w 2677"/>
                <a:gd name="T7" fmla="*/ 1196845 h 2441"/>
                <a:gd name="T8" fmla="*/ 0 w 2677"/>
                <a:gd name="T9" fmla="*/ 236080 h 2441"/>
                <a:gd name="T10" fmla="*/ 786900 w 2677"/>
                <a:gd name="T11" fmla="*/ 0 h 2441"/>
                <a:gd name="T12" fmla="*/ 786900 w 2677"/>
                <a:gd name="T13" fmla="*/ 0 h 2441"/>
                <a:gd name="T14" fmla="*/ 1573213 w 2677"/>
                <a:gd name="T15" fmla="*/ 236080 h 2441"/>
                <a:gd name="T16" fmla="*/ 1573213 w 2677"/>
                <a:gd name="T17" fmla="*/ 1196845 h 24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77" h="2441">
                  <a:moveTo>
                    <a:pt x="2677" y="2038"/>
                  </a:moveTo>
                  <a:cubicBezTo>
                    <a:pt x="2677" y="2261"/>
                    <a:pt x="2078" y="2441"/>
                    <a:pt x="1339" y="2441"/>
                  </a:cubicBezTo>
                  <a:cubicBezTo>
                    <a:pt x="1339" y="2441"/>
                    <a:pt x="1339" y="2441"/>
                    <a:pt x="1339" y="2441"/>
                  </a:cubicBezTo>
                  <a:cubicBezTo>
                    <a:pt x="600" y="2441"/>
                    <a:pt x="0" y="2261"/>
                    <a:pt x="0" y="2038"/>
                  </a:cubicBezTo>
                  <a:cubicBezTo>
                    <a:pt x="0" y="402"/>
                    <a:pt x="0" y="402"/>
                    <a:pt x="0" y="402"/>
                  </a:cubicBezTo>
                  <a:cubicBezTo>
                    <a:pt x="0" y="180"/>
                    <a:pt x="600" y="0"/>
                    <a:pt x="1339" y="0"/>
                  </a:cubicBezTo>
                  <a:cubicBezTo>
                    <a:pt x="1339" y="0"/>
                    <a:pt x="1339" y="0"/>
                    <a:pt x="1339" y="0"/>
                  </a:cubicBezTo>
                  <a:cubicBezTo>
                    <a:pt x="2078" y="0"/>
                    <a:pt x="2677" y="180"/>
                    <a:pt x="2677" y="402"/>
                  </a:cubicBezTo>
                  <a:lnTo>
                    <a:pt x="2677" y="2038"/>
                  </a:lnTo>
                  <a:close/>
                </a:path>
              </a:pathLst>
            </a:custGeom>
            <a:solidFill>
              <a:srgbClr val="824C2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7" name="Freeform 9"/>
            <p:cNvSpPr/>
            <p:nvPr/>
          </p:nvSpPr>
          <p:spPr bwMode="auto">
            <a:xfrm>
              <a:off x="5300663" y="4730750"/>
              <a:ext cx="1571625" cy="492125"/>
            </a:xfrm>
            <a:custGeom>
              <a:avLst/>
              <a:gdLst>
                <a:gd name="T0" fmla="*/ 776706 w 2675"/>
                <a:gd name="T1" fmla="*/ 478064 h 840"/>
                <a:gd name="T2" fmla="*/ 1571625 w 2675"/>
                <a:gd name="T3" fmla="*/ 281214 h 840"/>
                <a:gd name="T4" fmla="*/ 1571625 w 2675"/>
                <a:gd name="T5" fmla="*/ 226729 h 840"/>
                <a:gd name="T6" fmla="*/ 793744 w 2675"/>
                <a:gd name="T7" fmla="*/ 7030 h 840"/>
                <a:gd name="T8" fmla="*/ 283186 w 2675"/>
                <a:gd name="T9" fmla="*/ 44526 h 840"/>
                <a:gd name="T10" fmla="*/ 0 w 2675"/>
                <a:gd name="T11" fmla="*/ 217941 h 840"/>
                <a:gd name="T12" fmla="*/ 776706 w 2675"/>
                <a:gd name="T13" fmla="*/ 478064 h 8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75" h="840">
                  <a:moveTo>
                    <a:pt x="1322" y="816"/>
                  </a:moveTo>
                  <a:cubicBezTo>
                    <a:pt x="2013" y="840"/>
                    <a:pt x="2595" y="682"/>
                    <a:pt x="2675" y="480"/>
                  </a:cubicBezTo>
                  <a:cubicBezTo>
                    <a:pt x="2675" y="387"/>
                    <a:pt x="2675" y="387"/>
                    <a:pt x="2675" y="387"/>
                  </a:cubicBezTo>
                  <a:cubicBezTo>
                    <a:pt x="2598" y="189"/>
                    <a:pt x="2033" y="36"/>
                    <a:pt x="1351" y="12"/>
                  </a:cubicBezTo>
                  <a:cubicBezTo>
                    <a:pt x="1021" y="0"/>
                    <a:pt x="718" y="25"/>
                    <a:pt x="482" y="76"/>
                  </a:cubicBezTo>
                  <a:cubicBezTo>
                    <a:pt x="198" y="147"/>
                    <a:pt x="13" y="253"/>
                    <a:pt x="0" y="372"/>
                  </a:cubicBezTo>
                  <a:cubicBezTo>
                    <a:pt x="3" y="592"/>
                    <a:pt x="591" y="789"/>
                    <a:pt x="1322" y="816"/>
                  </a:cubicBezTo>
                  <a:close/>
                </a:path>
              </a:pathLst>
            </a:custGeom>
            <a:solidFill>
              <a:srgbClr val="703E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8" name="Freeform 10"/>
            <p:cNvSpPr/>
            <p:nvPr/>
          </p:nvSpPr>
          <p:spPr bwMode="auto">
            <a:xfrm>
              <a:off x="6602413" y="4895850"/>
              <a:ext cx="269875" cy="1149350"/>
            </a:xfrm>
            <a:custGeom>
              <a:avLst/>
              <a:gdLst>
                <a:gd name="T0" fmla="*/ 145544 w 458"/>
                <a:gd name="T1" fmla="*/ 1149350 h 1956"/>
                <a:gd name="T2" fmla="*/ 269875 w 458"/>
                <a:gd name="T3" fmla="*/ 1021840 h 1956"/>
                <a:gd name="T4" fmla="*/ 269875 w 458"/>
                <a:gd name="T5" fmla="*/ 60523 h 1956"/>
                <a:gd name="T6" fmla="*/ 243359 w 458"/>
                <a:gd name="T7" fmla="*/ 0 h 1956"/>
                <a:gd name="T8" fmla="*/ 0 w 458"/>
                <a:gd name="T9" fmla="*/ 259720 h 1956"/>
                <a:gd name="T10" fmla="*/ 145544 w 458"/>
                <a:gd name="T11" fmla="*/ 1149350 h 19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8" h="1956">
                  <a:moveTo>
                    <a:pt x="247" y="1956"/>
                  </a:moveTo>
                  <a:cubicBezTo>
                    <a:pt x="380" y="1894"/>
                    <a:pt x="458" y="1819"/>
                    <a:pt x="458" y="1739"/>
                  </a:cubicBezTo>
                  <a:cubicBezTo>
                    <a:pt x="458" y="103"/>
                    <a:pt x="458" y="103"/>
                    <a:pt x="458" y="103"/>
                  </a:cubicBezTo>
                  <a:cubicBezTo>
                    <a:pt x="458" y="67"/>
                    <a:pt x="442" y="33"/>
                    <a:pt x="413" y="0"/>
                  </a:cubicBezTo>
                  <a:cubicBezTo>
                    <a:pt x="0" y="442"/>
                    <a:pt x="0" y="442"/>
                    <a:pt x="0" y="442"/>
                  </a:cubicBezTo>
                  <a:lnTo>
                    <a:pt x="247" y="1956"/>
                  </a:lnTo>
                  <a:close/>
                </a:path>
              </a:pathLst>
            </a:custGeom>
            <a:solidFill>
              <a:srgbClr val="703E1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9" name="Oval 11"/>
            <p:cNvSpPr>
              <a:spLocks noChangeArrowheads="1"/>
            </p:cNvSpPr>
            <p:nvPr/>
          </p:nvSpPr>
          <p:spPr bwMode="auto">
            <a:xfrm>
              <a:off x="5299075" y="4721225"/>
              <a:ext cx="1573213" cy="471488"/>
            </a:xfrm>
            <a:prstGeom prst="ellipse">
              <a:avLst/>
            </a:prstGeom>
            <a:solidFill>
              <a:srgbClr val="B17F4A"/>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a typeface="微软雅黑" panose="020B0503020204020204" pitchFamily="34" charset="-122"/>
              </a:endParaRPr>
            </a:p>
          </p:txBody>
        </p:sp>
        <p:sp>
          <p:nvSpPr>
            <p:cNvPr id="26640" name="Oval 12"/>
            <p:cNvSpPr>
              <a:spLocks noChangeArrowheads="1"/>
            </p:cNvSpPr>
            <p:nvPr/>
          </p:nvSpPr>
          <p:spPr bwMode="auto">
            <a:xfrm>
              <a:off x="5592763" y="4805363"/>
              <a:ext cx="1074738" cy="285750"/>
            </a:xfrm>
            <a:prstGeom prst="ellipse">
              <a:avLst/>
            </a:prstGeom>
            <a:solidFill>
              <a:srgbClr val="824C25"/>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a typeface="微软雅黑" panose="020B0503020204020204" pitchFamily="34" charset="-122"/>
              </a:endParaRPr>
            </a:p>
          </p:txBody>
        </p:sp>
        <p:sp>
          <p:nvSpPr>
            <p:cNvPr id="26641" name="Freeform 13"/>
            <p:cNvSpPr/>
            <p:nvPr/>
          </p:nvSpPr>
          <p:spPr bwMode="auto">
            <a:xfrm>
              <a:off x="4760913" y="3003550"/>
              <a:ext cx="796925" cy="796925"/>
            </a:xfrm>
            <a:custGeom>
              <a:avLst/>
              <a:gdLst>
                <a:gd name="T0" fmla="*/ 722342 w 1357"/>
                <a:gd name="T1" fmla="*/ 796925 h 1358"/>
                <a:gd name="T2" fmla="*/ 170895 w 1357"/>
                <a:gd name="T3" fmla="*/ 625569 h 1358"/>
                <a:gd name="T4" fmla="*/ 0 w 1357"/>
                <a:gd name="T5" fmla="*/ 75115 h 1358"/>
                <a:gd name="T6" fmla="*/ 74583 w 1357"/>
                <a:gd name="T7" fmla="*/ 0 h 1358"/>
                <a:gd name="T8" fmla="*/ 423421 w 1357"/>
                <a:gd name="T9" fmla="*/ 0 h 1358"/>
                <a:gd name="T10" fmla="*/ 498005 w 1357"/>
                <a:gd name="T11" fmla="*/ 75115 h 1358"/>
                <a:gd name="T12" fmla="*/ 423421 w 1357"/>
                <a:gd name="T13" fmla="*/ 149644 h 1358"/>
                <a:gd name="T14" fmla="*/ 152690 w 1357"/>
                <a:gd name="T15" fmla="*/ 149644 h 1358"/>
                <a:gd name="T16" fmla="*/ 276604 w 1357"/>
                <a:gd name="T17" fmla="*/ 519938 h 1358"/>
                <a:gd name="T18" fmla="*/ 722342 w 1357"/>
                <a:gd name="T19" fmla="*/ 647868 h 1358"/>
                <a:gd name="T20" fmla="*/ 796925 w 1357"/>
                <a:gd name="T21" fmla="*/ 722397 h 1358"/>
                <a:gd name="T22" fmla="*/ 722342 w 1357"/>
                <a:gd name="T23" fmla="*/ 796925 h 1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7" h="1358">
                  <a:moveTo>
                    <a:pt x="1230" y="1358"/>
                  </a:moveTo>
                  <a:cubicBezTo>
                    <a:pt x="1164" y="1358"/>
                    <a:pt x="575" y="1350"/>
                    <a:pt x="291" y="1066"/>
                  </a:cubicBezTo>
                  <a:cubicBezTo>
                    <a:pt x="8" y="783"/>
                    <a:pt x="0" y="194"/>
                    <a:pt x="0" y="128"/>
                  </a:cubicBezTo>
                  <a:cubicBezTo>
                    <a:pt x="0" y="57"/>
                    <a:pt x="56" y="0"/>
                    <a:pt x="127" y="0"/>
                  </a:cubicBezTo>
                  <a:cubicBezTo>
                    <a:pt x="721" y="0"/>
                    <a:pt x="721" y="0"/>
                    <a:pt x="721" y="0"/>
                  </a:cubicBezTo>
                  <a:cubicBezTo>
                    <a:pt x="791" y="0"/>
                    <a:pt x="848" y="57"/>
                    <a:pt x="848" y="128"/>
                  </a:cubicBezTo>
                  <a:cubicBezTo>
                    <a:pt x="848" y="198"/>
                    <a:pt x="791" y="255"/>
                    <a:pt x="721" y="255"/>
                  </a:cubicBezTo>
                  <a:cubicBezTo>
                    <a:pt x="260" y="255"/>
                    <a:pt x="260" y="255"/>
                    <a:pt x="260" y="255"/>
                  </a:cubicBezTo>
                  <a:cubicBezTo>
                    <a:pt x="277" y="448"/>
                    <a:pt x="331" y="746"/>
                    <a:pt x="471" y="886"/>
                  </a:cubicBezTo>
                  <a:cubicBezTo>
                    <a:pt x="649" y="1064"/>
                    <a:pt x="1079" y="1103"/>
                    <a:pt x="1230" y="1104"/>
                  </a:cubicBezTo>
                  <a:cubicBezTo>
                    <a:pt x="1300" y="1104"/>
                    <a:pt x="1357" y="1161"/>
                    <a:pt x="1357" y="1231"/>
                  </a:cubicBezTo>
                  <a:cubicBezTo>
                    <a:pt x="1357" y="1301"/>
                    <a:pt x="1300" y="1358"/>
                    <a:pt x="1230" y="1358"/>
                  </a:cubicBezTo>
                  <a:close/>
                </a:path>
              </a:pathLst>
            </a:custGeom>
            <a:solidFill>
              <a:srgbClr val="F6AE3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2" name="Freeform 14"/>
            <p:cNvSpPr/>
            <p:nvPr/>
          </p:nvSpPr>
          <p:spPr bwMode="auto">
            <a:xfrm>
              <a:off x="6580188" y="3003550"/>
              <a:ext cx="796925" cy="796925"/>
            </a:xfrm>
            <a:custGeom>
              <a:avLst/>
              <a:gdLst>
                <a:gd name="T0" fmla="*/ 74528 w 1358"/>
                <a:gd name="T1" fmla="*/ 796925 h 1358"/>
                <a:gd name="T2" fmla="*/ 625569 w 1358"/>
                <a:gd name="T3" fmla="*/ 625569 h 1358"/>
                <a:gd name="T4" fmla="*/ 796925 w 1358"/>
                <a:gd name="T5" fmla="*/ 75115 h 1358"/>
                <a:gd name="T6" fmla="*/ 722397 w 1358"/>
                <a:gd name="T7" fmla="*/ 0 h 1358"/>
                <a:gd name="T8" fmla="*/ 373815 w 1358"/>
                <a:gd name="T9" fmla="*/ 0 h 1358"/>
                <a:gd name="T10" fmla="*/ 298700 w 1358"/>
                <a:gd name="T11" fmla="*/ 75115 h 1358"/>
                <a:gd name="T12" fmla="*/ 373815 w 1358"/>
                <a:gd name="T13" fmla="*/ 149644 h 1358"/>
                <a:gd name="T14" fmla="*/ 643760 w 1358"/>
                <a:gd name="T15" fmla="*/ 149644 h 1358"/>
                <a:gd name="T16" fmla="*/ 519938 w 1358"/>
                <a:gd name="T17" fmla="*/ 519938 h 1358"/>
                <a:gd name="T18" fmla="*/ 74528 w 1358"/>
                <a:gd name="T19" fmla="*/ 647868 h 1358"/>
                <a:gd name="T20" fmla="*/ 0 w 1358"/>
                <a:gd name="T21" fmla="*/ 722397 h 1358"/>
                <a:gd name="T22" fmla="*/ 74528 w 1358"/>
                <a:gd name="T23" fmla="*/ 796925 h 13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58" h="1358">
                  <a:moveTo>
                    <a:pt x="127" y="1358"/>
                  </a:moveTo>
                  <a:cubicBezTo>
                    <a:pt x="194" y="1358"/>
                    <a:pt x="782" y="1350"/>
                    <a:pt x="1066" y="1066"/>
                  </a:cubicBezTo>
                  <a:cubicBezTo>
                    <a:pt x="1350" y="783"/>
                    <a:pt x="1358" y="194"/>
                    <a:pt x="1358" y="128"/>
                  </a:cubicBezTo>
                  <a:cubicBezTo>
                    <a:pt x="1358" y="57"/>
                    <a:pt x="1301" y="0"/>
                    <a:pt x="1231" y="0"/>
                  </a:cubicBezTo>
                  <a:cubicBezTo>
                    <a:pt x="637" y="0"/>
                    <a:pt x="637" y="0"/>
                    <a:pt x="637" y="0"/>
                  </a:cubicBezTo>
                  <a:cubicBezTo>
                    <a:pt x="566" y="0"/>
                    <a:pt x="509" y="57"/>
                    <a:pt x="509" y="128"/>
                  </a:cubicBezTo>
                  <a:cubicBezTo>
                    <a:pt x="509" y="198"/>
                    <a:pt x="566" y="255"/>
                    <a:pt x="637" y="255"/>
                  </a:cubicBezTo>
                  <a:cubicBezTo>
                    <a:pt x="1097" y="255"/>
                    <a:pt x="1097" y="255"/>
                    <a:pt x="1097" y="255"/>
                  </a:cubicBezTo>
                  <a:cubicBezTo>
                    <a:pt x="1080" y="448"/>
                    <a:pt x="1026" y="746"/>
                    <a:pt x="886" y="886"/>
                  </a:cubicBezTo>
                  <a:cubicBezTo>
                    <a:pt x="708" y="1064"/>
                    <a:pt x="278" y="1103"/>
                    <a:pt x="127" y="1104"/>
                  </a:cubicBezTo>
                  <a:cubicBezTo>
                    <a:pt x="57" y="1104"/>
                    <a:pt x="0" y="1161"/>
                    <a:pt x="0" y="1231"/>
                  </a:cubicBezTo>
                  <a:cubicBezTo>
                    <a:pt x="0" y="1301"/>
                    <a:pt x="57" y="1358"/>
                    <a:pt x="127" y="1358"/>
                  </a:cubicBezTo>
                  <a:close/>
                </a:path>
              </a:pathLst>
            </a:custGeom>
            <a:solidFill>
              <a:srgbClr val="F6AE3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3" name="Oval 15"/>
            <p:cNvSpPr>
              <a:spLocks noChangeArrowheads="1"/>
            </p:cNvSpPr>
            <p:nvPr/>
          </p:nvSpPr>
          <p:spPr bwMode="auto">
            <a:xfrm>
              <a:off x="5532438" y="4748213"/>
              <a:ext cx="1096963" cy="298450"/>
            </a:xfrm>
            <a:prstGeom prst="ellipse">
              <a:avLst/>
            </a:prstGeom>
            <a:solidFill>
              <a:srgbClr val="F6AE3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a typeface="微软雅黑" panose="020B0503020204020204" pitchFamily="34" charset="-122"/>
              </a:endParaRPr>
            </a:p>
          </p:txBody>
        </p:sp>
        <p:sp>
          <p:nvSpPr>
            <p:cNvPr id="26644" name="Freeform 16"/>
            <p:cNvSpPr/>
            <p:nvPr/>
          </p:nvSpPr>
          <p:spPr bwMode="auto">
            <a:xfrm>
              <a:off x="5683250" y="3900488"/>
              <a:ext cx="796925" cy="1046163"/>
            </a:xfrm>
            <a:custGeom>
              <a:avLst/>
              <a:gdLst>
                <a:gd name="T0" fmla="*/ 547923 w 1357"/>
                <a:gd name="T1" fmla="*/ 418583 h 1782"/>
                <a:gd name="T2" fmla="*/ 498005 w 1357"/>
                <a:gd name="T3" fmla="*/ 0 h 1782"/>
                <a:gd name="T4" fmla="*/ 398169 w 1357"/>
                <a:gd name="T5" fmla="*/ 0 h 1782"/>
                <a:gd name="T6" fmla="*/ 298920 w 1357"/>
                <a:gd name="T7" fmla="*/ 0 h 1782"/>
                <a:gd name="T8" fmla="*/ 249002 w 1357"/>
                <a:gd name="T9" fmla="*/ 418583 h 1782"/>
                <a:gd name="T10" fmla="*/ 0 w 1357"/>
                <a:gd name="T11" fmla="*/ 993914 h 1782"/>
                <a:gd name="T12" fmla="*/ 398169 w 1357"/>
                <a:gd name="T13" fmla="*/ 1046163 h 1782"/>
                <a:gd name="T14" fmla="*/ 796925 w 1357"/>
                <a:gd name="T15" fmla="*/ 993914 h 1782"/>
                <a:gd name="T16" fmla="*/ 547923 w 1357"/>
                <a:gd name="T17" fmla="*/ 418583 h 17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57" h="1782">
                  <a:moveTo>
                    <a:pt x="933" y="713"/>
                  </a:moveTo>
                  <a:cubicBezTo>
                    <a:pt x="1015" y="367"/>
                    <a:pt x="848" y="0"/>
                    <a:pt x="848" y="0"/>
                  </a:cubicBezTo>
                  <a:cubicBezTo>
                    <a:pt x="678" y="0"/>
                    <a:pt x="678" y="0"/>
                    <a:pt x="678" y="0"/>
                  </a:cubicBezTo>
                  <a:cubicBezTo>
                    <a:pt x="509" y="0"/>
                    <a:pt x="509" y="0"/>
                    <a:pt x="509" y="0"/>
                  </a:cubicBezTo>
                  <a:cubicBezTo>
                    <a:pt x="509" y="0"/>
                    <a:pt x="341" y="367"/>
                    <a:pt x="424" y="713"/>
                  </a:cubicBezTo>
                  <a:cubicBezTo>
                    <a:pt x="509" y="1069"/>
                    <a:pt x="339" y="1515"/>
                    <a:pt x="0" y="1693"/>
                  </a:cubicBezTo>
                  <a:cubicBezTo>
                    <a:pt x="678" y="1782"/>
                    <a:pt x="678" y="1782"/>
                    <a:pt x="678" y="1782"/>
                  </a:cubicBezTo>
                  <a:cubicBezTo>
                    <a:pt x="1357" y="1693"/>
                    <a:pt x="1357" y="1693"/>
                    <a:pt x="1357" y="1693"/>
                  </a:cubicBezTo>
                  <a:cubicBezTo>
                    <a:pt x="1018" y="1515"/>
                    <a:pt x="848" y="1069"/>
                    <a:pt x="933" y="713"/>
                  </a:cubicBezTo>
                  <a:close/>
                </a:path>
              </a:pathLst>
            </a:custGeom>
            <a:solidFill>
              <a:srgbClr val="F6AE3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5" name="Freeform 17"/>
            <p:cNvSpPr/>
            <p:nvPr/>
          </p:nvSpPr>
          <p:spPr bwMode="auto">
            <a:xfrm>
              <a:off x="5588000" y="4811713"/>
              <a:ext cx="992188" cy="195263"/>
            </a:xfrm>
            <a:custGeom>
              <a:avLst/>
              <a:gdLst>
                <a:gd name="T0" fmla="*/ 940493 w 1689"/>
                <a:gd name="T1" fmla="*/ 0 h 333"/>
                <a:gd name="T2" fmla="*/ 942256 w 1689"/>
                <a:gd name="T3" fmla="*/ 9968 h 333"/>
                <a:gd name="T4" fmla="*/ 444105 w 1689"/>
                <a:gd name="T5" fmla="*/ 158908 h 333"/>
                <a:gd name="T6" fmla="*/ 0 w 1689"/>
                <a:gd name="T7" fmla="*/ 77988 h 333"/>
                <a:gd name="T8" fmla="*/ 493451 w 1689"/>
                <a:gd name="T9" fmla="*/ 195263 h 333"/>
                <a:gd name="T10" fmla="*/ 992188 w 1689"/>
                <a:gd name="T11" fmla="*/ 59810 h 333"/>
                <a:gd name="T12" fmla="*/ 940493 w 1689"/>
                <a:gd name="T13" fmla="*/ 0 h 3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89" h="333">
                  <a:moveTo>
                    <a:pt x="1601" y="0"/>
                  </a:moveTo>
                  <a:cubicBezTo>
                    <a:pt x="1603" y="5"/>
                    <a:pt x="1604" y="11"/>
                    <a:pt x="1604" y="17"/>
                  </a:cubicBezTo>
                  <a:cubicBezTo>
                    <a:pt x="1604" y="157"/>
                    <a:pt x="1224" y="271"/>
                    <a:pt x="756" y="271"/>
                  </a:cubicBezTo>
                  <a:cubicBezTo>
                    <a:pt x="426" y="271"/>
                    <a:pt x="141" y="215"/>
                    <a:pt x="0" y="133"/>
                  </a:cubicBezTo>
                  <a:cubicBezTo>
                    <a:pt x="55" y="246"/>
                    <a:pt x="410" y="333"/>
                    <a:pt x="840" y="333"/>
                  </a:cubicBezTo>
                  <a:cubicBezTo>
                    <a:pt x="1309" y="333"/>
                    <a:pt x="1689" y="230"/>
                    <a:pt x="1689" y="102"/>
                  </a:cubicBezTo>
                  <a:cubicBezTo>
                    <a:pt x="1689" y="65"/>
                    <a:pt x="1657" y="30"/>
                    <a:pt x="1601" y="0"/>
                  </a:cubicBezTo>
                  <a:close/>
                </a:path>
              </a:pathLst>
            </a:custGeom>
            <a:solidFill>
              <a:srgbClr val="FDD0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6" name="Freeform 18"/>
            <p:cNvSpPr/>
            <p:nvPr/>
          </p:nvSpPr>
          <p:spPr bwMode="auto">
            <a:xfrm>
              <a:off x="5084763" y="2770188"/>
              <a:ext cx="1993900" cy="1639888"/>
            </a:xfrm>
            <a:custGeom>
              <a:avLst/>
              <a:gdLst>
                <a:gd name="T0" fmla="*/ 0 w 3395"/>
                <a:gd name="T1" fmla="*/ 0 h 2791"/>
                <a:gd name="T2" fmla="*/ 996656 w 3395"/>
                <a:gd name="T3" fmla="*/ 1639888 h 2791"/>
                <a:gd name="T4" fmla="*/ 1993900 w 3395"/>
                <a:gd name="T5" fmla="*/ 0 h 2791"/>
                <a:gd name="T6" fmla="*/ 0 w 3395"/>
                <a:gd name="T7" fmla="*/ 0 h 27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95" h="2791">
                  <a:moveTo>
                    <a:pt x="0" y="0"/>
                  </a:moveTo>
                  <a:cubicBezTo>
                    <a:pt x="0" y="0"/>
                    <a:pt x="226" y="2791"/>
                    <a:pt x="1697" y="2791"/>
                  </a:cubicBezTo>
                  <a:cubicBezTo>
                    <a:pt x="3018" y="2791"/>
                    <a:pt x="3395" y="0"/>
                    <a:pt x="3395" y="0"/>
                  </a:cubicBezTo>
                  <a:lnTo>
                    <a:pt x="0" y="0"/>
                  </a:lnTo>
                  <a:close/>
                </a:path>
              </a:pathLst>
            </a:custGeom>
            <a:solidFill>
              <a:srgbClr val="FDD0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7" name="Freeform 19"/>
            <p:cNvSpPr/>
            <p:nvPr/>
          </p:nvSpPr>
          <p:spPr bwMode="auto">
            <a:xfrm>
              <a:off x="6537325" y="2801938"/>
              <a:ext cx="441325" cy="612775"/>
            </a:xfrm>
            <a:custGeom>
              <a:avLst/>
              <a:gdLst>
                <a:gd name="T0" fmla="*/ 322191 w 752"/>
                <a:gd name="T1" fmla="*/ 536472 h 1044"/>
                <a:gd name="T2" fmla="*/ 441325 w 752"/>
                <a:gd name="T3" fmla="*/ 0 h 1044"/>
                <a:gd name="T4" fmla="*/ 106810 w 752"/>
                <a:gd name="T5" fmla="*/ 0 h 1044"/>
                <a:gd name="T6" fmla="*/ 0 w 752"/>
                <a:gd name="T7" fmla="*/ 612775 h 1044"/>
                <a:gd name="T8" fmla="*/ 322191 w 752"/>
                <a:gd name="T9" fmla="*/ 536472 h 10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1044">
                  <a:moveTo>
                    <a:pt x="549" y="914"/>
                  </a:moveTo>
                  <a:cubicBezTo>
                    <a:pt x="696" y="417"/>
                    <a:pt x="752" y="0"/>
                    <a:pt x="752" y="0"/>
                  </a:cubicBezTo>
                  <a:cubicBezTo>
                    <a:pt x="182" y="0"/>
                    <a:pt x="182" y="0"/>
                    <a:pt x="182" y="0"/>
                  </a:cubicBezTo>
                  <a:cubicBezTo>
                    <a:pt x="163" y="190"/>
                    <a:pt x="114" y="604"/>
                    <a:pt x="0" y="1044"/>
                  </a:cubicBezTo>
                  <a:cubicBezTo>
                    <a:pt x="206" y="1007"/>
                    <a:pt x="393" y="963"/>
                    <a:pt x="549" y="914"/>
                  </a:cubicBezTo>
                  <a:close/>
                </a:path>
              </a:pathLst>
            </a:custGeom>
            <a:solidFill>
              <a:srgbClr val="FFDE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8" name="Freeform 20"/>
            <p:cNvSpPr/>
            <p:nvPr/>
          </p:nvSpPr>
          <p:spPr bwMode="auto">
            <a:xfrm>
              <a:off x="5932488" y="3563938"/>
              <a:ext cx="850900" cy="735013"/>
            </a:xfrm>
            <a:custGeom>
              <a:avLst/>
              <a:gdLst>
                <a:gd name="T0" fmla="*/ 539881 w 1450"/>
                <a:gd name="T1" fmla="*/ 62867 h 1251"/>
                <a:gd name="T2" fmla="*/ 0 w 1450"/>
                <a:gd name="T3" fmla="*/ 719149 h 1251"/>
                <a:gd name="T4" fmla="*/ 136144 w 1450"/>
                <a:gd name="T5" fmla="*/ 735013 h 1251"/>
                <a:gd name="T6" fmla="*/ 850900 w 1450"/>
                <a:gd name="T7" fmla="*/ 0 h 1251"/>
                <a:gd name="T8" fmla="*/ 539881 w 1450"/>
                <a:gd name="T9" fmla="*/ 62867 h 1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50" h="1251">
                  <a:moveTo>
                    <a:pt x="920" y="107"/>
                  </a:moveTo>
                  <a:cubicBezTo>
                    <a:pt x="738" y="628"/>
                    <a:pt x="451" y="1110"/>
                    <a:pt x="0" y="1224"/>
                  </a:cubicBezTo>
                  <a:cubicBezTo>
                    <a:pt x="73" y="1241"/>
                    <a:pt x="150" y="1251"/>
                    <a:pt x="232" y="1251"/>
                  </a:cubicBezTo>
                  <a:cubicBezTo>
                    <a:pt x="827" y="1251"/>
                    <a:pt x="1212" y="629"/>
                    <a:pt x="1450" y="0"/>
                  </a:cubicBezTo>
                  <a:cubicBezTo>
                    <a:pt x="1292" y="40"/>
                    <a:pt x="1113" y="77"/>
                    <a:pt x="920" y="107"/>
                  </a:cubicBezTo>
                  <a:close/>
                </a:path>
              </a:pathLst>
            </a:custGeom>
            <a:solidFill>
              <a:srgbClr val="FFDEA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9" name="Oval 21"/>
            <p:cNvSpPr>
              <a:spLocks noChangeArrowheads="1"/>
            </p:cNvSpPr>
            <p:nvPr/>
          </p:nvSpPr>
          <p:spPr bwMode="auto">
            <a:xfrm>
              <a:off x="5084763" y="2505075"/>
              <a:ext cx="1993900" cy="531813"/>
            </a:xfrm>
            <a:prstGeom prst="ellipse">
              <a:avLst/>
            </a:prstGeom>
            <a:solidFill>
              <a:srgbClr val="F6AE3C"/>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a typeface="微软雅黑" panose="020B0503020204020204" pitchFamily="34" charset="-122"/>
              </a:endParaRPr>
            </a:p>
          </p:txBody>
        </p:sp>
        <p:sp>
          <p:nvSpPr>
            <p:cNvPr id="26650" name="Oval 22"/>
            <p:cNvSpPr>
              <a:spLocks noChangeArrowheads="1"/>
            </p:cNvSpPr>
            <p:nvPr/>
          </p:nvSpPr>
          <p:spPr bwMode="auto">
            <a:xfrm>
              <a:off x="5184775" y="2554288"/>
              <a:ext cx="1793875" cy="400050"/>
            </a:xfrm>
            <a:prstGeom prst="ellipse">
              <a:avLst/>
            </a:prstGeom>
            <a:solidFill>
              <a:srgbClr val="FDD077"/>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a typeface="微软雅黑" panose="020B0503020204020204" pitchFamily="34" charset="-122"/>
              </a:endParaRPr>
            </a:p>
          </p:txBody>
        </p:sp>
        <p:sp>
          <p:nvSpPr>
            <p:cNvPr id="26651" name="Freeform 23"/>
            <p:cNvSpPr/>
            <p:nvPr/>
          </p:nvSpPr>
          <p:spPr bwMode="auto">
            <a:xfrm>
              <a:off x="5802313" y="3155950"/>
              <a:ext cx="627063" cy="596900"/>
            </a:xfrm>
            <a:custGeom>
              <a:avLst/>
              <a:gdLst>
                <a:gd name="T0" fmla="*/ 314325 w 395"/>
                <a:gd name="T1" fmla="*/ 0 h 376"/>
                <a:gd name="T2" fmla="*/ 407988 w 395"/>
                <a:gd name="T3" fmla="*/ 201613 h 376"/>
                <a:gd name="T4" fmla="*/ 627063 w 395"/>
                <a:gd name="T5" fmla="*/ 228600 h 376"/>
                <a:gd name="T6" fmla="*/ 466725 w 395"/>
                <a:gd name="T7" fmla="*/ 379413 h 376"/>
                <a:gd name="T8" fmla="*/ 508000 w 395"/>
                <a:gd name="T9" fmla="*/ 596900 h 376"/>
                <a:gd name="T10" fmla="*/ 314325 w 395"/>
                <a:gd name="T11" fmla="*/ 490538 h 376"/>
                <a:gd name="T12" fmla="*/ 120650 w 395"/>
                <a:gd name="T13" fmla="*/ 596900 h 376"/>
                <a:gd name="T14" fmla="*/ 161925 w 395"/>
                <a:gd name="T15" fmla="*/ 379413 h 376"/>
                <a:gd name="T16" fmla="*/ 0 w 395"/>
                <a:gd name="T17" fmla="*/ 228600 h 376"/>
                <a:gd name="T18" fmla="*/ 220663 w 395"/>
                <a:gd name="T19" fmla="*/ 201613 h 376"/>
                <a:gd name="T20" fmla="*/ 314325 w 395"/>
                <a:gd name="T21" fmla="*/ 0 h 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5" h="376">
                  <a:moveTo>
                    <a:pt x="198" y="0"/>
                  </a:moveTo>
                  <a:lnTo>
                    <a:pt x="257" y="127"/>
                  </a:lnTo>
                  <a:lnTo>
                    <a:pt x="395" y="144"/>
                  </a:lnTo>
                  <a:lnTo>
                    <a:pt x="294" y="239"/>
                  </a:lnTo>
                  <a:lnTo>
                    <a:pt x="320" y="376"/>
                  </a:lnTo>
                  <a:lnTo>
                    <a:pt x="198" y="309"/>
                  </a:lnTo>
                  <a:lnTo>
                    <a:pt x="76" y="376"/>
                  </a:lnTo>
                  <a:lnTo>
                    <a:pt x="102" y="239"/>
                  </a:lnTo>
                  <a:lnTo>
                    <a:pt x="0" y="144"/>
                  </a:lnTo>
                  <a:lnTo>
                    <a:pt x="139" y="127"/>
                  </a:lnTo>
                  <a:lnTo>
                    <a:pt x="198" y="0"/>
                  </a:lnTo>
                  <a:close/>
                </a:path>
              </a:pathLst>
            </a:custGeom>
            <a:solidFill>
              <a:srgbClr val="F6AE3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2" name="Freeform 24"/>
            <p:cNvSpPr/>
            <p:nvPr/>
          </p:nvSpPr>
          <p:spPr bwMode="auto">
            <a:xfrm>
              <a:off x="5121275" y="4887913"/>
              <a:ext cx="539750" cy="334963"/>
            </a:xfrm>
            <a:custGeom>
              <a:avLst/>
              <a:gdLst>
                <a:gd name="T0" fmla="*/ 522169 w 921"/>
                <a:gd name="T1" fmla="*/ 65817 h 570"/>
                <a:gd name="T2" fmla="*/ 474113 w 921"/>
                <a:gd name="T3" fmla="*/ 178647 h 570"/>
                <a:gd name="T4" fmla="*/ 130689 w 921"/>
                <a:gd name="T5" fmla="*/ 317333 h 570"/>
                <a:gd name="T6" fmla="*/ 18167 w 921"/>
                <a:gd name="T7" fmla="*/ 269146 h 570"/>
                <a:gd name="T8" fmla="*/ 18167 w 921"/>
                <a:gd name="T9" fmla="*/ 269146 h 570"/>
                <a:gd name="T10" fmla="*/ 66223 w 921"/>
                <a:gd name="T11" fmla="*/ 156316 h 570"/>
                <a:gd name="T12" fmla="*/ 409647 w 921"/>
                <a:gd name="T13" fmla="*/ 17630 h 570"/>
                <a:gd name="T14" fmla="*/ 522169 w 921"/>
                <a:gd name="T15" fmla="*/ 65817 h 5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1" h="570">
                  <a:moveTo>
                    <a:pt x="891" y="112"/>
                  </a:moveTo>
                  <a:cubicBezTo>
                    <a:pt x="921" y="188"/>
                    <a:pt x="885" y="274"/>
                    <a:pt x="809" y="304"/>
                  </a:cubicBezTo>
                  <a:cubicBezTo>
                    <a:pt x="223" y="540"/>
                    <a:pt x="223" y="540"/>
                    <a:pt x="223" y="540"/>
                  </a:cubicBezTo>
                  <a:cubicBezTo>
                    <a:pt x="147" y="570"/>
                    <a:pt x="61" y="533"/>
                    <a:pt x="31" y="458"/>
                  </a:cubicBezTo>
                  <a:cubicBezTo>
                    <a:pt x="31" y="458"/>
                    <a:pt x="31" y="458"/>
                    <a:pt x="31" y="458"/>
                  </a:cubicBezTo>
                  <a:cubicBezTo>
                    <a:pt x="0" y="382"/>
                    <a:pt x="37" y="296"/>
                    <a:pt x="113" y="266"/>
                  </a:cubicBezTo>
                  <a:cubicBezTo>
                    <a:pt x="699" y="30"/>
                    <a:pt x="699" y="30"/>
                    <a:pt x="699" y="30"/>
                  </a:cubicBezTo>
                  <a:cubicBezTo>
                    <a:pt x="775" y="0"/>
                    <a:pt x="861" y="36"/>
                    <a:pt x="891" y="112"/>
                  </a:cubicBezTo>
                  <a:close/>
                </a:path>
              </a:pathLst>
            </a:custGeom>
            <a:solidFill>
              <a:srgbClr val="D59F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3" name="Freeform 25"/>
            <p:cNvSpPr/>
            <p:nvPr/>
          </p:nvSpPr>
          <p:spPr bwMode="auto">
            <a:xfrm>
              <a:off x="4906963" y="5032375"/>
              <a:ext cx="401638" cy="508000"/>
            </a:xfrm>
            <a:custGeom>
              <a:avLst/>
              <a:gdLst>
                <a:gd name="T0" fmla="*/ 350701 w 686"/>
                <a:gd name="T1" fmla="*/ 26489 h 863"/>
                <a:gd name="T2" fmla="*/ 374706 w 686"/>
                <a:gd name="T3" fmla="*/ 147161 h 863"/>
                <a:gd name="T4" fmla="*/ 170374 w 686"/>
                <a:gd name="T5" fmla="*/ 456788 h 863"/>
                <a:gd name="T6" fmla="*/ 50937 w 686"/>
                <a:gd name="T7" fmla="*/ 481511 h 863"/>
                <a:gd name="T8" fmla="*/ 50937 w 686"/>
                <a:gd name="T9" fmla="*/ 481511 h 863"/>
                <a:gd name="T10" fmla="*/ 26347 w 686"/>
                <a:gd name="T11" fmla="*/ 360839 h 863"/>
                <a:gd name="T12" fmla="*/ 230678 w 686"/>
                <a:gd name="T13" fmla="*/ 51212 h 863"/>
                <a:gd name="T14" fmla="*/ 350701 w 686"/>
                <a:gd name="T15" fmla="*/ 26489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6" h="863">
                  <a:moveTo>
                    <a:pt x="599" y="45"/>
                  </a:moveTo>
                  <a:cubicBezTo>
                    <a:pt x="667" y="90"/>
                    <a:pt x="686" y="182"/>
                    <a:pt x="640" y="250"/>
                  </a:cubicBezTo>
                  <a:cubicBezTo>
                    <a:pt x="291" y="776"/>
                    <a:pt x="291" y="776"/>
                    <a:pt x="291" y="776"/>
                  </a:cubicBezTo>
                  <a:cubicBezTo>
                    <a:pt x="246" y="844"/>
                    <a:pt x="155" y="863"/>
                    <a:pt x="87" y="818"/>
                  </a:cubicBezTo>
                  <a:cubicBezTo>
                    <a:pt x="87" y="818"/>
                    <a:pt x="87" y="818"/>
                    <a:pt x="87" y="818"/>
                  </a:cubicBezTo>
                  <a:cubicBezTo>
                    <a:pt x="19" y="773"/>
                    <a:pt x="0" y="681"/>
                    <a:pt x="45" y="613"/>
                  </a:cubicBezTo>
                  <a:cubicBezTo>
                    <a:pt x="394" y="87"/>
                    <a:pt x="394" y="87"/>
                    <a:pt x="394" y="87"/>
                  </a:cubicBezTo>
                  <a:cubicBezTo>
                    <a:pt x="439" y="19"/>
                    <a:pt x="531" y="0"/>
                    <a:pt x="599" y="45"/>
                  </a:cubicBezTo>
                  <a:close/>
                </a:path>
              </a:pathLst>
            </a:custGeom>
            <a:solidFill>
              <a:srgbClr val="D59F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4" name="Freeform 26"/>
            <p:cNvSpPr/>
            <p:nvPr/>
          </p:nvSpPr>
          <p:spPr bwMode="auto">
            <a:xfrm>
              <a:off x="4186238" y="5233988"/>
              <a:ext cx="1223963" cy="1576388"/>
            </a:xfrm>
            <a:custGeom>
              <a:avLst/>
              <a:gdLst>
                <a:gd name="T0" fmla="*/ 0 w 2084"/>
                <a:gd name="T1" fmla="*/ 1576388 h 2685"/>
                <a:gd name="T2" fmla="*/ 685983 w 2084"/>
                <a:gd name="T3" fmla="*/ 154997 h 2685"/>
                <a:gd name="T4" fmla="*/ 1194010 w 2084"/>
                <a:gd name="T5" fmla="*/ 0 h 2685"/>
                <a:gd name="T6" fmla="*/ 1223963 w 2084"/>
                <a:gd name="T7" fmla="*/ 167913 h 2685"/>
                <a:gd name="T8" fmla="*/ 883321 w 2084"/>
                <a:gd name="T9" fmla="*/ 305884 h 2685"/>
                <a:gd name="T10" fmla="*/ 1047769 w 2084"/>
                <a:gd name="T11" fmla="*/ 639949 h 2685"/>
                <a:gd name="T12" fmla="*/ 963195 w 2084"/>
                <a:gd name="T13" fmla="*/ 907671 h 2685"/>
                <a:gd name="T14" fmla="*/ 721222 w 2084"/>
                <a:gd name="T15" fmla="*/ 1186548 h 2685"/>
                <a:gd name="T16" fmla="*/ 657205 w 2084"/>
                <a:gd name="T17" fmla="*/ 1576388 h 2685"/>
                <a:gd name="T18" fmla="*/ 0 w 2084"/>
                <a:gd name="T19" fmla="*/ 1576388 h 26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84" h="2685">
                  <a:moveTo>
                    <a:pt x="0" y="2685"/>
                  </a:moveTo>
                  <a:cubicBezTo>
                    <a:pt x="1168" y="264"/>
                    <a:pt x="1168" y="264"/>
                    <a:pt x="1168" y="264"/>
                  </a:cubicBezTo>
                  <a:cubicBezTo>
                    <a:pt x="2033" y="0"/>
                    <a:pt x="2033" y="0"/>
                    <a:pt x="2033" y="0"/>
                  </a:cubicBezTo>
                  <a:cubicBezTo>
                    <a:pt x="2084" y="286"/>
                    <a:pt x="2084" y="286"/>
                    <a:pt x="2084" y="286"/>
                  </a:cubicBezTo>
                  <a:cubicBezTo>
                    <a:pt x="1504" y="521"/>
                    <a:pt x="1504" y="521"/>
                    <a:pt x="1504" y="521"/>
                  </a:cubicBezTo>
                  <a:cubicBezTo>
                    <a:pt x="1784" y="1090"/>
                    <a:pt x="1784" y="1090"/>
                    <a:pt x="1784" y="1090"/>
                  </a:cubicBezTo>
                  <a:cubicBezTo>
                    <a:pt x="1784" y="1090"/>
                    <a:pt x="1786" y="1247"/>
                    <a:pt x="1640" y="1546"/>
                  </a:cubicBezTo>
                  <a:cubicBezTo>
                    <a:pt x="1413" y="2013"/>
                    <a:pt x="1228" y="2021"/>
                    <a:pt x="1228" y="2021"/>
                  </a:cubicBezTo>
                  <a:cubicBezTo>
                    <a:pt x="1119" y="2685"/>
                    <a:pt x="1119" y="2685"/>
                    <a:pt x="1119" y="2685"/>
                  </a:cubicBezTo>
                  <a:lnTo>
                    <a:pt x="0" y="2685"/>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5" name="Freeform 27"/>
            <p:cNvSpPr/>
            <p:nvPr/>
          </p:nvSpPr>
          <p:spPr bwMode="auto">
            <a:xfrm>
              <a:off x="5310188" y="5221288"/>
              <a:ext cx="554038" cy="250825"/>
            </a:xfrm>
            <a:custGeom>
              <a:avLst/>
              <a:gdLst>
                <a:gd name="T0" fmla="*/ 545795 w 941"/>
                <a:gd name="T1" fmla="*/ 172479 h 429"/>
                <a:gd name="T2" fmla="*/ 445114 w 941"/>
                <a:gd name="T3" fmla="*/ 242640 h 429"/>
                <a:gd name="T4" fmla="*/ 78896 w 941"/>
                <a:gd name="T5" fmla="*/ 178325 h 429"/>
                <a:gd name="T6" fmla="*/ 8243 w 941"/>
                <a:gd name="T7" fmla="*/ 78346 h 429"/>
                <a:gd name="T8" fmla="*/ 8243 w 941"/>
                <a:gd name="T9" fmla="*/ 78346 h 429"/>
                <a:gd name="T10" fmla="*/ 108924 w 941"/>
                <a:gd name="T11" fmla="*/ 8770 h 429"/>
                <a:gd name="T12" fmla="*/ 475142 w 941"/>
                <a:gd name="T13" fmla="*/ 72500 h 429"/>
                <a:gd name="T14" fmla="*/ 545795 w 941"/>
                <a:gd name="T15" fmla="*/ 172479 h 4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1" h="429">
                  <a:moveTo>
                    <a:pt x="927" y="295"/>
                  </a:moveTo>
                  <a:cubicBezTo>
                    <a:pt x="913" y="375"/>
                    <a:pt x="837" y="429"/>
                    <a:pt x="756" y="415"/>
                  </a:cubicBezTo>
                  <a:cubicBezTo>
                    <a:pt x="134" y="305"/>
                    <a:pt x="134" y="305"/>
                    <a:pt x="134" y="305"/>
                  </a:cubicBezTo>
                  <a:cubicBezTo>
                    <a:pt x="54" y="291"/>
                    <a:pt x="0" y="215"/>
                    <a:pt x="14" y="134"/>
                  </a:cubicBezTo>
                  <a:cubicBezTo>
                    <a:pt x="14" y="134"/>
                    <a:pt x="14" y="134"/>
                    <a:pt x="14" y="134"/>
                  </a:cubicBezTo>
                  <a:cubicBezTo>
                    <a:pt x="28" y="54"/>
                    <a:pt x="105" y="0"/>
                    <a:pt x="185" y="15"/>
                  </a:cubicBezTo>
                  <a:cubicBezTo>
                    <a:pt x="807" y="124"/>
                    <a:pt x="807" y="124"/>
                    <a:pt x="807" y="124"/>
                  </a:cubicBezTo>
                  <a:cubicBezTo>
                    <a:pt x="888" y="138"/>
                    <a:pt x="941" y="215"/>
                    <a:pt x="927" y="295"/>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6" name="Freeform 28"/>
            <p:cNvSpPr/>
            <p:nvPr/>
          </p:nvSpPr>
          <p:spPr bwMode="auto">
            <a:xfrm>
              <a:off x="5310188" y="5429250"/>
              <a:ext cx="552450" cy="252413"/>
            </a:xfrm>
            <a:custGeom>
              <a:avLst/>
              <a:gdLst>
                <a:gd name="T0" fmla="*/ 543653 w 942"/>
                <a:gd name="T1" fmla="*/ 173976 h 428"/>
                <a:gd name="T2" fmla="*/ 443954 w 942"/>
                <a:gd name="T3" fmla="*/ 244157 h 428"/>
                <a:gd name="T4" fmla="*/ 78586 w 942"/>
                <a:gd name="T5" fmla="*/ 179874 h 428"/>
                <a:gd name="T6" fmla="*/ 8211 w 942"/>
                <a:gd name="T7" fmla="*/ 79027 h 428"/>
                <a:gd name="T8" fmla="*/ 8211 w 942"/>
                <a:gd name="T9" fmla="*/ 79027 h 428"/>
                <a:gd name="T10" fmla="*/ 108496 w 942"/>
                <a:gd name="T11" fmla="*/ 8257 h 428"/>
                <a:gd name="T12" fmla="*/ 473864 w 942"/>
                <a:gd name="T13" fmla="*/ 72539 h 428"/>
                <a:gd name="T14" fmla="*/ 543653 w 942"/>
                <a:gd name="T15" fmla="*/ 173976 h 4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2" h="428">
                  <a:moveTo>
                    <a:pt x="927" y="295"/>
                  </a:moveTo>
                  <a:cubicBezTo>
                    <a:pt x="913" y="375"/>
                    <a:pt x="837" y="428"/>
                    <a:pt x="757" y="414"/>
                  </a:cubicBezTo>
                  <a:cubicBezTo>
                    <a:pt x="134" y="305"/>
                    <a:pt x="134" y="305"/>
                    <a:pt x="134" y="305"/>
                  </a:cubicBezTo>
                  <a:cubicBezTo>
                    <a:pt x="54" y="291"/>
                    <a:pt x="0" y="214"/>
                    <a:pt x="14" y="134"/>
                  </a:cubicBezTo>
                  <a:cubicBezTo>
                    <a:pt x="14" y="134"/>
                    <a:pt x="14" y="134"/>
                    <a:pt x="14" y="134"/>
                  </a:cubicBezTo>
                  <a:cubicBezTo>
                    <a:pt x="29" y="54"/>
                    <a:pt x="105" y="0"/>
                    <a:pt x="185" y="14"/>
                  </a:cubicBezTo>
                  <a:cubicBezTo>
                    <a:pt x="808" y="123"/>
                    <a:pt x="808" y="123"/>
                    <a:pt x="808" y="123"/>
                  </a:cubicBezTo>
                  <a:cubicBezTo>
                    <a:pt x="888" y="138"/>
                    <a:pt x="942" y="214"/>
                    <a:pt x="927" y="295"/>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7" name="Freeform 29"/>
            <p:cNvSpPr/>
            <p:nvPr/>
          </p:nvSpPr>
          <p:spPr bwMode="auto">
            <a:xfrm>
              <a:off x="5259388" y="5630863"/>
              <a:ext cx="482600" cy="239713"/>
            </a:xfrm>
            <a:custGeom>
              <a:avLst/>
              <a:gdLst>
                <a:gd name="T0" fmla="*/ 474391 w 823"/>
                <a:gd name="T1" fmla="*/ 160790 h 407"/>
                <a:gd name="T2" fmla="*/ 374118 w 823"/>
                <a:gd name="T3" fmla="*/ 231467 h 407"/>
                <a:gd name="T4" fmla="*/ 77990 w 823"/>
                <a:gd name="T5" fmla="*/ 179638 h 407"/>
                <a:gd name="T6" fmla="*/ 8209 w 823"/>
                <a:gd name="T7" fmla="*/ 78923 h 407"/>
                <a:gd name="T8" fmla="*/ 8209 w 823"/>
                <a:gd name="T9" fmla="*/ 78923 h 407"/>
                <a:gd name="T10" fmla="*/ 108482 w 823"/>
                <a:gd name="T11" fmla="*/ 8246 h 407"/>
                <a:gd name="T12" fmla="*/ 404024 w 823"/>
                <a:gd name="T13" fmla="*/ 60075 h 407"/>
                <a:gd name="T14" fmla="*/ 474391 w 823"/>
                <a:gd name="T15" fmla="*/ 160790 h 4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3" h="407">
                  <a:moveTo>
                    <a:pt x="809" y="273"/>
                  </a:moveTo>
                  <a:cubicBezTo>
                    <a:pt x="795" y="353"/>
                    <a:pt x="718" y="407"/>
                    <a:pt x="638" y="393"/>
                  </a:cubicBezTo>
                  <a:cubicBezTo>
                    <a:pt x="133" y="305"/>
                    <a:pt x="133" y="305"/>
                    <a:pt x="133" y="305"/>
                  </a:cubicBezTo>
                  <a:cubicBezTo>
                    <a:pt x="53" y="290"/>
                    <a:pt x="0" y="214"/>
                    <a:pt x="14" y="134"/>
                  </a:cubicBezTo>
                  <a:cubicBezTo>
                    <a:pt x="14" y="134"/>
                    <a:pt x="14" y="134"/>
                    <a:pt x="14" y="134"/>
                  </a:cubicBezTo>
                  <a:cubicBezTo>
                    <a:pt x="28" y="53"/>
                    <a:pt x="104" y="0"/>
                    <a:pt x="185" y="14"/>
                  </a:cubicBezTo>
                  <a:cubicBezTo>
                    <a:pt x="689" y="102"/>
                    <a:pt x="689" y="102"/>
                    <a:pt x="689" y="102"/>
                  </a:cubicBezTo>
                  <a:cubicBezTo>
                    <a:pt x="769" y="116"/>
                    <a:pt x="823" y="193"/>
                    <a:pt x="809" y="273"/>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8" name="Freeform 30"/>
            <p:cNvSpPr/>
            <p:nvPr/>
          </p:nvSpPr>
          <p:spPr bwMode="auto">
            <a:xfrm>
              <a:off x="4926013" y="5437188"/>
              <a:ext cx="522288" cy="257175"/>
            </a:xfrm>
            <a:custGeom>
              <a:avLst/>
              <a:gdLst>
                <a:gd name="T0" fmla="*/ 0 w 329"/>
                <a:gd name="T1" fmla="*/ 15875 h 162"/>
                <a:gd name="T2" fmla="*/ 482600 w 329"/>
                <a:gd name="T3" fmla="*/ 0 h 162"/>
                <a:gd name="T4" fmla="*/ 522288 w 329"/>
                <a:gd name="T5" fmla="*/ 155575 h 162"/>
                <a:gd name="T6" fmla="*/ 79375 w 329"/>
                <a:gd name="T7" fmla="*/ 257175 h 162"/>
                <a:gd name="T8" fmla="*/ 0 w 329"/>
                <a:gd name="T9" fmla="*/ 15875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9" h="162">
                  <a:moveTo>
                    <a:pt x="0" y="10"/>
                  </a:moveTo>
                  <a:lnTo>
                    <a:pt x="304" y="0"/>
                  </a:lnTo>
                  <a:lnTo>
                    <a:pt x="329" y="98"/>
                  </a:lnTo>
                  <a:lnTo>
                    <a:pt x="50" y="162"/>
                  </a:lnTo>
                  <a:lnTo>
                    <a:pt x="0" y="10"/>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59" name="Freeform 31"/>
            <p:cNvSpPr/>
            <p:nvPr/>
          </p:nvSpPr>
          <p:spPr bwMode="auto">
            <a:xfrm>
              <a:off x="4892675" y="5637213"/>
              <a:ext cx="509588" cy="388938"/>
            </a:xfrm>
            <a:custGeom>
              <a:avLst/>
              <a:gdLst>
                <a:gd name="T0" fmla="*/ 0 w 321"/>
                <a:gd name="T1" fmla="*/ 19050 h 245"/>
                <a:gd name="T2" fmla="*/ 466725 w 321"/>
                <a:gd name="T3" fmla="*/ 0 h 245"/>
                <a:gd name="T4" fmla="*/ 509588 w 321"/>
                <a:gd name="T5" fmla="*/ 149225 h 245"/>
                <a:gd name="T6" fmla="*/ 176213 w 321"/>
                <a:gd name="T7" fmla="*/ 388938 h 245"/>
                <a:gd name="T8" fmla="*/ 0 w 321"/>
                <a:gd name="T9" fmla="*/ 19050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1" h="245">
                  <a:moveTo>
                    <a:pt x="0" y="12"/>
                  </a:moveTo>
                  <a:lnTo>
                    <a:pt x="294" y="0"/>
                  </a:lnTo>
                  <a:lnTo>
                    <a:pt x="321" y="94"/>
                  </a:lnTo>
                  <a:lnTo>
                    <a:pt x="111" y="245"/>
                  </a:lnTo>
                  <a:lnTo>
                    <a:pt x="0" y="12"/>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0" name="Freeform 32"/>
            <p:cNvSpPr/>
            <p:nvPr/>
          </p:nvSpPr>
          <p:spPr bwMode="auto">
            <a:xfrm>
              <a:off x="5697538" y="5302250"/>
              <a:ext cx="130175" cy="114300"/>
            </a:xfrm>
            <a:custGeom>
              <a:avLst/>
              <a:gdLst>
                <a:gd name="T0" fmla="*/ 126657 w 222"/>
                <a:gd name="T1" fmla="*/ 66235 h 195"/>
                <a:gd name="T2" fmla="*/ 73883 w 222"/>
                <a:gd name="T3" fmla="*/ 111369 h 195"/>
                <a:gd name="T4" fmla="*/ 25214 w 222"/>
                <a:gd name="T5" fmla="*/ 104922 h 195"/>
                <a:gd name="T6" fmla="*/ 38701 w 222"/>
                <a:gd name="T7" fmla="*/ 2931 h 195"/>
                <a:gd name="T8" fmla="*/ 87370 w 222"/>
                <a:gd name="T9" fmla="*/ 9378 h 195"/>
                <a:gd name="T10" fmla="*/ 126657 w 222"/>
                <a:gd name="T11" fmla="*/ 66235 h 1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195">
                  <a:moveTo>
                    <a:pt x="216" y="113"/>
                  </a:moveTo>
                  <a:cubicBezTo>
                    <a:pt x="209" y="161"/>
                    <a:pt x="169" y="195"/>
                    <a:pt x="126" y="190"/>
                  </a:cubicBezTo>
                  <a:cubicBezTo>
                    <a:pt x="43" y="179"/>
                    <a:pt x="43" y="179"/>
                    <a:pt x="43" y="179"/>
                  </a:cubicBezTo>
                  <a:cubicBezTo>
                    <a:pt x="0" y="173"/>
                    <a:pt x="23" y="0"/>
                    <a:pt x="66" y="5"/>
                  </a:cubicBezTo>
                  <a:cubicBezTo>
                    <a:pt x="149" y="16"/>
                    <a:pt x="149" y="16"/>
                    <a:pt x="149" y="16"/>
                  </a:cubicBezTo>
                  <a:cubicBezTo>
                    <a:pt x="192" y="22"/>
                    <a:pt x="222" y="65"/>
                    <a:pt x="216" y="113"/>
                  </a:cubicBez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1" name="Freeform 33"/>
            <p:cNvSpPr/>
            <p:nvPr/>
          </p:nvSpPr>
          <p:spPr bwMode="auto">
            <a:xfrm>
              <a:off x="5473700" y="4914900"/>
              <a:ext cx="141288" cy="133350"/>
            </a:xfrm>
            <a:custGeom>
              <a:avLst/>
              <a:gdLst>
                <a:gd name="T0" fmla="*/ 130195 w 242"/>
                <a:gd name="T1" fmla="*/ 39359 h 227"/>
                <a:gd name="T2" fmla="*/ 107426 w 242"/>
                <a:gd name="T3" fmla="*/ 104565 h 227"/>
                <a:gd name="T4" fmla="*/ 62470 w 242"/>
                <a:gd name="T5" fmla="*/ 123363 h 227"/>
                <a:gd name="T6" fmla="*/ 23353 w 242"/>
                <a:gd name="T7" fmla="*/ 28197 h 227"/>
                <a:gd name="T8" fmla="*/ 68309 w 242"/>
                <a:gd name="T9" fmla="*/ 9399 h 227"/>
                <a:gd name="T10" fmla="*/ 130195 w 242"/>
                <a:gd name="T11" fmla="*/ 39359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2" h="227">
                  <a:moveTo>
                    <a:pt x="223" y="67"/>
                  </a:moveTo>
                  <a:cubicBezTo>
                    <a:pt x="242" y="112"/>
                    <a:pt x="224" y="161"/>
                    <a:pt x="184" y="178"/>
                  </a:cubicBezTo>
                  <a:cubicBezTo>
                    <a:pt x="107" y="210"/>
                    <a:pt x="107" y="210"/>
                    <a:pt x="107" y="210"/>
                  </a:cubicBezTo>
                  <a:cubicBezTo>
                    <a:pt x="67" y="227"/>
                    <a:pt x="0" y="65"/>
                    <a:pt x="40" y="48"/>
                  </a:cubicBezTo>
                  <a:cubicBezTo>
                    <a:pt x="117" y="16"/>
                    <a:pt x="117" y="16"/>
                    <a:pt x="117" y="16"/>
                  </a:cubicBezTo>
                  <a:cubicBezTo>
                    <a:pt x="157" y="0"/>
                    <a:pt x="205" y="22"/>
                    <a:pt x="223" y="67"/>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2" name="Freeform 34"/>
            <p:cNvSpPr/>
            <p:nvPr/>
          </p:nvSpPr>
          <p:spPr bwMode="auto">
            <a:xfrm>
              <a:off x="5686425" y="5508625"/>
              <a:ext cx="130175" cy="115888"/>
            </a:xfrm>
            <a:custGeom>
              <a:avLst/>
              <a:gdLst>
                <a:gd name="T0" fmla="*/ 126070 w 222"/>
                <a:gd name="T1" fmla="*/ 67404 h 196"/>
                <a:gd name="T2" fmla="*/ 73883 w 222"/>
                <a:gd name="T3" fmla="*/ 112340 h 196"/>
                <a:gd name="T4" fmla="*/ 25214 w 222"/>
                <a:gd name="T5" fmla="*/ 105836 h 196"/>
                <a:gd name="T6" fmla="*/ 38701 w 222"/>
                <a:gd name="T7" fmla="*/ 3548 h 196"/>
                <a:gd name="T8" fmla="*/ 87370 w 222"/>
                <a:gd name="T9" fmla="*/ 10052 h 196"/>
                <a:gd name="T10" fmla="*/ 126070 w 222"/>
                <a:gd name="T11" fmla="*/ 67404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196">
                  <a:moveTo>
                    <a:pt x="215" y="114"/>
                  </a:moveTo>
                  <a:cubicBezTo>
                    <a:pt x="209" y="161"/>
                    <a:pt x="169" y="196"/>
                    <a:pt x="126" y="190"/>
                  </a:cubicBezTo>
                  <a:cubicBezTo>
                    <a:pt x="43" y="179"/>
                    <a:pt x="43" y="179"/>
                    <a:pt x="43" y="179"/>
                  </a:cubicBezTo>
                  <a:cubicBezTo>
                    <a:pt x="0" y="174"/>
                    <a:pt x="23" y="0"/>
                    <a:pt x="66" y="6"/>
                  </a:cubicBezTo>
                  <a:cubicBezTo>
                    <a:pt x="149" y="17"/>
                    <a:pt x="149" y="17"/>
                    <a:pt x="149" y="17"/>
                  </a:cubicBezTo>
                  <a:cubicBezTo>
                    <a:pt x="192" y="22"/>
                    <a:pt x="222" y="66"/>
                    <a:pt x="215" y="114"/>
                  </a:cubicBez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3" name="Freeform 35"/>
            <p:cNvSpPr/>
            <p:nvPr/>
          </p:nvSpPr>
          <p:spPr bwMode="auto">
            <a:xfrm>
              <a:off x="5580063" y="5703888"/>
              <a:ext cx="128588" cy="115888"/>
            </a:xfrm>
            <a:custGeom>
              <a:avLst/>
              <a:gdLst>
                <a:gd name="T0" fmla="*/ 125097 w 221"/>
                <a:gd name="T1" fmla="*/ 67404 h 196"/>
                <a:gd name="T2" fmla="*/ 73313 w 221"/>
                <a:gd name="T3" fmla="*/ 112340 h 196"/>
                <a:gd name="T4" fmla="*/ 25019 w 221"/>
                <a:gd name="T5" fmla="*/ 105836 h 196"/>
                <a:gd name="T6" fmla="*/ 37820 w 221"/>
                <a:gd name="T7" fmla="*/ 3548 h 196"/>
                <a:gd name="T8" fmla="*/ 86113 w 221"/>
                <a:gd name="T9" fmla="*/ 10052 h 196"/>
                <a:gd name="T10" fmla="*/ 125097 w 221"/>
                <a:gd name="T11" fmla="*/ 67404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 h="196">
                  <a:moveTo>
                    <a:pt x="215" y="114"/>
                  </a:moveTo>
                  <a:cubicBezTo>
                    <a:pt x="209" y="162"/>
                    <a:pt x="169" y="196"/>
                    <a:pt x="126" y="190"/>
                  </a:cubicBezTo>
                  <a:cubicBezTo>
                    <a:pt x="43" y="179"/>
                    <a:pt x="43" y="179"/>
                    <a:pt x="43" y="179"/>
                  </a:cubicBezTo>
                  <a:cubicBezTo>
                    <a:pt x="0" y="174"/>
                    <a:pt x="22" y="0"/>
                    <a:pt x="65" y="6"/>
                  </a:cubicBezTo>
                  <a:cubicBezTo>
                    <a:pt x="148" y="17"/>
                    <a:pt x="148" y="17"/>
                    <a:pt x="148" y="17"/>
                  </a:cubicBezTo>
                  <a:cubicBezTo>
                    <a:pt x="192" y="22"/>
                    <a:pt x="221" y="66"/>
                    <a:pt x="215" y="114"/>
                  </a:cubicBez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4" name="Freeform 36"/>
            <p:cNvSpPr/>
            <p:nvPr/>
          </p:nvSpPr>
          <p:spPr bwMode="auto">
            <a:xfrm>
              <a:off x="5157788" y="5075238"/>
              <a:ext cx="66675" cy="117475"/>
            </a:xfrm>
            <a:custGeom>
              <a:avLst/>
              <a:gdLst>
                <a:gd name="T0" fmla="*/ 64889 w 112"/>
                <a:gd name="T1" fmla="*/ 105262 h 202"/>
                <a:gd name="T2" fmla="*/ 61317 w 112"/>
                <a:gd name="T3" fmla="*/ 115730 h 202"/>
                <a:gd name="T4" fmla="*/ 61317 w 112"/>
                <a:gd name="T5" fmla="*/ 115730 h 202"/>
                <a:gd name="T6" fmla="*/ 51197 w 112"/>
                <a:gd name="T7" fmla="*/ 112241 h 202"/>
                <a:gd name="T8" fmla="*/ 1786 w 112"/>
                <a:gd name="T9" fmla="*/ 11631 h 202"/>
                <a:gd name="T10" fmla="*/ 5358 w 112"/>
                <a:gd name="T11" fmla="*/ 1745 h 202"/>
                <a:gd name="T12" fmla="*/ 5358 w 112"/>
                <a:gd name="T13" fmla="*/ 1745 h 202"/>
                <a:gd name="T14" fmla="*/ 15478 w 112"/>
                <a:gd name="T15" fmla="*/ 5234 h 202"/>
                <a:gd name="T16" fmla="*/ 64889 w 112"/>
                <a:gd name="T17" fmla="*/ 105262 h 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2" h="202">
                  <a:moveTo>
                    <a:pt x="109" y="181"/>
                  </a:moveTo>
                  <a:cubicBezTo>
                    <a:pt x="112" y="188"/>
                    <a:pt x="109" y="196"/>
                    <a:pt x="103" y="199"/>
                  </a:cubicBezTo>
                  <a:cubicBezTo>
                    <a:pt x="103" y="199"/>
                    <a:pt x="103" y="199"/>
                    <a:pt x="103" y="199"/>
                  </a:cubicBezTo>
                  <a:cubicBezTo>
                    <a:pt x="96" y="202"/>
                    <a:pt x="89" y="199"/>
                    <a:pt x="86" y="193"/>
                  </a:cubicBezTo>
                  <a:cubicBezTo>
                    <a:pt x="3" y="20"/>
                    <a:pt x="3" y="20"/>
                    <a:pt x="3" y="20"/>
                  </a:cubicBezTo>
                  <a:cubicBezTo>
                    <a:pt x="0" y="14"/>
                    <a:pt x="2" y="6"/>
                    <a:pt x="9" y="3"/>
                  </a:cubicBezTo>
                  <a:cubicBezTo>
                    <a:pt x="9" y="3"/>
                    <a:pt x="9" y="3"/>
                    <a:pt x="9" y="3"/>
                  </a:cubicBezTo>
                  <a:cubicBezTo>
                    <a:pt x="15" y="0"/>
                    <a:pt x="23" y="3"/>
                    <a:pt x="26" y="9"/>
                  </a:cubicBezTo>
                  <a:lnTo>
                    <a:pt x="109" y="181"/>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5" name="Freeform 37"/>
            <p:cNvSpPr/>
            <p:nvPr/>
          </p:nvSpPr>
          <p:spPr bwMode="auto">
            <a:xfrm>
              <a:off x="5191125" y="5059363"/>
              <a:ext cx="47625" cy="80963"/>
            </a:xfrm>
            <a:custGeom>
              <a:avLst/>
              <a:gdLst>
                <a:gd name="T0" fmla="*/ 45839 w 80"/>
                <a:gd name="T1" fmla="*/ 68553 h 137"/>
                <a:gd name="T2" fmla="*/ 42267 w 80"/>
                <a:gd name="T3" fmla="*/ 79190 h 137"/>
                <a:gd name="T4" fmla="*/ 42267 w 80"/>
                <a:gd name="T5" fmla="*/ 79190 h 137"/>
                <a:gd name="T6" fmla="*/ 32147 w 80"/>
                <a:gd name="T7" fmla="*/ 75644 h 137"/>
                <a:gd name="T8" fmla="*/ 1786 w 80"/>
                <a:gd name="T9" fmla="*/ 12410 h 137"/>
                <a:gd name="T10" fmla="*/ 5358 w 80"/>
                <a:gd name="T11" fmla="*/ 2364 h 137"/>
                <a:gd name="T12" fmla="*/ 5358 w 80"/>
                <a:gd name="T13" fmla="*/ 2364 h 137"/>
                <a:gd name="T14" fmla="*/ 15478 w 80"/>
                <a:gd name="T15" fmla="*/ 5910 h 137"/>
                <a:gd name="T16" fmla="*/ 45839 w 80"/>
                <a:gd name="T17" fmla="*/ 68553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37">
                  <a:moveTo>
                    <a:pt x="77" y="116"/>
                  </a:moveTo>
                  <a:cubicBezTo>
                    <a:pt x="80" y="123"/>
                    <a:pt x="78" y="130"/>
                    <a:pt x="71" y="134"/>
                  </a:cubicBezTo>
                  <a:cubicBezTo>
                    <a:pt x="71" y="134"/>
                    <a:pt x="71" y="134"/>
                    <a:pt x="71" y="134"/>
                  </a:cubicBezTo>
                  <a:cubicBezTo>
                    <a:pt x="65" y="137"/>
                    <a:pt x="57" y="134"/>
                    <a:pt x="54" y="128"/>
                  </a:cubicBezTo>
                  <a:cubicBezTo>
                    <a:pt x="3" y="21"/>
                    <a:pt x="3" y="21"/>
                    <a:pt x="3" y="21"/>
                  </a:cubicBezTo>
                  <a:cubicBezTo>
                    <a:pt x="0" y="14"/>
                    <a:pt x="3" y="7"/>
                    <a:pt x="9" y="4"/>
                  </a:cubicBezTo>
                  <a:cubicBezTo>
                    <a:pt x="9" y="4"/>
                    <a:pt x="9" y="4"/>
                    <a:pt x="9" y="4"/>
                  </a:cubicBezTo>
                  <a:cubicBezTo>
                    <a:pt x="15" y="0"/>
                    <a:pt x="23" y="3"/>
                    <a:pt x="26" y="10"/>
                  </a:cubicBezTo>
                  <a:lnTo>
                    <a:pt x="77" y="116"/>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6" name="Freeform 38"/>
            <p:cNvSpPr/>
            <p:nvPr/>
          </p:nvSpPr>
          <p:spPr bwMode="auto">
            <a:xfrm>
              <a:off x="5392738" y="5256213"/>
              <a:ext cx="22225" cy="85725"/>
            </a:xfrm>
            <a:custGeom>
              <a:avLst/>
              <a:gdLst>
                <a:gd name="T0" fmla="*/ 14446 w 40"/>
                <a:gd name="T1" fmla="*/ 78631 h 145"/>
                <a:gd name="T2" fmla="*/ 6668 w 40"/>
                <a:gd name="T3" fmla="*/ 85725 h 145"/>
                <a:gd name="T4" fmla="*/ 6668 w 40"/>
                <a:gd name="T5" fmla="*/ 85725 h 145"/>
                <a:gd name="T6" fmla="*/ 556 w 40"/>
                <a:gd name="T7" fmla="*/ 76857 h 145"/>
                <a:gd name="T8" fmla="*/ 7223 w 40"/>
                <a:gd name="T9" fmla="*/ 7686 h 145"/>
                <a:gd name="T10" fmla="*/ 15558 w 40"/>
                <a:gd name="T11" fmla="*/ 591 h 145"/>
                <a:gd name="T12" fmla="*/ 15558 w 40"/>
                <a:gd name="T13" fmla="*/ 591 h 145"/>
                <a:gd name="T14" fmla="*/ 21669 w 40"/>
                <a:gd name="T15" fmla="*/ 9459 h 145"/>
                <a:gd name="T16" fmla="*/ 14446 w 40"/>
                <a:gd name="T17" fmla="*/ 78631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145">
                  <a:moveTo>
                    <a:pt x="26" y="133"/>
                  </a:moveTo>
                  <a:cubicBezTo>
                    <a:pt x="26" y="140"/>
                    <a:pt x="19" y="145"/>
                    <a:pt x="12" y="145"/>
                  </a:cubicBezTo>
                  <a:cubicBezTo>
                    <a:pt x="12" y="145"/>
                    <a:pt x="12" y="145"/>
                    <a:pt x="12" y="145"/>
                  </a:cubicBezTo>
                  <a:cubicBezTo>
                    <a:pt x="5" y="144"/>
                    <a:pt x="0" y="137"/>
                    <a:pt x="1" y="130"/>
                  </a:cubicBezTo>
                  <a:cubicBezTo>
                    <a:pt x="13" y="13"/>
                    <a:pt x="13" y="13"/>
                    <a:pt x="13" y="13"/>
                  </a:cubicBezTo>
                  <a:cubicBezTo>
                    <a:pt x="14" y="6"/>
                    <a:pt x="21" y="0"/>
                    <a:pt x="28" y="1"/>
                  </a:cubicBezTo>
                  <a:cubicBezTo>
                    <a:pt x="28" y="1"/>
                    <a:pt x="28" y="1"/>
                    <a:pt x="28" y="1"/>
                  </a:cubicBezTo>
                  <a:cubicBezTo>
                    <a:pt x="35" y="2"/>
                    <a:pt x="40" y="8"/>
                    <a:pt x="39" y="16"/>
                  </a:cubicBezTo>
                  <a:lnTo>
                    <a:pt x="26" y="133"/>
                  </a:ln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7" name="Freeform 39"/>
            <p:cNvSpPr/>
            <p:nvPr/>
          </p:nvSpPr>
          <p:spPr bwMode="auto">
            <a:xfrm>
              <a:off x="5367338" y="5464175"/>
              <a:ext cx="23813" cy="84138"/>
            </a:xfrm>
            <a:custGeom>
              <a:avLst/>
              <a:gdLst>
                <a:gd name="T0" fmla="*/ 16074 w 40"/>
                <a:gd name="T1" fmla="*/ 77175 h 145"/>
                <a:gd name="T2" fmla="*/ 7739 w 40"/>
                <a:gd name="T3" fmla="*/ 83558 h 145"/>
                <a:gd name="T4" fmla="*/ 7739 w 40"/>
                <a:gd name="T5" fmla="*/ 83558 h 145"/>
                <a:gd name="T6" fmla="*/ 595 w 40"/>
                <a:gd name="T7" fmla="*/ 75434 h 145"/>
                <a:gd name="T8" fmla="*/ 8335 w 40"/>
                <a:gd name="T9" fmla="*/ 6963 h 145"/>
                <a:gd name="T10" fmla="*/ 16669 w 40"/>
                <a:gd name="T11" fmla="*/ 580 h 145"/>
                <a:gd name="T12" fmla="*/ 16669 w 40"/>
                <a:gd name="T13" fmla="*/ 580 h 145"/>
                <a:gd name="T14" fmla="*/ 23813 w 40"/>
                <a:gd name="T15" fmla="*/ 8704 h 145"/>
                <a:gd name="T16" fmla="*/ 16074 w 40"/>
                <a:gd name="T17" fmla="*/ 77175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145">
                  <a:moveTo>
                    <a:pt x="27" y="133"/>
                  </a:moveTo>
                  <a:cubicBezTo>
                    <a:pt x="26" y="140"/>
                    <a:pt x="20" y="145"/>
                    <a:pt x="13" y="144"/>
                  </a:cubicBezTo>
                  <a:cubicBezTo>
                    <a:pt x="13" y="144"/>
                    <a:pt x="13" y="144"/>
                    <a:pt x="13" y="144"/>
                  </a:cubicBezTo>
                  <a:cubicBezTo>
                    <a:pt x="6" y="143"/>
                    <a:pt x="0" y="137"/>
                    <a:pt x="1" y="130"/>
                  </a:cubicBezTo>
                  <a:cubicBezTo>
                    <a:pt x="14" y="12"/>
                    <a:pt x="14" y="12"/>
                    <a:pt x="14" y="12"/>
                  </a:cubicBezTo>
                  <a:cubicBezTo>
                    <a:pt x="15" y="5"/>
                    <a:pt x="21" y="0"/>
                    <a:pt x="28" y="1"/>
                  </a:cubicBezTo>
                  <a:cubicBezTo>
                    <a:pt x="28" y="1"/>
                    <a:pt x="28" y="1"/>
                    <a:pt x="28" y="1"/>
                  </a:cubicBezTo>
                  <a:cubicBezTo>
                    <a:pt x="35" y="1"/>
                    <a:pt x="40" y="8"/>
                    <a:pt x="40" y="15"/>
                  </a:cubicBezTo>
                  <a:lnTo>
                    <a:pt x="27" y="133"/>
                  </a:ln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8" name="Freeform 40"/>
            <p:cNvSpPr/>
            <p:nvPr/>
          </p:nvSpPr>
          <p:spPr bwMode="auto">
            <a:xfrm>
              <a:off x="6459538" y="4887913"/>
              <a:ext cx="541338" cy="334963"/>
            </a:xfrm>
            <a:custGeom>
              <a:avLst/>
              <a:gdLst>
                <a:gd name="T0" fmla="*/ 18221 w 921"/>
                <a:gd name="T1" fmla="*/ 65817 h 570"/>
                <a:gd name="T2" fmla="*/ 65830 w 921"/>
                <a:gd name="T3" fmla="*/ 178647 h 570"/>
                <a:gd name="T4" fmla="*/ 410853 w 921"/>
                <a:gd name="T5" fmla="*/ 317333 h 570"/>
                <a:gd name="T6" fmla="*/ 523705 w 921"/>
                <a:gd name="T7" fmla="*/ 269146 h 570"/>
                <a:gd name="T8" fmla="*/ 523705 w 921"/>
                <a:gd name="T9" fmla="*/ 269146 h 570"/>
                <a:gd name="T10" fmla="*/ 475508 w 921"/>
                <a:gd name="T11" fmla="*/ 156316 h 570"/>
                <a:gd name="T12" fmla="*/ 131073 w 921"/>
                <a:gd name="T13" fmla="*/ 17630 h 570"/>
                <a:gd name="T14" fmla="*/ 18221 w 921"/>
                <a:gd name="T15" fmla="*/ 65817 h 5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1" h="570">
                  <a:moveTo>
                    <a:pt x="31" y="112"/>
                  </a:moveTo>
                  <a:cubicBezTo>
                    <a:pt x="0" y="188"/>
                    <a:pt x="37" y="274"/>
                    <a:pt x="112" y="304"/>
                  </a:cubicBezTo>
                  <a:cubicBezTo>
                    <a:pt x="699" y="540"/>
                    <a:pt x="699" y="540"/>
                    <a:pt x="699" y="540"/>
                  </a:cubicBezTo>
                  <a:cubicBezTo>
                    <a:pt x="774" y="570"/>
                    <a:pt x="860" y="533"/>
                    <a:pt x="891" y="458"/>
                  </a:cubicBezTo>
                  <a:cubicBezTo>
                    <a:pt x="891" y="458"/>
                    <a:pt x="891" y="458"/>
                    <a:pt x="891" y="458"/>
                  </a:cubicBezTo>
                  <a:cubicBezTo>
                    <a:pt x="921" y="382"/>
                    <a:pt x="884" y="296"/>
                    <a:pt x="809" y="266"/>
                  </a:cubicBezTo>
                  <a:cubicBezTo>
                    <a:pt x="223" y="30"/>
                    <a:pt x="223" y="30"/>
                    <a:pt x="223" y="30"/>
                  </a:cubicBezTo>
                  <a:cubicBezTo>
                    <a:pt x="147" y="0"/>
                    <a:pt x="61" y="36"/>
                    <a:pt x="31" y="112"/>
                  </a:cubicBezTo>
                  <a:close/>
                </a:path>
              </a:pathLst>
            </a:custGeom>
            <a:solidFill>
              <a:srgbClr val="D59F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69" name="Freeform 41"/>
            <p:cNvSpPr/>
            <p:nvPr/>
          </p:nvSpPr>
          <p:spPr bwMode="auto">
            <a:xfrm>
              <a:off x="6811963" y="5032375"/>
              <a:ext cx="403225" cy="508000"/>
            </a:xfrm>
            <a:custGeom>
              <a:avLst/>
              <a:gdLst>
                <a:gd name="T0" fmla="*/ 50624 w 685"/>
                <a:gd name="T1" fmla="*/ 26489 h 863"/>
                <a:gd name="T2" fmla="*/ 26489 w 685"/>
                <a:gd name="T3" fmla="*/ 147161 h 863"/>
                <a:gd name="T4" fmla="*/ 231928 w 685"/>
                <a:gd name="T5" fmla="*/ 456788 h 863"/>
                <a:gd name="T6" fmla="*/ 352601 w 685"/>
                <a:gd name="T7" fmla="*/ 481511 h 863"/>
                <a:gd name="T8" fmla="*/ 352601 w 685"/>
                <a:gd name="T9" fmla="*/ 481511 h 863"/>
                <a:gd name="T10" fmla="*/ 376736 w 685"/>
                <a:gd name="T11" fmla="*/ 360839 h 863"/>
                <a:gd name="T12" fmla="*/ 171297 w 685"/>
                <a:gd name="T13" fmla="*/ 51212 h 863"/>
                <a:gd name="T14" fmla="*/ 50624 w 685"/>
                <a:gd name="T15" fmla="*/ 26489 h 8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5" h="863">
                  <a:moveTo>
                    <a:pt x="86" y="45"/>
                  </a:moveTo>
                  <a:cubicBezTo>
                    <a:pt x="18" y="90"/>
                    <a:pt x="0" y="182"/>
                    <a:pt x="45" y="250"/>
                  </a:cubicBezTo>
                  <a:cubicBezTo>
                    <a:pt x="394" y="776"/>
                    <a:pt x="394" y="776"/>
                    <a:pt x="394" y="776"/>
                  </a:cubicBezTo>
                  <a:cubicBezTo>
                    <a:pt x="439" y="844"/>
                    <a:pt x="531" y="863"/>
                    <a:pt x="599" y="818"/>
                  </a:cubicBezTo>
                  <a:cubicBezTo>
                    <a:pt x="599" y="818"/>
                    <a:pt x="599" y="818"/>
                    <a:pt x="599" y="818"/>
                  </a:cubicBezTo>
                  <a:cubicBezTo>
                    <a:pt x="667" y="773"/>
                    <a:pt x="685" y="681"/>
                    <a:pt x="640" y="613"/>
                  </a:cubicBezTo>
                  <a:cubicBezTo>
                    <a:pt x="291" y="87"/>
                    <a:pt x="291" y="87"/>
                    <a:pt x="291" y="87"/>
                  </a:cubicBezTo>
                  <a:cubicBezTo>
                    <a:pt x="246" y="19"/>
                    <a:pt x="154" y="0"/>
                    <a:pt x="86" y="45"/>
                  </a:cubicBezTo>
                  <a:close/>
                </a:path>
              </a:pathLst>
            </a:custGeom>
            <a:solidFill>
              <a:srgbClr val="D59F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0" name="Freeform 42"/>
            <p:cNvSpPr/>
            <p:nvPr/>
          </p:nvSpPr>
          <p:spPr bwMode="auto">
            <a:xfrm>
              <a:off x="6710363" y="5233988"/>
              <a:ext cx="1214438" cy="1520825"/>
            </a:xfrm>
            <a:custGeom>
              <a:avLst/>
              <a:gdLst>
                <a:gd name="T0" fmla="*/ 1214438 w 2066"/>
                <a:gd name="T1" fmla="*/ 1520825 h 2589"/>
                <a:gd name="T2" fmla="*/ 537856 w 2066"/>
                <a:gd name="T3" fmla="*/ 155078 h 2589"/>
                <a:gd name="T4" fmla="*/ 29979 w 2066"/>
                <a:gd name="T5" fmla="*/ 0 h 2589"/>
                <a:gd name="T6" fmla="*/ 0 w 2066"/>
                <a:gd name="T7" fmla="*/ 168002 h 2589"/>
                <a:gd name="T8" fmla="*/ 340348 w 2066"/>
                <a:gd name="T9" fmla="*/ 306045 h 2589"/>
                <a:gd name="T10" fmla="*/ 175758 w 2066"/>
                <a:gd name="T11" fmla="*/ 640286 h 2589"/>
                <a:gd name="T12" fmla="*/ 260405 w 2066"/>
                <a:gd name="T13" fmla="*/ 908148 h 2589"/>
                <a:gd name="T14" fmla="*/ 502587 w 2066"/>
                <a:gd name="T15" fmla="*/ 1187172 h 2589"/>
                <a:gd name="T16" fmla="*/ 585470 w 2066"/>
                <a:gd name="T17" fmla="*/ 1520825 h 2589"/>
                <a:gd name="T18" fmla="*/ 1214438 w 2066"/>
                <a:gd name="T19" fmla="*/ 1520825 h 25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66" h="2589">
                  <a:moveTo>
                    <a:pt x="2066" y="2589"/>
                  </a:moveTo>
                  <a:cubicBezTo>
                    <a:pt x="915" y="264"/>
                    <a:pt x="915" y="264"/>
                    <a:pt x="915" y="264"/>
                  </a:cubicBezTo>
                  <a:cubicBezTo>
                    <a:pt x="51" y="0"/>
                    <a:pt x="51" y="0"/>
                    <a:pt x="51" y="0"/>
                  </a:cubicBezTo>
                  <a:cubicBezTo>
                    <a:pt x="0" y="286"/>
                    <a:pt x="0" y="286"/>
                    <a:pt x="0" y="286"/>
                  </a:cubicBezTo>
                  <a:cubicBezTo>
                    <a:pt x="579" y="521"/>
                    <a:pt x="579" y="521"/>
                    <a:pt x="579" y="521"/>
                  </a:cubicBezTo>
                  <a:cubicBezTo>
                    <a:pt x="299" y="1090"/>
                    <a:pt x="299" y="1090"/>
                    <a:pt x="299" y="1090"/>
                  </a:cubicBezTo>
                  <a:cubicBezTo>
                    <a:pt x="299" y="1090"/>
                    <a:pt x="297" y="1247"/>
                    <a:pt x="443" y="1546"/>
                  </a:cubicBezTo>
                  <a:cubicBezTo>
                    <a:pt x="670" y="2013"/>
                    <a:pt x="855" y="2021"/>
                    <a:pt x="855" y="2021"/>
                  </a:cubicBezTo>
                  <a:cubicBezTo>
                    <a:pt x="996" y="2589"/>
                    <a:pt x="996" y="2589"/>
                    <a:pt x="996" y="2589"/>
                  </a:cubicBezTo>
                  <a:lnTo>
                    <a:pt x="2066" y="2589"/>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1" name="Freeform 43"/>
            <p:cNvSpPr/>
            <p:nvPr/>
          </p:nvSpPr>
          <p:spPr bwMode="auto">
            <a:xfrm>
              <a:off x="6257925" y="5221288"/>
              <a:ext cx="552450" cy="250825"/>
            </a:xfrm>
            <a:custGeom>
              <a:avLst/>
              <a:gdLst>
                <a:gd name="T0" fmla="*/ 8219 w 941"/>
                <a:gd name="T1" fmla="*/ 172479 h 429"/>
                <a:gd name="T2" fmla="*/ 108611 w 941"/>
                <a:gd name="T3" fmla="*/ 242640 h 429"/>
                <a:gd name="T4" fmla="*/ 473780 w 941"/>
                <a:gd name="T5" fmla="*/ 178325 h 429"/>
                <a:gd name="T6" fmla="*/ 544231 w 941"/>
                <a:gd name="T7" fmla="*/ 78346 h 429"/>
                <a:gd name="T8" fmla="*/ 544231 w 941"/>
                <a:gd name="T9" fmla="*/ 78346 h 429"/>
                <a:gd name="T10" fmla="*/ 443839 w 941"/>
                <a:gd name="T11" fmla="*/ 8770 h 429"/>
                <a:gd name="T12" fmla="*/ 78670 w 941"/>
                <a:gd name="T13" fmla="*/ 72500 h 429"/>
                <a:gd name="T14" fmla="*/ 8219 w 941"/>
                <a:gd name="T15" fmla="*/ 172479 h 4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1" h="429">
                  <a:moveTo>
                    <a:pt x="14" y="295"/>
                  </a:moveTo>
                  <a:cubicBezTo>
                    <a:pt x="28" y="375"/>
                    <a:pt x="105" y="429"/>
                    <a:pt x="185" y="415"/>
                  </a:cubicBezTo>
                  <a:cubicBezTo>
                    <a:pt x="807" y="305"/>
                    <a:pt x="807" y="305"/>
                    <a:pt x="807" y="305"/>
                  </a:cubicBezTo>
                  <a:cubicBezTo>
                    <a:pt x="888" y="291"/>
                    <a:pt x="941" y="215"/>
                    <a:pt x="927" y="134"/>
                  </a:cubicBezTo>
                  <a:cubicBezTo>
                    <a:pt x="927" y="134"/>
                    <a:pt x="927" y="134"/>
                    <a:pt x="927" y="134"/>
                  </a:cubicBezTo>
                  <a:cubicBezTo>
                    <a:pt x="913" y="54"/>
                    <a:pt x="837" y="0"/>
                    <a:pt x="756" y="15"/>
                  </a:cubicBezTo>
                  <a:cubicBezTo>
                    <a:pt x="134" y="124"/>
                    <a:pt x="134" y="124"/>
                    <a:pt x="134" y="124"/>
                  </a:cubicBezTo>
                  <a:cubicBezTo>
                    <a:pt x="54" y="138"/>
                    <a:pt x="0" y="215"/>
                    <a:pt x="14" y="295"/>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2" name="Freeform 44"/>
            <p:cNvSpPr/>
            <p:nvPr/>
          </p:nvSpPr>
          <p:spPr bwMode="auto">
            <a:xfrm>
              <a:off x="6257925" y="5429250"/>
              <a:ext cx="554038" cy="252413"/>
            </a:xfrm>
            <a:custGeom>
              <a:avLst/>
              <a:gdLst>
                <a:gd name="T0" fmla="*/ 8243 w 941"/>
                <a:gd name="T1" fmla="*/ 173976 h 428"/>
                <a:gd name="T2" fmla="*/ 108924 w 941"/>
                <a:gd name="T3" fmla="*/ 244157 h 428"/>
                <a:gd name="T4" fmla="*/ 475142 w 941"/>
                <a:gd name="T5" fmla="*/ 179874 h 428"/>
                <a:gd name="T6" fmla="*/ 545795 w 941"/>
                <a:gd name="T7" fmla="*/ 79027 h 428"/>
                <a:gd name="T8" fmla="*/ 545795 w 941"/>
                <a:gd name="T9" fmla="*/ 79027 h 428"/>
                <a:gd name="T10" fmla="*/ 445114 w 941"/>
                <a:gd name="T11" fmla="*/ 8257 h 428"/>
                <a:gd name="T12" fmla="*/ 78896 w 941"/>
                <a:gd name="T13" fmla="*/ 72539 h 428"/>
                <a:gd name="T14" fmla="*/ 8243 w 941"/>
                <a:gd name="T15" fmla="*/ 173976 h 4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41" h="428">
                  <a:moveTo>
                    <a:pt x="14" y="295"/>
                  </a:moveTo>
                  <a:cubicBezTo>
                    <a:pt x="28" y="375"/>
                    <a:pt x="105" y="428"/>
                    <a:pt x="185" y="414"/>
                  </a:cubicBezTo>
                  <a:cubicBezTo>
                    <a:pt x="807" y="305"/>
                    <a:pt x="807" y="305"/>
                    <a:pt x="807" y="305"/>
                  </a:cubicBezTo>
                  <a:cubicBezTo>
                    <a:pt x="887" y="291"/>
                    <a:pt x="941" y="214"/>
                    <a:pt x="927" y="134"/>
                  </a:cubicBezTo>
                  <a:cubicBezTo>
                    <a:pt x="927" y="134"/>
                    <a:pt x="927" y="134"/>
                    <a:pt x="927" y="134"/>
                  </a:cubicBezTo>
                  <a:cubicBezTo>
                    <a:pt x="913" y="54"/>
                    <a:pt x="836" y="0"/>
                    <a:pt x="756" y="14"/>
                  </a:cubicBezTo>
                  <a:cubicBezTo>
                    <a:pt x="134" y="123"/>
                    <a:pt x="134" y="123"/>
                    <a:pt x="134" y="123"/>
                  </a:cubicBezTo>
                  <a:cubicBezTo>
                    <a:pt x="53" y="138"/>
                    <a:pt x="0" y="214"/>
                    <a:pt x="14" y="295"/>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3" name="Freeform 45"/>
            <p:cNvSpPr/>
            <p:nvPr/>
          </p:nvSpPr>
          <p:spPr bwMode="auto">
            <a:xfrm>
              <a:off x="6378575" y="5630863"/>
              <a:ext cx="484188" cy="239713"/>
            </a:xfrm>
            <a:custGeom>
              <a:avLst/>
              <a:gdLst>
                <a:gd name="T0" fmla="*/ 8236 w 823"/>
                <a:gd name="T1" fmla="*/ 160790 h 407"/>
                <a:gd name="T2" fmla="*/ 108839 w 823"/>
                <a:gd name="T3" fmla="*/ 231467 h 407"/>
                <a:gd name="T4" fmla="*/ 405353 w 823"/>
                <a:gd name="T5" fmla="*/ 179638 h 407"/>
                <a:gd name="T6" fmla="*/ 475952 w 823"/>
                <a:gd name="T7" fmla="*/ 78923 h 407"/>
                <a:gd name="T8" fmla="*/ 475952 w 823"/>
                <a:gd name="T9" fmla="*/ 78923 h 407"/>
                <a:gd name="T10" fmla="*/ 375349 w 823"/>
                <a:gd name="T11" fmla="*/ 8246 h 407"/>
                <a:gd name="T12" fmla="*/ 78835 w 823"/>
                <a:gd name="T13" fmla="*/ 60075 h 407"/>
                <a:gd name="T14" fmla="*/ 8236 w 823"/>
                <a:gd name="T15" fmla="*/ 160790 h 4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23" h="407">
                  <a:moveTo>
                    <a:pt x="14" y="273"/>
                  </a:moveTo>
                  <a:cubicBezTo>
                    <a:pt x="28" y="353"/>
                    <a:pt x="104" y="407"/>
                    <a:pt x="185" y="393"/>
                  </a:cubicBezTo>
                  <a:cubicBezTo>
                    <a:pt x="689" y="305"/>
                    <a:pt x="689" y="305"/>
                    <a:pt x="689" y="305"/>
                  </a:cubicBezTo>
                  <a:cubicBezTo>
                    <a:pt x="769" y="290"/>
                    <a:pt x="823" y="214"/>
                    <a:pt x="809" y="134"/>
                  </a:cubicBezTo>
                  <a:cubicBezTo>
                    <a:pt x="809" y="134"/>
                    <a:pt x="809" y="134"/>
                    <a:pt x="809" y="134"/>
                  </a:cubicBezTo>
                  <a:cubicBezTo>
                    <a:pt x="795" y="53"/>
                    <a:pt x="718" y="0"/>
                    <a:pt x="638" y="14"/>
                  </a:cubicBezTo>
                  <a:cubicBezTo>
                    <a:pt x="134" y="102"/>
                    <a:pt x="134" y="102"/>
                    <a:pt x="134" y="102"/>
                  </a:cubicBezTo>
                  <a:cubicBezTo>
                    <a:pt x="53" y="116"/>
                    <a:pt x="0" y="193"/>
                    <a:pt x="14" y="273"/>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4" name="Freeform 46"/>
            <p:cNvSpPr/>
            <p:nvPr/>
          </p:nvSpPr>
          <p:spPr bwMode="auto">
            <a:xfrm>
              <a:off x="6673850" y="5437188"/>
              <a:ext cx="520700" cy="257175"/>
            </a:xfrm>
            <a:custGeom>
              <a:avLst/>
              <a:gdLst>
                <a:gd name="T0" fmla="*/ 520700 w 328"/>
                <a:gd name="T1" fmla="*/ 15875 h 162"/>
                <a:gd name="T2" fmla="*/ 38100 w 328"/>
                <a:gd name="T3" fmla="*/ 0 h 162"/>
                <a:gd name="T4" fmla="*/ 0 w 328"/>
                <a:gd name="T5" fmla="*/ 155575 h 162"/>
                <a:gd name="T6" fmla="*/ 442913 w 328"/>
                <a:gd name="T7" fmla="*/ 257175 h 162"/>
                <a:gd name="T8" fmla="*/ 520700 w 328"/>
                <a:gd name="T9" fmla="*/ 15875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162">
                  <a:moveTo>
                    <a:pt x="328" y="10"/>
                  </a:moveTo>
                  <a:lnTo>
                    <a:pt x="24" y="0"/>
                  </a:lnTo>
                  <a:lnTo>
                    <a:pt x="0" y="98"/>
                  </a:lnTo>
                  <a:lnTo>
                    <a:pt x="279" y="162"/>
                  </a:lnTo>
                  <a:lnTo>
                    <a:pt x="328" y="10"/>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5" name="Freeform 47"/>
            <p:cNvSpPr/>
            <p:nvPr/>
          </p:nvSpPr>
          <p:spPr bwMode="auto">
            <a:xfrm>
              <a:off x="6718300" y="5637213"/>
              <a:ext cx="509588" cy="388938"/>
            </a:xfrm>
            <a:custGeom>
              <a:avLst/>
              <a:gdLst>
                <a:gd name="T0" fmla="*/ 509588 w 321"/>
                <a:gd name="T1" fmla="*/ 19050 h 245"/>
                <a:gd name="T2" fmla="*/ 44450 w 321"/>
                <a:gd name="T3" fmla="*/ 0 h 245"/>
                <a:gd name="T4" fmla="*/ 0 w 321"/>
                <a:gd name="T5" fmla="*/ 149225 h 245"/>
                <a:gd name="T6" fmla="*/ 333375 w 321"/>
                <a:gd name="T7" fmla="*/ 388938 h 245"/>
                <a:gd name="T8" fmla="*/ 509588 w 321"/>
                <a:gd name="T9" fmla="*/ 19050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1" h="245">
                  <a:moveTo>
                    <a:pt x="321" y="12"/>
                  </a:moveTo>
                  <a:lnTo>
                    <a:pt x="28" y="0"/>
                  </a:lnTo>
                  <a:lnTo>
                    <a:pt x="0" y="94"/>
                  </a:lnTo>
                  <a:lnTo>
                    <a:pt x="210" y="245"/>
                  </a:lnTo>
                  <a:lnTo>
                    <a:pt x="321" y="12"/>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6" name="Freeform 48"/>
            <p:cNvSpPr/>
            <p:nvPr/>
          </p:nvSpPr>
          <p:spPr bwMode="auto">
            <a:xfrm>
              <a:off x="6292850" y="5302250"/>
              <a:ext cx="130175" cy="114300"/>
            </a:xfrm>
            <a:custGeom>
              <a:avLst/>
              <a:gdLst>
                <a:gd name="T0" fmla="*/ 3534 w 221"/>
                <a:gd name="T1" fmla="*/ 66235 h 195"/>
                <a:gd name="T2" fmla="*/ 55958 w 221"/>
                <a:gd name="T3" fmla="*/ 111369 h 195"/>
                <a:gd name="T4" fmla="*/ 104847 w 221"/>
                <a:gd name="T5" fmla="*/ 104922 h 195"/>
                <a:gd name="T6" fmla="*/ 91299 w 221"/>
                <a:gd name="T7" fmla="*/ 2931 h 195"/>
                <a:gd name="T8" fmla="*/ 42999 w 221"/>
                <a:gd name="T9" fmla="*/ 9378 h 195"/>
                <a:gd name="T10" fmla="*/ 3534 w 221"/>
                <a:gd name="T11" fmla="*/ 66235 h 1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 h="195">
                  <a:moveTo>
                    <a:pt x="6" y="113"/>
                  </a:moveTo>
                  <a:cubicBezTo>
                    <a:pt x="12" y="161"/>
                    <a:pt x="52" y="195"/>
                    <a:pt x="95" y="190"/>
                  </a:cubicBezTo>
                  <a:cubicBezTo>
                    <a:pt x="178" y="179"/>
                    <a:pt x="178" y="179"/>
                    <a:pt x="178" y="179"/>
                  </a:cubicBezTo>
                  <a:cubicBezTo>
                    <a:pt x="221" y="173"/>
                    <a:pt x="198" y="0"/>
                    <a:pt x="155" y="5"/>
                  </a:cubicBezTo>
                  <a:cubicBezTo>
                    <a:pt x="73" y="16"/>
                    <a:pt x="73" y="16"/>
                    <a:pt x="73" y="16"/>
                  </a:cubicBezTo>
                  <a:cubicBezTo>
                    <a:pt x="29" y="22"/>
                    <a:pt x="0" y="65"/>
                    <a:pt x="6" y="113"/>
                  </a:cubicBez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7" name="Freeform 49"/>
            <p:cNvSpPr/>
            <p:nvPr/>
          </p:nvSpPr>
          <p:spPr bwMode="auto">
            <a:xfrm>
              <a:off x="6507163" y="4914900"/>
              <a:ext cx="141288" cy="133350"/>
            </a:xfrm>
            <a:custGeom>
              <a:avLst/>
              <a:gdLst>
                <a:gd name="T0" fmla="*/ 10509 w 242"/>
                <a:gd name="T1" fmla="*/ 39359 h 227"/>
                <a:gd name="T2" fmla="*/ 33279 w 242"/>
                <a:gd name="T3" fmla="*/ 104565 h 227"/>
                <a:gd name="T4" fmla="*/ 78818 w 242"/>
                <a:gd name="T5" fmla="*/ 123363 h 227"/>
                <a:gd name="T6" fmla="*/ 117935 w 242"/>
                <a:gd name="T7" fmla="*/ 28197 h 227"/>
                <a:gd name="T8" fmla="*/ 72396 w 242"/>
                <a:gd name="T9" fmla="*/ 9399 h 227"/>
                <a:gd name="T10" fmla="*/ 10509 w 242"/>
                <a:gd name="T11" fmla="*/ 39359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2" h="227">
                  <a:moveTo>
                    <a:pt x="18" y="67"/>
                  </a:moveTo>
                  <a:cubicBezTo>
                    <a:pt x="0" y="112"/>
                    <a:pt x="17" y="161"/>
                    <a:pt x="57" y="178"/>
                  </a:cubicBezTo>
                  <a:cubicBezTo>
                    <a:pt x="135" y="210"/>
                    <a:pt x="135" y="210"/>
                    <a:pt x="135" y="210"/>
                  </a:cubicBezTo>
                  <a:cubicBezTo>
                    <a:pt x="175" y="227"/>
                    <a:pt x="242" y="65"/>
                    <a:pt x="202" y="48"/>
                  </a:cubicBezTo>
                  <a:cubicBezTo>
                    <a:pt x="124" y="16"/>
                    <a:pt x="124" y="16"/>
                    <a:pt x="124" y="16"/>
                  </a:cubicBezTo>
                  <a:cubicBezTo>
                    <a:pt x="84" y="0"/>
                    <a:pt x="37" y="22"/>
                    <a:pt x="18" y="67"/>
                  </a:cubicBez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8" name="Freeform 50"/>
            <p:cNvSpPr/>
            <p:nvPr/>
          </p:nvSpPr>
          <p:spPr bwMode="auto">
            <a:xfrm>
              <a:off x="6305550" y="5508625"/>
              <a:ext cx="128588" cy="115888"/>
            </a:xfrm>
            <a:custGeom>
              <a:avLst/>
              <a:gdLst>
                <a:gd name="T0" fmla="*/ 3491 w 221"/>
                <a:gd name="T1" fmla="*/ 67404 h 196"/>
                <a:gd name="T2" fmla="*/ 55275 w 221"/>
                <a:gd name="T3" fmla="*/ 112340 h 196"/>
                <a:gd name="T4" fmla="*/ 104150 w 221"/>
                <a:gd name="T5" fmla="*/ 105836 h 196"/>
                <a:gd name="T6" fmla="*/ 90768 w 221"/>
                <a:gd name="T7" fmla="*/ 3548 h 196"/>
                <a:gd name="T8" fmla="*/ 42475 w 221"/>
                <a:gd name="T9" fmla="*/ 10052 h 196"/>
                <a:gd name="T10" fmla="*/ 3491 w 221"/>
                <a:gd name="T11" fmla="*/ 67404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 h="196">
                  <a:moveTo>
                    <a:pt x="6" y="114"/>
                  </a:moveTo>
                  <a:cubicBezTo>
                    <a:pt x="12" y="161"/>
                    <a:pt x="53" y="196"/>
                    <a:pt x="95" y="190"/>
                  </a:cubicBezTo>
                  <a:cubicBezTo>
                    <a:pt x="179" y="179"/>
                    <a:pt x="179" y="179"/>
                    <a:pt x="179" y="179"/>
                  </a:cubicBezTo>
                  <a:cubicBezTo>
                    <a:pt x="221" y="174"/>
                    <a:pt x="199" y="0"/>
                    <a:pt x="156" y="6"/>
                  </a:cubicBezTo>
                  <a:cubicBezTo>
                    <a:pt x="73" y="17"/>
                    <a:pt x="73" y="17"/>
                    <a:pt x="73" y="17"/>
                  </a:cubicBezTo>
                  <a:cubicBezTo>
                    <a:pt x="30" y="22"/>
                    <a:pt x="0" y="66"/>
                    <a:pt x="6" y="114"/>
                  </a:cubicBez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79" name="Freeform 51"/>
            <p:cNvSpPr/>
            <p:nvPr/>
          </p:nvSpPr>
          <p:spPr bwMode="auto">
            <a:xfrm>
              <a:off x="6411913" y="5703888"/>
              <a:ext cx="130175" cy="115888"/>
            </a:xfrm>
            <a:custGeom>
              <a:avLst/>
              <a:gdLst>
                <a:gd name="T0" fmla="*/ 4105 w 222"/>
                <a:gd name="T1" fmla="*/ 67404 h 196"/>
                <a:gd name="T2" fmla="*/ 56292 w 222"/>
                <a:gd name="T3" fmla="*/ 112340 h 196"/>
                <a:gd name="T4" fmla="*/ 104961 w 222"/>
                <a:gd name="T5" fmla="*/ 105836 h 196"/>
                <a:gd name="T6" fmla="*/ 91474 w 222"/>
                <a:gd name="T7" fmla="*/ 3548 h 196"/>
                <a:gd name="T8" fmla="*/ 42805 w 222"/>
                <a:gd name="T9" fmla="*/ 10052 h 196"/>
                <a:gd name="T10" fmla="*/ 4105 w 222"/>
                <a:gd name="T11" fmla="*/ 67404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196">
                  <a:moveTo>
                    <a:pt x="7" y="114"/>
                  </a:moveTo>
                  <a:cubicBezTo>
                    <a:pt x="13" y="162"/>
                    <a:pt x="53" y="196"/>
                    <a:pt x="96" y="190"/>
                  </a:cubicBezTo>
                  <a:cubicBezTo>
                    <a:pt x="179" y="179"/>
                    <a:pt x="179" y="179"/>
                    <a:pt x="179" y="179"/>
                  </a:cubicBezTo>
                  <a:cubicBezTo>
                    <a:pt x="222" y="174"/>
                    <a:pt x="199" y="0"/>
                    <a:pt x="156" y="6"/>
                  </a:cubicBezTo>
                  <a:cubicBezTo>
                    <a:pt x="73" y="17"/>
                    <a:pt x="73" y="17"/>
                    <a:pt x="73" y="17"/>
                  </a:cubicBezTo>
                  <a:cubicBezTo>
                    <a:pt x="30" y="22"/>
                    <a:pt x="0" y="66"/>
                    <a:pt x="7" y="114"/>
                  </a:cubicBez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0" name="Freeform 52"/>
            <p:cNvSpPr/>
            <p:nvPr/>
          </p:nvSpPr>
          <p:spPr bwMode="auto">
            <a:xfrm>
              <a:off x="6897688" y="5075238"/>
              <a:ext cx="65088" cy="117475"/>
            </a:xfrm>
            <a:custGeom>
              <a:avLst/>
              <a:gdLst>
                <a:gd name="T0" fmla="*/ 2304 w 113"/>
                <a:gd name="T1" fmla="*/ 105262 h 202"/>
                <a:gd name="T2" fmla="*/ 5760 w 113"/>
                <a:gd name="T3" fmla="*/ 115730 h 202"/>
                <a:gd name="T4" fmla="*/ 5760 w 113"/>
                <a:gd name="T5" fmla="*/ 115730 h 202"/>
                <a:gd name="T6" fmla="*/ 15552 w 113"/>
                <a:gd name="T7" fmla="*/ 112241 h 202"/>
                <a:gd name="T8" fmla="*/ 63360 w 113"/>
                <a:gd name="T9" fmla="*/ 11631 h 202"/>
                <a:gd name="T10" fmla="*/ 59904 w 113"/>
                <a:gd name="T11" fmla="*/ 1745 h 202"/>
                <a:gd name="T12" fmla="*/ 59904 w 113"/>
                <a:gd name="T13" fmla="*/ 1745 h 202"/>
                <a:gd name="T14" fmla="*/ 49536 w 113"/>
                <a:gd name="T15" fmla="*/ 5234 h 202"/>
                <a:gd name="T16" fmla="*/ 2304 w 113"/>
                <a:gd name="T17" fmla="*/ 105262 h 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3" h="202">
                  <a:moveTo>
                    <a:pt x="4" y="181"/>
                  </a:moveTo>
                  <a:cubicBezTo>
                    <a:pt x="0" y="188"/>
                    <a:pt x="3" y="196"/>
                    <a:pt x="10" y="199"/>
                  </a:cubicBezTo>
                  <a:cubicBezTo>
                    <a:pt x="10" y="199"/>
                    <a:pt x="10" y="199"/>
                    <a:pt x="10" y="199"/>
                  </a:cubicBezTo>
                  <a:cubicBezTo>
                    <a:pt x="16" y="202"/>
                    <a:pt x="24" y="199"/>
                    <a:pt x="27" y="193"/>
                  </a:cubicBezTo>
                  <a:cubicBezTo>
                    <a:pt x="110" y="20"/>
                    <a:pt x="110" y="20"/>
                    <a:pt x="110" y="20"/>
                  </a:cubicBezTo>
                  <a:cubicBezTo>
                    <a:pt x="113" y="14"/>
                    <a:pt x="110" y="6"/>
                    <a:pt x="104" y="3"/>
                  </a:cubicBezTo>
                  <a:cubicBezTo>
                    <a:pt x="104" y="3"/>
                    <a:pt x="104" y="3"/>
                    <a:pt x="104" y="3"/>
                  </a:cubicBezTo>
                  <a:cubicBezTo>
                    <a:pt x="97" y="0"/>
                    <a:pt x="89" y="3"/>
                    <a:pt x="86" y="9"/>
                  </a:cubicBezTo>
                  <a:lnTo>
                    <a:pt x="4" y="181"/>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1" name="Freeform 53"/>
            <p:cNvSpPr/>
            <p:nvPr/>
          </p:nvSpPr>
          <p:spPr bwMode="auto">
            <a:xfrm>
              <a:off x="6881813" y="5059363"/>
              <a:ext cx="47625" cy="80963"/>
            </a:xfrm>
            <a:custGeom>
              <a:avLst/>
              <a:gdLst>
                <a:gd name="T0" fmla="*/ 1764 w 81"/>
                <a:gd name="T1" fmla="*/ 68553 h 137"/>
                <a:gd name="T2" fmla="*/ 5292 w 81"/>
                <a:gd name="T3" fmla="*/ 79190 h 137"/>
                <a:gd name="T4" fmla="*/ 5292 w 81"/>
                <a:gd name="T5" fmla="*/ 79190 h 137"/>
                <a:gd name="T6" fmla="*/ 15287 w 81"/>
                <a:gd name="T7" fmla="*/ 75644 h 137"/>
                <a:gd name="T8" fmla="*/ 45861 w 81"/>
                <a:gd name="T9" fmla="*/ 12410 h 137"/>
                <a:gd name="T10" fmla="*/ 41745 w 81"/>
                <a:gd name="T11" fmla="*/ 2364 h 137"/>
                <a:gd name="T12" fmla="*/ 41745 w 81"/>
                <a:gd name="T13" fmla="*/ 2364 h 137"/>
                <a:gd name="T14" fmla="*/ 31750 w 81"/>
                <a:gd name="T15" fmla="*/ 5910 h 137"/>
                <a:gd name="T16" fmla="*/ 1764 w 81"/>
                <a:gd name="T17" fmla="*/ 68553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1" h="137">
                  <a:moveTo>
                    <a:pt x="3" y="116"/>
                  </a:moveTo>
                  <a:cubicBezTo>
                    <a:pt x="0" y="123"/>
                    <a:pt x="3" y="130"/>
                    <a:pt x="9" y="134"/>
                  </a:cubicBezTo>
                  <a:cubicBezTo>
                    <a:pt x="9" y="134"/>
                    <a:pt x="9" y="134"/>
                    <a:pt x="9" y="134"/>
                  </a:cubicBezTo>
                  <a:cubicBezTo>
                    <a:pt x="16" y="137"/>
                    <a:pt x="23" y="134"/>
                    <a:pt x="26" y="128"/>
                  </a:cubicBezTo>
                  <a:cubicBezTo>
                    <a:pt x="78" y="21"/>
                    <a:pt x="78" y="21"/>
                    <a:pt x="78" y="21"/>
                  </a:cubicBezTo>
                  <a:cubicBezTo>
                    <a:pt x="81" y="14"/>
                    <a:pt x="78" y="7"/>
                    <a:pt x="71" y="4"/>
                  </a:cubicBezTo>
                  <a:cubicBezTo>
                    <a:pt x="71" y="4"/>
                    <a:pt x="71" y="4"/>
                    <a:pt x="71" y="4"/>
                  </a:cubicBezTo>
                  <a:cubicBezTo>
                    <a:pt x="65" y="0"/>
                    <a:pt x="57" y="3"/>
                    <a:pt x="54" y="10"/>
                  </a:cubicBezTo>
                  <a:lnTo>
                    <a:pt x="3" y="116"/>
                  </a:lnTo>
                  <a:close/>
                </a:path>
              </a:pathLst>
            </a:custGeom>
            <a:solidFill>
              <a:srgbClr val="EAB18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2" name="Freeform 54"/>
            <p:cNvSpPr/>
            <p:nvPr/>
          </p:nvSpPr>
          <p:spPr bwMode="auto">
            <a:xfrm>
              <a:off x="6705600" y="5256213"/>
              <a:ext cx="23813" cy="85725"/>
            </a:xfrm>
            <a:custGeom>
              <a:avLst/>
              <a:gdLst>
                <a:gd name="T0" fmla="*/ 7739 w 40"/>
                <a:gd name="T1" fmla="*/ 78631 h 145"/>
                <a:gd name="T2" fmla="*/ 16074 w 40"/>
                <a:gd name="T3" fmla="*/ 85725 h 145"/>
                <a:gd name="T4" fmla="*/ 16074 w 40"/>
                <a:gd name="T5" fmla="*/ 85725 h 145"/>
                <a:gd name="T6" fmla="*/ 23218 w 40"/>
                <a:gd name="T7" fmla="*/ 76857 h 145"/>
                <a:gd name="T8" fmla="*/ 15478 w 40"/>
                <a:gd name="T9" fmla="*/ 7686 h 145"/>
                <a:gd name="T10" fmla="*/ 7144 w 40"/>
                <a:gd name="T11" fmla="*/ 591 h 145"/>
                <a:gd name="T12" fmla="*/ 7144 w 40"/>
                <a:gd name="T13" fmla="*/ 591 h 145"/>
                <a:gd name="T14" fmla="*/ 0 w 40"/>
                <a:gd name="T15" fmla="*/ 9459 h 145"/>
                <a:gd name="T16" fmla="*/ 7739 w 40"/>
                <a:gd name="T17" fmla="*/ 78631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145">
                  <a:moveTo>
                    <a:pt x="13" y="133"/>
                  </a:moveTo>
                  <a:cubicBezTo>
                    <a:pt x="14" y="140"/>
                    <a:pt x="20" y="145"/>
                    <a:pt x="27" y="145"/>
                  </a:cubicBezTo>
                  <a:cubicBezTo>
                    <a:pt x="27" y="145"/>
                    <a:pt x="27" y="145"/>
                    <a:pt x="27" y="145"/>
                  </a:cubicBezTo>
                  <a:cubicBezTo>
                    <a:pt x="34" y="144"/>
                    <a:pt x="40" y="137"/>
                    <a:pt x="39" y="130"/>
                  </a:cubicBezTo>
                  <a:cubicBezTo>
                    <a:pt x="26" y="13"/>
                    <a:pt x="26" y="13"/>
                    <a:pt x="26" y="13"/>
                  </a:cubicBezTo>
                  <a:cubicBezTo>
                    <a:pt x="25" y="6"/>
                    <a:pt x="19" y="0"/>
                    <a:pt x="12" y="1"/>
                  </a:cubicBezTo>
                  <a:cubicBezTo>
                    <a:pt x="12" y="1"/>
                    <a:pt x="12" y="1"/>
                    <a:pt x="12" y="1"/>
                  </a:cubicBezTo>
                  <a:cubicBezTo>
                    <a:pt x="5" y="2"/>
                    <a:pt x="0" y="8"/>
                    <a:pt x="0" y="16"/>
                  </a:cubicBezTo>
                  <a:lnTo>
                    <a:pt x="13" y="133"/>
                  </a:ln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3" name="Freeform 55"/>
            <p:cNvSpPr/>
            <p:nvPr/>
          </p:nvSpPr>
          <p:spPr bwMode="auto">
            <a:xfrm>
              <a:off x="6729413" y="5464175"/>
              <a:ext cx="23813" cy="84138"/>
            </a:xfrm>
            <a:custGeom>
              <a:avLst/>
              <a:gdLst>
                <a:gd name="T0" fmla="*/ 8335 w 40"/>
                <a:gd name="T1" fmla="*/ 77175 h 145"/>
                <a:gd name="T2" fmla="*/ 16669 w 40"/>
                <a:gd name="T3" fmla="*/ 83558 h 145"/>
                <a:gd name="T4" fmla="*/ 16669 w 40"/>
                <a:gd name="T5" fmla="*/ 83558 h 145"/>
                <a:gd name="T6" fmla="*/ 23218 w 40"/>
                <a:gd name="T7" fmla="*/ 75434 h 145"/>
                <a:gd name="T8" fmla="*/ 16074 w 40"/>
                <a:gd name="T9" fmla="*/ 6963 h 145"/>
                <a:gd name="T10" fmla="*/ 7144 w 40"/>
                <a:gd name="T11" fmla="*/ 580 h 145"/>
                <a:gd name="T12" fmla="*/ 7144 w 40"/>
                <a:gd name="T13" fmla="*/ 580 h 145"/>
                <a:gd name="T14" fmla="*/ 595 w 40"/>
                <a:gd name="T15" fmla="*/ 8704 h 145"/>
                <a:gd name="T16" fmla="*/ 8335 w 40"/>
                <a:gd name="T17" fmla="*/ 77175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145">
                  <a:moveTo>
                    <a:pt x="14" y="133"/>
                  </a:moveTo>
                  <a:cubicBezTo>
                    <a:pt x="14" y="140"/>
                    <a:pt x="21" y="145"/>
                    <a:pt x="28" y="144"/>
                  </a:cubicBezTo>
                  <a:cubicBezTo>
                    <a:pt x="28" y="144"/>
                    <a:pt x="28" y="144"/>
                    <a:pt x="28" y="144"/>
                  </a:cubicBezTo>
                  <a:cubicBezTo>
                    <a:pt x="35" y="143"/>
                    <a:pt x="40" y="137"/>
                    <a:pt x="39" y="130"/>
                  </a:cubicBezTo>
                  <a:cubicBezTo>
                    <a:pt x="27" y="12"/>
                    <a:pt x="27" y="12"/>
                    <a:pt x="27" y="12"/>
                  </a:cubicBezTo>
                  <a:cubicBezTo>
                    <a:pt x="26" y="5"/>
                    <a:pt x="19" y="0"/>
                    <a:pt x="12" y="1"/>
                  </a:cubicBezTo>
                  <a:cubicBezTo>
                    <a:pt x="12" y="1"/>
                    <a:pt x="12" y="1"/>
                    <a:pt x="12" y="1"/>
                  </a:cubicBezTo>
                  <a:cubicBezTo>
                    <a:pt x="5" y="1"/>
                    <a:pt x="0" y="8"/>
                    <a:pt x="1" y="15"/>
                  </a:cubicBezTo>
                  <a:lnTo>
                    <a:pt x="14" y="133"/>
                  </a:lnTo>
                  <a:close/>
                </a:path>
              </a:pathLst>
            </a:custGeom>
            <a:solidFill>
              <a:srgbClr val="F4C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4" name="Freeform 56"/>
            <p:cNvSpPr/>
            <p:nvPr/>
          </p:nvSpPr>
          <p:spPr bwMode="auto">
            <a:xfrm>
              <a:off x="4165600" y="6086475"/>
              <a:ext cx="912813" cy="636588"/>
            </a:xfrm>
            <a:custGeom>
              <a:avLst/>
              <a:gdLst>
                <a:gd name="T0" fmla="*/ 742950 w 575"/>
                <a:gd name="T1" fmla="*/ 625475 h 401"/>
                <a:gd name="T2" fmla="*/ 0 w 575"/>
                <a:gd name="T3" fmla="*/ 636588 h 401"/>
                <a:gd name="T4" fmla="*/ 296863 w 575"/>
                <a:gd name="T5" fmla="*/ 0 h 401"/>
                <a:gd name="T6" fmla="*/ 912813 w 575"/>
                <a:gd name="T7" fmla="*/ 279400 h 401"/>
                <a:gd name="T8" fmla="*/ 742950 w 575"/>
                <a:gd name="T9" fmla="*/ 625475 h 4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401">
                  <a:moveTo>
                    <a:pt x="468" y="394"/>
                  </a:moveTo>
                  <a:lnTo>
                    <a:pt x="0" y="401"/>
                  </a:lnTo>
                  <a:lnTo>
                    <a:pt x="187" y="0"/>
                  </a:lnTo>
                  <a:lnTo>
                    <a:pt x="575" y="176"/>
                  </a:lnTo>
                  <a:lnTo>
                    <a:pt x="468" y="3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5" name="Freeform 57"/>
            <p:cNvSpPr/>
            <p:nvPr/>
          </p:nvSpPr>
          <p:spPr bwMode="auto">
            <a:xfrm>
              <a:off x="4033838" y="6135688"/>
              <a:ext cx="1044575" cy="731838"/>
            </a:xfrm>
            <a:custGeom>
              <a:avLst/>
              <a:gdLst>
                <a:gd name="T0" fmla="*/ 892175 w 658"/>
                <a:gd name="T1" fmla="*/ 731838 h 461"/>
                <a:gd name="T2" fmla="*/ 0 w 658"/>
                <a:gd name="T3" fmla="*/ 731838 h 461"/>
                <a:gd name="T4" fmla="*/ 341313 w 658"/>
                <a:gd name="T5" fmla="*/ 0 h 461"/>
                <a:gd name="T6" fmla="*/ 1044575 w 658"/>
                <a:gd name="T7" fmla="*/ 323850 h 461"/>
                <a:gd name="T8" fmla="*/ 892175 w 658"/>
                <a:gd name="T9" fmla="*/ 731838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461">
                  <a:moveTo>
                    <a:pt x="562" y="461"/>
                  </a:moveTo>
                  <a:lnTo>
                    <a:pt x="0" y="461"/>
                  </a:lnTo>
                  <a:lnTo>
                    <a:pt x="215" y="0"/>
                  </a:lnTo>
                  <a:lnTo>
                    <a:pt x="658" y="204"/>
                  </a:lnTo>
                  <a:lnTo>
                    <a:pt x="562" y="461"/>
                  </a:lnTo>
                  <a:close/>
                </a:path>
              </a:pathLst>
            </a:custGeom>
            <a:solidFill>
              <a:srgbClr val="2858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6" name="Freeform 58"/>
            <p:cNvSpPr/>
            <p:nvPr/>
          </p:nvSpPr>
          <p:spPr bwMode="auto">
            <a:xfrm>
              <a:off x="7013575" y="6086475"/>
              <a:ext cx="912813" cy="636588"/>
            </a:xfrm>
            <a:custGeom>
              <a:avLst/>
              <a:gdLst>
                <a:gd name="T0" fmla="*/ 171450 w 575"/>
                <a:gd name="T1" fmla="*/ 625475 h 401"/>
                <a:gd name="T2" fmla="*/ 912813 w 575"/>
                <a:gd name="T3" fmla="*/ 636588 h 401"/>
                <a:gd name="T4" fmla="*/ 615950 w 575"/>
                <a:gd name="T5" fmla="*/ 0 h 401"/>
                <a:gd name="T6" fmla="*/ 0 w 575"/>
                <a:gd name="T7" fmla="*/ 279400 h 401"/>
                <a:gd name="T8" fmla="*/ 171450 w 575"/>
                <a:gd name="T9" fmla="*/ 625475 h 4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5" h="401">
                  <a:moveTo>
                    <a:pt x="108" y="394"/>
                  </a:moveTo>
                  <a:lnTo>
                    <a:pt x="575" y="401"/>
                  </a:lnTo>
                  <a:lnTo>
                    <a:pt x="388" y="0"/>
                  </a:lnTo>
                  <a:lnTo>
                    <a:pt x="0" y="176"/>
                  </a:lnTo>
                  <a:lnTo>
                    <a:pt x="108" y="3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7" name="Freeform 59"/>
            <p:cNvSpPr/>
            <p:nvPr/>
          </p:nvSpPr>
          <p:spPr bwMode="auto">
            <a:xfrm>
              <a:off x="7013575" y="6135688"/>
              <a:ext cx="1044575" cy="731838"/>
            </a:xfrm>
            <a:custGeom>
              <a:avLst/>
              <a:gdLst>
                <a:gd name="T0" fmla="*/ 152400 w 658"/>
                <a:gd name="T1" fmla="*/ 731838 h 461"/>
                <a:gd name="T2" fmla="*/ 1044575 w 658"/>
                <a:gd name="T3" fmla="*/ 731838 h 461"/>
                <a:gd name="T4" fmla="*/ 703263 w 658"/>
                <a:gd name="T5" fmla="*/ 0 h 461"/>
                <a:gd name="T6" fmla="*/ 0 w 658"/>
                <a:gd name="T7" fmla="*/ 323850 h 461"/>
                <a:gd name="T8" fmla="*/ 152400 w 658"/>
                <a:gd name="T9" fmla="*/ 731838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8" h="461">
                  <a:moveTo>
                    <a:pt x="96" y="461"/>
                  </a:moveTo>
                  <a:lnTo>
                    <a:pt x="658" y="461"/>
                  </a:lnTo>
                  <a:lnTo>
                    <a:pt x="443" y="0"/>
                  </a:lnTo>
                  <a:lnTo>
                    <a:pt x="0" y="204"/>
                  </a:lnTo>
                  <a:lnTo>
                    <a:pt x="96" y="461"/>
                  </a:lnTo>
                  <a:close/>
                </a:path>
              </a:pathLst>
            </a:custGeom>
            <a:solidFill>
              <a:srgbClr val="2858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8" name="Freeform 60"/>
            <p:cNvSpPr/>
            <p:nvPr/>
          </p:nvSpPr>
          <p:spPr bwMode="auto">
            <a:xfrm>
              <a:off x="5424488" y="1482725"/>
              <a:ext cx="261938" cy="534988"/>
            </a:xfrm>
            <a:custGeom>
              <a:avLst/>
              <a:gdLst>
                <a:gd name="T0" fmla="*/ 252499 w 444"/>
                <a:gd name="T1" fmla="*/ 451506 h 910"/>
                <a:gd name="T2" fmla="*/ 214152 w 444"/>
                <a:gd name="T3" fmla="*/ 525582 h 910"/>
                <a:gd name="T4" fmla="*/ 214152 w 444"/>
                <a:gd name="T5" fmla="*/ 525582 h 910"/>
                <a:gd name="T6" fmla="*/ 140408 w 444"/>
                <a:gd name="T7" fmla="*/ 487368 h 910"/>
                <a:gd name="T8" fmla="*/ 10029 w 444"/>
                <a:gd name="T9" fmla="*/ 83482 h 910"/>
                <a:gd name="T10" fmla="*/ 48376 w 444"/>
                <a:gd name="T11" fmla="*/ 9994 h 910"/>
                <a:gd name="T12" fmla="*/ 48376 w 444"/>
                <a:gd name="T13" fmla="*/ 9994 h 910"/>
                <a:gd name="T14" fmla="*/ 122120 w 444"/>
                <a:gd name="T15" fmla="*/ 47620 h 910"/>
                <a:gd name="T16" fmla="*/ 252499 w 444"/>
                <a:gd name="T17" fmla="*/ 451506 h 9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4" h="910">
                  <a:moveTo>
                    <a:pt x="428" y="768"/>
                  </a:moveTo>
                  <a:cubicBezTo>
                    <a:pt x="444" y="821"/>
                    <a:pt x="416" y="877"/>
                    <a:pt x="363" y="894"/>
                  </a:cubicBezTo>
                  <a:cubicBezTo>
                    <a:pt x="363" y="894"/>
                    <a:pt x="363" y="894"/>
                    <a:pt x="363" y="894"/>
                  </a:cubicBezTo>
                  <a:cubicBezTo>
                    <a:pt x="311" y="910"/>
                    <a:pt x="255" y="882"/>
                    <a:pt x="238" y="829"/>
                  </a:cubicBezTo>
                  <a:cubicBezTo>
                    <a:pt x="17" y="142"/>
                    <a:pt x="17" y="142"/>
                    <a:pt x="17" y="142"/>
                  </a:cubicBezTo>
                  <a:cubicBezTo>
                    <a:pt x="0" y="90"/>
                    <a:pt x="29" y="34"/>
                    <a:pt x="82" y="17"/>
                  </a:cubicBezTo>
                  <a:cubicBezTo>
                    <a:pt x="82" y="17"/>
                    <a:pt x="82" y="17"/>
                    <a:pt x="82" y="17"/>
                  </a:cubicBezTo>
                  <a:cubicBezTo>
                    <a:pt x="134" y="0"/>
                    <a:pt x="190" y="29"/>
                    <a:pt x="207" y="81"/>
                  </a:cubicBezTo>
                  <a:lnTo>
                    <a:pt x="428" y="768"/>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89" name="Freeform 61"/>
            <p:cNvSpPr/>
            <p:nvPr/>
          </p:nvSpPr>
          <p:spPr bwMode="auto">
            <a:xfrm>
              <a:off x="6470650" y="1512888"/>
              <a:ext cx="293688" cy="523875"/>
            </a:xfrm>
            <a:custGeom>
              <a:avLst/>
              <a:gdLst>
                <a:gd name="T0" fmla="*/ 120653 w 499"/>
                <a:gd name="T1" fmla="*/ 479877 h 893"/>
                <a:gd name="T2" fmla="*/ 44141 w 499"/>
                <a:gd name="T3" fmla="*/ 512142 h 893"/>
                <a:gd name="T4" fmla="*/ 44141 w 499"/>
                <a:gd name="T5" fmla="*/ 512142 h 893"/>
                <a:gd name="T6" fmla="*/ 12360 w 499"/>
                <a:gd name="T7" fmla="*/ 435878 h 893"/>
                <a:gd name="T8" fmla="*/ 172446 w 499"/>
                <a:gd name="T9" fmla="*/ 43998 h 893"/>
                <a:gd name="T10" fmla="*/ 248958 w 499"/>
                <a:gd name="T11" fmla="*/ 11733 h 893"/>
                <a:gd name="T12" fmla="*/ 248958 w 499"/>
                <a:gd name="T13" fmla="*/ 11733 h 893"/>
                <a:gd name="T14" fmla="*/ 281328 w 499"/>
                <a:gd name="T15" fmla="*/ 87997 h 893"/>
                <a:gd name="T16" fmla="*/ 120653 w 499"/>
                <a:gd name="T17" fmla="*/ 479877 h 8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9" h="893">
                  <a:moveTo>
                    <a:pt x="205" y="818"/>
                  </a:moveTo>
                  <a:cubicBezTo>
                    <a:pt x="184" y="869"/>
                    <a:pt x="126" y="893"/>
                    <a:pt x="75" y="873"/>
                  </a:cubicBezTo>
                  <a:cubicBezTo>
                    <a:pt x="75" y="873"/>
                    <a:pt x="75" y="873"/>
                    <a:pt x="75" y="873"/>
                  </a:cubicBezTo>
                  <a:cubicBezTo>
                    <a:pt x="24" y="852"/>
                    <a:pt x="0" y="794"/>
                    <a:pt x="21" y="743"/>
                  </a:cubicBezTo>
                  <a:cubicBezTo>
                    <a:pt x="293" y="75"/>
                    <a:pt x="293" y="75"/>
                    <a:pt x="293" y="75"/>
                  </a:cubicBezTo>
                  <a:cubicBezTo>
                    <a:pt x="314" y="24"/>
                    <a:pt x="372" y="0"/>
                    <a:pt x="423" y="20"/>
                  </a:cubicBezTo>
                  <a:cubicBezTo>
                    <a:pt x="423" y="20"/>
                    <a:pt x="423" y="20"/>
                    <a:pt x="423" y="20"/>
                  </a:cubicBezTo>
                  <a:cubicBezTo>
                    <a:pt x="474" y="41"/>
                    <a:pt x="499" y="99"/>
                    <a:pt x="478" y="150"/>
                  </a:cubicBezTo>
                  <a:lnTo>
                    <a:pt x="205" y="818"/>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0" name="Freeform 62"/>
            <p:cNvSpPr/>
            <p:nvPr/>
          </p:nvSpPr>
          <p:spPr bwMode="auto">
            <a:xfrm>
              <a:off x="7256463" y="2281238"/>
              <a:ext cx="511175" cy="325438"/>
            </a:xfrm>
            <a:custGeom>
              <a:avLst/>
              <a:gdLst>
                <a:gd name="T0" fmla="*/ 93314 w 871"/>
                <a:gd name="T1" fmla="*/ 310726 h 553"/>
                <a:gd name="T2" fmla="*/ 14672 w 871"/>
                <a:gd name="T3" fmla="*/ 284832 h 553"/>
                <a:gd name="T4" fmla="*/ 14672 w 871"/>
                <a:gd name="T5" fmla="*/ 284832 h 553"/>
                <a:gd name="T6" fmla="*/ 40495 w 871"/>
                <a:gd name="T7" fmla="*/ 205973 h 553"/>
                <a:gd name="T8" fmla="*/ 418448 w 871"/>
                <a:gd name="T9" fmla="*/ 14712 h 553"/>
                <a:gd name="T10" fmla="*/ 497090 w 871"/>
                <a:gd name="T11" fmla="*/ 40606 h 553"/>
                <a:gd name="T12" fmla="*/ 497090 w 871"/>
                <a:gd name="T13" fmla="*/ 40606 h 553"/>
                <a:gd name="T14" fmla="*/ 471267 w 871"/>
                <a:gd name="T15" fmla="*/ 119465 h 553"/>
                <a:gd name="T16" fmla="*/ 93314 w 871"/>
                <a:gd name="T17" fmla="*/ 310726 h 5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1" h="553">
                  <a:moveTo>
                    <a:pt x="159" y="528"/>
                  </a:moveTo>
                  <a:cubicBezTo>
                    <a:pt x="110" y="553"/>
                    <a:pt x="50" y="533"/>
                    <a:pt x="25" y="484"/>
                  </a:cubicBezTo>
                  <a:cubicBezTo>
                    <a:pt x="25" y="484"/>
                    <a:pt x="25" y="484"/>
                    <a:pt x="25" y="484"/>
                  </a:cubicBezTo>
                  <a:cubicBezTo>
                    <a:pt x="0" y="435"/>
                    <a:pt x="20" y="375"/>
                    <a:pt x="69" y="350"/>
                  </a:cubicBezTo>
                  <a:cubicBezTo>
                    <a:pt x="713" y="25"/>
                    <a:pt x="713" y="25"/>
                    <a:pt x="713" y="25"/>
                  </a:cubicBezTo>
                  <a:cubicBezTo>
                    <a:pt x="762" y="0"/>
                    <a:pt x="822" y="20"/>
                    <a:pt x="847" y="69"/>
                  </a:cubicBezTo>
                  <a:cubicBezTo>
                    <a:pt x="847" y="69"/>
                    <a:pt x="847" y="69"/>
                    <a:pt x="847" y="69"/>
                  </a:cubicBezTo>
                  <a:cubicBezTo>
                    <a:pt x="871" y="118"/>
                    <a:pt x="852" y="178"/>
                    <a:pt x="803" y="203"/>
                  </a:cubicBezTo>
                  <a:lnTo>
                    <a:pt x="159" y="528"/>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1" name="Freeform 63"/>
            <p:cNvSpPr/>
            <p:nvPr/>
          </p:nvSpPr>
          <p:spPr bwMode="auto">
            <a:xfrm>
              <a:off x="6985000" y="4405313"/>
              <a:ext cx="387350" cy="471488"/>
            </a:xfrm>
            <a:custGeom>
              <a:avLst/>
              <a:gdLst>
                <a:gd name="T0" fmla="*/ 19426 w 658"/>
                <a:gd name="T1" fmla="*/ 100991 h 803"/>
                <a:gd name="T2" fmla="*/ 31200 w 658"/>
                <a:gd name="T3" fmla="*/ 19376 h 803"/>
                <a:gd name="T4" fmla="*/ 31200 w 658"/>
                <a:gd name="T5" fmla="*/ 19376 h 803"/>
                <a:gd name="T6" fmla="*/ 113615 w 658"/>
                <a:gd name="T7" fmla="*/ 31119 h 803"/>
                <a:gd name="T8" fmla="*/ 367924 w 658"/>
                <a:gd name="T9" fmla="*/ 369910 h 803"/>
                <a:gd name="T10" fmla="*/ 356150 w 658"/>
                <a:gd name="T11" fmla="*/ 452112 h 803"/>
                <a:gd name="T12" fmla="*/ 356150 w 658"/>
                <a:gd name="T13" fmla="*/ 452112 h 803"/>
                <a:gd name="T14" fmla="*/ 273735 w 658"/>
                <a:gd name="T15" fmla="*/ 439781 h 803"/>
                <a:gd name="T16" fmla="*/ 19426 w 658"/>
                <a:gd name="T17" fmla="*/ 100991 h 8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8" h="803">
                  <a:moveTo>
                    <a:pt x="33" y="172"/>
                  </a:moveTo>
                  <a:cubicBezTo>
                    <a:pt x="0" y="128"/>
                    <a:pt x="9" y="65"/>
                    <a:pt x="53" y="33"/>
                  </a:cubicBezTo>
                  <a:cubicBezTo>
                    <a:pt x="53" y="33"/>
                    <a:pt x="53" y="33"/>
                    <a:pt x="53" y="33"/>
                  </a:cubicBezTo>
                  <a:cubicBezTo>
                    <a:pt x="97" y="0"/>
                    <a:pt x="160" y="9"/>
                    <a:pt x="193" y="53"/>
                  </a:cubicBezTo>
                  <a:cubicBezTo>
                    <a:pt x="625" y="630"/>
                    <a:pt x="625" y="630"/>
                    <a:pt x="625" y="630"/>
                  </a:cubicBezTo>
                  <a:cubicBezTo>
                    <a:pt x="658" y="674"/>
                    <a:pt x="649" y="737"/>
                    <a:pt x="605" y="770"/>
                  </a:cubicBezTo>
                  <a:cubicBezTo>
                    <a:pt x="605" y="770"/>
                    <a:pt x="605" y="770"/>
                    <a:pt x="605" y="770"/>
                  </a:cubicBezTo>
                  <a:cubicBezTo>
                    <a:pt x="561" y="803"/>
                    <a:pt x="498" y="794"/>
                    <a:pt x="465" y="749"/>
                  </a:cubicBezTo>
                  <a:lnTo>
                    <a:pt x="33" y="172"/>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2" name="Freeform 64"/>
            <p:cNvSpPr/>
            <p:nvPr/>
          </p:nvSpPr>
          <p:spPr bwMode="auto">
            <a:xfrm>
              <a:off x="4722813" y="4405313"/>
              <a:ext cx="387350" cy="471488"/>
            </a:xfrm>
            <a:custGeom>
              <a:avLst/>
              <a:gdLst>
                <a:gd name="T0" fmla="*/ 367924 w 658"/>
                <a:gd name="T1" fmla="*/ 100991 h 803"/>
                <a:gd name="T2" fmla="*/ 356150 w 658"/>
                <a:gd name="T3" fmla="*/ 19376 h 803"/>
                <a:gd name="T4" fmla="*/ 356150 w 658"/>
                <a:gd name="T5" fmla="*/ 19376 h 803"/>
                <a:gd name="T6" fmla="*/ 274324 w 658"/>
                <a:gd name="T7" fmla="*/ 31119 h 803"/>
                <a:gd name="T8" fmla="*/ 19426 w 658"/>
                <a:gd name="T9" fmla="*/ 369910 h 803"/>
                <a:gd name="T10" fmla="*/ 31789 w 658"/>
                <a:gd name="T11" fmla="*/ 452112 h 803"/>
                <a:gd name="T12" fmla="*/ 31789 w 658"/>
                <a:gd name="T13" fmla="*/ 452112 h 803"/>
                <a:gd name="T14" fmla="*/ 113615 w 658"/>
                <a:gd name="T15" fmla="*/ 439781 h 803"/>
                <a:gd name="T16" fmla="*/ 367924 w 658"/>
                <a:gd name="T17" fmla="*/ 100991 h 80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8" h="803">
                  <a:moveTo>
                    <a:pt x="625" y="172"/>
                  </a:moveTo>
                  <a:cubicBezTo>
                    <a:pt x="658" y="128"/>
                    <a:pt x="649" y="65"/>
                    <a:pt x="605" y="33"/>
                  </a:cubicBezTo>
                  <a:cubicBezTo>
                    <a:pt x="605" y="33"/>
                    <a:pt x="605" y="33"/>
                    <a:pt x="605" y="33"/>
                  </a:cubicBezTo>
                  <a:cubicBezTo>
                    <a:pt x="561" y="0"/>
                    <a:pt x="499" y="9"/>
                    <a:pt x="466" y="53"/>
                  </a:cubicBezTo>
                  <a:cubicBezTo>
                    <a:pt x="33" y="630"/>
                    <a:pt x="33" y="630"/>
                    <a:pt x="33" y="630"/>
                  </a:cubicBezTo>
                  <a:cubicBezTo>
                    <a:pt x="0" y="674"/>
                    <a:pt x="9" y="737"/>
                    <a:pt x="54" y="770"/>
                  </a:cubicBezTo>
                  <a:cubicBezTo>
                    <a:pt x="54" y="770"/>
                    <a:pt x="54" y="770"/>
                    <a:pt x="54" y="770"/>
                  </a:cubicBezTo>
                  <a:cubicBezTo>
                    <a:pt x="98" y="803"/>
                    <a:pt x="160" y="794"/>
                    <a:pt x="193" y="749"/>
                  </a:cubicBezTo>
                  <a:lnTo>
                    <a:pt x="625" y="172"/>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3" name="Freeform 65"/>
            <p:cNvSpPr/>
            <p:nvPr/>
          </p:nvSpPr>
          <p:spPr bwMode="auto">
            <a:xfrm>
              <a:off x="4365625" y="2246313"/>
              <a:ext cx="493713" cy="360363"/>
            </a:xfrm>
            <a:custGeom>
              <a:avLst/>
              <a:gdLst>
                <a:gd name="T0" fmla="*/ 457774 w 838"/>
                <a:gd name="T1" fmla="*/ 243775 h 612"/>
                <a:gd name="T2" fmla="*/ 476627 w 838"/>
                <a:gd name="T3" fmla="*/ 324444 h 612"/>
                <a:gd name="T4" fmla="*/ 476627 w 838"/>
                <a:gd name="T5" fmla="*/ 324444 h 612"/>
                <a:gd name="T6" fmla="*/ 395324 w 838"/>
                <a:gd name="T7" fmla="*/ 343287 h 612"/>
                <a:gd name="T8" fmla="*/ 35939 w 838"/>
                <a:gd name="T9" fmla="*/ 116588 h 612"/>
                <a:gd name="T10" fmla="*/ 17675 w 838"/>
                <a:gd name="T11" fmla="*/ 35919 h 612"/>
                <a:gd name="T12" fmla="*/ 17675 w 838"/>
                <a:gd name="T13" fmla="*/ 35919 h 612"/>
                <a:gd name="T14" fmla="*/ 98389 w 838"/>
                <a:gd name="T15" fmla="*/ 17665 h 612"/>
                <a:gd name="T16" fmla="*/ 457774 w 838"/>
                <a:gd name="T17" fmla="*/ 243775 h 6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38" h="612">
                  <a:moveTo>
                    <a:pt x="777" y="414"/>
                  </a:moveTo>
                  <a:cubicBezTo>
                    <a:pt x="824" y="443"/>
                    <a:pt x="838" y="505"/>
                    <a:pt x="809" y="551"/>
                  </a:cubicBezTo>
                  <a:cubicBezTo>
                    <a:pt x="809" y="551"/>
                    <a:pt x="809" y="551"/>
                    <a:pt x="809" y="551"/>
                  </a:cubicBezTo>
                  <a:cubicBezTo>
                    <a:pt x="779" y="598"/>
                    <a:pt x="718" y="612"/>
                    <a:pt x="671" y="583"/>
                  </a:cubicBezTo>
                  <a:cubicBezTo>
                    <a:pt x="61" y="198"/>
                    <a:pt x="61" y="198"/>
                    <a:pt x="61" y="198"/>
                  </a:cubicBezTo>
                  <a:cubicBezTo>
                    <a:pt x="14" y="169"/>
                    <a:pt x="0" y="107"/>
                    <a:pt x="30" y="61"/>
                  </a:cubicBezTo>
                  <a:cubicBezTo>
                    <a:pt x="30" y="61"/>
                    <a:pt x="30" y="61"/>
                    <a:pt x="30" y="61"/>
                  </a:cubicBezTo>
                  <a:cubicBezTo>
                    <a:pt x="59" y="14"/>
                    <a:pt x="120" y="0"/>
                    <a:pt x="167" y="30"/>
                  </a:cubicBezTo>
                  <a:lnTo>
                    <a:pt x="777" y="414"/>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4" name="Freeform 66"/>
            <p:cNvSpPr/>
            <p:nvPr/>
          </p:nvSpPr>
          <p:spPr bwMode="auto">
            <a:xfrm>
              <a:off x="4019550" y="3363913"/>
              <a:ext cx="544513" cy="180975"/>
            </a:xfrm>
            <a:custGeom>
              <a:avLst/>
              <a:gdLst>
                <a:gd name="T0" fmla="*/ 474613 w 927"/>
                <a:gd name="T1" fmla="*/ 4087 h 310"/>
                <a:gd name="T2" fmla="*/ 540401 w 927"/>
                <a:gd name="T3" fmla="*/ 53709 h 310"/>
                <a:gd name="T4" fmla="*/ 540401 w 927"/>
                <a:gd name="T5" fmla="*/ 53709 h 310"/>
                <a:gd name="T6" fmla="*/ 490473 w 927"/>
                <a:gd name="T7" fmla="*/ 119677 h 310"/>
                <a:gd name="T8" fmla="*/ 70487 w 927"/>
                <a:gd name="T9" fmla="*/ 176888 h 310"/>
                <a:gd name="T10" fmla="*/ 4699 w 927"/>
                <a:gd name="T11" fmla="*/ 127266 h 310"/>
                <a:gd name="T12" fmla="*/ 4699 w 927"/>
                <a:gd name="T13" fmla="*/ 127266 h 310"/>
                <a:gd name="T14" fmla="*/ 54628 w 927"/>
                <a:gd name="T15" fmla="*/ 61298 h 310"/>
                <a:gd name="T16" fmla="*/ 474613 w 927"/>
                <a:gd name="T17" fmla="*/ 4087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27" h="310">
                  <a:moveTo>
                    <a:pt x="808" y="7"/>
                  </a:moveTo>
                  <a:cubicBezTo>
                    <a:pt x="862" y="0"/>
                    <a:pt x="912" y="38"/>
                    <a:pt x="920" y="92"/>
                  </a:cubicBezTo>
                  <a:cubicBezTo>
                    <a:pt x="920" y="92"/>
                    <a:pt x="920" y="92"/>
                    <a:pt x="920" y="92"/>
                  </a:cubicBezTo>
                  <a:cubicBezTo>
                    <a:pt x="927" y="147"/>
                    <a:pt x="889" y="197"/>
                    <a:pt x="835" y="205"/>
                  </a:cubicBezTo>
                  <a:cubicBezTo>
                    <a:pt x="120" y="303"/>
                    <a:pt x="120" y="303"/>
                    <a:pt x="120" y="303"/>
                  </a:cubicBezTo>
                  <a:cubicBezTo>
                    <a:pt x="66" y="310"/>
                    <a:pt x="15" y="272"/>
                    <a:pt x="8" y="218"/>
                  </a:cubicBezTo>
                  <a:cubicBezTo>
                    <a:pt x="8" y="218"/>
                    <a:pt x="8" y="218"/>
                    <a:pt x="8" y="218"/>
                  </a:cubicBezTo>
                  <a:cubicBezTo>
                    <a:pt x="0" y="163"/>
                    <a:pt x="38" y="113"/>
                    <a:pt x="93" y="105"/>
                  </a:cubicBezTo>
                  <a:lnTo>
                    <a:pt x="808" y="7"/>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95" name="Freeform 67"/>
            <p:cNvSpPr/>
            <p:nvPr/>
          </p:nvSpPr>
          <p:spPr bwMode="auto">
            <a:xfrm>
              <a:off x="7545388" y="3363913"/>
              <a:ext cx="544513" cy="180975"/>
            </a:xfrm>
            <a:custGeom>
              <a:avLst/>
              <a:gdLst>
                <a:gd name="T0" fmla="*/ 69900 w 927"/>
                <a:gd name="T1" fmla="*/ 4087 h 310"/>
                <a:gd name="T2" fmla="*/ 4112 w 927"/>
                <a:gd name="T3" fmla="*/ 53709 h 310"/>
                <a:gd name="T4" fmla="*/ 4112 w 927"/>
                <a:gd name="T5" fmla="*/ 53709 h 310"/>
                <a:gd name="T6" fmla="*/ 54040 w 927"/>
                <a:gd name="T7" fmla="*/ 119677 h 310"/>
                <a:gd name="T8" fmla="*/ 474026 w 927"/>
                <a:gd name="T9" fmla="*/ 176888 h 310"/>
                <a:gd name="T10" fmla="*/ 539814 w 927"/>
                <a:gd name="T11" fmla="*/ 127266 h 310"/>
                <a:gd name="T12" fmla="*/ 539814 w 927"/>
                <a:gd name="T13" fmla="*/ 127266 h 310"/>
                <a:gd name="T14" fmla="*/ 489885 w 927"/>
                <a:gd name="T15" fmla="*/ 61298 h 310"/>
                <a:gd name="T16" fmla="*/ 69900 w 927"/>
                <a:gd name="T17" fmla="*/ 4087 h 3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27" h="310">
                  <a:moveTo>
                    <a:pt x="119" y="7"/>
                  </a:moveTo>
                  <a:cubicBezTo>
                    <a:pt x="65" y="0"/>
                    <a:pt x="15" y="38"/>
                    <a:pt x="7" y="92"/>
                  </a:cubicBezTo>
                  <a:cubicBezTo>
                    <a:pt x="7" y="92"/>
                    <a:pt x="7" y="92"/>
                    <a:pt x="7" y="92"/>
                  </a:cubicBezTo>
                  <a:cubicBezTo>
                    <a:pt x="0" y="147"/>
                    <a:pt x="38" y="197"/>
                    <a:pt x="92" y="205"/>
                  </a:cubicBezTo>
                  <a:cubicBezTo>
                    <a:pt x="807" y="303"/>
                    <a:pt x="807" y="303"/>
                    <a:pt x="807" y="303"/>
                  </a:cubicBezTo>
                  <a:cubicBezTo>
                    <a:pt x="861" y="310"/>
                    <a:pt x="912" y="272"/>
                    <a:pt x="919" y="218"/>
                  </a:cubicBezTo>
                  <a:cubicBezTo>
                    <a:pt x="919" y="218"/>
                    <a:pt x="919" y="218"/>
                    <a:pt x="919" y="218"/>
                  </a:cubicBezTo>
                  <a:cubicBezTo>
                    <a:pt x="927" y="163"/>
                    <a:pt x="888" y="113"/>
                    <a:pt x="834" y="105"/>
                  </a:cubicBezTo>
                  <a:lnTo>
                    <a:pt x="119" y="7"/>
                  </a:lnTo>
                  <a:close/>
                </a:path>
              </a:pathLst>
            </a:custGeom>
            <a:solidFill>
              <a:srgbClr val="7ACD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6629" name="组合 69"/>
          <p:cNvGrpSpPr/>
          <p:nvPr/>
        </p:nvGrpSpPr>
        <p:grpSpPr bwMode="auto">
          <a:xfrm>
            <a:off x="50616" y="187093"/>
            <a:ext cx="3425823" cy="888488"/>
            <a:chOff x="1404570" y="3690161"/>
            <a:chExt cx="3426072" cy="888132"/>
          </a:xfrm>
        </p:grpSpPr>
        <p:sp>
          <p:nvSpPr>
            <p:cNvPr id="26630" name="文本框 70"/>
            <p:cNvSpPr txBox="1">
              <a:spLocks noChangeArrowheads="1"/>
            </p:cNvSpPr>
            <p:nvPr/>
          </p:nvSpPr>
          <p:spPr bwMode="auto">
            <a:xfrm>
              <a:off x="1404570" y="4270639"/>
              <a:ext cx="3353104" cy="307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en-US" altLang="zh-CN" sz="1400" dirty="0">
                <a:solidFill>
                  <a:srgbClr val="404040"/>
                </a:solidFill>
                <a:latin typeface="微软雅黑" panose="020B0503020204020204" pitchFamily="34" charset="-122"/>
                <a:ea typeface="微软雅黑" panose="020B0503020204020204" pitchFamily="34" charset="-122"/>
              </a:endParaRPr>
            </a:p>
          </p:txBody>
        </p:sp>
        <p:cxnSp>
          <p:nvCxnSpPr>
            <p:cNvPr id="72" name="直接连接符 71"/>
            <p:cNvCxnSpPr/>
            <p:nvPr/>
          </p:nvCxnSpPr>
          <p:spPr>
            <a:xfrm>
              <a:off x="1691927" y="4138325"/>
              <a:ext cx="313871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632" name="文本框 72"/>
            <p:cNvSpPr txBox="1">
              <a:spLocks noChangeArrowheads="1"/>
            </p:cNvSpPr>
            <p:nvPr/>
          </p:nvSpPr>
          <p:spPr bwMode="auto">
            <a:xfrm>
              <a:off x="1477539" y="3690161"/>
              <a:ext cx="3353103" cy="64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dirty="0">
                  <a:solidFill>
                    <a:srgbClr val="00B0F0"/>
                  </a:solidFill>
                  <a:latin typeface="微软雅黑" panose="020B0503020204020204" pitchFamily="34" charset="-122"/>
                  <a:ea typeface="微软雅黑" panose="020B0503020204020204" pitchFamily="34" charset="-122"/>
                </a:rPr>
                <a:t>项目流程图</a:t>
              </a:r>
            </a:p>
          </p:txBody>
        </p:sp>
      </p:grpSp>
      <p:pic>
        <p:nvPicPr>
          <p:cNvPr id="4" name="图片 3">
            <a:extLst>
              <a:ext uri="{FF2B5EF4-FFF2-40B4-BE49-F238E27FC236}">
                <a16:creationId xmlns:a16="http://schemas.microsoft.com/office/drawing/2014/main" id="{D60A14F8-AD96-4FBB-9E25-118AB5226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194437" y="-1184642"/>
            <a:ext cx="6740311" cy="920356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Q5MWU4ZDE2YzdiOGM5MzkxNWRlZWY1OWJjNTA2M2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540,&quot;width&quot;:306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17.223622047244,&quot;width&quot;:2517.2251968503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515</Words>
  <Application>Microsoft Office PowerPoint</Application>
  <PresentationFormat>宽屏</PresentationFormat>
  <Paragraphs>50</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方正粗黑宋简体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功能描述</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LXN</dc:creator>
  <cp:lastModifiedBy>fhfhfhyu</cp:lastModifiedBy>
  <cp:revision>77</cp:revision>
  <dcterms:created xsi:type="dcterms:W3CDTF">2015-08-19T00:56:00Z</dcterms:created>
  <dcterms:modified xsi:type="dcterms:W3CDTF">2022-07-12T04:03:43Z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FC3A999C73A04C9C8F991C03E6DB826B</vt:lpwstr>
  </property>
</Properties>
</file>