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8" d="100"/>
          <a:sy n="68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b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的使用一定要指定数据源中的时间戳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92" y="3429000"/>
            <a:ext cx="7086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24905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接口供我们实现，使我们可以自定义如何从事件数据中抽取时间戳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276134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786292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i="1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93789"/>
            <a:ext cx="7488832" cy="21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周期性的生成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：系统会周期性的将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插入到流中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ExecutionConfig.setAutoWatermarkInterval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BoundedOutOfOrderness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，都是基于周期性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由应用程序开发人员生成，这通常需要对相应的领域有一定的了解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到达得太早，则可能收到错误结果，不过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处理迟到数据的机制可以解决这个问题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：事件创建的时间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：数据进入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：执行操作算子的本地系统时间，与机器相关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 可以从日志数据的时间戳（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/>
              <a:t>2017-11-02 18:37:15.624 INFO Fail over to 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具体的时间，还需要从数据中提取时间戳（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2" y="4107007"/>
            <a:ext cx="65913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模式处理数据流时，它会根据数据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的时间戳来处理基于时间的算子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的产生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怎样避免乱序数据带来计算不正确？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是一种衡量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是用于处理乱序事件的，而正确的处理乱序事件，通常用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来实现；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数据流中的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的数据，都已经到达了，因此，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的执行也是由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触发的。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用来让程序自己平衡延迟和结果正确性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一条特殊的数据记录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必须单调递增，以确保任务的事件时间时钟在向前推进，而不是在后退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与数据的时间戳相关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16832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31438</TotalTime>
  <Words>651</Words>
  <Application>Microsoft Office PowerPoint</Application>
  <PresentationFormat>全屏显示(4:3)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微软雅黑 Light</vt:lpstr>
      <vt:lpstr>Arial</vt:lpstr>
      <vt:lpstr>Calibri</vt:lpstr>
      <vt:lpstr>Wingdings</vt:lpstr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538</cp:revision>
  <dcterms:created xsi:type="dcterms:W3CDTF">2017-11-14T06:09:04Z</dcterms:created>
  <dcterms:modified xsi:type="dcterms:W3CDTF">2020-11-20T01:10:34Z</dcterms:modified>
</cp:coreProperties>
</file>