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360" r:id="rId3"/>
    <p:sldId id="418" r:id="rId4"/>
    <p:sldId id="399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8" d="100"/>
          <a:sy n="68" d="100"/>
        </p:scale>
        <p:origin x="14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现在是一个有两个输入流的应用程序，用并行的两个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任务来读取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024" y="1875478"/>
            <a:ext cx="6068328" cy="2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会向每个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任务发送一条带有新检查点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ID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的消息，通过这种方式来启动检查点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976760"/>
            <a:ext cx="6480720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数据源将它们的状态写入检查点，并发出一个检查点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状态后端在状态存入检查点之后，会返回通知给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会向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确认检查点完成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728346"/>
            <a:ext cx="5760640" cy="31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763689"/>
            <a:ext cx="5613549" cy="3032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4941168"/>
            <a:ext cx="7632848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分界线对齐：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向下游传递，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sum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任务会等待所有输入分区的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已经到达的分区，继续到达的数据会被缓存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尚未到达的分区，数据会被正常处理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819489"/>
            <a:ext cx="6024577" cy="2761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当收到所有输入分区的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时，任务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将其状态保存到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状态后端的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检查点中，然后将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继续向下游转发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121033" cy="249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向下游转发检查点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后，任务继续正常的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77474" y="1830854"/>
            <a:ext cx="5802838" cy="282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任务向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确认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状态保存到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完毕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当所有任务都确认已成功将状态保存到检查点时，检查点就真正完成了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保存点（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Savepoints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1916832"/>
            <a:ext cx="7632848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还提供了可以自定义的镜像保存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，就是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savepoints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原则上，创建保存点使用的算法与检查点完全相同，因此保存点可以认为就是具有一些额外元数据的检查点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不会自动创建保存点，因此用户（或者外部调度程序）必须明确地触发创建操作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保存点是一个强大的功能。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除了故障恢复外，保存点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可以用于：有计划的手动备份，更新应用程序，版本迁移，暂停和重启应用，等等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从检查点恢复状态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检查点算法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save points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581128"/>
            <a:ext cx="7416824" cy="1944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故障恢复机制的核心，就是应用状态的一致性检查点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有状态流应用的一致检查点，其实就是所有任务的状态，在某个时间点的一份拷贝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（一份快照）；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这个时间点，应该是所有任务都恰好处理完一个相同的输入数据的时候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52" y="1556792"/>
            <a:ext cx="48950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365104"/>
            <a:ext cx="7416824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在执行流应用程序期间，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会定期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保存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状态的一致检查点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如果发生故障，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将会使用最近的检查点来一致恢复应用程序的状态，并重新启动处理流程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514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4365104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遇到故障之后，第一步就是重启应用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0" y="2166959"/>
            <a:ext cx="5619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22920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第二步是从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中读取状态，将状态重置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从检查点重新启动应用程序后，其内部状态与检查点完成时的状态完全相同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33563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450912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第三步：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开始消费并处理检查点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发生故障之间的所有数据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这种检查点的保存和恢复机制可以为应用程序状态提供“精确一次”（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）的一致性，因为所有算子都会保存检查点并恢复其所有状态，这样一来所有的输入流就都会被重置到检查点完成时的位置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23" y="2196455"/>
            <a:ext cx="5076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检查点的实现算法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632848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一种简单的想法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—— 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暂停应用，保存状态到检查点，再重新恢复应用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1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的改进实现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Chandy-Lamport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算法的分布式快照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将检查点的保存和数据处理分离开，不暂停整个应用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4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628800"/>
            <a:ext cx="7632848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 检查点分界线（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Checkpoint Barrier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的检查点算法用到了一种称为分界线（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）的特殊数据形式，用来把一条流上数据按照不同的检查点分开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31895</TotalTime>
  <Words>710</Words>
  <Application>Microsoft Office PowerPoint</Application>
  <PresentationFormat>全屏显示(4:3)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微软雅黑 Light</vt:lpstr>
      <vt:lpstr>Arial</vt:lpstr>
      <vt:lpstr>Calibri</vt:lpstr>
      <vt:lpstr>Wingdings</vt:lpstr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560</cp:revision>
  <dcterms:created xsi:type="dcterms:W3CDTF">2017-11-14T06:09:04Z</dcterms:created>
  <dcterms:modified xsi:type="dcterms:W3CDTF">2020-11-23T01:19:44Z</dcterms:modified>
</cp:coreProperties>
</file>