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E4FD16-5D68-47F5-B9B8-A4CEDC74124A}">
          <p14:sldIdLst>
            <p14:sldId id="256"/>
            <p14:sldId id="267"/>
            <p14:sldId id="258"/>
            <p14:sldId id="259"/>
            <p14:sldId id="260"/>
            <p14:sldId id="261"/>
            <p14:sldId id="262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金宝" initials="刘" lastIdx="1" clrIdx="0">
    <p:extLst>
      <p:ext uri="{19B8F6BF-5375-455C-9EA6-DF929625EA0E}">
        <p15:presenceInfo xmlns:p15="http://schemas.microsoft.com/office/powerpoint/2012/main" userId="e8299e33cef7e4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20:40:25.9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28B4B-16B4-4068-8CBD-113A9A57C41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95330-EA78-42EA-A8F4-8DF72CED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95330-EA78-42EA-A8F4-8DF72CEDEB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2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9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7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5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1705C7-24BE-46EB-93FF-6D4D32AAD0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BF03E-DE21-4FD6-9077-4F426E6F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6B2F6-2E9E-437B-9C68-BB3867756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茗品销售管理系统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D5BC7-3B5C-412E-8F45-65A1F3D20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2020-2021</a:t>
            </a:r>
            <a:r>
              <a:rPr lang="zh-CN" altLang="en-US" dirty="0"/>
              <a:t>学年第一学期</a:t>
            </a:r>
            <a:r>
              <a:rPr lang="en-US" altLang="zh-CN" dirty="0"/>
              <a:t>C#</a:t>
            </a:r>
            <a:r>
              <a:rPr lang="zh-CN" altLang="en-US" dirty="0"/>
              <a:t>结课课程设计</a:t>
            </a:r>
            <a:endParaRPr lang="en-US" altLang="zh-CN" dirty="0"/>
          </a:p>
          <a:p>
            <a:pPr algn="ctr"/>
            <a:r>
              <a:rPr lang="zh-CN" altLang="en-US" dirty="0"/>
              <a:t>功能演示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721E3-296B-48EB-AA4E-50F3E4A254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033963"/>
            <a:ext cx="9609138" cy="461962"/>
          </a:xfrm>
        </p:spPr>
        <p:txBody>
          <a:bodyPr>
            <a:normAutofit/>
          </a:bodyPr>
          <a:lstStyle/>
          <a:p>
            <a:pPr algn="r"/>
            <a:r>
              <a:rPr lang="zh-CN" altLang="en-US" sz="1800" dirty="0"/>
              <a:t>小组成员：孙子晋 、刘金宝、张秩</a:t>
            </a:r>
          </a:p>
        </p:txBody>
      </p:sp>
    </p:spTree>
    <p:extLst>
      <p:ext uri="{BB962C8B-B14F-4D97-AF65-F5344CB8AC3E}">
        <p14:creationId xmlns:p14="http://schemas.microsoft.com/office/powerpoint/2010/main" val="174546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33F51-0D76-4FB5-A31D-805A84F2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D8AA9-B23A-4558-B43E-B2A2CDCB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302" y="2447811"/>
            <a:ext cx="7829396" cy="512064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）管理员用户操作权限限制（普通用户和超级管理员用户）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）多表间数据主外键紧密关联，操作互相影响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）窗体加载时，数据库中动态获取各个控件的内容和值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）更美观的</a:t>
            </a:r>
            <a:r>
              <a:rPr lang="en-US" altLang="zh-CN" dirty="0"/>
              <a:t>GUI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）严谨的程序逻辑思路，尽量避免用户误操作带来的损害</a:t>
            </a:r>
          </a:p>
        </p:txBody>
      </p:sp>
    </p:spTree>
    <p:extLst>
      <p:ext uri="{BB962C8B-B14F-4D97-AF65-F5344CB8AC3E}">
        <p14:creationId xmlns:p14="http://schemas.microsoft.com/office/powerpoint/2010/main" val="21072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0CF1-2B0F-4839-A1CF-DCFCDA22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注册</a:t>
            </a:r>
          </a:p>
        </p:txBody>
      </p:sp>
      <p:sp>
        <p:nvSpPr>
          <p:cNvPr id="32" name="内容占位符 31">
            <a:extLst>
              <a:ext uri="{FF2B5EF4-FFF2-40B4-BE49-F238E27FC236}">
                <a16:creationId xmlns:a16="http://schemas.microsoft.com/office/drawing/2014/main" id="{D66C6B9A-0D81-4FC4-BA37-0A875AB6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41893" cy="3318936"/>
          </a:xfrm>
        </p:spPr>
        <p:txBody>
          <a:bodyPr/>
          <a:lstStyle/>
          <a:p>
            <a:r>
              <a:rPr lang="zh-CN" altLang="en-US" dirty="0"/>
              <a:t>注册功能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512FF4-86C9-44A4-92AC-0D859D388040}"/>
              </a:ext>
            </a:extLst>
          </p:cNvPr>
          <p:cNvSpPr txBox="1"/>
          <p:nvPr/>
        </p:nvSpPr>
        <p:spPr>
          <a:xfrm>
            <a:off x="1277336" y="4095543"/>
            <a:ext cx="6890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点击注册按钮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）进入注册界面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）注册登录名、密码，点击确定按钮，注册成功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）回到登陆界面，输入正确的用户名，密码，登录成功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）输入错误的用户名、密码，登陆失败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1AC72-4674-4EED-BEBF-736F00EFC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13" y="3824611"/>
            <a:ext cx="2855774" cy="25591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854C2F-514D-4645-91EC-30B794E18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68" y="1476127"/>
            <a:ext cx="2898009" cy="20775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A814B7-2295-40D5-A047-79F0B848D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45" y="4965069"/>
            <a:ext cx="1645902" cy="13207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2A8B4FF-959A-43D9-8F4E-62477D71B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12" y="5104175"/>
            <a:ext cx="1901170" cy="1436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6FDFB3-8A1A-441B-B0AC-9B81058FD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45" y="2402145"/>
            <a:ext cx="2502271" cy="13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32420-711B-4013-AFFB-4C5BEA99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首页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85A9B-D233-4579-86A6-D67261BA3641}"/>
              </a:ext>
            </a:extLst>
          </p:cNvPr>
          <p:cNvSpPr txBox="1"/>
          <p:nvPr/>
        </p:nvSpPr>
        <p:spPr>
          <a:xfrm>
            <a:off x="1295401" y="2900082"/>
            <a:ext cx="463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选购界面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饮品种类管理，饮品购买数量管理，饮品价格管理，利用</a:t>
            </a:r>
            <a:r>
              <a:rPr lang="en-US" altLang="zh-CN" dirty="0" err="1"/>
              <a:t>DataGridView</a:t>
            </a:r>
            <a:r>
              <a:rPr lang="zh-CN" altLang="en-US" dirty="0"/>
              <a:t>控件配合</a:t>
            </a:r>
            <a:r>
              <a:rPr lang="en-US" altLang="zh-CN" dirty="0"/>
              <a:t>SQL</a:t>
            </a:r>
            <a:r>
              <a:rPr lang="zh-CN" altLang="en-US" dirty="0"/>
              <a:t>查询显示数据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窗体底部选项卡跳转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E9701-0429-4749-923A-874184338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49" y="2482945"/>
            <a:ext cx="4553510" cy="3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6811-FAA5-4753-BEF1-31059541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99" y="90145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仓库饮品信息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75B0D-9E00-49F8-AB20-E4BE808F29BC}"/>
              </a:ext>
            </a:extLst>
          </p:cNvPr>
          <p:cNvSpPr txBox="1"/>
          <p:nvPr/>
        </p:nvSpPr>
        <p:spPr>
          <a:xfrm>
            <a:off x="836862" y="2561503"/>
            <a:ext cx="4084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）库存和修改饮品的选择框和下拉列表中的数据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（是窗体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加载时在数据库中动态获取的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输入信息、点击确定按钮，数据信息被添加进数据库，系统会自动刷新数据显示按钮，查看最新数据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弹出“添加成功”提示框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2EA55-A646-4ED0-9C72-F4189509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97" y="2471178"/>
            <a:ext cx="5159323" cy="3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A1944-D5A7-47CB-ABF6-2BD9E3CF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3581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上架、下架饮品信息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46BE36-F68C-44AA-B713-D642EF8DD567}"/>
              </a:ext>
            </a:extLst>
          </p:cNvPr>
          <p:cNvSpPr txBox="1"/>
          <p:nvPr/>
        </p:nvSpPr>
        <p:spPr>
          <a:xfrm>
            <a:off x="1027614" y="2828835"/>
            <a:ext cx="98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输入饮品名，价格信息，选择上架或下架，点击确定</a:t>
            </a:r>
            <a:endParaRPr lang="en-US" altLang="zh-CN" dirty="0"/>
          </a:p>
          <a:p>
            <a:pPr algn="ctr"/>
            <a:r>
              <a:rPr lang="zh-CN" altLang="en-US" dirty="0"/>
              <a:t>程序在数据库查询对应的信息</a:t>
            </a:r>
            <a:r>
              <a:rPr lang="en-US" altLang="zh-CN" dirty="0"/>
              <a:t>,</a:t>
            </a:r>
            <a:r>
              <a:rPr lang="zh-CN" altLang="en-US" dirty="0"/>
              <a:t>查询不到给出错误提示</a:t>
            </a:r>
          </a:p>
          <a:p>
            <a:pPr algn="ctr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26B66-8A08-4AD1-BC73-0BEA10099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32" y="3429000"/>
            <a:ext cx="3648724" cy="2797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2117D4-57E2-4951-8927-417B3C059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84" y="3382364"/>
            <a:ext cx="3648725" cy="27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7CBF-2087-4735-88A0-7DAA257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修改饮品信息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8DA298-A78B-4D35-9093-9DC0C6132B28}"/>
              </a:ext>
            </a:extLst>
          </p:cNvPr>
          <p:cNvSpPr txBox="1"/>
          <p:nvPr/>
        </p:nvSpPr>
        <p:spPr>
          <a:xfrm>
            <a:off x="1675972" y="3191127"/>
            <a:ext cx="3978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查询到的信息数据在窗体加载时显示到窗体上</a:t>
            </a:r>
            <a:r>
              <a:rPr lang="zh-CN" altLang="en-US" dirty="0"/>
              <a:t>，可以直接修改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在修改饮品栏，输入想要修改的信息，程序修改数据库中的数据信息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E8306C-1181-45A0-9726-7BB7356D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72" y="2613630"/>
            <a:ext cx="4472545" cy="34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AF05D-FAB3-471A-8D36-DE81818C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功能演示</a:t>
            </a:r>
            <a:br>
              <a:rPr lang="en-US" altLang="zh-CN" dirty="0"/>
            </a:br>
            <a:r>
              <a:rPr lang="zh-CN" altLang="en-US" dirty="0"/>
              <a:t>用户购买信息管理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6A128A0A-036D-435C-8261-ACF6E877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80906" cy="3318936"/>
          </a:xfrm>
        </p:spPr>
        <p:txBody>
          <a:bodyPr/>
          <a:lstStyle/>
          <a:p>
            <a:r>
              <a:rPr lang="zh-CN" altLang="en-US" dirty="0"/>
              <a:t>购买操作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在购买名下拉框中自行选择其中的饮品，再自行选择购买数量点击购买，出现购买弹窗时，点击是，出现支付页面，点击支付完毕。出现购买成功弹窗。说明此操作已成功执行。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4F2EC7-BBC4-4AE1-84F9-F3A88163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31" y="2778081"/>
            <a:ext cx="2221141" cy="27384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843ED2-6BC3-4802-8275-A8E2D24A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07" y="2462664"/>
            <a:ext cx="3421807" cy="28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5BEA-E0B2-49E1-9CFA-49628838C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B9090-AF1C-4162-BC17-F82C0502B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Thank You~</a:t>
            </a:r>
          </a:p>
        </p:txBody>
      </p:sp>
    </p:spTree>
    <p:extLst>
      <p:ext uri="{BB962C8B-B14F-4D97-AF65-F5344CB8AC3E}">
        <p14:creationId xmlns:p14="http://schemas.microsoft.com/office/powerpoint/2010/main" val="32345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403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Garamond</vt:lpstr>
      <vt:lpstr>环保</vt:lpstr>
      <vt:lpstr>茗品销售管理系统</vt:lpstr>
      <vt:lpstr>功能特点</vt:lpstr>
      <vt:lpstr>功能演示  注册</vt:lpstr>
      <vt:lpstr>功能演示  首页</vt:lpstr>
      <vt:lpstr>功能演示  仓库饮品信息</vt:lpstr>
      <vt:lpstr>功能演示  上架、下架饮品信息</vt:lpstr>
      <vt:lpstr>功能演示  修改饮品信息</vt:lpstr>
      <vt:lpstr>功能演示 用户购买信息管理</vt:lpstr>
      <vt:lpstr>最后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仓库信息管理系统</dc:title>
  <dc:creator>张德胜</dc:creator>
  <cp:lastModifiedBy>刘 金宝</cp:lastModifiedBy>
  <cp:revision>55</cp:revision>
  <dcterms:created xsi:type="dcterms:W3CDTF">2020-11-01T13:26:09Z</dcterms:created>
  <dcterms:modified xsi:type="dcterms:W3CDTF">2020-11-10T12:49:29Z</dcterms:modified>
</cp:coreProperties>
</file>