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程序员小山与Bug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8929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太好用了</a:t>
            </a:r>
            <a:endParaRPr/>
          </a:p>
        </p:txBody>
      </p:sp>
      <p:sp>
        <p:nvSpPr>
          <p:cNvPr id="3838080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John Smith</cp:lastModifiedBy>
  <cp:revision>8</cp:revision>
  <dcterms:modified xsi:type="dcterms:W3CDTF">2023-09-25T15:45:29Z</dcterms:modified>
  <cp:category/>
  <cp:contentStatus/>
  <cp:version/>
</cp:coreProperties>
</file>