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401" r:id="rId3"/>
    <p:sldId id="433" r:id="rId5"/>
    <p:sldId id="469" r:id="rId6"/>
    <p:sldId id="397" r:id="rId7"/>
    <p:sldId id="404" r:id="rId8"/>
    <p:sldId id="470" r:id="rId9"/>
    <p:sldId id="442" r:id="rId10"/>
    <p:sldId id="407" r:id="rId11"/>
    <p:sldId id="471" r:id="rId12"/>
    <p:sldId id="463" r:id="rId13"/>
    <p:sldId id="472" r:id="rId14"/>
    <p:sldId id="429" r:id="rId15"/>
    <p:sldId id="473" r:id="rId16"/>
    <p:sldId id="468" r:id="rId17"/>
    <p:sldId id="399" r:id="rId18"/>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FCFF"/>
    <a:srgbClr val="FFFFFF"/>
    <a:srgbClr val="F26B43"/>
    <a:srgbClr val="117AAF"/>
    <a:srgbClr val="216F58"/>
    <a:srgbClr val="C8D8E4"/>
    <a:srgbClr val="095C86"/>
    <a:srgbClr val="DDAD5A"/>
    <a:srgbClr val="E3BC78"/>
    <a:srgbClr val="208B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82" autoAdjust="0"/>
    <p:restoredTop sz="90413" autoAdjust="0"/>
  </p:normalViewPr>
  <p:slideViewPr>
    <p:cSldViewPr snapToGrid="0">
      <p:cViewPr varScale="1">
        <p:scale>
          <a:sx n="51" d="100"/>
          <a:sy n="51" d="100"/>
        </p:scale>
        <p:origin x="1312" y="40"/>
      </p:cViewPr>
      <p:guideLst/>
    </p:cSldViewPr>
  </p:slideViewPr>
  <p:notesTextViewPr>
    <p:cViewPr>
      <p:scale>
        <a:sx n="165" d="100"/>
        <a:sy n="165" d="100"/>
      </p:scale>
      <p:origin x="0" y="0"/>
    </p:cViewPr>
  </p:notesTextViewPr>
  <p:sorterViewPr>
    <p:cViewPr>
      <p:scale>
        <a:sx n="80" d="100"/>
        <a:sy n="80" d="100"/>
      </p:scale>
      <p:origin x="0" y="0"/>
    </p:cViewPr>
  </p:sorterViewPr>
  <p:notesViewPr>
    <p:cSldViewPr snapToGrid="0">
      <p:cViewPr varScale="1">
        <p:scale>
          <a:sx n="66" d="100"/>
          <a:sy n="66" d="100"/>
        </p:scale>
        <p:origin x="1914"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37.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56D2C2-50C2-49B3-8617-0C7F612D5153}" type="datetimeFigureOut">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A71DD1-08B5-45E3-8A6E-61675A34CD8E}" type="slidenum">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D7BBE6FB-4983-42F5-B216-1A2ADEE7DF7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B735503-9D21-443F-BC18-5459550EB7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服务端是为客户端服务的，服务的内容诸如向客户端提供资源，保存客户端数据。</a:t>
            </a:r>
            <a:endParaRPr lang="zh-CN" altLang="en-US" dirty="0"/>
          </a:p>
          <a:p>
            <a:r>
              <a:rPr lang="zh-CN" altLang="en-US" dirty="0"/>
              <a:t>客户端或称为用户端，是指与服务器相对应，为客户提供本地服务的程序。除了一些只在本地运行的应用程序之外，一般安装在普通的客户机上，需要与服务端互相配合运行</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9FCFF"/>
        </a:solidFill>
        <a:effectLst/>
      </p:bgPr>
    </p:bg>
    <p:spTree>
      <p:nvGrpSpPr>
        <p:cNvPr id="1" name=""/>
        <p:cNvGrpSpPr/>
        <p:nvPr/>
      </p:nvGrpSpPr>
      <p:grpSpPr>
        <a:xfrm>
          <a:off x="0" y="0"/>
          <a:ext cx="0" cy="0"/>
          <a:chOff x="0" y="0"/>
          <a:chExt cx="0" cy="0"/>
        </a:xfrm>
      </p:grpSpPr>
      <p:sp>
        <p:nvSpPr>
          <p:cNvPr id="4" name="任意多边形 3"/>
          <p:cNvSpPr/>
          <p:nvPr userDrawn="1"/>
        </p:nvSpPr>
        <p:spPr>
          <a:xfrm>
            <a:off x="5360347" y="42123"/>
            <a:ext cx="6738793" cy="6842595"/>
          </a:xfrm>
          <a:custGeom>
            <a:avLst/>
            <a:gdLst>
              <a:gd name="connsiteX0" fmla="*/ 3151021 w 6738793"/>
              <a:gd name="connsiteY0" fmla="*/ 0 h 6842595"/>
              <a:gd name="connsiteX1" fmla="*/ 5378214 w 6738793"/>
              <a:gd name="connsiteY1" fmla="*/ 0 h 6842595"/>
              <a:gd name="connsiteX2" fmla="*/ 5541883 w 6738793"/>
              <a:gd name="connsiteY2" fmla="*/ 105084 h 6842595"/>
              <a:gd name="connsiteX3" fmla="*/ 6738793 w 6738793"/>
              <a:gd name="connsiteY3" fmla="*/ 2719968 h 6842595"/>
              <a:gd name="connsiteX4" fmla="*/ 6738793 w 6738793"/>
              <a:gd name="connsiteY4" fmla="*/ 6842595 h 6842595"/>
              <a:gd name="connsiteX5" fmla="*/ 129352 w 6738793"/>
              <a:gd name="connsiteY5" fmla="*/ 6842595 h 6842595"/>
              <a:gd name="connsiteX6" fmla="*/ 91630 w 6738793"/>
              <a:gd name="connsiteY6" fmla="*/ 6827208 h 6842595"/>
              <a:gd name="connsiteX7" fmla="*/ 16565 w 6738793"/>
              <a:gd name="connsiteY7" fmla="*/ 6595346 h 6842595"/>
              <a:gd name="connsiteX8" fmla="*/ 2987352 w 6738793"/>
              <a:gd name="connsiteY8" fmla="*/ 105084 h 6842595"/>
              <a:gd name="connsiteX9" fmla="*/ 3151021 w 6738793"/>
              <a:gd name="connsiteY9" fmla="*/ 0 h 684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38793" h="6842595">
                <a:moveTo>
                  <a:pt x="3151021" y="0"/>
                </a:moveTo>
                <a:lnTo>
                  <a:pt x="5378214" y="0"/>
                </a:lnTo>
                <a:cubicBezTo>
                  <a:pt x="5448596" y="0"/>
                  <a:pt x="5512591" y="41088"/>
                  <a:pt x="5541883" y="105084"/>
                </a:cubicBezTo>
                <a:lnTo>
                  <a:pt x="6738793" y="2719968"/>
                </a:lnTo>
                <a:lnTo>
                  <a:pt x="6738793" y="6842595"/>
                </a:lnTo>
                <a:lnTo>
                  <a:pt x="129352" y="6842595"/>
                </a:lnTo>
                <a:lnTo>
                  <a:pt x="91630" y="6827208"/>
                </a:lnTo>
                <a:cubicBezTo>
                  <a:pt x="14348" y="6783474"/>
                  <a:pt x="-24391" y="6684821"/>
                  <a:pt x="16565" y="6595346"/>
                </a:cubicBezTo>
                <a:lnTo>
                  <a:pt x="2987352" y="105084"/>
                </a:lnTo>
                <a:cubicBezTo>
                  <a:pt x="3016644" y="41088"/>
                  <a:pt x="3080639" y="0"/>
                  <a:pt x="31510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chemeClr val="lt1"/>
              </a:solidFill>
            </a:endParaRPr>
          </a:p>
        </p:txBody>
      </p:sp>
      <p:sp>
        <p:nvSpPr>
          <p:cNvPr id="5" name="任意多边形 4"/>
          <p:cNvSpPr/>
          <p:nvPr userDrawn="1"/>
        </p:nvSpPr>
        <p:spPr>
          <a:xfrm>
            <a:off x="6055361" y="0"/>
            <a:ext cx="4891976" cy="3759620"/>
          </a:xfrm>
          <a:custGeom>
            <a:avLst/>
            <a:gdLst>
              <a:gd name="connsiteX0" fmla="*/ 4860113 w 4891976"/>
              <a:gd name="connsiteY0" fmla="*/ 233990 h 3759620"/>
              <a:gd name="connsiteX1" fmla="*/ 2081144 w 4891976"/>
              <a:gd name="connsiteY1" fmla="*/ 3705569 h 3759620"/>
              <a:gd name="connsiteX2" fmla="*/ 1841259 w 4891976"/>
              <a:gd name="connsiteY2" fmla="*/ 3682572 h 3759620"/>
              <a:gd name="connsiteX3" fmla="*/ 16695 w 4891976"/>
              <a:gd name="connsiteY3" fmla="*/ 210993 h 3759620"/>
              <a:gd name="connsiteX4" fmla="*/ 144162 w 4891976"/>
              <a:gd name="connsiteY4" fmla="*/ 0 h 3759620"/>
              <a:gd name="connsiteX5" fmla="*/ 4747695 w 4891976"/>
              <a:gd name="connsiteY5" fmla="*/ 0 h 3759620"/>
              <a:gd name="connsiteX6" fmla="*/ 4860113 w 4891976"/>
              <a:gd name="connsiteY6" fmla="*/ 233990 h 375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1976" h="3759620">
                <a:moveTo>
                  <a:pt x="4860113" y="233990"/>
                </a:moveTo>
                <a:lnTo>
                  <a:pt x="2081144" y="3705569"/>
                </a:lnTo>
                <a:cubicBezTo>
                  <a:pt x="2016238" y="3786652"/>
                  <a:pt x="1889578" y="3774510"/>
                  <a:pt x="1841259" y="3682572"/>
                </a:cubicBezTo>
                <a:lnTo>
                  <a:pt x="16695" y="210993"/>
                </a:lnTo>
                <a:cubicBezTo>
                  <a:pt x="-33650" y="115202"/>
                  <a:pt x="35947" y="0"/>
                  <a:pt x="144162" y="0"/>
                </a:cubicBezTo>
                <a:lnTo>
                  <a:pt x="4747695" y="0"/>
                </a:lnTo>
                <a:cubicBezTo>
                  <a:pt x="4868484" y="0"/>
                  <a:pt x="4935598" y="139692"/>
                  <a:pt x="4860113" y="233990"/>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chemeClr val="lt1"/>
              </a:solidFill>
            </a:endParaRPr>
          </a:p>
        </p:txBody>
      </p:sp>
      <p:sp>
        <p:nvSpPr>
          <p:cNvPr id="6" name="任意多边形 5"/>
          <p:cNvSpPr/>
          <p:nvPr userDrawn="1"/>
        </p:nvSpPr>
        <p:spPr>
          <a:xfrm>
            <a:off x="7035870" y="-4297"/>
            <a:ext cx="4865073" cy="6889015"/>
          </a:xfrm>
          <a:custGeom>
            <a:avLst/>
            <a:gdLst>
              <a:gd name="connsiteX0" fmla="*/ 1758223 w 4865073"/>
              <a:gd name="connsiteY0" fmla="*/ 0 h 6802839"/>
              <a:gd name="connsiteX1" fmla="*/ 4865073 w 4865073"/>
              <a:gd name="connsiteY1" fmla="*/ 0 h 6802839"/>
              <a:gd name="connsiteX2" fmla="*/ 4865073 w 4865073"/>
              <a:gd name="connsiteY2" fmla="*/ 6802839 h 6802839"/>
              <a:gd name="connsiteX3" fmla="*/ 1887550 w 4865073"/>
              <a:gd name="connsiteY3" fmla="*/ 6802839 h 6802839"/>
              <a:gd name="connsiteX4" fmla="*/ 1565556 w 4865073"/>
              <a:gd name="connsiteY4" fmla="*/ 6603835 h 6802839"/>
              <a:gd name="connsiteX5" fmla="*/ 38037 w 4865073"/>
              <a:gd name="connsiteY5" fmla="*/ 3548799 h 6802839"/>
              <a:gd name="connsiteX6" fmla="*/ 38037 w 4865073"/>
              <a:gd name="connsiteY6" fmla="*/ 3226805 h 6802839"/>
              <a:gd name="connsiteX7" fmla="*/ 1565556 w 4865073"/>
              <a:gd name="connsiteY7" fmla="*/ 171767 h 6802839"/>
              <a:gd name="connsiteX8" fmla="*/ 1698281 w 4865073"/>
              <a:gd name="connsiteY8" fmla="*/ 26520 h 680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5073" h="6802839">
                <a:moveTo>
                  <a:pt x="1758223" y="0"/>
                </a:moveTo>
                <a:lnTo>
                  <a:pt x="4865073" y="0"/>
                </a:lnTo>
                <a:lnTo>
                  <a:pt x="4865073" y="6802839"/>
                </a:lnTo>
                <a:lnTo>
                  <a:pt x="1887550" y="6802839"/>
                </a:lnTo>
                <a:cubicBezTo>
                  <a:pt x="1751163" y="6802839"/>
                  <a:pt x="1626551" y="6725825"/>
                  <a:pt x="1565556" y="6603835"/>
                </a:cubicBezTo>
                <a:lnTo>
                  <a:pt x="38037" y="3548799"/>
                </a:lnTo>
                <a:cubicBezTo>
                  <a:pt x="-12678" y="3447371"/>
                  <a:pt x="-12678" y="3328233"/>
                  <a:pt x="38037" y="3226805"/>
                </a:cubicBezTo>
                <a:lnTo>
                  <a:pt x="1565556" y="171767"/>
                </a:lnTo>
                <a:cubicBezTo>
                  <a:pt x="1596053" y="110773"/>
                  <a:pt x="1642455" y="61022"/>
                  <a:pt x="1698281" y="265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p>
        </p:txBody>
      </p:sp>
      <p:pic>
        <p:nvPicPr>
          <p:cNvPr id="7" name="图片 6"/>
          <p:cNvPicPr/>
          <p:nvPr userDrawn="1"/>
        </p:nvPicPr>
        <p:blipFill>
          <a:blip r:embed="rId2" cstate="email"/>
          <a:srcRect l="51967" t="445" r="758" b="287"/>
          <a:stretch>
            <a:fillRect/>
          </a:stretch>
        </p:blipFill>
        <p:spPr>
          <a:xfrm flipH="1">
            <a:off x="7333648" y="-4297"/>
            <a:ext cx="4865072" cy="6889015"/>
          </a:xfrm>
          <a:custGeom>
            <a:avLst/>
            <a:gdLst>
              <a:gd name="connsiteX0" fmla="*/ 3106850 w 4865072"/>
              <a:gd name="connsiteY0" fmla="*/ 0 h 6835061"/>
              <a:gd name="connsiteX1" fmla="*/ 0 w 4865072"/>
              <a:gd name="connsiteY1" fmla="*/ 0 h 6835061"/>
              <a:gd name="connsiteX2" fmla="*/ 0 w 4865072"/>
              <a:gd name="connsiteY2" fmla="*/ 6835061 h 6835061"/>
              <a:gd name="connsiteX3" fmla="*/ 2977523 w 4865072"/>
              <a:gd name="connsiteY3" fmla="*/ 6835061 h 6835061"/>
              <a:gd name="connsiteX4" fmla="*/ 3299517 w 4865072"/>
              <a:gd name="connsiteY4" fmla="*/ 6635115 h 6835061"/>
              <a:gd name="connsiteX5" fmla="*/ 4827036 w 4865072"/>
              <a:gd name="connsiteY5" fmla="*/ 3565608 h 6835061"/>
              <a:gd name="connsiteX6" fmla="*/ 4827036 w 4865072"/>
              <a:gd name="connsiteY6" fmla="*/ 3242089 h 6835061"/>
              <a:gd name="connsiteX7" fmla="*/ 3299517 w 4865072"/>
              <a:gd name="connsiteY7" fmla="*/ 172581 h 6835061"/>
              <a:gd name="connsiteX8" fmla="*/ 3166792 w 4865072"/>
              <a:gd name="connsiteY8" fmla="*/ 26646 h 6835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5072" h="6835061">
                <a:moveTo>
                  <a:pt x="3106850" y="0"/>
                </a:moveTo>
                <a:lnTo>
                  <a:pt x="0" y="0"/>
                </a:lnTo>
                <a:lnTo>
                  <a:pt x="0" y="6835061"/>
                </a:lnTo>
                <a:lnTo>
                  <a:pt x="2977523" y="6835061"/>
                </a:lnTo>
                <a:cubicBezTo>
                  <a:pt x="3113910" y="6835061"/>
                  <a:pt x="3238522" y="6757682"/>
                  <a:pt x="3299517" y="6635115"/>
                </a:cubicBezTo>
                <a:lnTo>
                  <a:pt x="4827036" y="3565608"/>
                </a:lnTo>
                <a:cubicBezTo>
                  <a:pt x="4877751" y="3463700"/>
                  <a:pt x="4877751" y="3343997"/>
                  <a:pt x="4827036" y="3242089"/>
                </a:cubicBezTo>
                <a:lnTo>
                  <a:pt x="3299517" y="172581"/>
                </a:lnTo>
                <a:cubicBezTo>
                  <a:pt x="3269020" y="111298"/>
                  <a:pt x="3222618" y="61311"/>
                  <a:pt x="3166792" y="26646"/>
                </a:cubicBezTo>
                <a:close/>
              </a:path>
            </a:pathLst>
          </a:custGeom>
        </p:spPr>
      </p:pic>
      <p:pic>
        <p:nvPicPr>
          <p:cNvPr id="10" name="图片 9"/>
          <p:cNvPicPr/>
          <p:nvPr userDrawn="1"/>
        </p:nvPicPr>
        <p:blipFill>
          <a:blip r:embed="rId3" cstate="email"/>
          <a:srcRect l="34894" r="5407" b="6158"/>
          <a:stretch>
            <a:fillRect/>
          </a:stretch>
        </p:blipFill>
        <p:spPr>
          <a:xfrm>
            <a:off x="6368200" y="160694"/>
            <a:ext cx="1952982" cy="1929688"/>
          </a:xfrm>
          <a:custGeom>
            <a:avLst/>
            <a:gdLst>
              <a:gd name="connsiteX0" fmla="*/ 56739 w 1952982"/>
              <a:gd name="connsiteY0" fmla="*/ 0 h 2049734"/>
              <a:gd name="connsiteX1" fmla="*/ 1896245 w 1952982"/>
              <a:gd name="connsiteY1" fmla="*/ 0 h 2049734"/>
              <a:gd name="connsiteX2" fmla="*/ 1898242 w 1952982"/>
              <a:gd name="connsiteY2" fmla="*/ 821 h 2049734"/>
              <a:gd name="connsiteX3" fmla="*/ 1942600 w 1952982"/>
              <a:gd name="connsiteY3" fmla="*/ 140786 h 2049734"/>
              <a:gd name="connsiteX4" fmla="*/ 1074228 w 1952982"/>
              <a:gd name="connsiteY4" fmla="*/ 1987685 h 2049734"/>
              <a:gd name="connsiteX5" fmla="*/ 878756 w 1952982"/>
              <a:gd name="connsiteY5" fmla="*/ 1987685 h 2049734"/>
              <a:gd name="connsiteX6" fmla="*/ 10383 w 1952982"/>
              <a:gd name="connsiteY6" fmla="*/ 140786 h 2049734"/>
              <a:gd name="connsiteX7" fmla="*/ 54741 w 1952982"/>
              <a:gd name="connsiteY7" fmla="*/ 821 h 204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2982" h="2049734">
                <a:moveTo>
                  <a:pt x="56739" y="0"/>
                </a:moveTo>
                <a:lnTo>
                  <a:pt x="1896245" y="0"/>
                </a:lnTo>
                <a:lnTo>
                  <a:pt x="1898242" y="821"/>
                </a:lnTo>
                <a:cubicBezTo>
                  <a:pt x="1944744" y="27342"/>
                  <a:pt x="1967845" y="87095"/>
                  <a:pt x="1942600" y="140786"/>
                </a:cubicBezTo>
                <a:lnTo>
                  <a:pt x="1074228" y="1987685"/>
                </a:lnTo>
                <a:cubicBezTo>
                  <a:pt x="1035329" y="2070417"/>
                  <a:pt x="917655" y="2070417"/>
                  <a:pt x="878756" y="1987685"/>
                </a:cubicBezTo>
                <a:lnTo>
                  <a:pt x="10383" y="140786"/>
                </a:lnTo>
                <a:cubicBezTo>
                  <a:pt x="-14862" y="87095"/>
                  <a:pt x="8239" y="27342"/>
                  <a:pt x="54741" y="821"/>
                </a:cubicBezTo>
                <a:close/>
              </a:path>
            </a:pathLst>
          </a:custGeom>
        </p:spPr>
      </p:pic>
      <p:sp>
        <p:nvSpPr>
          <p:cNvPr id="11" name="任意多边形 10"/>
          <p:cNvSpPr/>
          <p:nvPr userDrawn="1"/>
        </p:nvSpPr>
        <p:spPr>
          <a:xfrm>
            <a:off x="6368200" y="160694"/>
            <a:ext cx="1952982" cy="1922216"/>
          </a:xfrm>
          <a:custGeom>
            <a:avLst/>
            <a:gdLst>
              <a:gd name="connsiteX0" fmla="*/ 10383 w 1952982"/>
              <a:gd name="connsiteY0" fmla="*/ 153953 h 2062901"/>
              <a:gd name="connsiteX1" fmla="*/ 878756 w 1952982"/>
              <a:gd name="connsiteY1" fmla="*/ 2000852 h 2062901"/>
              <a:gd name="connsiteX2" fmla="*/ 1074228 w 1952982"/>
              <a:gd name="connsiteY2" fmla="*/ 2000852 h 2062901"/>
              <a:gd name="connsiteX3" fmla="*/ 1942600 w 1952982"/>
              <a:gd name="connsiteY3" fmla="*/ 153953 h 2062901"/>
              <a:gd name="connsiteX4" fmla="*/ 1844865 w 1952982"/>
              <a:gd name="connsiteY4" fmla="*/ 0 h 2062901"/>
              <a:gd name="connsiteX5" fmla="*/ 108118 w 1952982"/>
              <a:gd name="connsiteY5" fmla="*/ 0 h 2062901"/>
              <a:gd name="connsiteX6" fmla="*/ 10383 w 1952982"/>
              <a:gd name="connsiteY6" fmla="*/ 153953 h 206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2982" h="2062901">
                <a:moveTo>
                  <a:pt x="10383" y="153953"/>
                </a:moveTo>
                <a:lnTo>
                  <a:pt x="878756" y="2000852"/>
                </a:lnTo>
                <a:cubicBezTo>
                  <a:pt x="917655" y="2083584"/>
                  <a:pt x="1035329" y="2083584"/>
                  <a:pt x="1074228" y="2000852"/>
                </a:cubicBezTo>
                <a:lnTo>
                  <a:pt x="1942600" y="153953"/>
                </a:lnTo>
                <a:cubicBezTo>
                  <a:pt x="1976260" y="82365"/>
                  <a:pt x="1923971" y="0"/>
                  <a:pt x="1844865" y="0"/>
                </a:cubicBezTo>
                <a:lnTo>
                  <a:pt x="108118" y="0"/>
                </a:lnTo>
                <a:cubicBezTo>
                  <a:pt x="29012" y="0"/>
                  <a:pt x="-23277" y="82365"/>
                  <a:pt x="10383" y="153953"/>
                </a:cubicBezTo>
              </a:path>
            </a:pathLst>
          </a:cu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pic>
        <p:nvPicPr>
          <p:cNvPr id="13" name="图片 12"/>
          <p:cNvPicPr/>
          <p:nvPr userDrawn="1"/>
        </p:nvPicPr>
        <p:blipFill>
          <a:blip r:embed="rId4" cstate="email"/>
          <a:srcRect l="9167" t="29084" r="1745" b="935"/>
          <a:stretch>
            <a:fillRect/>
          </a:stretch>
        </p:blipFill>
        <p:spPr>
          <a:xfrm>
            <a:off x="5784160" y="3946271"/>
            <a:ext cx="2503420" cy="2756179"/>
          </a:xfrm>
          <a:custGeom>
            <a:avLst/>
            <a:gdLst>
              <a:gd name="connsiteX0" fmla="*/ 1177414 w 2503420"/>
              <a:gd name="connsiteY0" fmla="*/ 43 h 2756179"/>
              <a:gd name="connsiteX1" fmla="*/ 1310802 w 2503420"/>
              <a:gd name="connsiteY1" fmla="*/ 81929 h 2756179"/>
              <a:gd name="connsiteX2" fmla="*/ 2489184 w 2503420"/>
              <a:gd name="connsiteY2" fmla="*/ 2550138 h 2756179"/>
              <a:gd name="connsiteX3" fmla="*/ 2359234 w 2503420"/>
              <a:gd name="connsiteY3" fmla="*/ 2756179 h 2756179"/>
              <a:gd name="connsiteX4" fmla="*/ 144149 w 2503420"/>
              <a:gd name="connsiteY4" fmla="*/ 2756179 h 2756179"/>
              <a:gd name="connsiteX5" fmla="*/ 11384 w 2503420"/>
              <a:gd name="connsiteY5" fmla="*/ 2556415 h 2756179"/>
              <a:gd name="connsiteX6" fmla="*/ 1048088 w 2503420"/>
              <a:gd name="connsiteY6" fmla="*/ 88206 h 2756179"/>
              <a:gd name="connsiteX7" fmla="*/ 1177414 w 2503420"/>
              <a:gd name="connsiteY7" fmla="*/ 43 h 275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420" h="2756179">
                <a:moveTo>
                  <a:pt x="1177414" y="43"/>
                </a:moveTo>
                <a:cubicBezTo>
                  <a:pt x="1230383" y="-1222"/>
                  <a:pt x="1284030" y="25854"/>
                  <a:pt x="1310802" y="81929"/>
                </a:cubicBezTo>
                <a:lnTo>
                  <a:pt x="2489184" y="2550138"/>
                </a:lnTo>
                <a:cubicBezTo>
                  <a:pt x="2534827" y="2645741"/>
                  <a:pt x="2465174" y="2756179"/>
                  <a:pt x="2359234" y="2756179"/>
                </a:cubicBezTo>
                <a:lnTo>
                  <a:pt x="144149" y="2756179"/>
                </a:lnTo>
                <a:cubicBezTo>
                  <a:pt x="41231" y="2756179"/>
                  <a:pt x="-28471" y="2651303"/>
                  <a:pt x="11384" y="2556415"/>
                </a:cubicBezTo>
                <a:lnTo>
                  <a:pt x="1048088" y="88206"/>
                </a:lnTo>
                <a:cubicBezTo>
                  <a:pt x="1072152" y="30916"/>
                  <a:pt x="1124444" y="1309"/>
                  <a:pt x="1177414" y="43"/>
                </a:cubicBezTo>
                <a:close/>
              </a:path>
            </a:pathLst>
          </a:custGeom>
        </p:spPr>
      </p:pic>
      <p:sp>
        <p:nvSpPr>
          <p:cNvPr id="14" name="任意多边形 13"/>
          <p:cNvSpPr/>
          <p:nvPr userDrawn="1"/>
        </p:nvSpPr>
        <p:spPr>
          <a:xfrm>
            <a:off x="5784487" y="3946271"/>
            <a:ext cx="2503420" cy="2756179"/>
          </a:xfrm>
          <a:custGeom>
            <a:avLst/>
            <a:gdLst>
              <a:gd name="connsiteX0" fmla="*/ 11384 w 2503420"/>
              <a:gd name="connsiteY0" fmla="*/ 2556415 h 2756179"/>
              <a:gd name="connsiteX1" fmla="*/ 1048088 w 2503420"/>
              <a:gd name="connsiteY1" fmla="*/ 88206 h 2756179"/>
              <a:gd name="connsiteX2" fmla="*/ 1310802 w 2503420"/>
              <a:gd name="connsiteY2" fmla="*/ 81929 h 2756179"/>
              <a:gd name="connsiteX3" fmla="*/ 2489184 w 2503420"/>
              <a:gd name="connsiteY3" fmla="*/ 2550138 h 2756179"/>
              <a:gd name="connsiteX4" fmla="*/ 2359234 w 2503420"/>
              <a:gd name="connsiteY4" fmla="*/ 2756179 h 2756179"/>
              <a:gd name="connsiteX5" fmla="*/ 144149 w 2503420"/>
              <a:gd name="connsiteY5" fmla="*/ 2756179 h 2756179"/>
              <a:gd name="connsiteX6" fmla="*/ 11384 w 2503420"/>
              <a:gd name="connsiteY6" fmla="*/ 2556415 h 275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3420" h="2756179">
                <a:moveTo>
                  <a:pt x="11384" y="2556415"/>
                </a:moveTo>
                <a:lnTo>
                  <a:pt x="1048088" y="88206"/>
                </a:lnTo>
                <a:cubicBezTo>
                  <a:pt x="1096215" y="-26375"/>
                  <a:pt x="1257258" y="-30222"/>
                  <a:pt x="1310802" y="81929"/>
                </a:cubicBezTo>
                <a:lnTo>
                  <a:pt x="2489184" y="2550138"/>
                </a:lnTo>
                <a:cubicBezTo>
                  <a:pt x="2534827" y="2645741"/>
                  <a:pt x="2465174" y="2756179"/>
                  <a:pt x="2359234" y="2756179"/>
                </a:cubicBezTo>
                <a:lnTo>
                  <a:pt x="144149" y="2756179"/>
                </a:lnTo>
                <a:cubicBezTo>
                  <a:pt x="41231" y="2756179"/>
                  <a:pt x="-28471" y="2651303"/>
                  <a:pt x="11384" y="2556415"/>
                </a:cubicBezTo>
              </a:path>
            </a:pathLst>
          </a:cu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15" name="任意多边形 14"/>
          <p:cNvSpPr/>
          <p:nvPr userDrawn="1"/>
        </p:nvSpPr>
        <p:spPr>
          <a:xfrm>
            <a:off x="-3233" y="5579067"/>
            <a:ext cx="1123605" cy="1296125"/>
          </a:xfrm>
          <a:custGeom>
            <a:avLst/>
            <a:gdLst>
              <a:gd name="connsiteX0" fmla="*/ 1114829 w 1123605"/>
              <a:gd name="connsiteY0" fmla="*/ 1236666 h 1296125"/>
              <a:gd name="connsiteX1" fmla="*/ 63307 w 1123605"/>
              <a:gd name="connsiteY1" fmla="*/ 12624 h 1296125"/>
              <a:gd name="connsiteX2" fmla="*/ 0 w 1123605"/>
              <a:gd name="connsiteY2" fmla="*/ 36083 h 1296125"/>
              <a:gd name="connsiteX3" fmla="*/ 0 w 1123605"/>
              <a:gd name="connsiteY3" fmla="*/ 1260125 h 1296125"/>
              <a:gd name="connsiteX4" fmla="*/ 36000 w 1123605"/>
              <a:gd name="connsiteY4" fmla="*/ 1296125 h 1296125"/>
              <a:gd name="connsiteX5" fmla="*/ 1087521 w 1123605"/>
              <a:gd name="connsiteY5" fmla="*/ 1296125 h 1296125"/>
              <a:gd name="connsiteX6" fmla="*/ 1114829 w 1123605"/>
              <a:gd name="connsiteY6" fmla="*/ 1236666 h 129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605" h="1296125">
                <a:moveTo>
                  <a:pt x="1114829" y="1236666"/>
                </a:moveTo>
                <a:lnTo>
                  <a:pt x="63307" y="12624"/>
                </a:lnTo>
                <a:cubicBezTo>
                  <a:pt x="41530" y="-12727"/>
                  <a:pt x="0" y="2662"/>
                  <a:pt x="0" y="36083"/>
                </a:cubicBezTo>
                <a:lnTo>
                  <a:pt x="0" y="1260125"/>
                </a:lnTo>
                <a:cubicBezTo>
                  <a:pt x="0" y="1279997"/>
                  <a:pt x="16128" y="1296125"/>
                  <a:pt x="36000" y="1296125"/>
                </a:cubicBezTo>
                <a:lnTo>
                  <a:pt x="1087521" y="1296125"/>
                </a:lnTo>
                <a:cubicBezTo>
                  <a:pt x="1118327" y="1296125"/>
                  <a:pt x="1134902" y="1260034"/>
                  <a:pt x="1114829" y="1236666"/>
                </a:cubicBezTo>
              </a:path>
            </a:pathLst>
          </a:custGeom>
          <a:solidFill>
            <a:schemeClr val="accent4">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2" name="标题 1"/>
          <p:cNvSpPr>
            <a:spLocks noGrp="1"/>
          </p:cNvSpPr>
          <p:nvPr>
            <p:ph type="ctrTitle" hasCustomPrompt="1"/>
          </p:nvPr>
        </p:nvSpPr>
        <p:spPr>
          <a:xfrm>
            <a:off x="660400" y="2802076"/>
            <a:ext cx="10858500" cy="707886"/>
          </a:xfrm>
          <a:prstGeom prst="rect">
            <a:avLst/>
          </a:prstGeom>
        </p:spPr>
        <p:txBody>
          <a:bodyPr vert="horz" wrap="square" lIns="91440" tIns="45720" rIns="91440" bIns="45720" rtlCol="0" anchor="b">
            <a:spAutoFit/>
          </a:bodyPr>
          <a:lstStyle>
            <a:lvl1pPr>
              <a:lnSpc>
                <a:spcPct val="100000"/>
              </a:lnSpc>
              <a:defRPr lang="zh-CN" altLang="en-US" sz="4000" b="1" dirty="0"/>
            </a:lvl1pPr>
          </a:lstStyle>
          <a:p>
            <a:pPr lvl="0" defTabSz="914400"/>
            <a:r>
              <a:rPr lang="en-US" altLang="zh-CN" dirty="0" err="1"/>
              <a:t>OfficePLUS</a:t>
            </a:r>
            <a:r>
              <a:rPr lang="en-US" altLang="zh-CN" dirty="0"/>
              <a:t> </a:t>
            </a:r>
            <a:r>
              <a:rPr lang="zh-CN" altLang="en-US" dirty="0"/>
              <a:t>标准主题模板</a:t>
            </a:r>
            <a:endParaRPr lang="zh-CN" altLang="en-US" dirty="0"/>
          </a:p>
        </p:txBody>
      </p:sp>
      <p:sp>
        <p:nvSpPr>
          <p:cNvPr id="3" name="副标题 2"/>
          <p:cNvSpPr>
            <a:spLocks noGrp="1"/>
          </p:cNvSpPr>
          <p:nvPr>
            <p:ph type="subTitle" idx="1" hasCustomPrompt="1"/>
          </p:nvPr>
        </p:nvSpPr>
        <p:spPr>
          <a:xfrm>
            <a:off x="660400" y="3509962"/>
            <a:ext cx="10858500" cy="360612"/>
          </a:xfrm>
          <a:prstGeom prst="rect">
            <a:avLst/>
          </a:prstGeom>
        </p:spPr>
        <p:txBody>
          <a:bodyPr vert="horz" lIns="91440" tIns="45720" rIns="91440" bIns="45720" rtlCol="0" anchor="t">
            <a:spAutoFit/>
          </a:bodyPr>
          <a:lstStyle>
            <a:lvl1pPr marL="0" indent="0">
              <a:lnSpc>
                <a:spcPct val="120000"/>
              </a:lnSpc>
              <a:spcBef>
                <a:spcPts val="0"/>
              </a:spcBef>
              <a:buNone/>
              <a:defRPr lang="zh-CN" altLang="en-US" sz="1600"/>
            </a:lvl1pPr>
          </a:lstStyle>
          <a:p>
            <a:r>
              <a:rPr lang="zh-CN" altLang="en-US" dirty="0"/>
              <a:t>单击此处添加文本</a:t>
            </a:r>
            <a:endParaRPr lang="en-GB" dirty="0"/>
          </a:p>
        </p:txBody>
      </p:sp>
      <p:sp>
        <p:nvSpPr>
          <p:cNvPr id="8" name="文本占位符 7"/>
          <p:cNvSpPr>
            <a:spLocks noGrp="1"/>
          </p:cNvSpPr>
          <p:nvPr>
            <p:ph type="body" sz="quarter" idx="13" hasCustomPrompt="1"/>
          </p:nvPr>
        </p:nvSpPr>
        <p:spPr>
          <a:xfrm>
            <a:off x="660400" y="5544222"/>
            <a:ext cx="5568950" cy="293607"/>
          </a:xfrm>
          <a:prstGeom prst="rect">
            <a:avLst/>
          </a:prstGeom>
        </p:spPr>
        <p:txBody>
          <a:bodyPr vert="horz" lIns="91440" tIns="45720" rIns="91440" bIns="45720" rtlCol="0" anchor="b">
            <a:spAutoFit/>
          </a:bodyPr>
          <a:lstStyle>
            <a:lvl1pPr marL="0" indent="0">
              <a:lnSpc>
                <a:spcPct val="120000"/>
              </a:lnSpc>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汇报人 </a:t>
            </a:r>
            <a:r>
              <a:rPr lang="en-US" altLang="zh-CN" dirty="0"/>
              <a:t>/ OfficePLUS</a:t>
            </a:r>
            <a:endParaRPr lang="en-US" altLang="zh-CN" dirty="0"/>
          </a:p>
        </p:txBody>
      </p:sp>
      <p:sp>
        <p:nvSpPr>
          <p:cNvPr id="9" name="文本占位符 8"/>
          <p:cNvSpPr>
            <a:spLocks noGrp="1"/>
          </p:cNvSpPr>
          <p:nvPr>
            <p:ph type="body" sz="quarter" idx="14" hasCustomPrompt="1"/>
          </p:nvPr>
        </p:nvSpPr>
        <p:spPr>
          <a:xfrm>
            <a:off x="660400" y="5837829"/>
            <a:ext cx="5568950" cy="293607"/>
          </a:xfrm>
          <a:prstGeom prst="rect">
            <a:avLst/>
          </a:prstGeom>
        </p:spPr>
        <p:txBody>
          <a:bodyPr vert="horz" lIns="91440" tIns="45720" rIns="91440" bIns="45720" rtlCol="0" anchor="t">
            <a:spAutoFit/>
          </a:bodyPr>
          <a:lstStyle>
            <a:lvl1pPr marL="0" indent="0">
              <a:lnSpc>
                <a:spcPct val="120000"/>
              </a:lnSpc>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en-US" dirty="0"/>
              <a:t>www.officeplus.cn</a:t>
            </a:r>
            <a:endParaRPr lang="en-US" altLang="en-US" dirty="0"/>
          </a:p>
        </p:txBody>
      </p:sp>
      <p:sp>
        <p:nvSpPr>
          <p:cNvPr id="12" name="文本占位符 11"/>
          <p:cNvSpPr>
            <a:spLocks noGrp="1"/>
          </p:cNvSpPr>
          <p:nvPr>
            <p:ph type="body" sz="quarter" idx="15" hasCustomPrompt="1"/>
          </p:nvPr>
        </p:nvSpPr>
        <p:spPr>
          <a:xfrm>
            <a:off x="752627" y="726564"/>
            <a:ext cx="1099981" cy="258532"/>
          </a:xfrm>
          <a:prstGeom prst="rect">
            <a:avLst/>
          </a:prstGeom>
        </p:spPr>
        <p:txBody>
          <a:bodyPr vert="horz" wrap="none" lIns="91440" tIns="45720" rIns="91440" bIns="45720" rtlCol="0" anchor="ctr">
            <a:sp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rgbClr val="F9FCFF"/>
        </a:solidFill>
        <a:effectLst/>
      </p:bgPr>
    </p:bg>
    <p:spTree>
      <p:nvGrpSpPr>
        <p:cNvPr id="1" name=""/>
        <p:cNvGrpSpPr/>
        <p:nvPr/>
      </p:nvGrpSpPr>
      <p:grpSpPr>
        <a:xfrm>
          <a:off x="0" y="0"/>
          <a:ext cx="0" cy="0"/>
          <a:chOff x="0" y="0"/>
          <a:chExt cx="0" cy="0"/>
        </a:xfrm>
      </p:grpSpPr>
      <p:sp>
        <p:nvSpPr>
          <p:cNvPr id="3" name="任意多边形 2"/>
          <p:cNvSpPr/>
          <p:nvPr userDrawn="1"/>
        </p:nvSpPr>
        <p:spPr>
          <a:xfrm>
            <a:off x="4545495" y="2224262"/>
            <a:ext cx="3091507" cy="3036132"/>
          </a:xfrm>
          <a:custGeom>
            <a:avLst/>
            <a:gdLst>
              <a:gd name="connsiteX0" fmla="*/ 43310 w 3091507"/>
              <a:gd name="connsiteY0" fmla="*/ 1097187 h 3036132"/>
              <a:gd name="connsiteX1" fmla="*/ 1481056 w 3091507"/>
              <a:gd name="connsiteY1" fmla="*/ 21528 h 3036132"/>
              <a:gd name="connsiteX2" fmla="*/ 1610452 w 3091507"/>
              <a:gd name="connsiteY2" fmla="*/ 21528 h 3036132"/>
              <a:gd name="connsiteX3" fmla="*/ 3048198 w 3091507"/>
              <a:gd name="connsiteY3" fmla="*/ 1097187 h 3036132"/>
              <a:gd name="connsiteX4" fmla="*/ 3086495 w 3091507"/>
              <a:gd name="connsiteY4" fmla="*/ 1216162 h 3036132"/>
              <a:gd name="connsiteX5" fmla="*/ 2536057 w 3091507"/>
              <a:gd name="connsiteY5" fmla="*/ 2960630 h 3036132"/>
              <a:gd name="connsiteX6" fmla="*/ 2433063 w 3091507"/>
              <a:gd name="connsiteY6" fmla="*/ 3036132 h 3036132"/>
              <a:gd name="connsiteX7" fmla="*/ 658445 w 3091507"/>
              <a:gd name="connsiteY7" fmla="*/ 3036132 h 3036132"/>
              <a:gd name="connsiteX8" fmla="*/ 555451 w 3091507"/>
              <a:gd name="connsiteY8" fmla="*/ 2960630 h 3036132"/>
              <a:gd name="connsiteX9" fmla="*/ 5013 w 3091507"/>
              <a:gd name="connsiteY9" fmla="*/ 1216162 h 3036132"/>
              <a:gd name="connsiteX10" fmla="*/ 43310 w 3091507"/>
              <a:gd name="connsiteY10" fmla="*/ 1097187 h 303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91507" h="3036132">
                <a:moveTo>
                  <a:pt x="43310" y="1097187"/>
                </a:moveTo>
                <a:lnTo>
                  <a:pt x="1481056" y="21528"/>
                </a:lnTo>
                <a:cubicBezTo>
                  <a:pt x="1519422" y="-7175"/>
                  <a:pt x="1572086" y="-7175"/>
                  <a:pt x="1610452" y="21528"/>
                </a:cubicBezTo>
                <a:lnTo>
                  <a:pt x="3048198" y="1097187"/>
                </a:lnTo>
                <a:cubicBezTo>
                  <a:pt x="3084949" y="1124682"/>
                  <a:pt x="3100306" y="1172391"/>
                  <a:pt x="3086495" y="1216162"/>
                </a:cubicBezTo>
                <a:lnTo>
                  <a:pt x="2536057" y="2960630"/>
                </a:lnTo>
                <a:cubicBezTo>
                  <a:pt x="2521882" y="3005554"/>
                  <a:pt x="2480169" y="3036132"/>
                  <a:pt x="2433063" y="3036132"/>
                </a:cubicBezTo>
                <a:lnTo>
                  <a:pt x="658445" y="3036132"/>
                </a:lnTo>
                <a:cubicBezTo>
                  <a:pt x="611338" y="3036132"/>
                  <a:pt x="569625" y="3005554"/>
                  <a:pt x="555451" y="2960630"/>
                </a:cubicBezTo>
                <a:lnTo>
                  <a:pt x="5013" y="1216162"/>
                </a:lnTo>
                <a:cubicBezTo>
                  <a:pt x="-8798" y="1172391"/>
                  <a:pt x="6559" y="1124682"/>
                  <a:pt x="43310" y="1097187"/>
                </a:cubicBezTo>
              </a:path>
            </a:pathLst>
          </a:cu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pic>
        <p:nvPicPr>
          <p:cNvPr id="4" name="图片 3"/>
          <p:cNvPicPr/>
          <p:nvPr userDrawn="1"/>
        </p:nvPicPr>
        <p:blipFill rotWithShape="1">
          <a:blip r:embed="rId2" cstate="email"/>
          <a:srcRect l="19098" t="24158" r="19965" b="5721"/>
          <a:stretch>
            <a:fillRect/>
          </a:stretch>
        </p:blipFill>
        <p:spPr>
          <a:xfrm>
            <a:off x="4733410" y="2472042"/>
            <a:ext cx="2692247" cy="2636651"/>
          </a:xfrm>
          <a:custGeom>
            <a:avLst/>
            <a:gdLst>
              <a:gd name="connsiteX0" fmla="*/ 1346124 w 2692247"/>
              <a:gd name="connsiteY0" fmla="*/ 0 h 2636651"/>
              <a:gd name="connsiteX1" fmla="*/ 2692247 w 2692247"/>
              <a:gd name="connsiteY1" fmla="*/ 1007111 h 2636651"/>
              <a:gd name="connsiteX2" fmla="*/ 2178074 w 2692247"/>
              <a:gd name="connsiteY2" fmla="*/ 2636651 h 2636651"/>
              <a:gd name="connsiteX3" fmla="*/ 514173 w 2692247"/>
              <a:gd name="connsiteY3" fmla="*/ 2636651 h 2636651"/>
              <a:gd name="connsiteX4" fmla="*/ 0 w 2692247"/>
              <a:gd name="connsiteY4" fmla="*/ 1007111 h 2636651"/>
              <a:gd name="connsiteX5" fmla="*/ 1346124 w 2692247"/>
              <a:gd name="connsiteY5" fmla="*/ 0 h 263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247" h="2636651">
                <a:moveTo>
                  <a:pt x="1346124" y="0"/>
                </a:moveTo>
                <a:lnTo>
                  <a:pt x="2692247" y="1007111"/>
                </a:lnTo>
                <a:lnTo>
                  <a:pt x="2178074" y="2636651"/>
                </a:lnTo>
                <a:lnTo>
                  <a:pt x="514173" y="2636651"/>
                </a:lnTo>
                <a:lnTo>
                  <a:pt x="0" y="1007111"/>
                </a:lnTo>
                <a:lnTo>
                  <a:pt x="1346124" y="0"/>
                </a:lnTo>
                <a:close/>
              </a:path>
            </a:pathLst>
          </a:custGeom>
        </p:spPr>
      </p:pic>
      <p:sp>
        <p:nvSpPr>
          <p:cNvPr id="5" name="任意多边形 4"/>
          <p:cNvSpPr/>
          <p:nvPr userDrawn="1"/>
        </p:nvSpPr>
        <p:spPr>
          <a:xfrm>
            <a:off x="4769183" y="2507877"/>
            <a:ext cx="2644130" cy="2600816"/>
          </a:xfrm>
          <a:custGeom>
            <a:avLst/>
            <a:gdLst>
              <a:gd name="connsiteX0" fmla="*/ 57747 w 2644130"/>
              <a:gd name="connsiteY0" fmla="*/ 910074 h 2600816"/>
              <a:gd name="connsiteX1" fmla="*/ 1235802 w 2644130"/>
              <a:gd name="connsiteY1" fmla="*/ 28704 h 2600816"/>
              <a:gd name="connsiteX2" fmla="*/ 1408330 w 2644130"/>
              <a:gd name="connsiteY2" fmla="*/ 28704 h 2600816"/>
              <a:gd name="connsiteX3" fmla="*/ 2586385 w 2644130"/>
              <a:gd name="connsiteY3" fmla="*/ 910074 h 2600816"/>
              <a:gd name="connsiteX4" fmla="*/ 2637447 w 2644130"/>
              <a:gd name="connsiteY4" fmla="*/ 1068706 h 2600816"/>
              <a:gd name="connsiteX5" fmla="*/ 2185781 w 2644130"/>
              <a:gd name="connsiteY5" fmla="*/ 2500147 h 2600816"/>
              <a:gd name="connsiteX6" fmla="*/ 2048454 w 2644130"/>
              <a:gd name="connsiteY6" fmla="*/ 2600816 h 2600816"/>
              <a:gd name="connsiteX7" fmla="*/ 595677 w 2644130"/>
              <a:gd name="connsiteY7" fmla="*/ 2600816 h 2600816"/>
              <a:gd name="connsiteX8" fmla="*/ 458351 w 2644130"/>
              <a:gd name="connsiteY8" fmla="*/ 2500147 h 2600816"/>
              <a:gd name="connsiteX9" fmla="*/ 6684 w 2644130"/>
              <a:gd name="connsiteY9" fmla="*/ 1068706 h 2600816"/>
              <a:gd name="connsiteX10" fmla="*/ 57747 w 2644130"/>
              <a:gd name="connsiteY10" fmla="*/ 910074 h 2600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4130" h="2600816">
                <a:moveTo>
                  <a:pt x="57747" y="910074"/>
                </a:moveTo>
                <a:lnTo>
                  <a:pt x="1235802" y="28704"/>
                </a:lnTo>
                <a:cubicBezTo>
                  <a:pt x="1286957" y="-9568"/>
                  <a:pt x="1357176" y="-9568"/>
                  <a:pt x="1408330" y="28704"/>
                </a:cubicBezTo>
                <a:lnTo>
                  <a:pt x="2586385" y="910074"/>
                </a:lnTo>
                <a:cubicBezTo>
                  <a:pt x="2635386" y="946734"/>
                  <a:pt x="2655861" y="1010345"/>
                  <a:pt x="2637447" y="1068706"/>
                </a:cubicBezTo>
                <a:lnTo>
                  <a:pt x="2185781" y="2500147"/>
                </a:lnTo>
                <a:cubicBezTo>
                  <a:pt x="2166880" y="2560045"/>
                  <a:pt x="2111264" y="2600816"/>
                  <a:pt x="2048454" y="2600816"/>
                </a:cubicBezTo>
                <a:lnTo>
                  <a:pt x="595677" y="2600816"/>
                </a:lnTo>
                <a:cubicBezTo>
                  <a:pt x="532867" y="2600816"/>
                  <a:pt x="477250" y="2560045"/>
                  <a:pt x="458351" y="2500147"/>
                </a:cubicBezTo>
                <a:lnTo>
                  <a:pt x="6684" y="1068706"/>
                </a:lnTo>
                <a:cubicBezTo>
                  <a:pt x="-11730" y="1010346"/>
                  <a:pt x="8746" y="946734"/>
                  <a:pt x="57747" y="910074"/>
                </a:cubicBezTo>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cxnSp>
        <p:nvCxnSpPr>
          <p:cNvPr id="8" name="直接连接符 7"/>
          <p:cNvCxnSpPr/>
          <p:nvPr userDrawn="1"/>
        </p:nvCxnSpPr>
        <p:spPr>
          <a:xfrm flipV="1">
            <a:off x="1139539" y="0"/>
            <a:ext cx="2559004" cy="1993767"/>
          </a:xfrm>
          <a:prstGeom prst="line">
            <a:avLst/>
          </a:prstGeom>
          <a:ln w="9525">
            <a:gradFill>
              <a:gsLst>
                <a:gs pos="0">
                  <a:schemeClr val="accent2">
                    <a:alpha val="0"/>
                  </a:schemeClr>
                </a:gs>
                <a:gs pos="100000">
                  <a:schemeClr val="accent2"/>
                </a:gs>
              </a:gsLst>
              <a:lin ang="5400000" scaled="1"/>
            </a:gradFill>
          </a:ln>
        </p:spPr>
        <p:style>
          <a:lnRef idx="1">
            <a:schemeClr val="accent2"/>
          </a:lnRef>
          <a:fillRef idx="0">
            <a:schemeClr val="accent2"/>
          </a:fillRef>
          <a:effectRef idx="0">
            <a:schemeClr val="accent2"/>
          </a:effectRef>
          <a:fontRef idx="minor">
            <a:schemeClr val="tx1"/>
          </a:fontRef>
        </p:style>
      </p:cxnSp>
      <p:cxnSp>
        <p:nvCxnSpPr>
          <p:cNvPr id="9" name="直接连接符 8"/>
          <p:cNvCxnSpPr/>
          <p:nvPr userDrawn="1"/>
        </p:nvCxnSpPr>
        <p:spPr>
          <a:xfrm flipH="1">
            <a:off x="37755" y="751947"/>
            <a:ext cx="2851319" cy="2270689"/>
          </a:xfrm>
          <a:prstGeom prst="line">
            <a:avLst/>
          </a:prstGeom>
          <a:ln w="9525">
            <a:gradFill>
              <a:gsLst>
                <a:gs pos="0">
                  <a:schemeClr val="accent2">
                    <a:alpha val="0"/>
                  </a:schemeClr>
                </a:gs>
                <a:gs pos="100000">
                  <a:schemeClr val="accent2"/>
                </a:gs>
              </a:gsLst>
              <a:lin ang="5400000" scaled="1"/>
            </a:gradFill>
          </a:ln>
        </p:spPr>
        <p:style>
          <a:lnRef idx="1">
            <a:schemeClr val="accent2"/>
          </a:lnRef>
          <a:fillRef idx="0">
            <a:schemeClr val="accent2"/>
          </a:fillRef>
          <a:effectRef idx="0">
            <a:schemeClr val="accent2"/>
          </a:effectRef>
          <a:fontRef idx="minor">
            <a:schemeClr val="tx1"/>
          </a:fontRef>
        </p:style>
      </p:cxnSp>
      <p:cxnSp>
        <p:nvCxnSpPr>
          <p:cNvPr id="10" name="直接连接符 9"/>
          <p:cNvCxnSpPr/>
          <p:nvPr userDrawn="1"/>
        </p:nvCxnSpPr>
        <p:spPr>
          <a:xfrm>
            <a:off x="495479" y="4350497"/>
            <a:ext cx="743897" cy="2507503"/>
          </a:xfrm>
          <a:prstGeom prst="line">
            <a:avLst/>
          </a:prstGeom>
          <a:ln w="9525">
            <a:gradFill>
              <a:gsLst>
                <a:gs pos="0">
                  <a:srgbClr val="E8C78E">
                    <a:alpha val="0"/>
                  </a:srgbClr>
                </a:gs>
                <a:gs pos="100000">
                  <a:schemeClr val="accent2"/>
                </a:gs>
              </a:gsLst>
              <a:lin ang="5400000" scaled="1"/>
            </a:gradFill>
          </a:ln>
        </p:spPr>
        <p:style>
          <a:lnRef idx="1">
            <a:schemeClr val="accent2"/>
          </a:lnRef>
          <a:fillRef idx="0">
            <a:schemeClr val="accent2"/>
          </a:fillRef>
          <a:effectRef idx="0">
            <a:schemeClr val="accent2"/>
          </a:effectRef>
          <a:fontRef idx="minor">
            <a:schemeClr val="tx1"/>
          </a:fontRef>
        </p:style>
      </p:cxnSp>
      <p:cxnSp>
        <p:nvCxnSpPr>
          <p:cNvPr id="11" name="直接连接符 10"/>
          <p:cNvCxnSpPr/>
          <p:nvPr userDrawn="1"/>
        </p:nvCxnSpPr>
        <p:spPr>
          <a:xfrm flipH="1">
            <a:off x="10808228" y="3971045"/>
            <a:ext cx="770117" cy="2886955"/>
          </a:xfrm>
          <a:prstGeom prst="line">
            <a:avLst/>
          </a:prstGeom>
          <a:ln w="9525">
            <a:gradFill>
              <a:gsLst>
                <a:gs pos="0">
                  <a:srgbClr val="E8C78E">
                    <a:alpha val="0"/>
                  </a:srgbClr>
                </a:gs>
                <a:gs pos="100000">
                  <a:schemeClr val="accent2"/>
                </a:gs>
              </a:gsLst>
              <a:lin ang="5400000" scaled="1"/>
            </a:gradFill>
          </a:ln>
        </p:spPr>
        <p:style>
          <a:lnRef idx="1">
            <a:schemeClr val="accent2"/>
          </a:lnRef>
          <a:fillRef idx="0">
            <a:schemeClr val="accent2"/>
          </a:fillRef>
          <a:effectRef idx="0">
            <a:schemeClr val="accent2"/>
          </a:effectRef>
          <a:fontRef idx="minor">
            <a:schemeClr val="tx1"/>
          </a:fontRef>
        </p:style>
      </p:cxnSp>
      <p:cxnSp>
        <p:nvCxnSpPr>
          <p:cNvPr id="12" name="直接连接符 11"/>
          <p:cNvCxnSpPr/>
          <p:nvPr userDrawn="1"/>
        </p:nvCxnSpPr>
        <p:spPr>
          <a:xfrm flipV="1">
            <a:off x="11379248" y="3078742"/>
            <a:ext cx="780600" cy="2525506"/>
          </a:xfrm>
          <a:prstGeom prst="line">
            <a:avLst/>
          </a:prstGeom>
          <a:ln w="9525">
            <a:gradFill>
              <a:gsLst>
                <a:gs pos="0">
                  <a:schemeClr val="accent2">
                    <a:alpha val="0"/>
                  </a:schemeClr>
                </a:gs>
                <a:gs pos="100000">
                  <a:schemeClr val="accent2"/>
                </a:gs>
              </a:gsLst>
              <a:lin ang="5400000" scaled="1"/>
            </a:gradFill>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userDrawn="1"/>
        </p:nvCxnSpPr>
        <p:spPr>
          <a:xfrm>
            <a:off x="10008646" y="1073160"/>
            <a:ext cx="2079482" cy="1655971"/>
          </a:xfrm>
          <a:prstGeom prst="line">
            <a:avLst/>
          </a:prstGeom>
          <a:ln w="9525">
            <a:gradFill>
              <a:gsLst>
                <a:gs pos="0">
                  <a:srgbClr val="E8C78E">
                    <a:alpha val="0"/>
                  </a:srgbClr>
                </a:gs>
                <a:gs pos="100000">
                  <a:srgbClr val="DDAD5A"/>
                </a:gs>
              </a:gsLst>
              <a:lin ang="5400000" scaled="1"/>
            </a:gradFill>
          </a:ln>
        </p:spPr>
        <p:style>
          <a:lnRef idx="1">
            <a:schemeClr val="accent2"/>
          </a:lnRef>
          <a:fillRef idx="0">
            <a:schemeClr val="accent2"/>
          </a:fillRef>
          <a:effectRef idx="0">
            <a:schemeClr val="accent2"/>
          </a:effectRef>
          <a:fontRef idx="minor">
            <a:schemeClr val="tx1"/>
          </a:fontRef>
        </p:style>
      </p:cxnSp>
      <p:cxnSp>
        <p:nvCxnSpPr>
          <p:cNvPr id="14" name="直接连接符 13"/>
          <p:cNvCxnSpPr/>
          <p:nvPr userDrawn="1"/>
        </p:nvCxnSpPr>
        <p:spPr>
          <a:xfrm flipH="1" flipV="1">
            <a:off x="8531500" y="-2477"/>
            <a:ext cx="2513295" cy="2151274"/>
          </a:xfrm>
          <a:prstGeom prst="line">
            <a:avLst/>
          </a:prstGeom>
          <a:ln>
            <a:gradFill>
              <a:gsLst>
                <a:gs pos="0">
                  <a:srgbClr val="E8C78E">
                    <a:alpha val="0"/>
                  </a:srgbClr>
                </a:gs>
                <a:gs pos="100000">
                  <a:srgbClr val="DDAD5A"/>
                </a:gs>
              </a:gsLst>
              <a:lin ang="5400000" scaled="1"/>
            </a:gradFill>
          </a:ln>
        </p:spPr>
        <p:style>
          <a:lnRef idx="1">
            <a:schemeClr val="accent2"/>
          </a:lnRef>
          <a:fillRef idx="0">
            <a:schemeClr val="accent2"/>
          </a:fillRef>
          <a:effectRef idx="0">
            <a:schemeClr val="accent2"/>
          </a:effectRef>
          <a:fontRef idx="minor">
            <a:schemeClr val="tx1"/>
          </a:fontRef>
        </p:style>
      </p:cxnSp>
      <p:cxnSp>
        <p:nvCxnSpPr>
          <p:cNvPr id="15" name="直接连接符 14"/>
          <p:cNvCxnSpPr/>
          <p:nvPr userDrawn="1"/>
        </p:nvCxnSpPr>
        <p:spPr>
          <a:xfrm flipH="1" flipV="1">
            <a:off x="494" y="3377141"/>
            <a:ext cx="802755" cy="2728912"/>
          </a:xfrm>
          <a:prstGeom prst="line">
            <a:avLst/>
          </a:prstGeom>
          <a:ln w="9525">
            <a:gradFill>
              <a:gsLst>
                <a:gs pos="0">
                  <a:schemeClr val="accent2">
                    <a:alpha val="0"/>
                  </a:schemeClr>
                </a:gs>
                <a:gs pos="100000">
                  <a:schemeClr val="accent2"/>
                </a:gs>
              </a:gsLst>
              <a:lin ang="5400000" scaled="1"/>
            </a:gradFill>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0">
              <a:srgbClr val="E5F3FF">
                <a:alpha val="10000"/>
              </a:srgbClr>
            </a:gs>
            <a:gs pos="60000">
              <a:srgbClr val="C1E3FF">
                <a:alpha val="10000"/>
              </a:srgbClr>
            </a:gs>
          </a:gsLst>
          <a:lin ang="2700000" scaled="0"/>
        </a:gradFill>
        <a:effectLst/>
      </p:bgPr>
    </p:bg>
    <p:spTree>
      <p:nvGrpSpPr>
        <p:cNvPr id="1" name=""/>
        <p:cNvGrpSpPr/>
        <p:nvPr/>
      </p:nvGrpSpPr>
      <p:grpSpPr>
        <a:xfrm>
          <a:off x="0" y="0"/>
          <a:ext cx="0" cy="0"/>
          <a:chOff x="0" y="0"/>
          <a:chExt cx="0" cy="0"/>
        </a:xfrm>
      </p:grpSpPr>
      <p:pic>
        <p:nvPicPr>
          <p:cNvPr id="10" name="图片 9"/>
          <p:cNvPicPr/>
          <p:nvPr userDrawn="1"/>
        </p:nvPicPr>
        <p:blipFill>
          <a:blip r:embed="rId2"/>
          <a:srcRect t="22157" r="1505"/>
          <a:stretch>
            <a:fillRect/>
          </a:stretch>
        </p:blipFill>
        <p:spPr>
          <a:xfrm>
            <a:off x="0" y="-204952"/>
            <a:ext cx="12192000" cy="6129338"/>
          </a:xfrm>
          <a:custGeom>
            <a:avLst/>
            <a:gdLst>
              <a:gd name="connsiteX0" fmla="*/ 0 w 12192000"/>
              <a:gd name="connsiteY0" fmla="*/ 0 h 6129338"/>
              <a:gd name="connsiteX1" fmla="*/ 12192000 w 12192000"/>
              <a:gd name="connsiteY1" fmla="*/ 0 h 6129338"/>
              <a:gd name="connsiteX2" fmla="*/ 12192000 w 12192000"/>
              <a:gd name="connsiteY2" fmla="*/ 6129338 h 6129338"/>
              <a:gd name="connsiteX3" fmla="*/ 0 w 12192000"/>
              <a:gd name="connsiteY3" fmla="*/ 6129338 h 6129338"/>
            </a:gdLst>
            <a:ahLst/>
            <a:cxnLst>
              <a:cxn ang="0">
                <a:pos x="connsiteX0" y="connsiteY0"/>
              </a:cxn>
              <a:cxn ang="0">
                <a:pos x="connsiteX1" y="connsiteY1"/>
              </a:cxn>
              <a:cxn ang="0">
                <a:pos x="connsiteX2" y="connsiteY2"/>
              </a:cxn>
              <a:cxn ang="0">
                <a:pos x="connsiteX3" y="connsiteY3"/>
              </a:cxn>
            </a:cxnLst>
            <a:rect l="l" t="t" r="r" b="b"/>
            <a:pathLst>
              <a:path w="12192000" h="6129338">
                <a:moveTo>
                  <a:pt x="0" y="0"/>
                </a:moveTo>
                <a:lnTo>
                  <a:pt x="12192000" y="0"/>
                </a:lnTo>
                <a:lnTo>
                  <a:pt x="12192000" y="6129338"/>
                </a:lnTo>
                <a:lnTo>
                  <a:pt x="0" y="6129338"/>
                </a:lnTo>
                <a:close/>
              </a:path>
            </a:pathLst>
          </a:custGeom>
        </p:spPr>
      </p:pic>
      <p:sp>
        <p:nvSpPr>
          <p:cNvPr id="69" name="任意多边形 68"/>
          <p:cNvSpPr/>
          <p:nvPr userDrawn="1"/>
        </p:nvSpPr>
        <p:spPr>
          <a:xfrm rot="18762675">
            <a:off x="1384955" y="623285"/>
            <a:ext cx="8659223" cy="10481201"/>
          </a:xfrm>
          <a:custGeom>
            <a:avLst/>
            <a:gdLst>
              <a:gd name="connsiteX0" fmla="*/ 8163728 w 8703201"/>
              <a:gd name="connsiteY0" fmla="*/ 3825120 h 10444773"/>
              <a:gd name="connsiteX1" fmla="*/ 8436274 w 8703201"/>
              <a:gd name="connsiteY1" fmla="*/ 4165581 h 10444773"/>
              <a:gd name="connsiteX2" fmla="*/ 8702718 w 8703201"/>
              <a:gd name="connsiteY2" fmla="*/ 5149311 h 10444773"/>
              <a:gd name="connsiteX3" fmla="*/ 8694816 w 8703201"/>
              <a:gd name="connsiteY3" fmla="*/ 5258913 h 10444773"/>
              <a:gd name="connsiteX4" fmla="*/ 8694995 w 8703201"/>
              <a:gd name="connsiteY4" fmla="*/ 5262456 h 10444773"/>
              <a:gd name="connsiteX5" fmla="*/ 8694995 w 8703201"/>
              <a:gd name="connsiteY5" fmla="*/ 10052336 h 10444773"/>
              <a:gd name="connsiteX6" fmla="*/ 8269882 w 8703201"/>
              <a:gd name="connsiteY6" fmla="*/ 10444773 h 10444773"/>
              <a:gd name="connsiteX7" fmla="*/ 0 w 8703201"/>
              <a:gd name="connsiteY7" fmla="*/ 1486318 h 10444773"/>
              <a:gd name="connsiteX8" fmla="*/ 1610073 w 8703201"/>
              <a:gd name="connsiteY8" fmla="*/ 0 h 10444773"/>
              <a:gd name="connsiteX9" fmla="*/ 7803790 w 8703201"/>
              <a:gd name="connsiteY9" fmla="*/ 3553641 h 10444773"/>
              <a:gd name="connsiteX10" fmla="*/ 8163728 w 8703201"/>
              <a:gd name="connsiteY10" fmla="*/ 3825120 h 1044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03201" h="10444773">
                <a:moveTo>
                  <a:pt x="8163728" y="3825120"/>
                </a:moveTo>
                <a:cubicBezTo>
                  <a:pt x="8269431" y="3928176"/>
                  <a:pt x="8360568" y="4042729"/>
                  <a:pt x="8436274" y="4165581"/>
                </a:cubicBezTo>
                <a:cubicBezTo>
                  <a:pt x="8617967" y="4460425"/>
                  <a:pt x="8710773" y="4803072"/>
                  <a:pt x="8702718" y="5149311"/>
                </a:cubicBezTo>
                <a:lnTo>
                  <a:pt x="8694816" y="5258913"/>
                </a:lnTo>
                <a:lnTo>
                  <a:pt x="8694995" y="5262456"/>
                </a:lnTo>
                <a:lnTo>
                  <a:pt x="8694995" y="10052336"/>
                </a:lnTo>
                <a:lnTo>
                  <a:pt x="8269882" y="10444773"/>
                </a:lnTo>
                <a:lnTo>
                  <a:pt x="0" y="1486318"/>
                </a:lnTo>
                <a:lnTo>
                  <a:pt x="1610073" y="0"/>
                </a:lnTo>
                <a:lnTo>
                  <a:pt x="7803790" y="3553641"/>
                </a:lnTo>
                <a:cubicBezTo>
                  <a:pt x="7937757" y="3630505"/>
                  <a:pt x="8058025" y="3722064"/>
                  <a:pt x="8163728" y="3825120"/>
                </a:cubicBezTo>
                <a:close/>
              </a:path>
            </a:pathLst>
          </a:custGeom>
          <a:solidFill>
            <a:schemeClr val="accent1"/>
          </a:solidFill>
          <a:ln w="57150" cap="rnd">
            <a:noFill/>
            <a:prstDash val="solid"/>
            <a:round/>
          </a:ln>
          <a:effectLst>
            <a:outerShdw blurRad="76200" dist="50800" dir="5400000" algn="ctr" rotWithShape="0">
              <a:srgbClr val="CD9673">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dirty="0">
              <a:solidFill>
                <a:srgbClr val="FFFFFF"/>
              </a:solidFill>
            </a:endParaRPr>
          </a:p>
        </p:txBody>
      </p:sp>
      <p:sp>
        <p:nvSpPr>
          <p:cNvPr id="13" name="文本框 12"/>
          <p:cNvSpPr txBox="1"/>
          <p:nvPr userDrawn="1"/>
        </p:nvSpPr>
        <p:spPr>
          <a:xfrm>
            <a:off x="9663546" y="4058612"/>
            <a:ext cx="3262745" cy="2722418"/>
          </a:xfrm>
          <a:prstGeom prst="rect">
            <a:avLst/>
          </a:prstGeom>
        </p:spPr>
        <p:txBody>
          <a:bodyPr wrap="square" lIns="0" tIns="0" rIns="0" bIns="0" rtlCol="0">
            <a:spAutoFit/>
          </a:bodyPr>
          <a:lstStyle/>
          <a:p>
            <a:pPr marL="0" algn="l">
              <a:lnSpc>
                <a:spcPct val="130000"/>
              </a:lnSpc>
            </a:pPr>
            <a:endParaRPr lang="zh-CN" altLang="en-US" b="1" dirty="0">
              <a:gradFill>
                <a:gsLst>
                  <a:gs pos="0">
                    <a:srgbClr val="168DC9"/>
                  </a:gs>
                  <a:gs pos="100000">
                    <a:srgbClr val="054F74"/>
                  </a:gs>
                </a:gsLst>
                <a:lin ang="5400000" scaled="1"/>
              </a:gradFill>
              <a:latin typeface="+mj-ea"/>
              <a:ea typeface="+mj-ea"/>
            </a:endParaRPr>
          </a:p>
        </p:txBody>
      </p:sp>
      <p:grpSp>
        <p:nvGrpSpPr>
          <p:cNvPr id="20" name="组合 19"/>
          <p:cNvGrpSpPr/>
          <p:nvPr userDrawn="1"/>
        </p:nvGrpSpPr>
        <p:grpSpPr>
          <a:xfrm>
            <a:off x="4905504" y="3769607"/>
            <a:ext cx="1100913" cy="168642"/>
            <a:chOff x="3676154" y="1635884"/>
            <a:chExt cx="1100913" cy="168642"/>
          </a:xfrm>
        </p:grpSpPr>
        <p:sp>
          <p:nvSpPr>
            <p:cNvPr id="21" name="燕尾形 20"/>
            <p:cNvSpPr/>
            <p:nvPr/>
          </p:nvSpPr>
          <p:spPr>
            <a:xfrm>
              <a:off x="367615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2" name="燕尾形 21"/>
            <p:cNvSpPr/>
            <p:nvPr/>
          </p:nvSpPr>
          <p:spPr>
            <a:xfrm>
              <a:off x="383300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3" name="燕尾形 22"/>
            <p:cNvSpPr/>
            <p:nvPr/>
          </p:nvSpPr>
          <p:spPr>
            <a:xfrm>
              <a:off x="3989853"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4" name="燕尾形 23"/>
            <p:cNvSpPr/>
            <p:nvPr/>
          </p:nvSpPr>
          <p:spPr>
            <a:xfrm>
              <a:off x="4146702"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5" name="燕尾形 24"/>
            <p:cNvSpPr/>
            <p:nvPr/>
          </p:nvSpPr>
          <p:spPr>
            <a:xfrm>
              <a:off x="430355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6" name="燕尾形 25"/>
            <p:cNvSpPr/>
            <p:nvPr/>
          </p:nvSpPr>
          <p:spPr>
            <a:xfrm>
              <a:off x="446040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7" name="燕尾形 26"/>
            <p:cNvSpPr/>
            <p:nvPr/>
          </p:nvSpPr>
          <p:spPr>
            <a:xfrm>
              <a:off x="4617249" y="1635884"/>
              <a:ext cx="159818" cy="168642"/>
            </a:xfrm>
            <a:prstGeom prst="chevron">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grpSp>
      <p:grpSp>
        <p:nvGrpSpPr>
          <p:cNvPr id="33" name="组合 32"/>
          <p:cNvGrpSpPr/>
          <p:nvPr userDrawn="1"/>
        </p:nvGrpSpPr>
        <p:grpSpPr>
          <a:xfrm>
            <a:off x="658813" y="5899108"/>
            <a:ext cx="1100913" cy="168642"/>
            <a:chOff x="3676154" y="1635884"/>
            <a:chExt cx="1100913" cy="168642"/>
          </a:xfrm>
        </p:grpSpPr>
        <p:sp>
          <p:nvSpPr>
            <p:cNvPr id="34" name="燕尾形 33"/>
            <p:cNvSpPr/>
            <p:nvPr/>
          </p:nvSpPr>
          <p:spPr>
            <a:xfrm>
              <a:off x="3676154"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5" name="燕尾形 34"/>
            <p:cNvSpPr/>
            <p:nvPr/>
          </p:nvSpPr>
          <p:spPr>
            <a:xfrm>
              <a:off x="3833004"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6" name="燕尾形 35"/>
            <p:cNvSpPr/>
            <p:nvPr/>
          </p:nvSpPr>
          <p:spPr>
            <a:xfrm>
              <a:off x="3989853"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7" name="燕尾形 36"/>
            <p:cNvSpPr/>
            <p:nvPr/>
          </p:nvSpPr>
          <p:spPr>
            <a:xfrm>
              <a:off x="4146702"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8" name="燕尾形 37"/>
            <p:cNvSpPr/>
            <p:nvPr/>
          </p:nvSpPr>
          <p:spPr>
            <a:xfrm>
              <a:off x="4303551"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9" name="燕尾形 38"/>
            <p:cNvSpPr/>
            <p:nvPr/>
          </p:nvSpPr>
          <p:spPr>
            <a:xfrm>
              <a:off x="4460401"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40" name="燕尾形 39"/>
            <p:cNvSpPr/>
            <p:nvPr/>
          </p:nvSpPr>
          <p:spPr>
            <a:xfrm>
              <a:off x="4617249" y="1635884"/>
              <a:ext cx="159818" cy="168642"/>
            </a:xfrm>
            <a:prstGeom prst="chevron">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grpSp>
      <p:grpSp>
        <p:nvGrpSpPr>
          <p:cNvPr id="41" name="组合 40"/>
          <p:cNvGrpSpPr/>
          <p:nvPr userDrawn="1"/>
        </p:nvGrpSpPr>
        <p:grpSpPr>
          <a:xfrm>
            <a:off x="1949731" y="5899108"/>
            <a:ext cx="1100913" cy="168642"/>
            <a:chOff x="3676154" y="1635884"/>
            <a:chExt cx="1100913" cy="168642"/>
          </a:xfrm>
        </p:grpSpPr>
        <p:sp>
          <p:nvSpPr>
            <p:cNvPr id="42" name="燕尾形 41"/>
            <p:cNvSpPr/>
            <p:nvPr/>
          </p:nvSpPr>
          <p:spPr>
            <a:xfrm>
              <a:off x="3676154"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43" name="燕尾形 42"/>
            <p:cNvSpPr/>
            <p:nvPr/>
          </p:nvSpPr>
          <p:spPr>
            <a:xfrm>
              <a:off x="3833004"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44" name="燕尾形 43"/>
            <p:cNvSpPr/>
            <p:nvPr/>
          </p:nvSpPr>
          <p:spPr>
            <a:xfrm>
              <a:off x="3989853"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45" name="燕尾形 44"/>
            <p:cNvSpPr/>
            <p:nvPr/>
          </p:nvSpPr>
          <p:spPr>
            <a:xfrm>
              <a:off x="4146702"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46" name="燕尾形 45"/>
            <p:cNvSpPr/>
            <p:nvPr/>
          </p:nvSpPr>
          <p:spPr>
            <a:xfrm>
              <a:off x="4303551"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47" name="燕尾形 46"/>
            <p:cNvSpPr/>
            <p:nvPr/>
          </p:nvSpPr>
          <p:spPr>
            <a:xfrm>
              <a:off x="4460401" y="1635884"/>
              <a:ext cx="159818" cy="168642"/>
            </a:xfrm>
            <a:prstGeom prst="chevron">
              <a:avLst>
                <a:gd name="adj" fmla="val 50000"/>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48" name="燕尾形 47"/>
            <p:cNvSpPr/>
            <p:nvPr/>
          </p:nvSpPr>
          <p:spPr>
            <a:xfrm>
              <a:off x="4617249" y="1635884"/>
              <a:ext cx="159818" cy="168642"/>
            </a:xfrm>
            <a:prstGeom prst="chevron">
              <a:avLst/>
            </a:prstGeom>
            <a:noFill/>
            <a:ln w="8636">
              <a:gradFill flip="none" rotWithShape="1">
                <a:gsLst>
                  <a:gs pos="0">
                    <a:schemeClr val="accent2"/>
                  </a:gs>
                  <a:gs pos="100000">
                    <a:schemeClr val="accent2">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grpSp>
      <p:sp>
        <p:nvSpPr>
          <p:cNvPr id="68" name="任意多边形 67"/>
          <p:cNvSpPr/>
          <p:nvPr userDrawn="1"/>
        </p:nvSpPr>
        <p:spPr>
          <a:xfrm rot="18762675">
            <a:off x="1327386" y="1001895"/>
            <a:ext cx="8757708" cy="10455866"/>
          </a:xfrm>
          <a:custGeom>
            <a:avLst/>
            <a:gdLst>
              <a:gd name="connsiteX0" fmla="*/ 8163728 w 8703201"/>
              <a:gd name="connsiteY0" fmla="*/ 3825120 h 10444773"/>
              <a:gd name="connsiteX1" fmla="*/ 8436274 w 8703201"/>
              <a:gd name="connsiteY1" fmla="*/ 4165581 h 10444773"/>
              <a:gd name="connsiteX2" fmla="*/ 8702718 w 8703201"/>
              <a:gd name="connsiteY2" fmla="*/ 5149311 h 10444773"/>
              <a:gd name="connsiteX3" fmla="*/ 8694816 w 8703201"/>
              <a:gd name="connsiteY3" fmla="*/ 5258913 h 10444773"/>
              <a:gd name="connsiteX4" fmla="*/ 8694995 w 8703201"/>
              <a:gd name="connsiteY4" fmla="*/ 5262456 h 10444773"/>
              <a:gd name="connsiteX5" fmla="*/ 8694995 w 8703201"/>
              <a:gd name="connsiteY5" fmla="*/ 10052336 h 10444773"/>
              <a:gd name="connsiteX6" fmla="*/ 8269882 w 8703201"/>
              <a:gd name="connsiteY6" fmla="*/ 10444773 h 10444773"/>
              <a:gd name="connsiteX7" fmla="*/ 0 w 8703201"/>
              <a:gd name="connsiteY7" fmla="*/ 1486318 h 10444773"/>
              <a:gd name="connsiteX8" fmla="*/ 1610073 w 8703201"/>
              <a:gd name="connsiteY8" fmla="*/ 0 h 10444773"/>
              <a:gd name="connsiteX9" fmla="*/ 7803790 w 8703201"/>
              <a:gd name="connsiteY9" fmla="*/ 3553641 h 10444773"/>
              <a:gd name="connsiteX10" fmla="*/ 8163728 w 8703201"/>
              <a:gd name="connsiteY10" fmla="*/ 3825120 h 1044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03201" h="10444773">
                <a:moveTo>
                  <a:pt x="8163728" y="3825120"/>
                </a:moveTo>
                <a:cubicBezTo>
                  <a:pt x="8269431" y="3928176"/>
                  <a:pt x="8360568" y="4042729"/>
                  <a:pt x="8436274" y="4165581"/>
                </a:cubicBezTo>
                <a:cubicBezTo>
                  <a:pt x="8617967" y="4460425"/>
                  <a:pt x="8710773" y="4803072"/>
                  <a:pt x="8702718" y="5149311"/>
                </a:cubicBezTo>
                <a:lnTo>
                  <a:pt x="8694816" y="5258913"/>
                </a:lnTo>
                <a:lnTo>
                  <a:pt x="8694995" y="5262456"/>
                </a:lnTo>
                <a:lnTo>
                  <a:pt x="8694995" y="10052336"/>
                </a:lnTo>
                <a:lnTo>
                  <a:pt x="8269882" y="10444773"/>
                </a:lnTo>
                <a:lnTo>
                  <a:pt x="0" y="1486318"/>
                </a:lnTo>
                <a:lnTo>
                  <a:pt x="1610073" y="0"/>
                </a:lnTo>
                <a:lnTo>
                  <a:pt x="7803790" y="3553641"/>
                </a:lnTo>
                <a:cubicBezTo>
                  <a:pt x="7937757" y="3630505"/>
                  <a:pt x="8058025" y="3722064"/>
                  <a:pt x="8163728" y="3825120"/>
                </a:cubicBezTo>
                <a:close/>
              </a:path>
            </a:pathLst>
          </a:custGeom>
          <a:solidFill>
            <a:schemeClr val="bg1"/>
          </a:solidFill>
          <a:ln w="57150" cap="rnd">
            <a:noFill/>
            <a:prstDash val="solid"/>
            <a:round/>
          </a:ln>
          <a:effectLst>
            <a:outerShdw blurRad="76200" dist="50800" dir="5400000" algn="ctr" rotWithShape="0">
              <a:srgbClr val="CD9673">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dirty="0">
              <a:solidFill>
                <a:srgbClr val="FFFFFF"/>
              </a:solidFill>
            </a:endParaRPr>
          </a:p>
        </p:txBody>
      </p:sp>
      <p:sp>
        <p:nvSpPr>
          <p:cNvPr id="73" name="任意多边形 72"/>
          <p:cNvSpPr/>
          <p:nvPr userDrawn="1"/>
        </p:nvSpPr>
        <p:spPr>
          <a:xfrm>
            <a:off x="4047076" y="4986530"/>
            <a:ext cx="468000" cy="468000"/>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78" name="文本占位符 77"/>
          <p:cNvSpPr>
            <a:spLocks noGrp="1"/>
          </p:cNvSpPr>
          <p:nvPr>
            <p:ph type="body" sz="quarter" idx="10" hasCustomPrompt="1"/>
          </p:nvPr>
        </p:nvSpPr>
        <p:spPr>
          <a:xfrm>
            <a:off x="4920395" y="3641293"/>
            <a:ext cx="4195317" cy="738664"/>
          </a:xfrm>
          <a:prstGeom prst="rect">
            <a:avLst/>
          </a:prstGeom>
        </p:spPr>
        <p:txBody>
          <a:bodyPr lIns="0" tIns="0" rIns="0" bIns="0">
            <a:spAutoFit/>
          </a:bodyPr>
          <a:lstStyle>
            <a:lvl1pPr marL="0" indent="0" algn="l" defTabSz="914400" rtl="0" eaLnBrk="1" latinLnBrk="0" hangingPunct="1">
              <a:lnSpc>
                <a:spcPct val="100000"/>
              </a:lnSpc>
              <a:spcBef>
                <a:spcPts val="0"/>
              </a:spcBef>
              <a:buNone/>
              <a:defRPr lang="zh-CN" altLang="en-US" sz="4800" b="1" kern="1200" dirty="0" smtClean="0">
                <a:ln>
                  <a:gradFill flip="none" rotWithShape="1">
                    <a:gsLst>
                      <a:gs pos="0">
                        <a:schemeClr val="accent1"/>
                      </a:gs>
                      <a:gs pos="100000">
                        <a:schemeClr val="accent3"/>
                      </a:gs>
                    </a:gsLst>
                    <a:lin ang="5400000" scaled="1"/>
                    <a:tileRect/>
                  </a:gradFill>
                </a:ln>
                <a:noFill/>
                <a:latin typeface="+mj-ea"/>
                <a:ea typeface="+mj-ea"/>
                <a:cs typeface="+mj-cs"/>
              </a:defRPr>
            </a:lvl1pPr>
            <a:lvl2pPr marL="0" algn="l" defTabSz="914400" rtl="0" eaLnBrk="1" latinLnBrk="0" hangingPunct="1">
              <a:lnSpc>
                <a:spcPct val="120000"/>
              </a:lnSpc>
              <a:defRPr lang="zh-CN" altLang="en-US" sz="4800" b="1" kern="1200" dirty="0" smtClean="0">
                <a:ln>
                  <a:gradFill flip="none" rotWithShape="1">
                    <a:gsLst>
                      <a:gs pos="0">
                        <a:schemeClr val="accent1"/>
                      </a:gs>
                      <a:gs pos="100000">
                        <a:schemeClr val="accent3"/>
                      </a:gs>
                    </a:gsLst>
                    <a:lin ang="5400000" scaled="1"/>
                    <a:tileRect/>
                  </a:gradFill>
                </a:ln>
                <a:noFill/>
                <a:latin typeface="+mj-ea"/>
                <a:ea typeface="+mj-ea"/>
                <a:cs typeface="+mj-cs"/>
              </a:defRPr>
            </a:lvl2pPr>
          </a:lstStyle>
          <a:p>
            <a:pPr lvl="0"/>
            <a:r>
              <a:rPr lang="zh-CN" altLang="en-US" dirty="0"/>
              <a:t>单击此处</a:t>
            </a:r>
            <a:endParaRPr lang="zh-CN" altLang="en-US" dirty="0"/>
          </a:p>
        </p:txBody>
      </p:sp>
      <p:sp>
        <p:nvSpPr>
          <p:cNvPr id="80" name="文本占位符 79"/>
          <p:cNvSpPr>
            <a:spLocks noGrp="1"/>
          </p:cNvSpPr>
          <p:nvPr>
            <p:ph type="body" sz="quarter" idx="11" hasCustomPrompt="1"/>
          </p:nvPr>
        </p:nvSpPr>
        <p:spPr>
          <a:xfrm>
            <a:off x="4920395" y="4404158"/>
            <a:ext cx="4195317" cy="1015663"/>
          </a:xfrm>
          <a:prstGeom prst="rect">
            <a:avLst/>
          </a:prstGeom>
        </p:spPr>
        <p:txBody>
          <a:bodyPr wrap="square" lIns="0" tIns="0" rIns="0" bIns="0">
            <a:spAutoFit/>
          </a:bodyPr>
          <a:lstStyle>
            <a:lvl1pPr marL="0" indent="0" algn="l" defTabSz="914400" rtl="0" eaLnBrk="1" latinLnBrk="0" hangingPunct="1">
              <a:lnSpc>
                <a:spcPct val="100000"/>
              </a:lnSpc>
              <a:spcBef>
                <a:spcPct val="0"/>
              </a:spcBef>
              <a:buNone/>
              <a:defRPr lang="zh-CN" altLang="en-US" sz="6600" b="1" kern="1200" dirty="0">
                <a:gradFill>
                  <a:gsLst>
                    <a:gs pos="0">
                      <a:schemeClr val="accent1"/>
                    </a:gs>
                    <a:gs pos="100000">
                      <a:schemeClr val="accent3"/>
                    </a:gs>
                  </a:gsLst>
                  <a:lin ang="5400000" scaled="1"/>
                </a:gradFill>
                <a:latin typeface="+mj-lt"/>
                <a:ea typeface="+mj-ea"/>
                <a:cs typeface="+mj-cs"/>
              </a:defRPr>
            </a:lvl1pPr>
            <a:lvl2pPr marL="0" algn="l" defTabSz="914400" rtl="0" eaLnBrk="1" latinLnBrk="0" hangingPunct="1">
              <a:lnSpc>
                <a:spcPct val="120000"/>
              </a:lnSpc>
              <a:defRPr lang="zh-CN" altLang="en-US" sz="4800" b="1" kern="1200" dirty="0" smtClean="0">
                <a:ln>
                  <a:gradFill flip="none" rotWithShape="1">
                    <a:gsLst>
                      <a:gs pos="0">
                        <a:schemeClr val="accent1"/>
                      </a:gs>
                      <a:gs pos="100000">
                        <a:schemeClr val="accent3"/>
                      </a:gs>
                    </a:gsLst>
                    <a:lin ang="5400000" scaled="1"/>
                    <a:tileRect/>
                  </a:gradFill>
                </a:ln>
                <a:noFill/>
                <a:latin typeface="+mj-ea"/>
                <a:ea typeface="+mj-ea"/>
                <a:cs typeface="+mj-cs"/>
              </a:defRPr>
            </a:lvl2pPr>
          </a:lstStyle>
          <a:p>
            <a:pPr lvl="0"/>
            <a:r>
              <a:rPr lang="zh-CN" altLang="en-US" dirty="0"/>
              <a:t>单击此处</a:t>
            </a:r>
            <a:endParaRPr lang="zh-CN" altLang="en-US" dirty="0"/>
          </a:p>
        </p:txBody>
      </p:sp>
      <p:sp>
        <p:nvSpPr>
          <p:cNvPr id="81" name="文本占位符 80"/>
          <p:cNvSpPr>
            <a:spLocks noGrp="1"/>
          </p:cNvSpPr>
          <p:nvPr>
            <p:ph type="body" sz="quarter" idx="12" hasCustomPrompt="1"/>
          </p:nvPr>
        </p:nvSpPr>
        <p:spPr>
          <a:xfrm>
            <a:off x="4931767" y="5435349"/>
            <a:ext cx="4195317" cy="307777"/>
          </a:xfrm>
          <a:prstGeom prst="rect">
            <a:avLst/>
          </a:prstGeom>
        </p:spPr>
        <p:txBody>
          <a:bodyPr lIns="0" tIns="0" rIns="0" bIns="0">
            <a:spAutoFit/>
          </a:bodyPr>
          <a:lstStyle>
            <a:lvl1pPr marL="0" indent="0" algn="l" defTabSz="914400" rtl="0" eaLnBrk="1" latinLnBrk="0" hangingPunct="1">
              <a:lnSpc>
                <a:spcPct val="100000"/>
              </a:lnSpc>
              <a:spcBef>
                <a:spcPts val="0"/>
              </a:spcBef>
              <a:buFont typeface="Arial" panose="020B0604020202020204" pitchFamily="34" charset="0"/>
              <a:buNone/>
              <a:defRPr lang="zh-CN" altLang="en-US" sz="2000" kern="1200" dirty="0">
                <a:gradFill>
                  <a:gsLst>
                    <a:gs pos="1000">
                      <a:schemeClr val="accent1"/>
                    </a:gs>
                    <a:gs pos="55000">
                      <a:schemeClr val="accent3"/>
                    </a:gs>
                  </a:gsLst>
                  <a:lin ang="2700000" scaled="0"/>
                </a:gradFill>
                <a:latin typeface="+mj-lt"/>
                <a:ea typeface="+mn-ea"/>
                <a:cs typeface="+mn-cs"/>
              </a:defRPr>
            </a:lvl1pPr>
            <a:lvl2pPr marL="0" algn="l" defTabSz="914400" rtl="0" eaLnBrk="1" latinLnBrk="0" hangingPunct="1">
              <a:lnSpc>
                <a:spcPct val="120000"/>
              </a:lnSpc>
              <a:defRPr lang="zh-CN" altLang="en-US" sz="4800" b="1" kern="1200" dirty="0" smtClean="0">
                <a:ln>
                  <a:gradFill flip="none" rotWithShape="1">
                    <a:gsLst>
                      <a:gs pos="0">
                        <a:schemeClr val="accent1"/>
                      </a:gs>
                      <a:gs pos="100000">
                        <a:schemeClr val="accent3"/>
                      </a:gs>
                    </a:gsLst>
                    <a:lin ang="5400000" scaled="1"/>
                    <a:tileRect/>
                  </a:gradFill>
                </a:ln>
                <a:noFill/>
                <a:latin typeface="+mj-ea"/>
                <a:ea typeface="+mj-ea"/>
                <a:cs typeface="+mj-cs"/>
              </a:defRPr>
            </a:lvl2pPr>
          </a:lstStyle>
          <a:p>
            <a:pPr lvl="0"/>
            <a:r>
              <a:rPr lang="zh-CN" altLang="en-US" dirty="0"/>
              <a:t>单击此处</a:t>
            </a:r>
            <a:endParaRPr lang="zh-CN" altLang="en-US" dirty="0"/>
          </a:p>
        </p:txBody>
      </p:sp>
      <p:grpSp>
        <p:nvGrpSpPr>
          <p:cNvPr id="83" name="组合 82"/>
          <p:cNvGrpSpPr/>
          <p:nvPr userDrawn="1"/>
        </p:nvGrpSpPr>
        <p:grpSpPr>
          <a:xfrm>
            <a:off x="658813" y="5899108"/>
            <a:ext cx="1885158" cy="168642"/>
            <a:chOff x="2891909" y="1635884"/>
            <a:chExt cx="1885158" cy="168642"/>
          </a:xfrm>
        </p:grpSpPr>
        <p:sp>
          <p:nvSpPr>
            <p:cNvPr id="84" name="燕尾形 83"/>
            <p:cNvSpPr/>
            <p:nvPr/>
          </p:nvSpPr>
          <p:spPr>
            <a:xfrm>
              <a:off x="2891909" y="1635884"/>
              <a:ext cx="159818" cy="168642"/>
            </a:xfrm>
            <a:prstGeom prst="chevron">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sp>
          <p:nvSpPr>
            <p:cNvPr id="85" name="燕尾形 84"/>
            <p:cNvSpPr/>
            <p:nvPr/>
          </p:nvSpPr>
          <p:spPr>
            <a:xfrm>
              <a:off x="3048759"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86" name="燕尾形 85"/>
            <p:cNvSpPr/>
            <p:nvPr/>
          </p:nvSpPr>
          <p:spPr>
            <a:xfrm>
              <a:off x="3205607"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87" name="燕尾形 86"/>
            <p:cNvSpPr/>
            <p:nvPr/>
          </p:nvSpPr>
          <p:spPr>
            <a:xfrm>
              <a:off x="3362456"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88" name="燕尾形 87"/>
            <p:cNvSpPr/>
            <p:nvPr/>
          </p:nvSpPr>
          <p:spPr>
            <a:xfrm>
              <a:off x="3519306"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89" name="燕尾形 88"/>
            <p:cNvSpPr/>
            <p:nvPr/>
          </p:nvSpPr>
          <p:spPr>
            <a:xfrm>
              <a:off x="367615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0" name="燕尾形 89"/>
            <p:cNvSpPr/>
            <p:nvPr/>
          </p:nvSpPr>
          <p:spPr>
            <a:xfrm>
              <a:off x="383300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1" name="燕尾形 90"/>
            <p:cNvSpPr/>
            <p:nvPr/>
          </p:nvSpPr>
          <p:spPr>
            <a:xfrm>
              <a:off x="3989853"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2" name="燕尾形 91"/>
            <p:cNvSpPr/>
            <p:nvPr/>
          </p:nvSpPr>
          <p:spPr>
            <a:xfrm>
              <a:off x="4146702"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3" name="燕尾形 92"/>
            <p:cNvSpPr/>
            <p:nvPr/>
          </p:nvSpPr>
          <p:spPr>
            <a:xfrm>
              <a:off x="430355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4" name="燕尾形 93"/>
            <p:cNvSpPr/>
            <p:nvPr/>
          </p:nvSpPr>
          <p:spPr>
            <a:xfrm>
              <a:off x="446040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5" name="燕尾形 94"/>
            <p:cNvSpPr/>
            <p:nvPr/>
          </p:nvSpPr>
          <p:spPr>
            <a:xfrm>
              <a:off x="4617249" y="1635884"/>
              <a:ext cx="159818" cy="168642"/>
            </a:xfrm>
            <a:prstGeom prst="chevron">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F9FCFF"/>
        </a:solidFill>
        <a:effectLst/>
      </p:bgPr>
    </p:bg>
    <p:spTree>
      <p:nvGrpSpPr>
        <p:cNvPr id="1" name=""/>
        <p:cNvGrpSpPr/>
        <p:nvPr/>
      </p:nvGrpSpPr>
      <p:grpSpPr>
        <a:xfrm>
          <a:off x="0" y="0"/>
          <a:ext cx="0" cy="0"/>
          <a:chOff x="0" y="0"/>
          <a:chExt cx="0" cy="0"/>
        </a:xfrm>
      </p:grpSpPr>
      <p:sp>
        <p:nvSpPr>
          <p:cNvPr id="16" name="矩形 15"/>
          <p:cNvSpPr/>
          <p:nvPr userDrawn="1"/>
        </p:nvSpPr>
        <p:spPr>
          <a:xfrm>
            <a:off x="4692316" y="1042991"/>
            <a:ext cx="6840872" cy="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048" y="6566047"/>
            <a:ext cx="12192000" cy="226088"/>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a:off x="1" y="6631912"/>
            <a:ext cx="12192000" cy="226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658814" y="1038859"/>
            <a:ext cx="4117724" cy="65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8"/>
          <p:cNvSpPr>
            <a:spLocks noGrp="1"/>
          </p:cNvSpPr>
          <p:nvPr>
            <p:ph type="body" sz="quarter" idx="10" hasCustomPrompt="1"/>
          </p:nvPr>
        </p:nvSpPr>
        <p:spPr>
          <a:xfrm>
            <a:off x="4965289" y="716932"/>
            <a:ext cx="5860365" cy="338554"/>
          </a:xfrm>
          <a:prstGeom prst="rect">
            <a:avLst/>
          </a:prstGeom>
        </p:spPr>
        <p:txBody>
          <a:bodyPr>
            <a:spAutoFit/>
          </a:bodyPr>
          <a:lstStyle>
            <a:lvl1pPr marL="0" indent="0">
              <a:lnSpc>
                <a:spcPct val="100000"/>
              </a:lnSpc>
              <a:buNone/>
              <a:defRPr lang="en-US" altLang="zh-CN" sz="1600" b="0" kern="1200" dirty="0" smtClean="0">
                <a:gradFill>
                  <a:gsLst>
                    <a:gs pos="0">
                      <a:srgbClr val="168DC9"/>
                    </a:gs>
                    <a:gs pos="100000">
                      <a:srgbClr val="054F74">
                        <a:alpha val="54000"/>
                      </a:srgbClr>
                    </a:gs>
                  </a:gsLst>
                  <a:lin ang="5400000" scaled="1"/>
                </a:gradFill>
                <a:latin typeface="+mj-lt"/>
                <a:ea typeface="+mj-ea"/>
                <a:cs typeface="+mn-cs"/>
              </a:defRPr>
            </a:lvl1pPr>
          </a:lstStyle>
          <a:p>
            <a:pPr lvl="0"/>
            <a:r>
              <a:rPr lang="zh-CN" altLang="en-US" dirty="0"/>
              <a:t>单击此处编辑</a:t>
            </a:r>
            <a:endParaRPr lang="en-US" altLang="zh-CN" dirty="0"/>
          </a:p>
        </p:txBody>
      </p:sp>
      <p:grpSp>
        <p:nvGrpSpPr>
          <p:cNvPr id="3" name="组合 2"/>
          <p:cNvGrpSpPr/>
          <p:nvPr userDrawn="1"/>
        </p:nvGrpSpPr>
        <p:grpSpPr>
          <a:xfrm>
            <a:off x="658813" y="502593"/>
            <a:ext cx="1068373" cy="543354"/>
            <a:chOff x="658813" y="472645"/>
            <a:chExt cx="1068373" cy="543354"/>
          </a:xfrm>
        </p:grpSpPr>
        <p:sp>
          <p:nvSpPr>
            <p:cNvPr id="5" name="任意多边形 4"/>
            <p:cNvSpPr/>
            <p:nvPr/>
          </p:nvSpPr>
          <p:spPr>
            <a:xfrm>
              <a:off x="658813" y="486590"/>
              <a:ext cx="1068373" cy="529409"/>
            </a:xfrm>
            <a:custGeom>
              <a:avLst/>
              <a:gdLst>
                <a:gd name="connsiteX0" fmla="*/ 0 w 1225485"/>
                <a:gd name="connsiteY0" fmla="*/ 0 h 406368"/>
                <a:gd name="connsiteX1" fmla="*/ 1225485 w 1225485"/>
                <a:gd name="connsiteY1" fmla="*/ 0 h 406368"/>
                <a:gd name="connsiteX2" fmla="*/ 1225485 w 1225485"/>
                <a:gd name="connsiteY2" fmla="*/ 321168 h 406368"/>
                <a:gd name="connsiteX3" fmla="*/ 1140285 w 1225485"/>
                <a:gd name="connsiteY3" fmla="*/ 406368 h 406368"/>
                <a:gd name="connsiteX4" fmla="*/ 85200 w 1225485"/>
                <a:gd name="connsiteY4" fmla="*/ 406368 h 406368"/>
                <a:gd name="connsiteX5" fmla="*/ 0 w 1225485"/>
                <a:gd name="connsiteY5" fmla="*/ 321168 h 406368"/>
                <a:gd name="connsiteX6" fmla="*/ 0 w 1225485"/>
                <a:gd name="connsiteY6" fmla="*/ 0 h 4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5485" h="406368">
                  <a:moveTo>
                    <a:pt x="0" y="0"/>
                  </a:moveTo>
                  <a:lnTo>
                    <a:pt x="1225485" y="0"/>
                  </a:lnTo>
                  <a:lnTo>
                    <a:pt x="1225485" y="321168"/>
                  </a:lnTo>
                  <a:cubicBezTo>
                    <a:pt x="1225485" y="368223"/>
                    <a:pt x="1187340" y="406368"/>
                    <a:pt x="1140285" y="406368"/>
                  </a:cubicBezTo>
                  <a:lnTo>
                    <a:pt x="85200" y="406368"/>
                  </a:lnTo>
                  <a:cubicBezTo>
                    <a:pt x="38145" y="406368"/>
                    <a:pt x="0" y="368223"/>
                    <a:pt x="0" y="321168"/>
                  </a:cubicBezTo>
                  <a:lnTo>
                    <a:pt x="0" y="0"/>
                  </a:lnTo>
                  <a:close/>
                </a:path>
              </a:pathLst>
            </a:cu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6" name="任意多边形 5"/>
            <p:cNvSpPr/>
            <p:nvPr userDrawn="1"/>
          </p:nvSpPr>
          <p:spPr>
            <a:xfrm>
              <a:off x="658813" y="472645"/>
              <a:ext cx="723114" cy="276999"/>
            </a:xfrm>
            <a:custGeom>
              <a:avLst/>
              <a:gdLst>
                <a:gd name="connsiteX0" fmla="*/ 0 w 616780"/>
                <a:gd name="connsiteY0" fmla="*/ 0 h 222606"/>
                <a:gd name="connsiteX1" fmla="*/ 616780 w 616780"/>
                <a:gd name="connsiteY1" fmla="*/ 0 h 222606"/>
                <a:gd name="connsiteX2" fmla="*/ 616780 w 616780"/>
                <a:gd name="connsiteY2" fmla="*/ 175934 h 222606"/>
                <a:gd name="connsiteX3" fmla="*/ 571995 w 616780"/>
                <a:gd name="connsiteY3" fmla="*/ 222606 h 222606"/>
                <a:gd name="connsiteX4" fmla="*/ 17400 w 616780"/>
                <a:gd name="connsiteY4" fmla="*/ 222606 h 222606"/>
                <a:gd name="connsiteX5" fmla="*/ 0 w 616780"/>
                <a:gd name="connsiteY5" fmla="*/ 218945 h 222606"/>
                <a:gd name="connsiteX6" fmla="*/ 0 w 616780"/>
                <a:gd name="connsiteY6" fmla="*/ 0 h 22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780" h="222606">
                  <a:moveTo>
                    <a:pt x="0" y="0"/>
                  </a:moveTo>
                  <a:lnTo>
                    <a:pt x="616780" y="0"/>
                  </a:lnTo>
                  <a:lnTo>
                    <a:pt x="616780" y="175934"/>
                  </a:lnTo>
                  <a:cubicBezTo>
                    <a:pt x="616780" y="201710"/>
                    <a:pt x="596730" y="222606"/>
                    <a:pt x="571995" y="222606"/>
                  </a:cubicBezTo>
                  <a:lnTo>
                    <a:pt x="17400" y="222606"/>
                  </a:lnTo>
                  <a:lnTo>
                    <a:pt x="0" y="21894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00000"/>
                </a:lnSpc>
              </a:pPr>
              <a:r>
                <a:rPr lang="en-US" altLang="zh-CN" sz="1200" dirty="0">
                  <a:solidFill>
                    <a:srgbClr val="F9FCFF"/>
                  </a:solidFill>
                </a:rPr>
                <a:t>PART</a:t>
              </a:r>
              <a:endParaRPr lang="zh-CN" altLang="en-US" sz="1200" dirty="0">
                <a:solidFill>
                  <a:srgbClr val="F9FCFF"/>
                </a:solidFill>
              </a:endParaRPr>
            </a:p>
          </p:txBody>
        </p:sp>
      </p:grpSp>
      <p:sp>
        <p:nvSpPr>
          <p:cNvPr id="14" name="标题 13"/>
          <p:cNvSpPr>
            <a:spLocks noGrp="1"/>
          </p:cNvSpPr>
          <p:nvPr>
            <p:ph type="title" hasCustomPrompt="1"/>
          </p:nvPr>
        </p:nvSpPr>
        <p:spPr>
          <a:xfrm>
            <a:off x="1672210" y="531837"/>
            <a:ext cx="3293080" cy="503590"/>
          </a:xfrm>
          <a:prstGeom prst="rect">
            <a:avLst/>
          </a:prstGeom>
          <a:noFill/>
        </p:spPr>
        <p:txBody>
          <a:bodyPr wrap="square" lIns="72000" tIns="36000" rIns="72000" bIns="36000">
            <a:spAutoFit/>
          </a:bodyPr>
          <a:lstStyle>
            <a:lvl1pPr>
              <a:lnSpc>
                <a:spcPct val="100000"/>
              </a:lnSpc>
              <a:defRPr lang="zh-CN" altLang="en-US" sz="2800" b="1" kern="1200" dirty="0">
                <a:gradFill>
                  <a:gsLst>
                    <a:gs pos="0">
                      <a:srgbClr val="168DC9"/>
                    </a:gs>
                    <a:gs pos="100000">
                      <a:srgbClr val="054F74"/>
                    </a:gs>
                  </a:gsLst>
                  <a:lin ang="5400000" scaled="1"/>
                </a:gradFill>
                <a:latin typeface="+mj-ea"/>
                <a:ea typeface="+mj-ea"/>
                <a:cs typeface="+mn-cs"/>
              </a:defRPr>
            </a:lvl1pPr>
          </a:lstStyle>
          <a:p>
            <a:r>
              <a:rPr lang="en-US" altLang="zh-CN" dirty="0"/>
              <a:t>Click to edit</a:t>
            </a:r>
            <a:endParaRPr lang="zh-CN" altLang="en-US" dirty="0"/>
          </a:p>
        </p:txBody>
      </p:sp>
      <p:sp>
        <p:nvSpPr>
          <p:cNvPr id="22" name="内容占位符 21"/>
          <p:cNvSpPr>
            <a:spLocks noGrp="1"/>
          </p:cNvSpPr>
          <p:nvPr>
            <p:ph sz="quarter" idx="11" hasCustomPrompt="1"/>
          </p:nvPr>
        </p:nvSpPr>
        <p:spPr>
          <a:xfrm>
            <a:off x="754771" y="765769"/>
            <a:ext cx="1068372" cy="369332"/>
          </a:xfrm>
          <a:prstGeom prst="rect">
            <a:avLst/>
          </a:prstGeom>
        </p:spPr>
        <p:txBody>
          <a:bodyPr>
            <a:spAutoFit/>
          </a:bodyPr>
          <a:lstStyle>
            <a:lvl1pPr marL="0" indent="0">
              <a:lnSpc>
                <a:spcPct val="100000"/>
              </a:lnSpc>
              <a:spcBef>
                <a:spcPts val="0"/>
              </a:spcBef>
              <a:buNone/>
              <a:defRPr sz="1800" b="0">
                <a:solidFill>
                  <a:srgbClr val="F9FCFF"/>
                </a:solidFill>
                <a:latin typeface="+mj-lt"/>
              </a:defRPr>
            </a:lvl1pPr>
          </a:lstStyle>
          <a:p>
            <a:pPr lvl="0"/>
            <a:r>
              <a:rPr lang="en-US" altLang="zh-CN" dirty="0"/>
              <a:t>CLICK</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尾页幻灯片">
    <p:bg>
      <p:bgPr>
        <a:solidFill>
          <a:srgbClr val="F9FCFF"/>
        </a:solidFill>
        <a:effectLst/>
      </p:bgPr>
    </p:bg>
    <p:spTree>
      <p:nvGrpSpPr>
        <p:cNvPr id="1" name=""/>
        <p:cNvGrpSpPr/>
        <p:nvPr/>
      </p:nvGrpSpPr>
      <p:grpSpPr>
        <a:xfrm>
          <a:off x="0" y="0"/>
          <a:ext cx="0" cy="0"/>
          <a:chOff x="0" y="0"/>
          <a:chExt cx="0" cy="0"/>
        </a:xfrm>
      </p:grpSpPr>
      <p:sp>
        <p:nvSpPr>
          <p:cNvPr id="4" name="任意多边形 3"/>
          <p:cNvSpPr/>
          <p:nvPr userDrawn="1"/>
        </p:nvSpPr>
        <p:spPr>
          <a:xfrm>
            <a:off x="5360347" y="42123"/>
            <a:ext cx="6738793" cy="6842595"/>
          </a:xfrm>
          <a:custGeom>
            <a:avLst/>
            <a:gdLst>
              <a:gd name="connsiteX0" fmla="*/ 3151021 w 6738793"/>
              <a:gd name="connsiteY0" fmla="*/ 0 h 6842595"/>
              <a:gd name="connsiteX1" fmla="*/ 5378214 w 6738793"/>
              <a:gd name="connsiteY1" fmla="*/ 0 h 6842595"/>
              <a:gd name="connsiteX2" fmla="*/ 5541883 w 6738793"/>
              <a:gd name="connsiteY2" fmla="*/ 105084 h 6842595"/>
              <a:gd name="connsiteX3" fmla="*/ 6738793 w 6738793"/>
              <a:gd name="connsiteY3" fmla="*/ 2719968 h 6842595"/>
              <a:gd name="connsiteX4" fmla="*/ 6738793 w 6738793"/>
              <a:gd name="connsiteY4" fmla="*/ 6842595 h 6842595"/>
              <a:gd name="connsiteX5" fmla="*/ 129352 w 6738793"/>
              <a:gd name="connsiteY5" fmla="*/ 6842595 h 6842595"/>
              <a:gd name="connsiteX6" fmla="*/ 91630 w 6738793"/>
              <a:gd name="connsiteY6" fmla="*/ 6827208 h 6842595"/>
              <a:gd name="connsiteX7" fmla="*/ 16565 w 6738793"/>
              <a:gd name="connsiteY7" fmla="*/ 6595346 h 6842595"/>
              <a:gd name="connsiteX8" fmla="*/ 2987352 w 6738793"/>
              <a:gd name="connsiteY8" fmla="*/ 105084 h 6842595"/>
              <a:gd name="connsiteX9" fmla="*/ 3151021 w 6738793"/>
              <a:gd name="connsiteY9" fmla="*/ 0 h 684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38793" h="6842595">
                <a:moveTo>
                  <a:pt x="3151021" y="0"/>
                </a:moveTo>
                <a:lnTo>
                  <a:pt x="5378214" y="0"/>
                </a:lnTo>
                <a:cubicBezTo>
                  <a:pt x="5448596" y="0"/>
                  <a:pt x="5512591" y="41088"/>
                  <a:pt x="5541883" y="105084"/>
                </a:cubicBezTo>
                <a:lnTo>
                  <a:pt x="6738793" y="2719968"/>
                </a:lnTo>
                <a:lnTo>
                  <a:pt x="6738793" y="6842595"/>
                </a:lnTo>
                <a:lnTo>
                  <a:pt x="129352" y="6842595"/>
                </a:lnTo>
                <a:lnTo>
                  <a:pt x="91630" y="6827208"/>
                </a:lnTo>
                <a:cubicBezTo>
                  <a:pt x="14348" y="6783474"/>
                  <a:pt x="-24391" y="6684821"/>
                  <a:pt x="16565" y="6595346"/>
                </a:cubicBezTo>
                <a:lnTo>
                  <a:pt x="2987352" y="105084"/>
                </a:lnTo>
                <a:cubicBezTo>
                  <a:pt x="3016644" y="41088"/>
                  <a:pt x="3080639" y="0"/>
                  <a:pt x="31510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chemeClr val="lt1"/>
              </a:solidFill>
            </a:endParaRPr>
          </a:p>
        </p:txBody>
      </p:sp>
      <p:sp>
        <p:nvSpPr>
          <p:cNvPr id="5" name="任意多边形 4"/>
          <p:cNvSpPr/>
          <p:nvPr userDrawn="1"/>
        </p:nvSpPr>
        <p:spPr>
          <a:xfrm>
            <a:off x="6055361" y="0"/>
            <a:ext cx="4891976" cy="3759620"/>
          </a:xfrm>
          <a:custGeom>
            <a:avLst/>
            <a:gdLst>
              <a:gd name="connsiteX0" fmla="*/ 4860113 w 4891976"/>
              <a:gd name="connsiteY0" fmla="*/ 233990 h 3759620"/>
              <a:gd name="connsiteX1" fmla="*/ 2081144 w 4891976"/>
              <a:gd name="connsiteY1" fmla="*/ 3705569 h 3759620"/>
              <a:gd name="connsiteX2" fmla="*/ 1841259 w 4891976"/>
              <a:gd name="connsiteY2" fmla="*/ 3682572 h 3759620"/>
              <a:gd name="connsiteX3" fmla="*/ 16695 w 4891976"/>
              <a:gd name="connsiteY3" fmla="*/ 210993 h 3759620"/>
              <a:gd name="connsiteX4" fmla="*/ 144162 w 4891976"/>
              <a:gd name="connsiteY4" fmla="*/ 0 h 3759620"/>
              <a:gd name="connsiteX5" fmla="*/ 4747695 w 4891976"/>
              <a:gd name="connsiteY5" fmla="*/ 0 h 3759620"/>
              <a:gd name="connsiteX6" fmla="*/ 4860113 w 4891976"/>
              <a:gd name="connsiteY6" fmla="*/ 233990 h 375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1976" h="3759620">
                <a:moveTo>
                  <a:pt x="4860113" y="233990"/>
                </a:moveTo>
                <a:lnTo>
                  <a:pt x="2081144" y="3705569"/>
                </a:lnTo>
                <a:cubicBezTo>
                  <a:pt x="2016238" y="3786652"/>
                  <a:pt x="1889578" y="3774510"/>
                  <a:pt x="1841259" y="3682572"/>
                </a:cubicBezTo>
                <a:lnTo>
                  <a:pt x="16695" y="210993"/>
                </a:lnTo>
                <a:cubicBezTo>
                  <a:pt x="-33650" y="115202"/>
                  <a:pt x="35947" y="0"/>
                  <a:pt x="144162" y="0"/>
                </a:cubicBezTo>
                <a:lnTo>
                  <a:pt x="4747695" y="0"/>
                </a:lnTo>
                <a:cubicBezTo>
                  <a:pt x="4868484" y="0"/>
                  <a:pt x="4935598" y="139692"/>
                  <a:pt x="4860113" y="233990"/>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solidFill>
                <a:schemeClr val="lt1"/>
              </a:solidFill>
            </a:endParaRPr>
          </a:p>
        </p:txBody>
      </p:sp>
      <p:sp>
        <p:nvSpPr>
          <p:cNvPr id="6" name="任意多边形 5"/>
          <p:cNvSpPr/>
          <p:nvPr userDrawn="1"/>
        </p:nvSpPr>
        <p:spPr>
          <a:xfrm>
            <a:off x="7035870" y="-4297"/>
            <a:ext cx="4865073" cy="6889015"/>
          </a:xfrm>
          <a:custGeom>
            <a:avLst/>
            <a:gdLst>
              <a:gd name="connsiteX0" fmla="*/ 1758223 w 4865073"/>
              <a:gd name="connsiteY0" fmla="*/ 0 h 6802839"/>
              <a:gd name="connsiteX1" fmla="*/ 4865073 w 4865073"/>
              <a:gd name="connsiteY1" fmla="*/ 0 h 6802839"/>
              <a:gd name="connsiteX2" fmla="*/ 4865073 w 4865073"/>
              <a:gd name="connsiteY2" fmla="*/ 6802839 h 6802839"/>
              <a:gd name="connsiteX3" fmla="*/ 1887550 w 4865073"/>
              <a:gd name="connsiteY3" fmla="*/ 6802839 h 6802839"/>
              <a:gd name="connsiteX4" fmla="*/ 1565556 w 4865073"/>
              <a:gd name="connsiteY4" fmla="*/ 6603835 h 6802839"/>
              <a:gd name="connsiteX5" fmla="*/ 38037 w 4865073"/>
              <a:gd name="connsiteY5" fmla="*/ 3548799 h 6802839"/>
              <a:gd name="connsiteX6" fmla="*/ 38037 w 4865073"/>
              <a:gd name="connsiteY6" fmla="*/ 3226805 h 6802839"/>
              <a:gd name="connsiteX7" fmla="*/ 1565556 w 4865073"/>
              <a:gd name="connsiteY7" fmla="*/ 171767 h 6802839"/>
              <a:gd name="connsiteX8" fmla="*/ 1698281 w 4865073"/>
              <a:gd name="connsiteY8" fmla="*/ 26520 h 680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5073" h="6802839">
                <a:moveTo>
                  <a:pt x="1758223" y="0"/>
                </a:moveTo>
                <a:lnTo>
                  <a:pt x="4865073" y="0"/>
                </a:lnTo>
                <a:lnTo>
                  <a:pt x="4865073" y="6802839"/>
                </a:lnTo>
                <a:lnTo>
                  <a:pt x="1887550" y="6802839"/>
                </a:lnTo>
                <a:cubicBezTo>
                  <a:pt x="1751163" y="6802839"/>
                  <a:pt x="1626551" y="6725825"/>
                  <a:pt x="1565556" y="6603835"/>
                </a:cubicBezTo>
                <a:lnTo>
                  <a:pt x="38037" y="3548799"/>
                </a:lnTo>
                <a:cubicBezTo>
                  <a:pt x="-12678" y="3447371"/>
                  <a:pt x="-12678" y="3328233"/>
                  <a:pt x="38037" y="3226805"/>
                </a:cubicBezTo>
                <a:lnTo>
                  <a:pt x="1565556" y="171767"/>
                </a:lnTo>
                <a:cubicBezTo>
                  <a:pt x="1596053" y="110773"/>
                  <a:pt x="1642455" y="61022"/>
                  <a:pt x="1698281" y="2652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p>
        </p:txBody>
      </p:sp>
      <p:pic>
        <p:nvPicPr>
          <p:cNvPr id="7" name="图片 6"/>
          <p:cNvPicPr/>
          <p:nvPr userDrawn="1"/>
        </p:nvPicPr>
        <p:blipFill>
          <a:blip r:embed="rId2" cstate="email"/>
          <a:srcRect l="51967" t="445" r="758" b="287"/>
          <a:stretch>
            <a:fillRect/>
          </a:stretch>
        </p:blipFill>
        <p:spPr>
          <a:xfrm flipH="1">
            <a:off x="7333648" y="-4297"/>
            <a:ext cx="4865072" cy="6889015"/>
          </a:xfrm>
          <a:custGeom>
            <a:avLst/>
            <a:gdLst>
              <a:gd name="connsiteX0" fmla="*/ 3106850 w 4865072"/>
              <a:gd name="connsiteY0" fmla="*/ 0 h 6835061"/>
              <a:gd name="connsiteX1" fmla="*/ 0 w 4865072"/>
              <a:gd name="connsiteY1" fmla="*/ 0 h 6835061"/>
              <a:gd name="connsiteX2" fmla="*/ 0 w 4865072"/>
              <a:gd name="connsiteY2" fmla="*/ 6835061 h 6835061"/>
              <a:gd name="connsiteX3" fmla="*/ 2977523 w 4865072"/>
              <a:gd name="connsiteY3" fmla="*/ 6835061 h 6835061"/>
              <a:gd name="connsiteX4" fmla="*/ 3299517 w 4865072"/>
              <a:gd name="connsiteY4" fmla="*/ 6635115 h 6835061"/>
              <a:gd name="connsiteX5" fmla="*/ 4827036 w 4865072"/>
              <a:gd name="connsiteY5" fmla="*/ 3565608 h 6835061"/>
              <a:gd name="connsiteX6" fmla="*/ 4827036 w 4865072"/>
              <a:gd name="connsiteY6" fmla="*/ 3242089 h 6835061"/>
              <a:gd name="connsiteX7" fmla="*/ 3299517 w 4865072"/>
              <a:gd name="connsiteY7" fmla="*/ 172581 h 6835061"/>
              <a:gd name="connsiteX8" fmla="*/ 3166792 w 4865072"/>
              <a:gd name="connsiteY8" fmla="*/ 26646 h 6835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5072" h="6835061">
                <a:moveTo>
                  <a:pt x="3106850" y="0"/>
                </a:moveTo>
                <a:lnTo>
                  <a:pt x="0" y="0"/>
                </a:lnTo>
                <a:lnTo>
                  <a:pt x="0" y="6835061"/>
                </a:lnTo>
                <a:lnTo>
                  <a:pt x="2977523" y="6835061"/>
                </a:lnTo>
                <a:cubicBezTo>
                  <a:pt x="3113910" y="6835061"/>
                  <a:pt x="3238522" y="6757682"/>
                  <a:pt x="3299517" y="6635115"/>
                </a:cubicBezTo>
                <a:lnTo>
                  <a:pt x="4827036" y="3565608"/>
                </a:lnTo>
                <a:cubicBezTo>
                  <a:pt x="4877751" y="3463700"/>
                  <a:pt x="4877751" y="3343997"/>
                  <a:pt x="4827036" y="3242089"/>
                </a:cubicBezTo>
                <a:lnTo>
                  <a:pt x="3299517" y="172581"/>
                </a:lnTo>
                <a:cubicBezTo>
                  <a:pt x="3269020" y="111298"/>
                  <a:pt x="3222618" y="61311"/>
                  <a:pt x="3166792" y="26646"/>
                </a:cubicBezTo>
                <a:close/>
              </a:path>
            </a:pathLst>
          </a:custGeom>
        </p:spPr>
      </p:pic>
      <p:pic>
        <p:nvPicPr>
          <p:cNvPr id="10" name="图片 9"/>
          <p:cNvPicPr/>
          <p:nvPr userDrawn="1"/>
        </p:nvPicPr>
        <p:blipFill>
          <a:blip r:embed="rId3" cstate="email"/>
          <a:srcRect l="34894" r="5407" b="6158"/>
          <a:stretch>
            <a:fillRect/>
          </a:stretch>
        </p:blipFill>
        <p:spPr>
          <a:xfrm>
            <a:off x="6368200" y="160694"/>
            <a:ext cx="1952982" cy="1929688"/>
          </a:xfrm>
          <a:custGeom>
            <a:avLst/>
            <a:gdLst>
              <a:gd name="connsiteX0" fmla="*/ 56739 w 1952982"/>
              <a:gd name="connsiteY0" fmla="*/ 0 h 2049734"/>
              <a:gd name="connsiteX1" fmla="*/ 1896245 w 1952982"/>
              <a:gd name="connsiteY1" fmla="*/ 0 h 2049734"/>
              <a:gd name="connsiteX2" fmla="*/ 1898242 w 1952982"/>
              <a:gd name="connsiteY2" fmla="*/ 821 h 2049734"/>
              <a:gd name="connsiteX3" fmla="*/ 1942600 w 1952982"/>
              <a:gd name="connsiteY3" fmla="*/ 140786 h 2049734"/>
              <a:gd name="connsiteX4" fmla="*/ 1074228 w 1952982"/>
              <a:gd name="connsiteY4" fmla="*/ 1987685 h 2049734"/>
              <a:gd name="connsiteX5" fmla="*/ 878756 w 1952982"/>
              <a:gd name="connsiteY5" fmla="*/ 1987685 h 2049734"/>
              <a:gd name="connsiteX6" fmla="*/ 10383 w 1952982"/>
              <a:gd name="connsiteY6" fmla="*/ 140786 h 2049734"/>
              <a:gd name="connsiteX7" fmla="*/ 54741 w 1952982"/>
              <a:gd name="connsiteY7" fmla="*/ 821 h 204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2982" h="2049734">
                <a:moveTo>
                  <a:pt x="56739" y="0"/>
                </a:moveTo>
                <a:lnTo>
                  <a:pt x="1896245" y="0"/>
                </a:lnTo>
                <a:lnTo>
                  <a:pt x="1898242" y="821"/>
                </a:lnTo>
                <a:cubicBezTo>
                  <a:pt x="1944744" y="27342"/>
                  <a:pt x="1967845" y="87095"/>
                  <a:pt x="1942600" y="140786"/>
                </a:cubicBezTo>
                <a:lnTo>
                  <a:pt x="1074228" y="1987685"/>
                </a:lnTo>
                <a:cubicBezTo>
                  <a:pt x="1035329" y="2070417"/>
                  <a:pt x="917655" y="2070417"/>
                  <a:pt x="878756" y="1987685"/>
                </a:cubicBezTo>
                <a:lnTo>
                  <a:pt x="10383" y="140786"/>
                </a:lnTo>
                <a:cubicBezTo>
                  <a:pt x="-14862" y="87095"/>
                  <a:pt x="8239" y="27342"/>
                  <a:pt x="54741" y="821"/>
                </a:cubicBezTo>
                <a:close/>
              </a:path>
            </a:pathLst>
          </a:custGeom>
        </p:spPr>
      </p:pic>
      <p:sp>
        <p:nvSpPr>
          <p:cNvPr id="11" name="任意多边形 10"/>
          <p:cNvSpPr/>
          <p:nvPr userDrawn="1"/>
        </p:nvSpPr>
        <p:spPr>
          <a:xfrm>
            <a:off x="6368200" y="160694"/>
            <a:ext cx="1952982" cy="1922216"/>
          </a:xfrm>
          <a:custGeom>
            <a:avLst/>
            <a:gdLst>
              <a:gd name="connsiteX0" fmla="*/ 10383 w 1952982"/>
              <a:gd name="connsiteY0" fmla="*/ 153953 h 2062901"/>
              <a:gd name="connsiteX1" fmla="*/ 878756 w 1952982"/>
              <a:gd name="connsiteY1" fmla="*/ 2000852 h 2062901"/>
              <a:gd name="connsiteX2" fmla="*/ 1074228 w 1952982"/>
              <a:gd name="connsiteY2" fmla="*/ 2000852 h 2062901"/>
              <a:gd name="connsiteX3" fmla="*/ 1942600 w 1952982"/>
              <a:gd name="connsiteY3" fmla="*/ 153953 h 2062901"/>
              <a:gd name="connsiteX4" fmla="*/ 1844865 w 1952982"/>
              <a:gd name="connsiteY4" fmla="*/ 0 h 2062901"/>
              <a:gd name="connsiteX5" fmla="*/ 108118 w 1952982"/>
              <a:gd name="connsiteY5" fmla="*/ 0 h 2062901"/>
              <a:gd name="connsiteX6" fmla="*/ 10383 w 1952982"/>
              <a:gd name="connsiteY6" fmla="*/ 153953 h 206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2982" h="2062901">
                <a:moveTo>
                  <a:pt x="10383" y="153953"/>
                </a:moveTo>
                <a:lnTo>
                  <a:pt x="878756" y="2000852"/>
                </a:lnTo>
                <a:cubicBezTo>
                  <a:pt x="917655" y="2083584"/>
                  <a:pt x="1035329" y="2083584"/>
                  <a:pt x="1074228" y="2000852"/>
                </a:cubicBezTo>
                <a:lnTo>
                  <a:pt x="1942600" y="153953"/>
                </a:lnTo>
                <a:cubicBezTo>
                  <a:pt x="1976260" y="82365"/>
                  <a:pt x="1923971" y="0"/>
                  <a:pt x="1844865" y="0"/>
                </a:cubicBezTo>
                <a:lnTo>
                  <a:pt x="108118" y="0"/>
                </a:lnTo>
                <a:cubicBezTo>
                  <a:pt x="29012" y="0"/>
                  <a:pt x="-23277" y="82365"/>
                  <a:pt x="10383" y="153953"/>
                </a:cubicBezTo>
              </a:path>
            </a:pathLst>
          </a:cu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pic>
        <p:nvPicPr>
          <p:cNvPr id="13" name="图片 12"/>
          <p:cNvPicPr/>
          <p:nvPr userDrawn="1"/>
        </p:nvPicPr>
        <p:blipFill>
          <a:blip r:embed="rId4" cstate="email"/>
          <a:srcRect l="9167" t="29084" r="1745" b="935"/>
          <a:stretch>
            <a:fillRect/>
          </a:stretch>
        </p:blipFill>
        <p:spPr>
          <a:xfrm>
            <a:off x="5784160" y="3946271"/>
            <a:ext cx="2503420" cy="2756179"/>
          </a:xfrm>
          <a:custGeom>
            <a:avLst/>
            <a:gdLst>
              <a:gd name="connsiteX0" fmla="*/ 1177414 w 2503420"/>
              <a:gd name="connsiteY0" fmla="*/ 43 h 2756179"/>
              <a:gd name="connsiteX1" fmla="*/ 1310802 w 2503420"/>
              <a:gd name="connsiteY1" fmla="*/ 81929 h 2756179"/>
              <a:gd name="connsiteX2" fmla="*/ 2489184 w 2503420"/>
              <a:gd name="connsiteY2" fmla="*/ 2550138 h 2756179"/>
              <a:gd name="connsiteX3" fmla="*/ 2359234 w 2503420"/>
              <a:gd name="connsiteY3" fmla="*/ 2756179 h 2756179"/>
              <a:gd name="connsiteX4" fmla="*/ 144149 w 2503420"/>
              <a:gd name="connsiteY4" fmla="*/ 2756179 h 2756179"/>
              <a:gd name="connsiteX5" fmla="*/ 11384 w 2503420"/>
              <a:gd name="connsiteY5" fmla="*/ 2556415 h 2756179"/>
              <a:gd name="connsiteX6" fmla="*/ 1048088 w 2503420"/>
              <a:gd name="connsiteY6" fmla="*/ 88206 h 2756179"/>
              <a:gd name="connsiteX7" fmla="*/ 1177414 w 2503420"/>
              <a:gd name="connsiteY7" fmla="*/ 43 h 275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420" h="2756179">
                <a:moveTo>
                  <a:pt x="1177414" y="43"/>
                </a:moveTo>
                <a:cubicBezTo>
                  <a:pt x="1230383" y="-1222"/>
                  <a:pt x="1284030" y="25854"/>
                  <a:pt x="1310802" y="81929"/>
                </a:cubicBezTo>
                <a:lnTo>
                  <a:pt x="2489184" y="2550138"/>
                </a:lnTo>
                <a:cubicBezTo>
                  <a:pt x="2534827" y="2645741"/>
                  <a:pt x="2465174" y="2756179"/>
                  <a:pt x="2359234" y="2756179"/>
                </a:cubicBezTo>
                <a:lnTo>
                  <a:pt x="144149" y="2756179"/>
                </a:lnTo>
                <a:cubicBezTo>
                  <a:pt x="41231" y="2756179"/>
                  <a:pt x="-28471" y="2651303"/>
                  <a:pt x="11384" y="2556415"/>
                </a:cubicBezTo>
                <a:lnTo>
                  <a:pt x="1048088" y="88206"/>
                </a:lnTo>
                <a:cubicBezTo>
                  <a:pt x="1072152" y="30916"/>
                  <a:pt x="1124444" y="1309"/>
                  <a:pt x="1177414" y="43"/>
                </a:cubicBezTo>
                <a:close/>
              </a:path>
            </a:pathLst>
          </a:custGeom>
        </p:spPr>
      </p:pic>
      <p:sp>
        <p:nvSpPr>
          <p:cNvPr id="14" name="任意多边形 13"/>
          <p:cNvSpPr/>
          <p:nvPr userDrawn="1"/>
        </p:nvSpPr>
        <p:spPr>
          <a:xfrm>
            <a:off x="5784487" y="3946271"/>
            <a:ext cx="2503420" cy="2756179"/>
          </a:xfrm>
          <a:custGeom>
            <a:avLst/>
            <a:gdLst>
              <a:gd name="connsiteX0" fmla="*/ 11384 w 2503420"/>
              <a:gd name="connsiteY0" fmla="*/ 2556415 h 2756179"/>
              <a:gd name="connsiteX1" fmla="*/ 1048088 w 2503420"/>
              <a:gd name="connsiteY1" fmla="*/ 88206 h 2756179"/>
              <a:gd name="connsiteX2" fmla="*/ 1310802 w 2503420"/>
              <a:gd name="connsiteY2" fmla="*/ 81929 h 2756179"/>
              <a:gd name="connsiteX3" fmla="*/ 2489184 w 2503420"/>
              <a:gd name="connsiteY3" fmla="*/ 2550138 h 2756179"/>
              <a:gd name="connsiteX4" fmla="*/ 2359234 w 2503420"/>
              <a:gd name="connsiteY4" fmla="*/ 2756179 h 2756179"/>
              <a:gd name="connsiteX5" fmla="*/ 144149 w 2503420"/>
              <a:gd name="connsiteY5" fmla="*/ 2756179 h 2756179"/>
              <a:gd name="connsiteX6" fmla="*/ 11384 w 2503420"/>
              <a:gd name="connsiteY6" fmla="*/ 2556415 h 275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3420" h="2756179">
                <a:moveTo>
                  <a:pt x="11384" y="2556415"/>
                </a:moveTo>
                <a:lnTo>
                  <a:pt x="1048088" y="88206"/>
                </a:lnTo>
                <a:cubicBezTo>
                  <a:pt x="1096215" y="-26375"/>
                  <a:pt x="1257258" y="-30222"/>
                  <a:pt x="1310802" y="81929"/>
                </a:cubicBezTo>
                <a:lnTo>
                  <a:pt x="2489184" y="2550138"/>
                </a:lnTo>
                <a:cubicBezTo>
                  <a:pt x="2534827" y="2645741"/>
                  <a:pt x="2465174" y="2756179"/>
                  <a:pt x="2359234" y="2756179"/>
                </a:cubicBezTo>
                <a:lnTo>
                  <a:pt x="144149" y="2756179"/>
                </a:lnTo>
                <a:cubicBezTo>
                  <a:pt x="41231" y="2756179"/>
                  <a:pt x="-28471" y="2651303"/>
                  <a:pt x="11384" y="2556415"/>
                </a:cubicBezTo>
              </a:path>
            </a:pathLst>
          </a:cu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15" name="任意多边形 14"/>
          <p:cNvSpPr/>
          <p:nvPr userDrawn="1"/>
        </p:nvSpPr>
        <p:spPr>
          <a:xfrm>
            <a:off x="-3233" y="5579067"/>
            <a:ext cx="1123605" cy="1296125"/>
          </a:xfrm>
          <a:custGeom>
            <a:avLst/>
            <a:gdLst>
              <a:gd name="connsiteX0" fmla="*/ 1114829 w 1123605"/>
              <a:gd name="connsiteY0" fmla="*/ 1236666 h 1296125"/>
              <a:gd name="connsiteX1" fmla="*/ 63307 w 1123605"/>
              <a:gd name="connsiteY1" fmla="*/ 12624 h 1296125"/>
              <a:gd name="connsiteX2" fmla="*/ 0 w 1123605"/>
              <a:gd name="connsiteY2" fmla="*/ 36083 h 1296125"/>
              <a:gd name="connsiteX3" fmla="*/ 0 w 1123605"/>
              <a:gd name="connsiteY3" fmla="*/ 1260125 h 1296125"/>
              <a:gd name="connsiteX4" fmla="*/ 36000 w 1123605"/>
              <a:gd name="connsiteY4" fmla="*/ 1296125 h 1296125"/>
              <a:gd name="connsiteX5" fmla="*/ 1087521 w 1123605"/>
              <a:gd name="connsiteY5" fmla="*/ 1296125 h 1296125"/>
              <a:gd name="connsiteX6" fmla="*/ 1114829 w 1123605"/>
              <a:gd name="connsiteY6" fmla="*/ 1236666 h 129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3605" h="1296125">
                <a:moveTo>
                  <a:pt x="1114829" y="1236666"/>
                </a:moveTo>
                <a:lnTo>
                  <a:pt x="63307" y="12624"/>
                </a:lnTo>
                <a:cubicBezTo>
                  <a:pt x="41530" y="-12727"/>
                  <a:pt x="0" y="2662"/>
                  <a:pt x="0" y="36083"/>
                </a:cubicBezTo>
                <a:lnTo>
                  <a:pt x="0" y="1260125"/>
                </a:lnTo>
                <a:cubicBezTo>
                  <a:pt x="0" y="1279997"/>
                  <a:pt x="16128" y="1296125"/>
                  <a:pt x="36000" y="1296125"/>
                </a:cubicBezTo>
                <a:lnTo>
                  <a:pt x="1087521" y="1296125"/>
                </a:lnTo>
                <a:cubicBezTo>
                  <a:pt x="1118327" y="1296125"/>
                  <a:pt x="1134902" y="1260034"/>
                  <a:pt x="1114829" y="1236666"/>
                </a:cubicBezTo>
              </a:path>
            </a:pathLst>
          </a:custGeom>
          <a:solidFill>
            <a:schemeClr val="accent4">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p>
        </p:txBody>
      </p:sp>
      <p:sp>
        <p:nvSpPr>
          <p:cNvPr id="2" name="标题 1"/>
          <p:cNvSpPr>
            <a:spLocks noGrp="1"/>
          </p:cNvSpPr>
          <p:nvPr>
            <p:ph type="ctrTitle" hasCustomPrompt="1"/>
          </p:nvPr>
        </p:nvSpPr>
        <p:spPr>
          <a:xfrm>
            <a:off x="660400" y="2802076"/>
            <a:ext cx="10858500" cy="707886"/>
          </a:xfrm>
          <a:prstGeom prst="rect">
            <a:avLst/>
          </a:prstGeom>
        </p:spPr>
        <p:txBody>
          <a:bodyPr vert="horz" wrap="square" lIns="91440" tIns="45720" rIns="91440" bIns="45720" rtlCol="0" anchor="b">
            <a:spAutoFit/>
          </a:bodyPr>
          <a:lstStyle>
            <a:lvl1pPr>
              <a:lnSpc>
                <a:spcPct val="100000"/>
              </a:lnSpc>
              <a:defRPr lang="zh-CN" altLang="en-US" sz="4000" b="1" dirty="0"/>
            </a:lvl1pPr>
          </a:lstStyle>
          <a:p>
            <a:pPr lvl="0" defTabSz="914400"/>
            <a:r>
              <a:rPr lang="en-US" altLang="zh-CN" dirty="0" err="1"/>
              <a:t>OfficePLUS</a:t>
            </a:r>
            <a:r>
              <a:rPr lang="en-US" altLang="zh-CN" dirty="0"/>
              <a:t> </a:t>
            </a:r>
            <a:r>
              <a:rPr lang="zh-CN" altLang="en-US" dirty="0"/>
              <a:t>标准主题模板</a:t>
            </a:r>
            <a:endParaRPr lang="zh-CN" altLang="en-US" dirty="0"/>
          </a:p>
        </p:txBody>
      </p:sp>
      <p:sp>
        <p:nvSpPr>
          <p:cNvPr id="3" name="副标题 2"/>
          <p:cNvSpPr>
            <a:spLocks noGrp="1"/>
          </p:cNvSpPr>
          <p:nvPr>
            <p:ph type="subTitle" idx="1" hasCustomPrompt="1"/>
          </p:nvPr>
        </p:nvSpPr>
        <p:spPr>
          <a:xfrm>
            <a:off x="660400" y="3509962"/>
            <a:ext cx="10858500" cy="360612"/>
          </a:xfrm>
          <a:prstGeom prst="rect">
            <a:avLst/>
          </a:prstGeom>
        </p:spPr>
        <p:txBody>
          <a:bodyPr vert="horz" lIns="91440" tIns="45720" rIns="91440" bIns="45720" rtlCol="0" anchor="t">
            <a:spAutoFit/>
          </a:bodyPr>
          <a:lstStyle>
            <a:lvl1pPr marL="0" indent="0">
              <a:lnSpc>
                <a:spcPct val="120000"/>
              </a:lnSpc>
              <a:spcBef>
                <a:spcPts val="0"/>
              </a:spcBef>
              <a:buNone/>
              <a:defRPr lang="zh-CN" altLang="en-US" sz="1600"/>
            </a:lvl1pPr>
          </a:lstStyle>
          <a:p>
            <a:r>
              <a:rPr lang="zh-CN" altLang="en-US" dirty="0"/>
              <a:t>单击此处添加文本</a:t>
            </a:r>
            <a:endParaRPr lang="en-GB" dirty="0"/>
          </a:p>
        </p:txBody>
      </p:sp>
      <p:sp>
        <p:nvSpPr>
          <p:cNvPr id="8" name="文本占位符 7"/>
          <p:cNvSpPr>
            <a:spLocks noGrp="1"/>
          </p:cNvSpPr>
          <p:nvPr>
            <p:ph type="body" sz="quarter" idx="13" hasCustomPrompt="1"/>
          </p:nvPr>
        </p:nvSpPr>
        <p:spPr>
          <a:xfrm>
            <a:off x="660400" y="5544222"/>
            <a:ext cx="5568950" cy="293607"/>
          </a:xfrm>
          <a:prstGeom prst="rect">
            <a:avLst/>
          </a:prstGeom>
        </p:spPr>
        <p:txBody>
          <a:bodyPr vert="horz" lIns="91440" tIns="45720" rIns="91440" bIns="45720" rtlCol="0" anchor="b">
            <a:spAutoFit/>
          </a:bodyPr>
          <a:lstStyle>
            <a:lvl1pPr marL="0" indent="0">
              <a:lnSpc>
                <a:spcPct val="120000"/>
              </a:lnSpc>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汇报人 </a:t>
            </a:r>
            <a:r>
              <a:rPr lang="en-US" altLang="zh-CN" dirty="0"/>
              <a:t>/ OfficePLUS</a:t>
            </a:r>
            <a:endParaRPr lang="en-US" altLang="zh-CN" dirty="0"/>
          </a:p>
        </p:txBody>
      </p:sp>
      <p:sp>
        <p:nvSpPr>
          <p:cNvPr id="9" name="文本占位符 8"/>
          <p:cNvSpPr>
            <a:spLocks noGrp="1"/>
          </p:cNvSpPr>
          <p:nvPr>
            <p:ph type="body" sz="quarter" idx="14" hasCustomPrompt="1"/>
          </p:nvPr>
        </p:nvSpPr>
        <p:spPr>
          <a:xfrm>
            <a:off x="660400" y="5837829"/>
            <a:ext cx="5568950" cy="293607"/>
          </a:xfrm>
          <a:prstGeom prst="rect">
            <a:avLst/>
          </a:prstGeom>
        </p:spPr>
        <p:txBody>
          <a:bodyPr vert="horz" lIns="91440" tIns="45720" rIns="91440" bIns="45720" rtlCol="0" anchor="t">
            <a:spAutoFit/>
          </a:bodyPr>
          <a:lstStyle>
            <a:lvl1pPr marL="0" indent="0">
              <a:lnSpc>
                <a:spcPct val="120000"/>
              </a:lnSpc>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en-US" dirty="0"/>
              <a:t>www.officeplus.cn</a:t>
            </a:r>
            <a:endParaRPr lang="en-US" altLang="en-US" dirty="0"/>
          </a:p>
        </p:txBody>
      </p:sp>
      <p:sp>
        <p:nvSpPr>
          <p:cNvPr id="12" name="文本占位符 11"/>
          <p:cNvSpPr>
            <a:spLocks noGrp="1"/>
          </p:cNvSpPr>
          <p:nvPr>
            <p:ph type="body" sz="quarter" idx="15" hasCustomPrompt="1"/>
          </p:nvPr>
        </p:nvSpPr>
        <p:spPr>
          <a:xfrm>
            <a:off x="752627" y="726564"/>
            <a:ext cx="1099981" cy="258532"/>
          </a:xfrm>
          <a:prstGeom prst="rect">
            <a:avLst/>
          </a:prstGeom>
        </p:spPr>
        <p:txBody>
          <a:bodyPr vert="horz" wrap="none" lIns="91440" tIns="45720" rIns="91440" bIns="45720" rtlCol="0" anchor="ctr">
            <a:sp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FC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4.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7.png"/><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64048" y="3973131"/>
            <a:ext cx="3121200" cy="391536"/>
          </a:xfrm>
          <a:prstGeom prst="roundRect">
            <a:avLst>
              <a:gd name="adj" fmla="val 5000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r>
              <a:rPr lang="zh-CN" altLang="en-GB" b="1" dirty="0">
                <a:solidFill>
                  <a:srgbClr val="F9FCFF"/>
                </a:solidFill>
              </a:rPr>
              <a:t>汇报人</a:t>
            </a:r>
            <a:r>
              <a:rPr lang="zh-CN" altLang="en-US" b="1" dirty="0">
                <a:solidFill>
                  <a:srgbClr val="F9FCFF"/>
                </a:solidFill>
              </a:rPr>
              <a:t> </a:t>
            </a:r>
            <a:r>
              <a:rPr lang="en-US" altLang="zh-CN" b="1" dirty="0">
                <a:solidFill>
                  <a:srgbClr val="F9FCFF"/>
                </a:solidFill>
              </a:rPr>
              <a:t>/</a:t>
            </a:r>
            <a:r>
              <a:rPr lang="zh-CN" altLang="en-US" b="1" dirty="0">
                <a:solidFill>
                  <a:srgbClr val="F9FCFF"/>
                </a:solidFill>
              </a:rPr>
              <a:t> </a:t>
            </a:r>
            <a:r>
              <a:rPr lang="zh-CN" altLang="en-GB" b="1" dirty="0">
                <a:solidFill>
                  <a:srgbClr val="F9FCFF"/>
                </a:solidFill>
              </a:rPr>
              <a:t>王克</a:t>
            </a:r>
            <a:endParaRPr lang="zh-CN" altLang="en-GB" b="1" dirty="0">
              <a:solidFill>
                <a:srgbClr val="F9FCFF"/>
              </a:solidFill>
            </a:endParaRPr>
          </a:p>
        </p:txBody>
      </p:sp>
      <p:sp>
        <p:nvSpPr>
          <p:cNvPr id="5" name="标题 4"/>
          <p:cNvSpPr>
            <a:spLocks noGrp="1"/>
          </p:cNvSpPr>
          <p:nvPr>
            <p:ph type="ctrTitle"/>
          </p:nvPr>
        </p:nvSpPr>
        <p:spPr>
          <a:xfrm>
            <a:off x="671830" y="2047875"/>
            <a:ext cx="7476490" cy="1568450"/>
          </a:xfrm>
        </p:spPr>
        <p:txBody>
          <a:bodyPr wrap="square"/>
          <a:lstStyle/>
          <a:p>
            <a:r>
              <a:rPr lang="zh-CN" altLang="en-US" sz="4800" dirty="0">
                <a:gradFill>
                  <a:gsLst>
                    <a:gs pos="0">
                      <a:schemeClr val="accent3"/>
                    </a:gs>
                    <a:gs pos="100000">
                      <a:schemeClr val="accent1"/>
                    </a:gs>
                  </a:gsLst>
                  <a:lin ang="5400000" scaled="1"/>
                </a:gradFill>
                <a:latin typeface="+mj-ea"/>
              </a:rPr>
              <a:t>简单文件服务器</a:t>
            </a:r>
            <a:br>
              <a:rPr lang="zh-CN" altLang="en-US" sz="4800" dirty="0">
                <a:gradFill>
                  <a:gsLst>
                    <a:gs pos="0">
                      <a:schemeClr val="accent3"/>
                    </a:gs>
                    <a:gs pos="100000">
                      <a:schemeClr val="accent1"/>
                    </a:gs>
                  </a:gsLst>
                  <a:lin ang="5400000" scaled="1"/>
                </a:gradFill>
                <a:latin typeface="+mj-ea"/>
              </a:rPr>
            </a:br>
            <a:r>
              <a:rPr lang="zh-CN" altLang="en-US" sz="4800" dirty="0">
                <a:gradFill>
                  <a:gsLst>
                    <a:gs pos="0">
                      <a:schemeClr val="accent3"/>
                    </a:gs>
                    <a:gs pos="100000">
                      <a:schemeClr val="accent1"/>
                    </a:gs>
                  </a:gsLst>
                  <a:lin ang="5400000" scaled="1"/>
                </a:gradFill>
                <a:latin typeface="+mj-ea"/>
              </a:rPr>
              <a:t>和客户端 </a:t>
            </a:r>
            <a:endParaRPr lang="en-GB" altLang="en-US" sz="4800" dirty="0">
              <a:gradFill>
                <a:gsLst>
                  <a:gs pos="0">
                    <a:schemeClr val="accent3"/>
                  </a:gs>
                  <a:gs pos="100000">
                    <a:schemeClr val="accent1"/>
                  </a:gs>
                </a:gsLst>
                <a:lin ang="5400000" scaled="1"/>
              </a:gradFill>
              <a:latin typeface="+mj-ea"/>
            </a:endParaRPr>
          </a:p>
        </p:txBody>
      </p:sp>
      <p:grpSp>
        <p:nvGrpSpPr>
          <p:cNvPr id="22" name="组合 21"/>
          <p:cNvGrpSpPr/>
          <p:nvPr/>
        </p:nvGrpSpPr>
        <p:grpSpPr>
          <a:xfrm>
            <a:off x="3597755" y="4973339"/>
            <a:ext cx="1885158" cy="168642"/>
            <a:chOff x="2891909" y="1635884"/>
            <a:chExt cx="1885158" cy="168642"/>
          </a:xfrm>
        </p:grpSpPr>
        <p:sp>
          <p:nvSpPr>
            <p:cNvPr id="23" name="燕尾形 22"/>
            <p:cNvSpPr/>
            <p:nvPr>
              <p:custDataLst>
                <p:tags r:id="rId1"/>
              </p:custDataLst>
            </p:nvPr>
          </p:nvSpPr>
          <p:spPr>
            <a:xfrm>
              <a:off x="2891909" y="1635884"/>
              <a:ext cx="159818" cy="168642"/>
            </a:xfrm>
            <a:prstGeom prst="chevron">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sp>
          <p:nvSpPr>
            <p:cNvPr id="24" name="燕尾形 23"/>
            <p:cNvSpPr/>
            <p:nvPr>
              <p:custDataLst>
                <p:tags r:id="rId2"/>
              </p:custDataLst>
            </p:nvPr>
          </p:nvSpPr>
          <p:spPr>
            <a:xfrm>
              <a:off x="3048759"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5" name="燕尾形 24"/>
            <p:cNvSpPr/>
            <p:nvPr>
              <p:custDataLst>
                <p:tags r:id="rId3"/>
              </p:custDataLst>
            </p:nvPr>
          </p:nvSpPr>
          <p:spPr>
            <a:xfrm>
              <a:off x="3205607"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6" name="燕尾形 25"/>
            <p:cNvSpPr/>
            <p:nvPr>
              <p:custDataLst>
                <p:tags r:id="rId4"/>
              </p:custDataLst>
            </p:nvPr>
          </p:nvSpPr>
          <p:spPr>
            <a:xfrm>
              <a:off x="3362456"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7" name="燕尾形 26"/>
            <p:cNvSpPr/>
            <p:nvPr>
              <p:custDataLst>
                <p:tags r:id="rId5"/>
              </p:custDataLst>
            </p:nvPr>
          </p:nvSpPr>
          <p:spPr>
            <a:xfrm>
              <a:off x="3519306"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8" name="燕尾形 27"/>
            <p:cNvSpPr/>
            <p:nvPr>
              <p:custDataLst>
                <p:tags r:id="rId6"/>
              </p:custDataLst>
            </p:nvPr>
          </p:nvSpPr>
          <p:spPr>
            <a:xfrm>
              <a:off x="367615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29" name="燕尾形 28"/>
            <p:cNvSpPr/>
            <p:nvPr>
              <p:custDataLst>
                <p:tags r:id="rId7"/>
              </p:custDataLst>
            </p:nvPr>
          </p:nvSpPr>
          <p:spPr>
            <a:xfrm>
              <a:off x="383300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0" name="燕尾形 29"/>
            <p:cNvSpPr/>
            <p:nvPr>
              <p:custDataLst>
                <p:tags r:id="rId8"/>
              </p:custDataLst>
            </p:nvPr>
          </p:nvSpPr>
          <p:spPr>
            <a:xfrm>
              <a:off x="3989853"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1" name="燕尾形 30"/>
            <p:cNvSpPr/>
            <p:nvPr>
              <p:custDataLst>
                <p:tags r:id="rId9"/>
              </p:custDataLst>
            </p:nvPr>
          </p:nvSpPr>
          <p:spPr>
            <a:xfrm>
              <a:off x="4146702"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2" name="燕尾形 31"/>
            <p:cNvSpPr/>
            <p:nvPr>
              <p:custDataLst>
                <p:tags r:id="rId10"/>
              </p:custDataLst>
            </p:nvPr>
          </p:nvSpPr>
          <p:spPr>
            <a:xfrm>
              <a:off x="430355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3" name="燕尾形 32"/>
            <p:cNvSpPr/>
            <p:nvPr>
              <p:custDataLst>
                <p:tags r:id="rId11"/>
              </p:custDataLst>
            </p:nvPr>
          </p:nvSpPr>
          <p:spPr>
            <a:xfrm>
              <a:off x="446040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34" name="燕尾形 33"/>
            <p:cNvSpPr/>
            <p:nvPr>
              <p:custDataLst>
                <p:tags r:id="rId12"/>
              </p:custDataLst>
            </p:nvPr>
          </p:nvSpPr>
          <p:spPr>
            <a:xfrm>
              <a:off x="4617249" y="1635884"/>
              <a:ext cx="159818" cy="168642"/>
            </a:xfrm>
            <a:prstGeom prst="chevron">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grpSp>
      <p:sp>
        <p:nvSpPr>
          <p:cNvPr id="35" name="文本框 34"/>
          <p:cNvSpPr txBox="1"/>
          <p:nvPr>
            <p:custDataLst>
              <p:tags r:id="rId13"/>
            </p:custDataLst>
          </p:nvPr>
        </p:nvSpPr>
        <p:spPr>
          <a:xfrm>
            <a:off x="671830" y="4721225"/>
            <a:ext cx="3399155" cy="706755"/>
          </a:xfrm>
          <a:prstGeom prst="rect">
            <a:avLst/>
          </a:prstGeom>
          <a:noFill/>
        </p:spPr>
        <p:txBody>
          <a:bodyPr wrap="square" rtlCol="0">
            <a:spAutoFit/>
          </a:bodyPr>
          <a:p>
            <a:r>
              <a:rPr lang="zh-CN" altLang="en-US" sz="4000" b="1" dirty="0">
                <a:ln>
                  <a:gradFill flip="none" rotWithShape="1">
                    <a:gsLst>
                      <a:gs pos="0">
                        <a:schemeClr val="accent1"/>
                      </a:gs>
                      <a:gs pos="54000">
                        <a:schemeClr val="accent1">
                          <a:alpha val="18000"/>
                        </a:schemeClr>
                      </a:gs>
                      <a:gs pos="100000">
                        <a:schemeClr val="accent1">
                          <a:alpha val="0"/>
                        </a:schemeClr>
                      </a:gs>
                    </a:gsLst>
                    <a:lin ang="5400000" scaled="1"/>
                    <a:tileRect/>
                  </a:gradFill>
                </a:ln>
                <a:solidFill>
                  <a:schemeClr val="bg1"/>
                </a:solidFill>
                <a:latin typeface="+mj-ea"/>
                <a:ea typeface="+mj-ea"/>
                <a:cs typeface="+mj-cs"/>
              </a:rPr>
              <a:t>2023/5/20</a:t>
            </a:r>
            <a:endParaRPr lang="zh-CN" altLang="en-US" sz="4000" b="1" dirty="0">
              <a:ln>
                <a:gradFill flip="none" rotWithShape="1">
                  <a:gsLst>
                    <a:gs pos="0">
                      <a:schemeClr val="accent1"/>
                    </a:gs>
                    <a:gs pos="54000">
                      <a:schemeClr val="accent1">
                        <a:alpha val="18000"/>
                      </a:schemeClr>
                    </a:gs>
                    <a:gs pos="100000">
                      <a:schemeClr val="accent1">
                        <a:alpha val="0"/>
                      </a:schemeClr>
                    </a:gs>
                  </a:gsLst>
                  <a:lin ang="5400000" scaled="1"/>
                  <a:tileRect/>
                </a:gradFill>
              </a:ln>
              <a:solidFill>
                <a:schemeClr val="bg1"/>
              </a:solidFill>
              <a:latin typeface="+mj-ea"/>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flipH="1">
            <a:off x="3950036" y="4085915"/>
            <a:ext cx="4034001" cy="2615353"/>
          </a:xfrm>
          <a:custGeom>
            <a:avLst/>
            <a:gdLst>
              <a:gd name="connsiteX0" fmla="*/ 2238550 w 4477100"/>
              <a:gd name="connsiteY0" fmla="*/ 0 h 2902626"/>
              <a:gd name="connsiteX1" fmla="*/ 0 w 4477100"/>
              <a:gd name="connsiteY1" fmla="*/ 2238559 h 2902626"/>
              <a:gd name="connsiteX2" fmla="*/ 45480 w 4477100"/>
              <a:gd name="connsiteY2" fmla="*/ 2689707 h 2902626"/>
              <a:gd name="connsiteX3" fmla="*/ 100227 w 4477100"/>
              <a:gd name="connsiteY3" fmla="*/ 2902626 h 2902626"/>
              <a:gd name="connsiteX4" fmla="*/ 4376874 w 4477100"/>
              <a:gd name="connsiteY4" fmla="*/ 2902626 h 2902626"/>
              <a:gd name="connsiteX5" fmla="*/ 4431621 w 4477100"/>
              <a:gd name="connsiteY5" fmla="*/ 2689707 h 2902626"/>
              <a:gd name="connsiteX6" fmla="*/ 4477100 w 4477100"/>
              <a:gd name="connsiteY6" fmla="*/ 2238559 h 2902626"/>
              <a:gd name="connsiteX7" fmla="*/ 2238550 w 4477100"/>
              <a:gd name="connsiteY7" fmla="*/ 0 h 290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7100" h="2902626">
                <a:moveTo>
                  <a:pt x="2238550" y="0"/>
                </a:moveTo>
                <a:cubicBezTo>
                  <a:pt x="1002233" y="0"/>
                  <a:pt x="0" y="1002237"/>
                  <a:pt x="0" y="2238559"/>
                </a:cubicBezTo>
                <a:cubicBezTo>
                  <a:pt x="0" y="2393099"/>
                  <a:pt x="15660" y="2543982"/>
                  <a:pt x="45480" y="2689707"/>
                </a:cubicBezTo>
                <a:lnTo>
                  <a:pt x="100227" y="2902626"/>
                </a:lnTo>
                <a:lnTo>
                  <a:pt x="4376874" y="2902626"/>
                </a:lnTo>
                <a:lnTo>
                  <a:pt x="4431621" y="2689707"/>
                </a:lnTo>
                <a:cubicBezTo>
                  <a:pt x="4461440" y="2543982"/>
                  <a:pt x="4477100" y="2393099"/>
                  <a:pt x="4477100" y="2238559"/>
                </a:cubicBezTo>
                <a:cubicBezTo>
                  <a:pt x="4477100" y="1002237"/>
                  <a:pt x="3474867" y="0"/>
                  <a:pt x="2238550" y="0"/>
                </a:cubicBezTo>
                <a:close/>
              </a:path>
            </a:pathLst>
          </a:custGeom>
          <a:solidFill>
            <a:schemeClr val="accent3">
              <a:alpha val="27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lnSpc>
                <a:spcPct val="120000"/>
              </a:lnSpc>
            </a:pPr>
            <a:endParaRPr lang="zh-CN" altLang="en-US" sz="2000" b="1">
              <a:solidFill>
                <a:srgbClr val="FFFFFF"/>
              </a:solidFill>
              <a:latin typeface="+mj-ea"/>
              <a:ea typeface="+mj-ea"/>
            </a:endParaRPr>
          </a:p>
        </p:txBody>
      </p:sp>
      <p:sp>
        <p:nvSpPr>
          <p:cNvPr id="3" name="文本占位符 2"/>
          <p:cNvSpPr>
            <a:spLocks noGrp="1"/>
          </p:cNvSpPr>
          <p:nvPr>
            <p:ph type="body" sz="quarter" idx="10"/>
          </p:nvPr>
        </p:nvSpPr>
        <p:spPr>
          <a:xfrm>
            <a:off x="4584215" y="694108"/>
            <a:ext cx="6735425" cy="681355"/>
          </a:xfrm>
        </p:spPr>
        <p:txBody>
          <a:bodyPr/>
          <a:lstStyle/>
          <a:p>
            <a:pPr>
              <a:lnSpc>
                <a:spcPct val="120000"/>
              </a:lnSpc>
              <a:spcBef>
                <a:spcPct val="0"/>
              </a:spcBef>
            </a:pPr>
            <a:r>
              <a:rPr>
                <a:sym typeface="+mn-ea"/>
              </a:rPr>
              <a:t>Design and implement</a:t>
            </a:r>
            <a:endParaRPr lang="en-US" altLang="zh-CN" dirty="0"/>
          </a:p>
          <a:p>
            <a:pPr>
              <a:lnSpc>
                <a:spcPct val="120000"/>
              </a:lnSpc>
              <a:spcBef>
                <a:spcPct val="0"/>
              </a:spcBef>
            </a:pPr>
            <a:endParaRPr lang="zh-CN" altLang="en-US" dirty="0"/>
          </a:p>
        </p:txBody>
      </p:sp>
      <p:sp>
        <p:nvSpPr>
          <p:cNvPr id="50" name="标题 49"/>
          <p:cNvSpPr>
            <a:spLocks noGrp="1"/>
          </p:cNvSpPr>
          <p:nvPr>
            <p:ph type="title"/>
          </p:nvPr>
        </p:nvSpPr>
        <p:spPr>
          <a:xfrm>
            <a:off x="1671955" y="532130"/>
            <a:ext cx="2002790" cy="501650"/>
          </a:xfrm>
          <a:prstGeom prst="rect">
            <a:avLst/>
          </a:prstGeom>
        </p:spPr>
        <p:txBody>
          <a:bodyPr wrap="square"/>
          <a:lstStyle/>
          <a:p>
            <a:r>
              <a:rPr>
                <a:sym typeface="+mn-ea"/>
              </a:rPr>
              <a:t>设计与实现</a:t>
            </a:r>
            <a:endParaRPr lang="zh-CN" altLang="en-US" dirty="0">
              <a:gradFill>
                <a:gsLst>
                  <a:gs pos="0">
                    <a:schemeClr val="accent3"/>
                  </a:gs>
                  <a:gs pos="100000">
                    <a:schemeClr val="accent1"/>
                  </a:gs>
                </a:gsLst>
                <a:lin ang="5400000" scaled="1"/>
              </a:gradFill>
              <a:cs typeface="+mj-cs"/>
            </a:endParaRPr>
          </a:p>
        </p:txBody>
      </p:sp>
      <p:sp>
        <p:nvSpPr>
          <p:cNvPr id="2" name="内容占位符 1"/>
          <p:cNvSpPr>
            <a:spLocks noGrp="1"/>
          </p:cNvSpPr>
          <p:nvPr>
            <p:ph sz="quarter" idx="11"/>
          </p:nvPr>
        </p:nvSpPr>
        <p:spPr/>
        <p:txBody>
          <a:bodyPr/>
          <a:lstStyle/>
          <a:p>
            <a:r>
              <a:rPr lang="en-US" altLang="zh-CN" dirty="0"/>
              <a:t>THREE</a:t>
            </a:r>
            <a:endParaRPr lang="zh-CN" altLang="en-US" dirty="0"/>
          </a:p>
        </p:txBody>
      </p:sp>
      <p:grpSp>
        <p:nvGrpSpPr>
          <p:cNvPr id="4" name="组合 3"/>
          <p:cNvGrpSpPr/>
          <p:nvPr/>
        </p:nvGrpSpPr>
        <p:grpSpPr>
          <a:xfrm>
            <a:off x="886349" y="3705664"/>
            <a:ext cx="4084075" cy="3059428"/>
            <a:chOff x="886349" y="3705664"/>
            <a:chExt cx="4084075" cy="3059428"/>
          </a:xfrm>
        </p:grpSpPr>
        <p:sp>
          <p:nvSpPr>
            <p:cNvPr id="26" name="任意多边形 25"/>
            <p:cNvSpPr>
              <a:spLocks noChangeAspect="1"/>
            </p:cNvSpPr>
            <p:nvPr/>
          </p:nvSpPr>
          <p:spPr>
            <a:xfrm>
              <a:off x="886349" y="3705664"/>
              <a:ext cx="4084075" cy="3059428"/>
            </a:xfrm>
            <a:custGeom>
              <a:avLst/>
              <a:gdLst>
                <a:gd name="connsiteX0" fmla="*/ 851332 w 4084075"/>
                <a:gd name="connsiteY0" fmla="*/ 0 h 2900013"/>
                <a:gd name="connsiteX1" fmla="*/ 4084075 w 4084075"/>
                <a:gd name="connsiteY1" fmla="*/ 2068515 h 2900013"/>
                <a:gd name="connsiteX2" fmla="*/ 3837802 w 4084075"/>
                <a:gd name="connsiteY2" fmla="*/ 2900013 h 2900013"/>
                <a:gd name="connsiteX3" fmla="*/ 0 w 4084075"/>
                <a:gd name="connsiteY3" fmla="*/ 2874372 h 2900013"/>
                <a:gd name="connsiteX4" fmla="*/ 851332 w 4084075"/>
                <a:gd name="connsiteY4" fmla="*/ 0 h 2900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075" h="2900013">
                  <a:moveTo>
                    <a:pt x="851332" y="0"/>
                  </a:moveTo>
                  <a:lnTo>
                    <a:pt x="4084075" y="2068515"/>
                  </a:lnTo>
                  <a:cubicBezTo>
                    <a:pt x="3925153" y="2316883"/>
                    <a:pt x="3839772" y="2605159"/>
                    <a:pt x="3837802" y="2900013"/>
                  </a:cubicBezTo>
                  <a:lnTo>
                    <a:pt x="0" y="2874372"/>
                  </a:lnTo>
                  <a:cubicBezTo>
                    <a:pt x="6810" y="1855102"/>
                    <a:pt x="301962" y="858574"/>
                    <a:pt x="851332" y="0"/>
                  </a:cubicBezTo>
                  <a:close/>
                </a:path>
              </a:pathLst>
            </a:custGeom>
            <a:gradFill flip="none" rotWithShape="1">
              <a:gsLst>
                <a:gs pos="0">
                  <a:schemeClr val="accent3">
                    <a:alpha val="15000"/>
                  </a:schemeClr>
                </a:gs>
                <a:gs pos="100000">
                  <a:schemeClr val="accent3">
                    <a:alpha val="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mj-ea"/>
                <a:ea typeface="+mj-ea"/>
                <a:cs typeface="+mn-cs"/>
              </a:endParaRPr>
            </a:p>
          </p:txBody>
        </p:sp>
        <p:sp>
          <p:nvSpPr>
            <p:cNvPr id="75" name="文本框 74"/>
            <p:cNvSpPr txBox="1"/>
            <p:nvPr/>
          </p:nvSpPr>
          <p:spPr>
            <a:xfrm>
              <a:off x="1041289" y="5239189"/>
              <a:ext cx="3019425" cy="710565"/>
            </a:xfrm>
            <a:prstGeom prst="rect">
              <a:avLst/>
            </a:prstGeom>
          </p:spPr>
          <p:txBody>
            <a:bodyPr wrap="square" lIns="0" tIns="0" rIns="0" bIns="0">
              <a:no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2000" b="0" dirty="0">
                  <a:latin typeface="+mj-ea"/>
                </a:rPr>
                <a:t>视窗及双端初始化与连接</a:t>
              </a:r>
              <a:endParaRPr lang="zh-CN" altLang="en-US" sz="2000" b="0" dirty="0">
                <a:latin typeface="+mj-ea"/>
              </a:endParaRPr>
            </a:p>
          </p:txBody>
        </p:sp>
        <p:sp>
          <p:nvSpPr>
            <p:cNvPr id="77" name="椭圆 76"/>
            <p:cNvSpPr/>
            <p:nvPr/>
          </p:nvSpPr>
          <p:spPr>
            <a:xfrm>
              <a:off x="1998369" y="4498709"/>
              <a:ext cx="564981" cy="56520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01</a:t>
              </a:r>
              <a:endParaRPr lang="zh-CN" altLang="en-US" sz="1600" b="1" dirty="0">
                <a:solidFill>
                  <a:srgbClr val="F9FCFF"/>
                </a:solidFill>
                <a:latin typeface="+mj-ea"/>
                <a:ea typeface="+mj-ea"/>
              </a:endParaRPr>
            </a:p>
          </p:txBody>
        </p:sp>
      </p:grpSp>
      <p:grpSp>
        <p:nvGrpSpPr>
          <p:cNvPr id="5" name="组合 4"/>
          <p:cNvGrpSpPr/>
          <p:nvPr/>
        </p:nvGrpSpPr>
        <p:grpSpPr>
          <a:xfrm>
            <a:off x="1746408" y="1833984"/>
            <a:ext cx="3506964" cy="3743361"/>
            <a:chOff x="1746408" y="1833984"/>
            <a:chExt cx="3506964" cy="3743361"/>
          </a:xfrm>
        </p:grpSpPr>
        <p:sp>
          <p:nvSpPr>
            <p:cNvPr id="24" name="任意多边形 23"/>
            <p:cNvSpPr>
              <a:spLocks noChangeAspect="1"/>
            </p:cNvSpPr>
            <p:nvPr/>
          </p:nvSpPr>
          <p:spPr>
            <a:xfrm rot="21241820">
              <a:off x="1746408" y="1833984"/>
              <a:ext cx="3506964" cy="3743361"/>
            </a:xfrm>
            <a:custGeom>
              <a:avLst/>
              <a:gdLst>
                <a:gd name="connsiteX0" fmla="*/ 2633325 w 3506964"/>
                <a:gd name="connsiteY0" fmla="*/ 0 h 3743361"/>
                <a:gd name="connsiteX1" fmla="*/ 3506964 w 3506964"/>
                <a:gd name="connsiteY1" fmla="*/ 3034556 h 3743361"/>
                <a:gd name="connsiteX2" fmla="*/ 2413555 w 3506964"/>
                <a:gd name="connsiteY2" fmla="*/ 3743361 h 3743361"/>
                <a:gd name="connsiteX3" fmla="*/ 0 w 3506964"/>
                <a:gd name="connsiteY3" fmla="*/ 1707058 h 3743361"/>
                <a:gd name="connsiteX4" fmla="*/ 2633325 w 3506964"/>
                <a:gd name="connsiteY4" fmla="*/ 0 h 374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964" h="3743361">
                  <a:moveTo>
                    <a:pt x="2633325" y="0"/>
                  </a:moveTo>
                  <a:lnTo>
                    <a:pt x="3506964" y="3034556"/>
                  </a:lnTo>
                  <a:cubicBezTo>
                    <a:pt x="3080363" y="3157373"/>
                    <a:pt x="2699820" y="3404061"/>
                    <a:pt x="2413555" y="3743361"/>
                  </a:cubicBezTo>
                  <a:lnTo>
                    <a:pt x="0" y="1707058"/>
                  </a:lnTo>
                  <a:cubicBezTo>
                    <a:pt x="689431" y="889901"/>
                    <a:pt x="1605915" y="295788"/>
                    <a:pt x="2633325" y="0"/>
                  </a:cubicBezTo>
                  <a:close/>
                </a:path>
              </a:pathLst>
            </a:custGeom>
            <a:gradFill flip="none" rotWithShape="1">
              <a:gsLst>
                <a:gs pos="19000">
                  <a:schemeClr val="accent3">
                    <a:alpha val="15000"/>
                  </a:schemeClr>
                </a:gs>
                <a:gs pos="100000">
                  <a:schemeClr val="accent3">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prstClr val="black"/>
                </a:solidFill>
                <a:latin typeface="+mn-ea"/>
              </a:endParaRPr>
            </a:p>
          </p:txBody>
        </p:sp>
        <p:sp>
          <p:nvSpPr>
            <p:cNvPr id="72" name="文本框 71"/>
            <p:cNvSpPr txBox="1"/>
            <p:nvPr/>
          </p:nvSpPr>
          <p:spPr>
            <a:xfrm>
              <a:off x="2181383" y="3081759"/>
              <a:ext cx="2596515" cy="36893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2000" b="0" dirty="0">
                  <a:latin typeface="+mj-ea"/>
                </a:rPr>
                <a:t>简单文件传输协议实现</a:t>
              </a:r>
              <a:endParaRPr lang="zh-CN" altLang="en-US" sz="2000" b="0" dirty="0">
                <a:latin typeface="+mj-ea"/>
              </a:endParaRPr>
            </a:p>
          </p:txBody>
        </p:sp>
        <p:sp>
          <p:nvSpPr>
            <p:cNvPr id="78" name="椭圆 77"/>
            <p:cNvSpPr/>
            <p:nvPr/>
          </p:nvSpPr>
          <p:spPr>
            <a:xfrm>
              <a:off x="3249358" y="2427443"/>
              <a:ext cx="564981" cy="56520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02</a:t>
              </a:r>
              <a:endParaRPr lang="zh-CN" altLang="en-US" sz="1600" b="1" dirty="0">
                <a:solidFill>
                  <a:srgbClr val="F9FCFF"/>
                </a:solidFill>
                <a:latin typeface="+mj-ea"/>
                <a:ea typeface="+mj-ea"/>
              </a:endParaRPr>
            </a:p>
          </p:txBody>
        </p:sp>
      </p:grpSp>
      <p:grpSp>
        <p:nvGrpSpPr>
          <p:cNvPr id="6" name="组合 5"/>
          <p:cNvGrpSpPr/>
          <p:nvPr/>
        </p:nvGrpSpPr>
        <p:grpSpPr>
          <a:xfrm>
            <a:off x="4183317" y="1387955"/>
            <a:ext cx="3607685" cy="3930516"/>
            <a:chOff x="4183317" y="1387955"/>
            <a:chExt cx="3607685" cy="3930516"/>
          </a:xfrm>
        </p:grpSpPr>
        <p:sp>
          <p:nvSpPr>
            <p:cNvPr id="22" name="任意多边形 21"/>
            <p:cNvSpPr>
              <a:spLocks noChangeAspect="1"/>
            </p:cNvSpPr>
            <p:nvPr/>
          </p:nvSpPr>
          <p:spPr>
            <a:xfrm>
              <a:off x="4183317" y="1387955"/>
              <a:ext cx="3607685" cy="3930516"/>
            </a:xfrm>
            <a:custGeom>
              <a:avLst/>
              <a:gdLst>
                <a:gd name="connsiteX0" fmla="*/ 1798992 w 3607685"/>
                <a:gd name="connsiteY0" fmla="*/ 660 h 3930516"/>
                <a:gd name="connsiteX1" fmla="*/ 3607685 w 3607685"/>
                <a:gd name="connsiteY1" fmla="*/ 282684 h 3930516"/>
                <a:gd name="connsiteX2" fmla="*/ 2384078 w 3607685"/>
                <a:gd name="connsiteY2" fmla="*/ 3914136 h 3930516"/>
                <a:gd name="connsiteX3" fmla="*/ 1336551 w 3607685"/>
                <a:gd name="connsiteY3" fmla="*/ 3930516 h 3930516"/>
                <a:gd name="connsiteX4" fmla="*/ 0 w 3607685"/>
                <a:gd name="connsiteY4" fmla="*/ 339098 h 3930516"/>
                <a:gd name="connsiteX5" fmla="*/ 1798992 w 3607685"/>
                <a:gd name="connsiteY5" fmla="*/ 660 h 39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7685" h="3930516">
                  <a:moveTo>
                    <a:pt x="1798992" y="660"/>
                  </a:moveTo>
                  <a:cubicBezTo>
                    <a:pt x="2409165" y="-8881"/>
                    <a:pt x="3020955" y="84988"/>
                    <a:pt x="3607685" y="282684"/>
                  </a:cubicBezTo>
                  <a:lnTo>
                    <a:pt x="2384078" y="3914136"/>
                  </a:lnTo>
                  <a:cubicBezTo>
                    <a:pt x="2043352" y="3799330"/>
                    <a:pt x="1673520" y="3805113"/>
                    <a:pt x="1336551" y="3930516"/>
                  </a:cubicBezTo>
                  <a:lnTo>
                    <a:pt x="0" y="339098"/>
                  </a:lnTo>
                  <a:cubicBezTo>
                    <a:pt x="580262" y="123153"/>
                    <a:pt x="1188819" y="10201"/>
                    <a:pt x="1798992" y="660"/>
                  </a:cubicBezTo>
                  <a:close/>
                </a:path>
              </a:pathLst>
            </a:custGeom>
            <a:gradFill flip="none" rotWithShape="1">
              <a:gsLst>
                <a:gs pos="0">
                  <a:schemeClr val="accent3">
                    <a:alpha val="15000"/>
                  </a:schemeClr>
                </a:gs>
                <a:gs pos="69000">
                  <a:schemeClr val="accent3">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6" name="文本框 75"/>
            <p:cNvSpPr txBox="1"/>
            <p:nvPr/>
          </p:nvSpPr>
          <p:spPr>
            <a:xfrm>
              <a:off x="5127562" y="2471900"/>
              <a:ext cx="2337435" cy="73850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2000" b="0" dirty="0">
                  <a:latin typeface="+mj-ea"/>
                </a:rPr>
                <a:t>流式工具类实现-MyStreamMethod</a:t>
              </a:r>
              <a:endParaRPr lang="zh-CN" altLang="en-US" sz="2000" b="0" dirty="0">
                <a:latin typeface="+mj-ea"/>
              </a:endParaRPr>
            </a:p>
          </p:txBody>
        </p:sp>
        <p:sp>
          <p:nvSpPr>
            <p:cNvPr id="79" name="椭圆 78"/>
            <p:cNvSpPr/>
            <p:nvPr/>
          </p:nvSpPr>
          <p:spPr>
            <a:xfrm>
              <a:off x="5776164" y="1802632"/>
              <a:ext cx="565200" cy="56520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03</a:t>
              </a:r>
              <a:endParaRPr lang="zh-CN" altLang="en-US" sz="1600" b="1" dirty="0">
                <a:solidFill>
                  <a:srgbClr val="F9FCFF"/>
                </a:solidFill>
                <a:latin typeface="+mj-ea"/>
                <a:ea typeface="+mj-ea"/>
              </a:endParaRPr>
            </a:p>
          </p:txBody>
        </p:sp>
      </p:grpSp>
      <p:grpSp>
        <p:nvGrpSpPr>
          <p:cNvPr id="8" name="组合 7"/>
          <p:cNvGrpSpPr/>
          <p:nvPr/>
        </p:nvGrpSpPr>
        <p:grpSpPr>
          <a:xfrm>
            <a:off x="5771345" y="1721390"/>
            <a:ext cx="4477264" cy="3821064"/>
            <a:chOff x="5771345" y="1721390"/>
            <a:chExt cx="4477264" cy="3821064"/>
          </a:xfrm>
        </p:grpSpPr>
        <p:sp>
          <p:nvSpPr>
            <p:cNvPr id="7" name="任意多边形 6"/>
            <p:cNvSpPr>
              <a:spLocks noChangeAspect="1"/>
            </p:cNvSpPr>
            <p:nvPr/>
          </p:nvSpPr>
          <p:spPr>
            <a:xfrm rot="4091728">
              <a:off x="6099445" y="1393290"/>
              <a:ext cx="3821064" cy="4477264"/>
            </a:xfrm>
            <a:custGeom>
              <a:avLst/>
              <a:gdLst>
                <a:gd name="connsiteX0" fmla="*/ 0 w 3821064"/>
                <a:gd name="connsiteY0" fmla="*/ 1704274 h 4477264"/>
                <a:gd name="connsiteX1" fmla="*/ 2623686 w 3821064"/>
                <a:gd name="connsiteY1" fmla="*/ 0 h 4477264"/>
                <a:gd name="connsiteX2" fmla="*/ 3821064 w 3821064"/>
                <a:gd name="connsiteY2" fmla="*/ 4130172 h 4477264"/>
                <a:gd name="connsiteX3" fmla="*/ 3286724 w 3821064"/>
                <a:gd name="connsiteY3" fmla="*/ 4477264 h 4477264"/>
              </a:gdLst>
              <a:ahLst/>
              <a:cxnLst>
                <a:cxn ang="0">
                  <a:pos x="connsiteX0" y="connsiteY0"/>
                </a:cxn>
                <a:cxn ang="0">
                  <a:pos x="connsiteX1" y="connsiteY1"/>
                </a:cxn>
                <a:cxn ang="0">
                  <a:pos x="connsiteX2" y="connsiteY2"/>
                </a:cxn>
                <a:cxn ang="0">
                  <a:pos x="connsiteX3" y="connsiteY3"/>
                </a:cxn>
              </a:cxnLst>
              <a:rect l="l" t="t" r="r" b="b"/>
              <a:pathLst>
                <a:path w="3821064" h="4477264">
                  <a:moveTo>
                    <a:pt x="0" y="1704274"/>
                  </a:moveTo>
                  <a:cubicBezTo>
                    <a:pt x="687227" y="889729"/>
                    <a:pt x="1600111" y="296745"/>
                    <a:pt x="2623686" y="0"/>
                  </a:cubicBezTo>
                  <a:lnTo>
                    <a:pt x="3821064" y="4130172"/>
                  </a:lnTo>
                  <a:cubicBezTo>
                    <a:pt x="3612603" y="4190607"/>
                    <a:pt x="3426685" y="4311374"/>
                    <a:pt x="3286724" y="4477264"/>
                  </a:cubicBezTo>
                  <a:close/>
                </a:path>
              </a:pathLst>
            </a:custGeom>
            <a:gradFill flip="none" rotWithShape="1">
              <a:gsLst>
                <a:gs pos="0">
                  <a:schemeClr val="accent3">
                    <a:alpha val="15000"/>
                  </a:schemeClr>
                </a:gs>
                <a:gs pos="77000">
                  <a:schemeClr val="accent3">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3" name="文本框 72"/>
            <p:cNvSpPr txBox="1"/>
            <p:nvPr/>
          </p:nvSpPr>
          <p:spPr>
            <a:xfrm>
              <a:off x="7697300" y="3073305"/>
              <a:ext cx="2294890" cy="73850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2000" b="0" dirty="0">
                  <a:latin typeface="+mj-ea"/>
                </a:rPr>
                <a:t>监听</a:t>
              </a:r>
              <a:r>
                <a:rPr sz="2000" b="0" dirty="0">
                  <a:latin typeface="+mj-ea"/>
                  <a:sym typeface="+mn-ea"/>
                </a:rPr>
                <a:t>类</a:t>
              </a:r>
              <a:r>
                <a:rPr lang="zh-CN" altLang="en-US" sz="2000" b="0" dirty="0">
                  <a:latin typeface="+mj-ea"/>
                </a:rPr>
                <a:t>实现-MyActionMethod</a:t>
              </a:r>
              <a:endParaRPr lang="zh-CN" altLang="en-US" sz="2000" b="0" dirty="0">
                <a:latin typeface="+mj-ea"/>
              </a:endParaRPr>
            </a:p>
          </p:txBody>
        </p:sp>
        <p:sp>
          <p:nvSpPr>
            <p:cNvPr id="80" name="椭圆 79"/>
            <p:cNvSpPr/>
            <p:nvPr/>
          </p:nvSpPr>
          <p:spPr>
            <a:xfrm>
              <a:off x="8233979" y="2443855"/>
              <a:ext cx="565200" cy="56520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04</a:t>
              </a:r>
              <a:endParaRPr lang="zh-CN" altLang="en-US" sz="1600" b="1" dirty="0">
                <a:solidFill>
                  <a:srgbClr val="F9FCFF"/>
                </a:solidFill>
                <a:latin typeface="+mj-ea"/>
                <a:ea typeface="+mj-ea"/>
              </a:endParaRPr>
            </a:p>
          </p:txBody>
        </p:sp>
      </p:grpSp>
      <p:grpSp>
        <p:nvGrpSpPr>
          <p:cNvPr id="9" name="组合 8"/>
          <p:cNvGrpSpPr/>
          <p:nvPr/>
        </p:nvGrpSpPr>
        <p:grpSpPr>
          <a:xfrm>
            <a:off x="7718717" y="4344433"/>
            <a:ext cx="3955794" cy="3181324"/>
            <a:chOff x="7718717" y="4344433"/>
            <a:chExt cx="3955794" cy="3181324"/>
          </a:xfrm>
        </p:grpSpPr>
        <p:sp>
          <p:nvSpPr>
            <p:cNvPr id="20" name="任意多边形 19"/>
            <p:cNvSpPr>
              <a:spLocks noChangeAspect="1"/>
            </p:cNvSpPr>
            <p:nvPr/>
          </p:nvSpPr>
          <p:spPr>
            <a:xfrm rot="8633538">
              <a:off x="7718717" y="4344433"/>
              <a:ext cx="3955794" cy="3181324"/>
            </a:xfrm>
            <a:custGeom>
              <a:avLst/>
              <a:gdLst>
                <a:gd name="connsiteX0" fmla="*/ 143 w 3955794"/>
                <a:gd name="connsiteY0" fmla="*/ 3181324 h 3181324"/>
                <a:gd name="connsiteX1" fmla="*/ 1008181 w 3955794"/>
                <a:gd name="connsiteY1" fmla="*/ 0 h 3181324"/>
                <a:gd name="connsiteX2" fmla="*/ 3955794 w 3955794"/>
                <a:gd name="connsiteY2" fmla="*/ 2108760 h 3181324"/>
                <a:gd name="connsiteX3" fmla="*/ 3624311 w 3955794"/>
                <a:gd name="connsiteY3" fmla="*/ 3154907 h 3181324"/>
              </a:gdLst>
              <a:ahLst/>
              <a:cxnLst>
                <a:cxn ang="0">
                  <a:pos x="connsiteX0" y="connsiteY0"/>
                </a:cxn>
                <a:cxn ang="0">
                  <a:pos x="connsiteX1" y="connsiteY1"/>
                </a:cxn>
                <a:cxn ang="0">
                  <a:pos x="connsiteX2" y="connsiteY2"/>
                </a:cxn>
                <a:cxn ang="0">
                  <a:pos x="connsiteX3" y="connsiteY3"/>
                </a:cxn>
              </a:cxnLst>
              <a:rect l="l" t="t" r="r" b="b"/>
              <a:pathLst>
                <a:path w="3955794" h="3181324">
                  <a:moveTo>
                    <a:pt x="143" y="3181324"/>
                  </a:moveTo>
                  <a:cubicBezTo>
                    <a:pt x="-8169" y="2041049"/>
                    <a:pt x="344700" y="927410"/>
                    <a:pt x="1008181" y="0"/>
                  </a:cubicBezTo>
                  <a:lnTo>
                    <a:pt x="3955794" y="2108760"/>
                  </a:lnTo>
                  <a:cubicBezTo>
                    <a:pt x="3737615" y="2413729"/>
                    <a:pt x="3621577" y="2779939"/>
                    <a:pt x="3624311" y="3154907"/>
                  </a:cubicBezTo>
                  <a:close/>
                </a:path>
              </a:pathLst>
            </a:custGeom>
            <a:gradFill flip="none" rotWithShape="1">
              <a:gsLst>
                <a:gs pos="0">
                  <a:schemeClr val="accent3">
                    <a:alpha val="15000"/>
                  </a:schemeClr>
                </a:gs>
                <a:gs pos="49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4" name="文本框 73"/>
            <p:cNvSpPr txBox="1"/>
            <p:nvPr/>
          </p:nvSpPr>
          <p:spPr>
            <a:xfrm>
              <a:off x="8522627" y="5196603"/>
              <a:ext cx="2573020" cy="73850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2000" b="0" dirty="0">
                  <a:latin typeface="+mj-ea"/>
                </a:rPr>
                <a:t>流式工具类实现-MyStreamMethod</a:t>
              </a:r>
              <a:endParaRPr lang="zh-CN" altLang="en-US" sz="2000" b="0" dirty="0">
                <a:latin typeface="+mj-ea"/>
              </a:endParaRPr>
            </a:p>
          </p:txBody>
        </p:sp>
        <p:sp>
          <p:nvSpPr>
            <p:cNvPr id="81" name="椭圆 80"/>
            <p:cNvSpPr/>
            <p:nvPr/>
          </p:nvSpPr>
          <p:spPr>
            <a:xfrm>
              <a:off x="9269594" y="4523482"/>
              <a:ext cx="565200" cy="565200"/>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05</a:t>
              </a:r>
              <a:endParaRPr lang="zh-CN" altLang="en-US" sz="1600" b="1" dirty="0">
                <a:solidFill>
                  <a:srgbClr val="F9FCFF"/>
                </a:solidFill>
                <a:latin typeface="+mj-ea"/>
                <a:ea typeface="+mj-ea"/>
              </a:endParaRPr>
            </a:p>
          </p:txBody>
        </p:sp>
      </p:grpSp>
      <p:sp>
        <p:nvSpPr>
          <p:cNvPr id="13" name="任意多边形 12"/>
          <p:cNvSpPr/>
          <p:nvPr>
            <p:custDataLst>
              <p:tags r:id="rId1"/>
            </p:custDataLst>
          </p:nvPr>
        </p:nvSpPr>
        <p:spPr>
          <a:xfrm flipH="1">
            <a:off x="4584216" y="4626110"/>
            <a:ext cx="2799930" cy="1937865"/>
          </a:xfrm>
          <a:custGeom>
            <a:avLst/>
            <a:gdLst>
              <a:gd name="connsiteX0" fmla="*/ 1728352 w 3456704"/>
              <a:gd name="connsiteY0" fmla="*/ 0 h 2392426"/>
              <a:gd name="connsiteX1" fmla="*/ 0 w 3456704"/>
              <a:gd name="connsiteY1" fmla="*/ 1728359 h 2392426"/>
              <a:gd name="connsiteX2" fmla="*/ 77704 w 3456704"/>
              <a:gd name="connsiteY2" fmla="*/ 2242320 h 2392426"/>
              <a:gd name="connsiteX3" fmla="*/ 132643 w 3456704"/>
              <a:gd name="connsiteY3" fmla="*/ 2392426 h 2392426"/>
              <a:gd name="connsiteX4" fmla="*/ 3324061 w 3456704"/>
              <a:gd name="connsiteY4" fmla="*/ 2392426 h 2392426"/>
              <a:gd name="connsiteX5" fmla="*/ 3379001 w 3456704"/>
              <a:gd name="connsiteY5" fmla="*/ 2242320 h 2392426"/>
              <a:gd name="connsiteX6" fmla="*/ 3456704 w 3456704"/>
              <a:gd name="connsiteY6" fmla="*/ 1728359 h 2392426"/>
              <a:gd name="connsiteX7" fmla="*/ 1728352 w 3456704"/>
              <a:gd name="connsiteY7" fmla="*/ 0 h 239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04" h="2392426">
                <a:moveTo>
                  <a:pt x="1728352" y="0"/>
                </a:moveTo>
                <a:cubicBezTo>
                  <a:pt x="773810" y="0"/>
                  <a:pt x="0" y="773813"/>
                  <a:pt x="0" y="1728359"/>
                </a:cubicBezTo>
                <a:cubicBezTo>
                  <a:pt x="0" y="1907337"/>
                  <a:pt x="27205" y="2079960"/>
                  <a:pt x="77704" y="2242320"/>
                </a:cubicBezTo>
                <a:lnTo>
                  <a:pt x="132643" y="2392426"/>
                </a:lnTo>
                <a:lnTo>
                  <a:pt x="3324061" y="2392426"/>
                </a:lnTo>
                <a:lnTo>
                  <a:pt x="3379001" y="2242320"/>
                </a:lnTo>
                <a:cubicBezTo>
                  <a:pt x="3429500" y="2079960"/>
                  <a:pt x="3456704" y="1907337"/>
                  <a:pt x="3456704" y="1728359"/>
                </a:cubicBezTo>
                <a:cubicBezTo>
                  <a:pt x="3456704" y="773813"/>
                  <a:pt x="2682894" y="0"/>
                  <a:pt x="1728352" y="0"/>
                </a:cubicBezTo>
                <a:close/>
              </a:path>
            </a:pathLst>
          </a:custGeom>
          <a:gradFill>
            <a:gsLst>
              <a:gs pos="0">
                <a:schemeClr val="accent1">
                  <a:lumMod val="80000"/>
                  <a:lumOff val="20000"/>
                </a:schemeClr>
              </a:gs>
              <a:gs pos="60000">
                <a:schemeClr val="accent1"/>
              </a:gs>
            </a:gsLst>
            <a:lin ang="2700000" scaled="0"/>
          </a:gradFill>
          <a:ln w="57150" cap="rnd">
            <a:noFill/>
            <a:prstDash val="solid"/>
            <a:round/>
          </a:ln>
          <a:effectLst>
            <a:outerShdw blurRad="61722" dist="41148"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4066" tIns="37033" rIns="74066" bIns="37033"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r>
              <a:rPr lang="zh-CN" altLang="en-US" b="1" dirty="0">
                <a:solidFill>
                  <a:srgbClr val="FFFFFF"/>
                </a:solidFill>
                <a:latin typeface="+mj-ea"/>
                <a:ea typeface="+mj-ea"/>
              </a:rPr>
              <a:t>分类实现</a:t>
            </a:r>
            <a:endParaRPr lang="zh-CN" altLang="en-US" b="1" dirty="0">
              <a:solidFill>
                <a:srgbClr val="FFFFFF"/>
              </a:solidFill>
              <a:latin typeface="+mj-ea"/>
              <a:ea typeface="+mj-ea"/>
            </a:endParaRPr>
          </a:p>
        </p:txBody>
      </p:sp>
      <p:sp>
        <p:nvSpPr>
          <p:cNvPr id="16" name="任意多边形 15"/>
          <p:cNvSpPr/>
          <p:nvPr/>
        </p:nvSpPr>
        <p:spPr>
          <a:xfrm>
            <a:off x="5438926" y="5749252"/>
            <a:ext cx="1139978" cy="825826"/>
          </a:xfrm>
          <a:custGeom>
            <a:avLst/>
            <a:gdLst>
              <a:gd name="connsiteX0" fmla="*/ 78674 w 607639"/>
              <a:gd name="connsiteY0" fmla="*/ 325193 h 440187"/>
              <a:gd name="connsiteX1" fmla="*/ 78674 w 607639"/>
              <a:gd name="connsiteY1" fmla="*/ 367387 h 440187"/>
              <a:gd name="connsiteX2" fmla="*/ 528471 w 607639"/>
              <a:gd name="connsiteY2" fmla="*/ 367387 h 440187"/>
              <a:gd name="connsiteX3" fmla="*/ 528471 w 607639"/>
              <a:gd name="connsiteY3" fmla="*/ 325193 h 440187"/>
              <a:gd name="connsiteX4" fmla="*/ 69151 w 607639"/>
              <a:gd name="connsiteY4" fmla="*/ 306183 h 440187"/>
              <a:gd name="connsiteX5" fmla="*/ 537994 w 607639"/>
              <a:gd name="connsiteY5" fmla="*/ 306183 h 440187"/>
              <a:gd name="connsiteX6" fmla="*/ 547517 w 607639"/>
              <a:gd name="connsiteY6" fmla="*/ 315688 h 440187"/>
              <a:gd name="connsiteX7" fmla="*/ 547517 w 607639"/>
              <a:gd name="connsiteY7" fmla="*/ 376892 h 440187"/>
              <a:gd name="connsiteX8" fmla="*/ 537994 w 607639"/>
              <a:gd name="connsiteY8" fmla="*/ 386486 h 440187"/>
              <a:gd name="connsiteX9" fmla="*/ 69151 w 607639"/>
              <a:gd name="connsiteY9" fmla="*/ 386486 h 440187"/>
              <a:gd name="connsiteX10" fmla="*/ 59628 w 607639"/>
              <a:gd name="connsiteY10" fmla="*/ 376892 h 440187"/>
              <a:gd name="connsiteX11" fmla="*/ 59628 w 607639"/>
              <a:gd name="connsiteY11" fmla="*/ 315688 h 440187"/>
              <a:gd name="connsiteX12" fmla="*/ 69151 w 607639"/>
              <a:gd name="connsiteY12" fmla="*/ 306183 h 440187"/>
              <a:gd name="connsiteX13" fmla="*/ 135908 w 607639"/>
              <a:gd name="connsiteY13" fmla="*/ 212755 h 440187"/>
              <a:gd name="connsiteX14" fmla="*/ 269350 w 607639"/>
              <a:gd name="connsiteY14" fmla="*/ 212755 h 440187"/>
              <a:gd name="connsiteX15" fmla="*/ 278875 w 607639"/>
              <a:gd name="connsiteY15" fmla="*/ 222361 h 440187"/>
              <a:gd name="connsiteX16" fmla="*/ 269350 w 607639"/>
              <a:gd name="connsiteY16" fmla="*/ 231878 h 440187"/>
              <a:gd name="connsiteX17" fmla="*/ 135908 w 607639"/>
              <a:gd name="connsiteY17" fmla="*/ 231878 h 440187"/>
              <a:gd name="connsiteX18" fmla="*/ 126383 w 607639"/>
              <a:gd name="connsiteY18" fmla="*/ 222361 h 440187"/>
              <a:gd name="connsiteX19" fmla="*/ 135908 w 607639"/>
              <a:gd name="connsiteY19" fmla="*/ 212755 h 440187"/>
              <a:gd name="connsiteX20" fmla="*/ 114383 w 607639"/>
              <a:gd name="connsiteY20" fmla="*/ 164629 h 440187"/>
              <a:gd name="connsiteX21" fmla="*/ 290874 w 607639"/>
              <a:gd name="connsiteY21" fmla="*/ 164629 h 440187"/>
              <a:gd name="connsiteX22" fmla="*/ 300397 w 607639"/>
              <a:gd name="connsiteY22" fmla="*/ 174120 h 440187"/>
              <a:gd name="connsiteX23" fmla="*/ 290874 w 607639"/>
              <a:gd name="connsiteY23" fmla="*/ 183611 h 440187"/>
              <a:gd name="connsiteX24" fmla="*/ 114383 w 607639"/>
              <a:gd name="connsiteY24" fmla="*/ 183611 h 440187"/>
              <a:gd name="connsiteX25" fmla="*/ 104860 w 607639"/>
              <a:gd name="connsiteY25" fmla="*/ 174120 h 440187"/>
              <a:gd name="connsiteX26" fmla="*/ 114383 w 607639"/>
              <a:gd name="connsiteY26" fmla="*/ 164629 h 440187"/>
              <a:gd name="connsiteX27" fmla="*/ 413867 w 607639"/>
              <a:gd name="connsiteY27" fmla="*/ 152601 h 440187"/>
              <a:gd name="connsiteX28" fmla="*/ 434872 w 607639"/>
              <a:gd name="connsiteY28" fmla="*/ 227066 h 440187"/>
              <a:gd name="connsiteX29" fmla="*/ 441814 w 607639"/>
              <a:gd name="connsiteY29" fmla="*/ 209827 h 440187"/>
              <a:gd name="connsiteX30" fmla="*/ 448756 w 607639"/>
              <a:gd name="connsiteY30" fmla="*/ 204051 h 440187"/>
              <a:gd name="connsiteX31" fmla="*/ 450625 w 607639"/>
              <a:gd name="connsiteY31" fmla="*/ 203874 h 440187"/>
              <a:gd name="connsiteX32" fmla="*/ 457389 w 607639"/>
              <a:gd name="connsiteY32" fmla="*/ 206628 h 440187"/>
              <a:gd name="connsiteX33" fmla="*/ 496639 w 607639"/>
              <a:gd name="connsiteY33" fmla="*/ 245816 h 440187"/>
              <a:gd name="connsiteX34" fmla="*/ 507231 w 607639"/>
              <a:gd name="connsiteY34" fmla="*/ 235153 h 440187"/>
              <a:gd name="connsiteX35" fmla="*/ 467981 w 607639"/>
              <a:gd name="connsiteY35" fmla="*/ 196054 h 440187"/>
              <a:gd name="connsiteX36" fmla="*/ 465400 w 607639"/>
              <a:gd name="connsiteY36" fmla="*/ 187435 h 440187"/>
              <a:gd name="connsiteX37" fmla="*/ 471185 w 607639"/>
              <a:gd name="connsiteY37" fmla="*/ 180503 h 440187"/>
              <a:gd name="connsiteX38" fmla="*/ 488451 w 607639"/>
              <a:gd name="connsiteY38" fmla="*/ 173572 h 440187"/>
              <a:gd name="connsiteX39" fmla="*/ 411731 w 607639"/>
              <a:gd name="connsiteY39" fmla="*/ 132252 h 440187"/>
              <a:gd name="connsiteX40" fmla="*/ 511503 w 607639"/>
              <a:gd name="connsiteY40" fmla="*/ 160243 h 440187"/>
              <a:gd name="connsiteX41" fmla="*/ 522272 w 607639"/>
              <a:gd name="connsiteY41" fmla="*/ 171706 h 440187"/>
              <a:gd name="connsiteX42" fmla="*/ 512749 w 607639"/>
              <a:gd name="connsiteY42" fmla="*/ 184236 h 440187"/>
              <a:gd name="connsiteX43" fmla="*/ 491655 w 607639"/>
              <a:gd name="connsiteY43" fmla="*/ 192766 h 440187"/>
              <a:gd name="connsiteX44" fmla="*/ 520759 w 607639"/>
              <a:gd name="connsiteY44" fmla="*/ 221824 h 440187"/>
              <a:gd name="connsiteX45" fmla="*/ 526277 w 607639"/>
              <a:gd name="connsiteY45" fmla="*/ 235241 h 440187"/>
              <a:gd name="connsiteX46" fmla="*/ 520759 w 607639"/>
              <a:gd name="connsiteY46" fmla="*/ 248571 h 440187"/>
              <a:gd name="connsiteX47" fmla="*/ 509990 w 607639"/>
              <a:gd name="connsiteY47" fmla="*/ 259323 h 440187"/>
              <a:gd name="connsiteX48" fmla="*/ 496639 w 607639"/>
              <a:gd name="connsiteY48" fmla="*/ 264832 h 440187"/>
              <a:gd name="connsiteX49" fmla="*/ 483200 w 607639"/>
              <a:gd name="connsiteY49" fmla="*/ 259323 h 440187"/>
              <a:gd name="connsiteX50" fmla="*/ 454096 w 607639"/>
              <a:gd name="connsiteY50" fmla="*/ 230265 h 440187"/>
              <a:gd name="connsiteX51" fmla="*/ 445552 w 607639"/>
              <a:gd name="connsiteY51" fmla="*/ 251414 h 440187"/>
              <a:gd name="connsiteX52" fmla="*/ 433537 w 607639"/>
              <a:gd name="connsiteY52" fmla="*/ 260833 h 440187"/>
              <a:gd name="connsiteX53" fmla="*/ 421522 w 607639"/>
              <a:gd name="connsiteY53" fmla="*/ 250081 h 440187"/>
              <a:gd name="connsiteX54" fmla="*/ 393486 w 607639"/>
              <a:gd name="connsiteY54" fmla="*/ 150469 h 440187"/>
              <a:gd name="connsiteX55" fmla="*/ 395622 w 607639"/>
              <a:gd name="connsiteY55" fmla="*/ 136873 h 440187"/>
              <a:gd name="connsiteX56" fmla="*/ 411731 w 607639"/>
              <a:gd name="connsiteY56" fmla="*/ 132252 h 440187"/>
              <a:gd name="connsiteX57" fmla="*/ 78677 w 607639"/>
              <a:gd name="connsiteY57" fmla="*/ 131570 h 440187"/>
              <a:gd name="connsiteX58" fmla="*/ 78677 w 607639"/>
              <a:gd name="connsiteY58" fmla="*/ 265855 h 440187"/>
              <a:gd name="connsiteX59" fmla="*/ 326492 w 607639"/>
              <a:gd name="connsiteY59" fmla="*/ 265855 h 440187"/>
              <a:gd name="connsiteX60" fmla="*/ 326492 w 607639"/>
              <a:gd name="connsiteY60" fmla="*/ 131570 h 440187"/>
              <a:gd name="connsiteX61" fmla="*/ 69152 w 607639"/>
              <a:gd name="connsiteY61" fmla="*/ 112552 h 440187"/>
              <a:gd name="connsiteX62" fmla="*/ 336106 w 607639"/>
              <a:gd name="connsiteY62" fmla="*/ 112552 h 440187"/>
              <a:gd name="connsiteX63" fmla="*/ 345630 w 607639"/>
              <a:gd name="connsiteY63" fmla="*/ 122061 h 440187"/>
              <a:gd name="connsiteX64" fmla="*/ 345630 w 607639"/>
              <a:gd name="connsiteY64" fmla="*/ 275364 h 440187"/>
              <a:gd name="connsiteX65" fmla="*/ 336106 w 607639"/>
              <a:gd name="connsiteY65" fmla="*/ 284873 h 440187"/>
              <a:gd name="connsiteX66" fmla="*/ 69152 w 607639"/>
              <a:gd name="connsiteY66" fmla="*/ 284873 h 440187"/>
              <a:gd name="connsiteX67" fmla="*/ 59628 w 607639"/>
              <a:gd name="connsiteY67" fmla="*/ 275364 h 440187"/>
              <a:gd name="connsiteX68" fmla="*/ 59628 w 607639"/>
              <a:gd name="connsiteY68" fmla="*/ 122061 h 440187"/>
              <a:gd name="connsiteX69" fmla="*/ 69152 w 607639"/>
              <a:gd name="connsiteY69" fmla="*/ 112552 h 440187"/>
              <a:gd name="connsiteX70" fmla="*/ 19047 w 607639"/>
              <a:gd name="connsiteY70" fmla="*/ 95716 h 440187"/>
              <a:gd name="connsiteX71" fmla="*/ 19047 w 607639"/>
              <a:gd name="connsiteY71" fmla="*/ 397173 h 440187"/>
              <a:gd name="connsiteX72" fmla="*/ 43079 w 607639"/>
              <a:gd name="connsiteY72" fmla="*/ 421168 h 440187"/>
              <a:gd name="connsiteX73" fmla="*/ 564560 w 607639"/>
              <a:gd name="connsiteY73" fmla="*/ 421168 h 440187"/>
              <a:gd name="connsiteX74" fmla="*/ 588503 w 607639"/>
              <a:gd name="connsiteY74" fmla="*/ 397173 h 440187"/>
              <a:gd name="connsiteX75" fmla="*/ 588503 w 607639"/>
              <a:gd name="connsiteY75" fmla="*/ 95716 h 440187"/>
              <a:gd name="connsiteX76" fmla="*/ 149811 w 607639"/>
              <a:gd name="connsiteY76" fmla="*/ 38246 h 440187"/>
              <a:gd name="connsiteX77" fmla="*/ 159408 w 607639"/>
              <a:gd name="connsiteY77" fmla="*/ 47878 h 440187"/>
              <a:gd name="connsiteX78" fmla="*/ 149811 w 607639"/>
              <a:gd name="connsiteY78" fmla="*/ 57510 h 440187"/>
              <a:gd name="connsiteX79" fmla="*/ 140214 w 607639"/>
              <a:gd name="connsiteY79" fmla="*/ 47878 h 440187"/>
              <a:gd name="connsiteX80" fmla="*/ 149811 w 607639"/>
              <a:gd name="connsiteY80" fmla="*/ 38246 h 440187"/>
              <a:gd name="connsiteX81" fmla="*/ 114281 w 607639"/>
              <a:gd name="connsiteY81" fmla="*/ 38246 h 440187"/>
              <a:gd name="connsiteX82" fmla="*/ 123913 w 607639"/>
              <a:gd name="connsiteY82" fmla="*/ 47878 h 440187"/>
              <a:gd name="connsiteX83" fmla="*/ 114281 w 607639"/>
              <a:gd name="connsiteY83" fmla="*/ 57510 h 440187"/>
              <a:gd name="connsiteX84" fmla="*/ 104649 w 607639"/>
              <a:gd name="connsiteY84" fmla="*/ 47878 h 440187"/>
              <a:gd name="connsiteX85" fmla="*/ 114281 w 607639"/>
              <a:gd name="connsiteY85" fmla="*/ 38246 h 440187"/>
              <a:gd name="connsiteX86" fmla="*/ 78822 w 607639"/>
              <a:gd name="connsiteY86" fmla="*/ 38246 h 440187"/>
              <a:gd name="connsiteX87" fmla="*/ 88490 w 607639"/>
              <a:gd name="connsiteY87" fmla="*/ 47878 h 440187"/>
              <a:gd name="connsiteX88" fmla="*/ 78822 w 607639"/>
              <a:gd name="connsiteY88" fmla="*/ 57510 h 440187"/>
              <a:gd name="connsiteX89" fmla="*/ 69154 w 607639"/>
              <a:gd name="connsiteY89" fmla="*/ 47878 h 440187"/>
              <a:gd name="connsiteX90" fmla="*/ 78822 w 607639"/>
              <a:gd name="connsiteY90" fmla="*/ 38246 h 440187"/>
              <a:gd name="connsiteX91" fmla="*/ 43079 w 607639"/>
              <a:gd name="connsiteY91" fmla="*/ 19019 h 440187"/>
              <a:gd name="connsiteX92" fmla="*/ 19047 w 607639"/>
              <a:gd name="connsiteY92" fmla="*/ 43014 h 440187"/>
              <a:gd name="connsiteX93" fmla="*/ 19047 w 607639"/>
              <a:gd name="connsiteY93" fmla="*/ 76608 h 440187"/>
              <a:gd name="connsiteX94" fmla="*/ 588503 w 607639"/>
              <a:gd name="connsiteY94" fmla="*/ 76608 h 440187"/>
              <a:gd name="connsiteX95" fmla="*/ 588503 w 607639"/>
              <a:gd name="connsiteY95" fmla="*/ 43014 h 440187"/>
              <a:gd name="connsiteX96" fmla="*/ 564560 w 607639"/>
              <a:gd name="connsiteY96" fmla="*/ 19019 h 440187"/>
              <a:gd name="connsiteX97" fmla="*/ 43079 w 607639"/>
              <a:gd name="connsiteY97" fmla="*/ 0 h 440187"/>
              <a:gd name="connsiteX98" fmla="*/ 564560 w 607639"/>
              <a:gd name="connsiteY98" fmla="*/ 0 h 440187"/>
              <a:gd name="connsiteX99" fmla="*/ 607639 w 607639"/>
              <a:gd name="connsiteY99" fmla="*/ 43014 h 440187"/>
              <a:gd name="connsiteX100" fmla="*/ 607639 w 607639"/>
              <a:gd name="connsiteY100" fmla="*/ 397173 h 440187"/>
              <a:gd name="connsiteX101" fmla="*/ 564560 w 607639"/>
              <a:gd name="connsiteY101" fmla="*/ 440187 h 440187"/>
              <a:gd name="connsiteX102" fmla="*/ 43079 w 607639"/>
              <a:gd name="connsiteY102" fmla="*/ 440187 h 440187"/>
              <a:gd name="connsiteX103" fmla="*/ 0 w 607639"/>
              <a:gd name="connsiteY103" fmla="*/ 397173 h 440187"/>
              <a:gd name="connsiteX104" fmla="*/ 0 w 607639"/>
              <a:gd name="connsiteY104" fmla="*/ 43014 h 440187"/>
              <a:gd name="connsiteX105" fmla="*/ 43079 w 607639"/>
              <a:gd name="connsiteY105" fmla="*/ 0 h 44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7639" h="440187">
                <a:moveTo>
                  <a:pt x="78674" y="325193"/>
                </a:moveTo>
                <a:lnTo>
                  <a:pt x="78674" y="367387"/>
                </a:lnTo>
                <a:lnTo>
                  <a:pt x="528471" y="367387"/>
                </a:lnTo>
                <a:lnTo>
                  <a:pt x="528471" y="325193"/>
                </a:lnTo>
                <a:close/>
                <a:moveTo>
                  <a:pt x="69151" y="306183"/>
                </a:moveTo>
                <a:lnTo>
                  <a:pt x="537994" y="306183"/>
                </a:lnTo>
                <a:cubicBezTo>
                  <a:pt x="543245" y="306183"/>
                  <a:pt x="547517" y="310447"/>
                  <a:pt x="547517" y="315688"/>
                </a:cubicBezTo>
                <a:lnTo>
                  <a:pt x="547517" y="376892"/>
                </a:lnTo>
                <a:cubicBezTo>
                  <a:pt x="547517" y="382222"/>
                  <a:pt x="543245" y="386486"/>
                  <a:pt x="537994" y="386486"/>
                </a:cubicBezTo>
                <a:lnTo>
                  <a:pt x="69151" y="386486"/>
                </a:lnTo>
                <a:cubicBezTo>
                  <a:pt x="63900" y="386486"/>
                  <a:pt x="59628" y="382222"/>
                  <a:pt x="59628" y="376892"/>
                </a:cubicBezTo>
                <a:lnTo>
                  <a:pt x="59628" y="315688"/>
                </a:lnTo>
                <a:cubicBezTo>
                  <a:pt x="59628" y="310447"/>
                  <a:pt x="63900" y="306183"/>
                  <a:pt x="69151" y="306183"/>
                </a:cubicBezTo>
                <a:close/>
                <a:moveTo>
                  <a:pt x="135908" y="212755"/>
                </a:moveTo>
                <a:lnTo>
                  <a:pt x="269350" y="212755"/>
                </a:lnTo>
                <a:cubicBezTo>
                  <a:pt x="274602" y="212755"/>
                  <a:pt x="278875" y="217024"/>
                  <a:pt x="278875" y="222361"/>
                </a:cubicBezTo>
                <a:cubicBezTo>
                  <a:pt x="278875" y="227609"/>
                  <a:pt x="274602" y="231878"/>
                  <a:pt x="269350" y="231878"/>
                </a:cubicBezTo>
                <a:lnTo>
                  <a:pt x="135908" y="231878"/>
                </a:lnTo>
                <a:cubicBezTo>
                  <a:pt x="130567" y="231878"/>
                  <a:pt x="126383" y="227609"/>
                  <a:pt x="126383" y="222361"/>
                </a:cubicBezTo>
                <a:cubicBezTo>
                  <a:pt x="126383" y="217024"/>
                  <a:pt x="130567" y="212755"/>
                  <a:pt x="135908" y="212755"/>
                </a:cubicBezTo>
                <a:close/>
                <a:moveTo>
                  <a:pt x="114383" y="164629"/>
                </a:moveTo>
                <a:lnTo>
                  <a:pt x="290874" y="164629"/>
                </a:lnTo>
                <a:cubicBezTo>
                  <a:pt x="296125" y="164629"/>
                  <a:pt x="300397" y="168887"/>
                  <a:pt x="300397" y="174120"/>
                </a:cubicBezTo>
                <a:cubicBezTo>
                  <a:pt x="300397" y="179353"/>
                  <a:pt x="296125" y="183611"/>
                  <a:pt x="290874" y="183611"/>
                </a:cubicBezTo>
                <a:lnTo>
                  <a:pt x="114383" y="183611"/>
                </a:lnTo>
                <a:cubicBezTo>
                  <a:pt x="109132" y="183611"/>
                  <a:pt x="104860" y="179353"/>
                  <a:pt x="104860" y="174120"/>
                </a:cubicBezTo>
                <a:cubicBezTo>
                  <a:pt x="104860" y="168887"/>
                  <a:pt x="109132" y="164629"/>
                  <a:pt x="114383" y="164629"/>
                </a:cubicBezTo>
                <a:close/>
                <a:moveTo>
                  <a:pt x="413867" y="152601"/>
                </a:moveTo>
                <a:lnTo>
                  <a:pt x="434872" y="227066"/>
                </a:lnTo>
                <a:lnTo>
                  <a:pt x="441814" y="209827"/>
                </a:lnTo>
                <a:cubicBezTo>
                  <a:pt x="442971" y="206806"/>
                  <a:pt x="445641" y="204673"/>
                  <a:pt x="448756" y="204051"/>
                </a:cubicBezTo>
                <a:cubicBezTo>
                  <a:pt x="449379" y="203874"/>
                  <a:pt x="450002" y="203874"/>
                  <a:pt x="450625" y="203874"/>
                </a:cubicBezTo>
                <a:cubicBezTo>
                  <a:pt x="453117" y="203874"/>
                  <a:pt x="455609" y="204851"/>
                  <a:pt x="457389" y="206628"/>
                </a:cubicBezTo>
                <a:lnTo>
                  <a:pt x="496639" y="245816"/>
                </a:lnTo>
                <a:lnTo>
                  <a:pt x="507231" y="235153"/>
                </a:lnTo>
                <a:lnTo>
                  <a:pt x="467981" y="196054"/>
                </a:lnTo>
                <a:cubicBezTo>
                  <a:pt x="465756" y="193832"/>
                  <a:pt x="464777" y="190545"/>
                  <a:pt x="465400" y="187435"/>
                </a:cubicBezTo>
                <a:cubicBezTo>
                  <a:pt x="466023" y="184324"/>
                  <a:pt x="468159" y="181659"/>
                  <a:pt x="471185" y="180503"/>
                </a:cubicBezTo>
                <a:lnTo>
                  <a:pt x="488451" y="173572"/>
                </a:lnTo>
                <a:close/>
                <a:moveTo>
                  <a:pt x="411731" y="132252"/>
                </a:moveTo>
                <a:lnTo>
                  <a:pt x="511503" y="160243"/>
                </a:lnTo>
                <a:cubicBezTo>
                  <a:pt x="520759" y="162820"/>
                  <a:pt x="522094" y="169129"/>
                  <a:pt x="522272" y="171706"/>
                </a:cubicBezTo>
                <a:cubicBezTo>
                  <a:pt x="522361" y="174283"/>
                  <a:pt x="521738" y="180681"/>
                  <a:pt x="512749" y="184236"/>
                </a:cubicBezTo>
                <a:lnTo>
                  <a:pt x="491655" y="192766"/>
                </a:lnTo>
                <a:lnTo>
                  <a:pt x="520759" y="221824"/>
                </a:lnTo>
                <a:cubicBezTo>
                  <a:pt x="524319" y="225378"/>
                  <a:pt x="526277" y="230176"/>
                  <a:pt x="526277" y="235241"/>
                </a:cubicBezTo>
                <a:cubicBezTo>
                  <a:pt x="526277" y="240218"/>
                  <a:pt x="524319" y="245016"/>
                  <a:pt x="520759" y="248571"/>
                </a:cubicBezTo>
                <a:lnTo>
                  <a:pt x="509990" y="259323"/>
                </a:lnTo>
                <a:cubicBezTo>
                  <a:pt x="506430" y="262877"/>
                  <a:pt x="501623" y="264832"/>
                  <a:pt x="496639" y="264832"/>
                </a:cubicBezTo>
                <a:cubicBezTo>
                  <a:pt x="491566" y="264832"/>
                  <a:pt x="486760" y="262877"/>
                  <a:pt x="483200" y="259323"/>
                </a:cubicBezTo>
                <a:lnTo>
                  <a:pt x="454096" y="230265"/>
                </a:lnTo>
                <a:lnTo>
                  <a:pt x="445552" y="251414"/>
                </a:lnTo>
                <a:cubicBezTo>
                  <a:pt x="442081" y="259856"/>
                  <a:pt x="436029" y="260833"/>
                  <a:pt x="433537" y="260833"/>
                </a:cubicBezTo>
                <a:cubicBezTo>
                  <a:pt x="431490" y="260833"/>
                  <a:pt x="424281" y="260034"/>
                  <a:pt x="421522" y="250081"/>
                </a:cubicBezTo>
                <a:lnTo>
                  <a:pt x="393486" y="150469"/>
                </a:lnTo>
                <a:cubicBezTo>
                  <a:pt x="392062" y="145404"/>
                  <a:pt x="392774" y="140605"/>
                  <a:pt x="395622" y="136873"/>
                </a:cubicBezTo>
                <a:cubicBezTo>
                  <a:pt x="399093" y="132341"/>
                  <a:pt x="405323" y="130475"/>
                  <a:pt x="411731" y="132252"/>
                </a:cubicBezTo>
                <a:close/>
                <a:moveTo>
                  <a:pt x="78677" y="131570"/>
                </a:moveTo>
                <a:lnTo>
                  <a:pt x="78677" y="265855"/>
                </a:lnTo>
                <a:lnTo>
                  <a:pt x="326492" y="265855"/>
                </a:lnTo>
                <a:lnTo>
                  <a:pt x="326492" y="131570"/>
                </a:lnTo>
                <a:close/>
                <a:moveTo>
                  <a:pt x="69152" y="112552"/>
                </a:moveTo>
                <a:lnTo>
                  <a:pt x="336106" y="112552"/>
                </a:lnTo>
                <a:cubicBezTo>
                  <a:pt x="341357" y="112552"/>
                  <a:pt x="345630" y="116818"/>
                  <a:pt x="345630" y="122061"/>
                </a:cubicBezTo>
                <a:lnTo>
                  <a:pt x="345630" y="275364"/>
                </a:lnTo>
                <a:cubicBezTo>
                  <a:pt x="345630" y="280607"/>
                  <a:pt x="341357" y="284873"/>
                  <a:pt x="336106" y="284873"/>
                </a:cubicBezTo>
                <a:lnTo>
                  <a:pt x="69152" y="284873"/>
                </a:lnTo>
                <a:cubicBezTo>
                  <a:pt x="63901" y="284873"/>
                  <a:pt x="59628" y="280607"/>
                  <a:pt x="59628" y="275364"/>
                </a:cubicBezTo>
                <a:lnTo>
                  <a:pt x="59628" y="122061"/>
                </a:lnTo>
                <a:cubicBezTo>
                  <a:pt x="59628" y="116818"/>
                  <a:pt x="63901" y="112552"/>
                  <a:pt x="69152" y="112552"/>
                </a:cubicBezTo>
                <a:close/>
                <a:moveTo>
                  <a:pt x="19047" y="95716"/>
                </a:moveTo>
                <a:lnTo>
                  <a:pt x="19047" y="397173"/>
                </a:lnTo>
                <a:cubicBezTo>
                  <a:pt x="19047" y="410415"/>
                  <a:pt x="29817" y="421168"/>
                  <a:pt x="43079" y="421168"/>
                </a:cubicBezTo>
                <a:lnTo>
                  <a:pt x="564560" y="421168"/>
                </a:lnTo>
                <a:cubicBezTo>
                  <a:pt x="577733" y="421168"/>
                  <a:pt x="588503" y="410415"/>
                  <a:pt x="588503" y="397173"/>
                </a:cubicBezTo>
                <a:lnTo>
                  <a:pt x="588503" y="95716"/>
                </a:lnTo>
                <a:close/>
                <a:moveTo>
                  <a:pt x="149811" y="38246"/>
                </a:moveTo>
                <a:cubicBezTo>
                  <a:pt x="155111" y="38246"/>
                  <a:pt x="159408" y="42558"/>
                  <a:pt x="159408" y="47878"/>
                </a:cubicBezTo>
                <a:cubicBezTo>
                  <a:pt x="159408" y="53198"/>
                  <a:pt x="155111" y="57510"/>
                  <a:pt x="149811" y="57510"/>
                </a:cubicBezTo>
                <a:cubicBezTo>
                  <a:pt x="144511" y="57510"/>
                  <a:pt x="140214" y="53198"/>
                  <a:pt x="140214" y="47878"/>
                </a:cubicBezTo>
                <a:cubicBezTo>
                  <a:pt x="140214" y="42558"/>
                  <a:pt x="144511" y="38246"/>
                  <a:pt x="149811" y="38246"/>
                </a:cubicBezTo>
                <a:close/>
                <a:moveTo>
                  <a:pt x="114281" y="38246"/>
                </a:moveTo>
                <a:cubicBezTo>
                  <a:pt x="119601" y="38246"/>
                  <a:pt x="123913" y="42558"/>
                  <a:pt x="123913" y="47878"/>
                </a:cubicBezTo>
                <a:cubicBezTo>
                  <a:pt x="123913" y="53198"/>
                  <a:pt x="119601" y="57510"/>
                  <a:pt x="114281" y="57510"/>
                </a:cubicBezTo>
                <a:cubicBezTo>
                  <a:pt x="108961" y="57510"/>
                  <a:pt x="104649" y="53198"/>
                  <a:pt x="104649" y="47878"/>
                </a:cubicBezTo>
                <a:cubicBezTo>
                  <a:pt x="104649" y="42558"/>
                  <a:pt x="108961" y="38246"/>
                  <a:pt x="114281" y="38246"/>
                </a:cubicBezTo>
                <a:close/>
                <a:moveTo>
                  <a:pt x="78822" y="38246"/>
                </a:moveTo>
                <a:cubicBezTo>
                  <a:pt x="84161" y="38246"/>
                  <a:pt x="88490" y="42558"/>
                  <a:pt x="88490" y="47878"/>
                </a:cubicBezTo>
                <a:cubicBezTo>
                  <a:pt x="88490" y="53198"/>
                  <a:pt x="84161" y="57510"/>
                  <a:pt x="78822" y="57510"/>
                </a:cubicBezTo>
                <a:cubicBezTo>
                  <a:pt x="73483" y="57510"/>
                  <a:pt x="69154" y="53198"/>
                  <a:pt x="69154" y="47878"/>
                </a:cubicBezTo>
                <a:cubicBezTo>
                  <a:pt x="69154" y="42558"/>
                  <a:pt x="73483" y="38246"/>
                  <a:pt x="78822" y="38246"/>
                </a:cubicBezTo>
                <a:close/>
                <a:moveTo>
                  <a:pt x="43079" y="19019"/>
                </a:moveTo>
                <a:cubicBezTo>
                  <a:pt x="29817" y="19019"/>
                  <a:pt x="19047" y="29772"/>
                  <a:pt x="19047" y="43014"/>
                </a:cubicBezTo>
                <a:lnTo>
                  <a:pt x="19047" y="76608"/>
                </a:lnTo>
                <a:lnTo>
                  <a:pt x="588503" y="76608"/>
                </a:lnTo>
                <a:lnTo>
                  <a:pt x="588503" y="43014"/>
                </a:lnTo>
                <a:cubicBezTo>
                  <a:pt x="588503" y="29772"/>
                  <a:pt x="577733" y="19019"/>
                  <a:pt x="564560" y="19019"/>
                </a:cubicBezTo>
                <a:close/>
                <a:moveTo>
                  <a:pt x="43079" y="0"/>
                </a:moveTo>
                <a:lnTo>
                  <a:pt x="564560" y="0"/>
                </a:lnTo>
                <a:cubicBezTo>
                  <a:pt x="588325" y="0"/>
                  <a:pt x="607639" y="19285"/>
                  <a:pt x="607639" y="43014"/>
                </a:cubicBezTo>
                <a:lnTo>
                  <a:pt x="607639" y="397173"/>
                </a:lnTo>
                <a:cubicBezTo>
                  <a:pt x="607639" y="420902"/>
                  <a:pt x="588325" y="440187"/>
                  <a:pt x="564560" y="440187"/>
                </a:cubicBezTo>
                <a:lnTo>
                  <a:pt x="43079" y="440187"/>
                </a:lnTo>
                <a:cubicBezTo>
                  <a:pt x="19314" y="440187"/>
                  <a:pt x="0" y="420902"/>
                  <a:pt x="0" y="397173"/>
                </a:cubicBezTo>
                <a:lnTo>
                  <a:pt x="0" y="43014"/>
                </a:lnTo>
                <a:cubicBezTo>
                  <a:pt x="0" y="19285"/>
                  <a:pt x="19314" y="0"/>
                  <a:pt x="43079" y="0"/>
                </a:cubicBez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1"/>
            </p:custDataLst>
          </p:nvPr>
        </p:nvSpPr>
        <p:spPr>
          <a:xfrm rot="21179301">
            <a:off x="3129637" y="3988106"/>
            <a:ext cx="1467984" cy="1347154"/>
          </a:xfrm>
          <a:custGeom>
            <a:avLst/>
            <a:gdLst>
              <a:gd name="connsiteX0" fmla="*/ 24181 w 1676881"/>
              <a:gd name="connsiteY0" fmla="*/ 602906 h 1538855"/>
              <a:gd name="connsiteX1" fmla="*/ 383203 w 1676881"/>
              <a:gd name="connsiteY1" fmla="*/ 64150 h 1538855"/>
              <a:gd name="connsiteX2" fmla="*/ 520867 w 1676881"/>
              <a:gd name="connsiteY2" fmla="*/ 1113 h 1538855"/>
              <a:gd name="connsiteX3" fmla="*/ 1335112 w 1676881"/>
              <a:gd name="connsiteY3" fmla="*/ 102734 h 1538855"/>
              <a:gd name="connsiteX4" fmla="*/ 1453060 w 1676881"/>
              <a:gd name="connsiteY4" fmla="*/ 197674 h 1538855"/>
              <a:gd name="connsiteX5" fmla="*/ 1668652 w 1676881"/>
              <a:gd name="connsiteY5" fmla="*/ 808144 h 1538855"/>
              <a:gd name="connsiteX6" fmla="*/ 1652701 w 1676881"/>
              <a:gd name="connsiteY6" fmla="*/ 935950 h 1538855"/>
              <a:gd name="connsiteX7" fmla="*/ 1293680 w 1676881"/>
              <a:gd name="connsiteY7" fmla="*/ 1474706 h 1538855"/>
              <a:gd name="connsiteX8" fmla="*/ 1156016 w 1676881"/>
              <a:gd name="connsiteY8" fmla="*/ 1537743 h 1538855"/>
              <a:gd name="connsiteX9" fmla="*/ 341771 w 1676881"/>
              <a:gd name="connsiteY9" fmla="*/ 1436122 h 1538855"/>
              <a:gd name="connsiteX10" fmla="*/ 223823 w 1676881"/>
              <a:gd name="connsiteY10" fmla="*/ 1341183 h 1538855"/>
              <a:gd name="connsiteX11" fmla="*/ 8230 w 1676881"/>
              <a:gd name="connsiteY11" fmla="*/ 730712 h 1538855"/>
              <a:gd name="connsiteX12" fmla="*/ 24181 w 1676881"/>
              <a:gd name="connsiteY12" fmla="*/ 602906 h 153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6881" h="1538855">
                <a:moveTo>
                  <a:pt x="24181" y="602906"/>
                </a:moveTo>
                <a:lnTo>
                  <a:pt x="383203" y="64150"/>
                </a:lnTo>
                <a:cubicBezTo>
                  <a:pt x="413456" y="18752"/>
                  <a:pt x="466732" y="-5644"/>
                  <a:pt x="520867" y="1113"/>
                </a:cubicBezTo>
                <a:lnTo>
                  <a:pt x="1335112" y="102734"/>
                </a:lnTo>
                <a:cubicBezTo>
                  <a:pt x="1389247" y="109491"/>
                  <a:pt x="1434893" y="146232"/>
                  <a:pt x="1453060" y="197674"/>
                </a:cubicBezTo>
                <a:lnTo>
                  <a:pt x="1668652" y="808144"/>
                </a:lnTo>
                <a:cubicBezTo>
                  <a:pt x="1683757" y="850916"/>
                  <a:pt x="1677855" y="898204"/>
                  <a:pt x="1652701" y="935950"/>
                </a:cubicBezTo>
                <a:lnTo>
                  <a:pt x="1293680" y="1474706"/>
                </a:lnTo>
                <a:cubicBezTo>
                  <a:pt x="1263428" y="1520104"/>
                  <a:pt x="1210151" y="1544500"/>
                  <a:pt x="1156016" y="1537743"/>
                </a:cubicBezTo>
                <a:lnTo>
                  <a:pt x="341771" y="1436122"/>
                </a:lnTo>
                <a:cubicBezTo>
                  <a:pt x="287636" y="1429365"/>
                  <a:pt x="241990" y="1392624"/>
                  <a:pt x="223823" y="1341183"/>
                </a:cubicBezTo>
                <a:lnTo>
                  <a:pt x="8230" y="730712"/>
                </a:lnTo>
                <a:cubicBezTo>
                  <a:pt x="-6875" y="687941"/>
                  <a:pt x="-973" y="640652"/>
                  <a:pt x="24181" y="602906"/>
                </a:cubicBezTo>
              </a:path>
            </a:pathLst>
          </a:custGeom>
          <a:gradFill>
            <a:gsLst>
              <a:gs pos="0">
                <a:schemeClr val="accent1">
                  <a:lumMod val="80000"/>
                  <a:lumOff val="20000"/>
                </a:schemeClr>
              </a:gs>
              <a:gs pos="60000">
                <a:schemeClr val="accent1"/>
              </a:gs>
            </a:gsLst>
            <a:lin ang="2700000" scaled="0"/>
          </a:gradFill>
          <a:ln w="57150" cap="rnd">
            <a:noFill/>
            <a:prstDash val="solid"/>
            <a:round/>
          </a:ln>
          <a:effectLst>
            <a:outerShdw blurRad="35814" dist="23876"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2977" tIns="21488" rIns="42977" bIns="21488" numCol="1" spcCol="0" rtlCol="0" fromWordArt="0" anchor="ctr" anchorCtr="0" forceAA="0" compatLnSpc="1">
            <a:noAutofit/>
          </a:bodyPr>
          <a:lstStyle/>
          <a:p>
            <a:pPr algn="ctr" defTabSz="913765">
              <a:lnSpc>
                <a:spcPct val="120000"/>
              </a:lnSpc>
            </a:pPr>
            <a:endParaRPr lang="zh-CN" altLang="en-US" sz="940" b="1" dirty="0">
              <a:solidFill>
                <a:srgbClr val="FFFFFF"/>
              </a:solidFill>
              <a:latin typeface="+mj-ea"/>
              <a:ea typeface="+mj-ea"/>
            </a:endParaRPr>
          </a:p>
        </p:txBody>
      </p:sp>
      <p:sp>
        <p:nvSpPr>
          <p:cNvPr id="89" name="任意多边形 88"/>
          <p:cNvSpPr/>
          <p:nvPr/>
        </p:nvSpPr>
        <p:spPr>
          <a:xfrm>
            <a:off x="3511063" y="4309117"/>
            <a:ext cx="705133" cy="705133"/>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
        <p:nvSpPr>
          <p:cNvPr id="28" name="文本占位符 27"/>
          <p:cNvSpPr>
            <a:spLocks noGrp="1"/>
          </p:cNvSpPr>
          <p:nvPr>
            <p:ph type="body" sz="quarter" idx="10"/>
          </p:nvPr>
        </p:nvSpPr>
        <p:spPr/>
        <p:txBody>
          <a:bodyPr/>
          <a:lstStyle/>
          <a:p>
            <a:r>
              <a:rPr lang="en-US" altLang="zh-CN" dirty="0"/>
              <a:t>PART 04</a:t>
            </a:r>
            <a:endParaRPr lang="en-US" altLang="zh-CN" dirty="0"/>
          </a:p>
          <a:p>
            <a:endParaRPr lang="zh-CN" altLang="en-US" dirty="0"/>
          </a:p>
        </p:txBody>
      </p:sp>
      <p:sp>
        <p:nvSpPr>
          <p:cNvPr id="29" name="文本占位符 28"/>
          <p:cNvSpPr>
            <a:spLocks noGrp="1"/>
          </p:cNvSpPr>
          <p:nvPr>
            <p:ph type="body" sz="quarter" idx="11"/>
          </p:nvPr>
        </p:nvSpPr>
        <p:spPr>
          <a:xfrm>
            <a:off x="4920395" y="4404158"/>
            <a:ext cx="4195317" cy="1015365"/>
          </a:xfrm>
        </p:spPr>
        <p:txBody>
          <a:bodyPr/>
          <a:lstStyle/>
          <a:p>
            <a:r>
              <a:rPr lang="zh-CN" altLang="en-US" dirty="0"/>
              <a:t>测试与</a:t>
            </a:r>
            <a:r>
              <a:rPr lang="zh-CN" altLang="en-US" dirty="0"/>
              <a:t>总结</a:t>
            </a:r>
            <a:endParaRPr lang="zh-CN" altLang="en-US" dirty="0"/>
          </a:p>
        </p:txBody>
      </p:sp>
      <p:sp>
        <p:nvSpPr>
          <p:cNvPr id="30" name="文本占位符 29"/>
          <p:cNvSpPr>
            <a:spLocks noGrp="1"/>
          </p:cNvSpPr>
          <p:nvPr>
            <p:ph type="body" sz="quarter" idx="12"/>
          </p:nvPr>
        </p:nvSpPr>
        <p:spPr>
          <a:xfrm>
            <a:off x="4931767" y="5435349"/>
            <a:ext cx="4195317" cy="307340"/>
          </a:xfrm>
        </p:spPr>
        <p:txBody>
          <a:bodyPr/>
          <a:lstStyle/>
          <a:p>
            <a:r>
              <a:rPr lang="en-US" altLang="zh-CN" dirty="0"/>
              <a:t>Test and </a:t>
            </a:r>
            <a:r>
              <a:rPr lang="en-US" altLang="zh-CN" dirty="0"/>
              <a:t>conclusion</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100154" y="4717350"/>
            <a:ext cx="7805769" cy="1452965"/>
            <a:chOff x="1149379" y="4276042"/>
            <a:chExt cx="7805769" cy="1452965"/>
          </a:xfrm>
        </p:grpSpPr>
        <p:sp>
          <p:nvSpPr>
            <p:cNvPr id="16" name="任意多边形 15"/>
            <p:cNvSpPr/>
            <p:nvPr/>
          </p:nvSpPr>
          <p:spPr>
            <a:xfrm>
              <a:off x="2735958" y="4952402"/>
              <a:ext cx="6219190" cy="776605"/>
            </a:xfrm>
            <a:custGeom>
              <a:avLst/>
              <a:gdLst>
                <a:gd name="connsiteX0" fmla="*/ 0 w 9794"/>
                <a:gd name="connsiteY0" fmla="*/ 0 h 1223"/>
                <a:gd name="connsiteX1" fmla="*/ 1037 w 9794"/>
                <a:gd name="connsiteY1" fmla="*/ 1207 h 1223"/>
                <a:gd name="connsiteX2" fmla="*/ 9794 w 9794"/>
                <a:gd name="connsiteY2" fmla="*/ 1223 h 1223"/>
              </a:gdLst>
              <a:ahLst/>
              <a:cxnLst>
                <a:cxn ang="0">
                  <a:pos x="connsiteX0" y="connsiteY0"/>
                </a:cxn>
                <a:cxn ang="0">
                  <a:pos x="connsiteX1" y="connsiteY1"/>
                </a:cxn>
                <a:cxn ang="0">
                  <a:pos x="connsiteX2" y="connsiteY2"/>
                </a:cxn>
              </a:cxnLst>
              <a:rect l="l" t="t" r="r" b="b"/>
              <a:pathLst>
                <a:path w="9794" h="1223">
                  <a:moveTo>
                    <a:pt x="0" y="0"/>
                  </a:moveTo>
                  <a:lnTo>
                    <a:pt x="1037" y="1207"/>
                  </a:lnTo>
                  <a:lnTo>
                    <a:pt x="9794" y="1223"/>
                  </a:lnTo>
                </a:path>
              </a:pathLst>
            </a:custGeom>
            <a:noFill/>
            <a:ln w="9525">
              <a:solidFill>
                <a:schemeClr val="accent1">
                  <a:shade val="50000"/>
                  <a:alpha val="55000"/>
                </a:schemeClr>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grpSp>
          <p:nvGrpSpPr>
            <p:cNvPr id="48" name="组合 47"/>
            <p:cNvGrpSpPr/>
            <p:nvPr>
              <p:custDataLst>
                <p:tags r:id="rId1"/>
              </p:custDataLst>
            </p:nvPr>
          </p:nvGrpSpPr>
          <p:grpSpPr>
            <a:xfrm>
              <a:off x="1149379" y="4276042"/>
              <a:ext cx="1425600" cy="1425600"/>
              <a:chOff x="1211659" y="4416787"/>
              <a:chExt cx="1425600" cy="1425600"/>
            </a:xfrm>
          </p:grpSpPr>
          <p:grpSp>
            <p:nvGrpSpPr>
              <p:cNvPr id="25" name="组合 24"/>
              <p:cNvGrpSpPr/>
              <p:nvPr/>
            </p:nvGrpSpPr>
            <p:grpSpPr>
              <a:xfrm>
                <a:off x="1211659" y="4416787"/>
                <a:ext cx="1425600" cy="1425600"/>
                <a:chOff x="1211659" y="4416787"/>
                <a:chExt cx="1425600" cy="1425600"/>
              </a:xfrm>
            </p:grpSpPr>
            <p:sp>
              <p:nvSpPr>
                <p:cNvPr id="22" name="圆角矩形 21"/>
                <p:cNvSpPr/>
                <p:nvPr>
                  <p:custDataLst>
                    <p:tags r:id="rId2"/>
                  </p:custDataLst>
                </p:nvPr>
              </p:nvSpPr>
              <p:spPr>
                <a:xfrm rot="3195600">
                  <a:off x="1211659" y="4416787"/>
                  <a:ext cx="1425600" cy="1425600"/>
                </a:xfrm>
                <a:prstGeom prst="roundRect">
                  <a:avLst>
                    <a:gd name="adj" fmla="val 16667"/>
                  </a:avLst>
                </a:prstGeom>
                <a:solidFill>
                  <a:schemeClr val="bg1">
                    <a:alpha val="62000"/>
                  </a:schemeClr>
                </a:solidFill>
                <a:ln w="5588"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endParaRPr>
                </a:p>
              </p:txBody>
            </p:sp>
            <p:sp>
              <p:nvSpPr>
                <p:cNvPr id="5" name="圆角矩形 4"/>
                <p:cNvSpPr/>
                <p:nvPr>
                  <p:custDataLst>
                    <p:tags r:id="rId3"/>
                  </p:custDataLst>
                </p:nvPr>
              </p:nvSpPr>
              <p:spPr>
                <a:xfrm rot="3195600">
                  <a:off x="1361841" y="4577674"/>
                  <a:ext cx="1108800" cy="1108800"/>
                </a:xfrm>
                <a:prstGeom prst="roundRect">
                  <a:avLst>
                    <a:gd name="adj" fmla="val 16667"/>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latin typeface="微软雅黑" panose="020B0503020204020204" pitchFamily="34" charset="-122"/>
                    <a:ea typeface="微软雅黑" panose="020B0503020204020204" pitchFamily="34" charset="-122"/>
                  </a:endParaRPr>
                </a:p>
              </p:txBody>
            </p:sp>
          </p:grpSp>
          <p:sp>
            <p:nvSpPr>
              <p:cNvPr id="40" name="任意多边形 39"/>
              <p:cNvSpPr/>
              <p:nvPr/>
            </p:nvSpPr>
            <p:spPr>
              <a:xfrm>
                <a:off x="1707703" y="4848395"/>
                <a:ext cx="519464" cy="562383"/>
              </a:xfrm>
              <a:custGeom>
                <a:avLst/>
                <a:gdLst>
                  <a:gd name="T0" fmla="*/ 5218 w 5283"/>
                  <a:gd name="T1" fmla="*/ 1751 h 5329"/>
                  <a:gd name="T2" fmla="*/ 4825 w 5283"/>
                  <a:gd name="T3" fmla="*/ 1357 h 5329"/>
                  <a:gd name="T4" fmla="*/ 4824 w 5283"/>
                  <a:gd name="T5" fmla="*/ 1357 h 5329"/>
                  <a:gd name="T6" fmla="*/ 4824 w 5283"/>
                  <a:gd name="T7" fmla="*/ 1357 h 5329"/>
                  <a:gd name="T8" fmla="*/ 4431 w 5283"/>
                  <a:gd name="T9" fmla="*/ 963 h 5329"/>
                  <a:gd name="T10" fmla="*/ 4313 w 5283"/>
                  <a:gd name="T11" fmla="*/ 915 h 5329"/>
                  <a:gd name="T12" fmla="*/ 4195 w 5283"/>
                  <a:gd name="T13" fmla="*/ 963 h 5329"/>
                  <a:gd name="T14" fmla="*/ 4001 w 5283"/>
                  <a:gd name="T15" fmla="*/ 1158 h 5329"/>
                  <a:gd name="T16" fmla="*/ 4001 w 5283"/>
                  <a:gd name="T17" fmla="*/ 167 h 5329"/>
                  <a:gd name="T18" fmla="*/ 3834 w 5283"/>
                  <a:gd name="T19" fmla="*/ 0 h 5329"/>
                  <a:gd name="T20" fmla="*/ 167 w 5283"/>
                  <a:gd name="T21" fmla="*/ 0 h 5329"/>
                  <a:gd name="T22" fmla="*/ 0 w 5283"/>
                  <a:gd name="T23" fmla="*/ 167 h 5329"/>
                  <a:gd name="T24" fmla="*/ 0 w 5283"/>
                  <a:gd name="T25" fmla="*/ 5162 h 5329"/>
                  <a:gd name="T26" fmla="*/ 167 w 5283"/>
                  <a:gd name="T27" fmla="*/ 5329 h 5329"/>
                  <a:gd name="T28" fmla="*/ 3834 w 5283"/>
                  <a:gd name="T29" fmla="*/ 5329 h 5329"/>
                  <a:gd name="T30" fmla="*/ 4001 w 5283"/>
                  <a:gd name="T31" fmla="*/ 5162 h 5329"/>
                  <a:gd name="T32" fmla="*/ 4001 w 5283"/>
                  <a:gd name="T33" fmla="*/ 3204 h 5329"/>
                  <a:gd name="T34" fmla="*/ 5218 w 5283"/>
                  <a:gd name="T35" fmla="*/ 1986 h 5329"/>
                  <a:gd name="T36" fmla="*/ 5218 w 5283"/>
                  <a:gd name="T37" fmla="*/ 1751 h 5329"/>
                  <a:gd name="T38" fmla="*/ 3667 w 5283"/>
                  <a:gd name="T39" fmla="*/ 4996 h 5329"/>
                  <a:gd name="T40" fmla="*/ 333 w 5283"/>
                  <a:gd name="T41" fmla="*/ 4996 h 5329"/>
                  <a:gd name="T42" fmla="*/ 333 w 5283"/>
                  <a:gd name="T43" fmla="*/ 333 h 5329"/>
                  <a:gd name="T44" fmla="*/ 3667 w 5283"/>
                  <a:gd name="T45" fmla="*/ 333 h 5329"/>
                  <a:gd name="T46" fmla="*/ 3667 w 5283"/>
                  <a:gd name="T47" fmla="*/ 1491 h 5329"/>
                  <a:gd name="T48" fmla="*/ 2290 w 5283"/>
                  <a:gd name="T49" fmla="*/ 2869 h 5329"/>
                  <a:gd name="T50" fmla="*/ 2245 w 5283"/>
                  <a:gd name="T51" fmla="*/ 2953 h 5329"/>
                  <a:gd name="T52" fmla="*/ 2040 w 5283"/>
                  <a:gd name="T53" fmla="*/ 3945 h 5329"/>
                  <a:gd name="T54" fmla="*/ 2085 w 5283"/>
                  <a:gd name="T55" fmla="*/ 4096 h 5329"/>
                  <a:gd name="T56" fmla="*/ 2203 w 5283"/>
                  <a:gd name="T57" fmla="*/ 4145 h 5329"/>
                  <a:gd name="T58" fmla="*/ 2237 w 5283"/>
                  <a:gd name="T59" fmla="*/ 4142 h 5329"/>
                  <a:gd name="T60" fmla="*/ 3229 w 5283"/>
                  <a:gd name="T61" fmla="*/ 3937 h 5329"/>
                  <a:gd name="T62" fmla="*/ 3313 w 5283"/>
                  <a:gd name="T63" fmla="*/ 3891 h 5329"/>
                  <a:gd name="T64" fmla="*/ 3667 w 5283"/>
                  <a:gd name="T65" fmla="*/ 3537 h 5329"/>
                  <a:gd name="T66" fmla="*/ 3667 w 5283"/>
                  <a:gd name="T67" fmla="*/ 4996 h 5329"/>
                  <a:gd name="T68" fmla="*/ 2509 w 5283"/>
                  <a:gd name="T69" fmla="*/ 3323 h 5329"/>
                  <a:gd name="T70" fmla="*/ 2859 w 5283"/>
                  <a:gd name="T71" fmla="*/ 3673 h 5329"/>
                  <a:gd name="T72" fmla="*/ 2418 w 5283"/>
                  <a:gd name="T73" fmla="*/ 3764 h 5329"/>
                  <a:gd name="T74" fmla="*/ 2509 w 5283"/>
                  <a:gd name="T75" fmla="*/ 3323 h 5329"/>
                  <a:gd name="T76" fmla="*/ 3195 w 5283"/>
                  <a:gd name="T77" fmla="*/ 3538 h 5329"/>
                  <a:gd name="T78" fmla="*/ 2644 w 5283"/>
                  <a:gd name="T79" fmla="*/ 2986 h 5329"/>
                  <a:gd name="T80" fmla="*/ 4313 w 5283"/>
                  <a:gd name="T81" fmla="*/ 1317 h 5329"/>
                  <a:gd name="T82" fmla="*/ 4471 w 5283"/>
                  <a:gd name="T83" fmla="*/ 1475 h 5329"/>
                  <a:gd name="T84" fmla="*/ 3453 w 5283"/>
                  <a:gd name="T85" fmla="*/ 2493 h 5329"/>
                  <a:gd name="T86" fmla="*/ 3453 w 5283"/>
                  <a:gd name="T87" fmla="*/ 2729 h 5329"/>
                  <a:gd name="T88" fmla="*/ 3571 w 5283"/>
                  <a:gd name="T89" fmla="*/ 2778 h 5329"/>
                  <a:gd name="T90" fmla="*/ 3688 w 5283"/>
                  <a:gd name="T91" fmla="*/ 2729 h 5329"/>
                  <a:gd name="T92" fmla="*/ 4707 w 5283"/>
                  <a:gd name="T93" fmla="*/ 1711 h 5329"/>
                  <a:gd name="T94" fmla="*/ 4864 w 5283"/>
                  <a:gd name="T95" fmla="*/ 1869 h 5329"/>
                  <a:gd name="T96" fmla="*/ 3195 w 5283"/>
                  <a:gd name="T97" fmla="*/ 353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3" h="5329">
                    <a:moveTo>
                      <a:pt x="5218" y="1751"/>
                    </a:moveTo>
                    <a:lnTo>
                      <a:pt x="4825" y="1357"/>
                    </a:lnTo>
                    <a:cubicBezTo>
                      <a:pt x="4824" y="1357"/>
                      <a:pt x="4824" y="1357"/>
                      <a:pt x="4824" y="1357"/>
                    </a:cubicBezTo>
                    <a:cubicBezTo>
                      <a:pt x="4824" y="1357"/>
                      <a:pt x="4824" y="1357"/>
                      <a:pt x="4824" y="1357"/>
                    </a:cubicBezTo>
                    <a:lnTo>
                      <a:pt x="4431" y="963"/>
                    </a:lnTo>
                    <a:cubicBezTo>
                      <a:pt x="4400" y="932"/>
                      <a:pt x="4357" y="915"/>
                      <a:pt x="4313" y="915"/>
                    </a:cubicBezTo>
                    <a:cubicBezTo>
                      <a:pt x="4269" y="915"/>
                      <a:pt x="4226" y="932"/>
                      <a:pt x="4195" y="963"/>
                    </a:cubicBezTo>
                    <a:lnTo>
                      <a:pt x="4001" y="1158"/>
                    </a:lnTo>
                    <a:lnTo>
                      <a:pt x="4001" y="167"/>
                    </a:lnTo>
                    <a:cubicBezTo>
                      <a:pt x="4001" y="75"/>
                      <a:pt x="3926" y="0"/>
                      <a:pt x="3834" y="0"/>
                    </a:cubicBezTo>
                    <a:lnTo>
                      <a:pt x="167" y="0"/>
                    </a:lnTo>
                    <a:cubicBezTo>
                      <a:pt x="75" y="0"/>
                      <a:pt x="0" y="75"/>
                      <a:pt x="0" y="167"/>
                    </a:cubicBezTo>
                    <a:lnTo>
                      <a:pt x="0" y="5162"/>
                    </a:lnTo>
                    <a:cubicBezTo>
                      <a:pt x="0" y="5254"/>
                      <a:pt x="75" y="5329"/>
                      <a:pt x="167" y="5329"/>
                    </a:cubicBezTo>
                    <a:lnTo>
                      <a:pt x="3834" y="5329"/>
                    </a:lnTo>
                    <a:cubicBezTo>
                      <a:pt x="3926" y="5329"/>
                      <a:pt x="4001" y="5254"/>
                      <a:pt x="4001" y="5162"/>
                    </a:cubicBezTo>
                    <a:lnTo>
                      <a:pt x="4001" y="3204"/>
                    </a:lnTo>
                    <a:lnTo>
                      <a:pt x="5218" y="1986"/>
                    </a:lnTo>
                    <a:cubicBezTo>
                      <a:pt x="5283" y="1921"/>
                      <a:pt x="5283" y="1816"/>
                      <a:pt x="5218" y="1751"/>
                    </a:cubicBezTo>
                    <a:close/>
                    <a:moveTo>
                      <a:pt x="3667" y="4996"/>
                    </a:moveTo>
                    <a:lnTo>
                      <a:pt x="333" y="4996"/>
                    </a:lnTo>
                    <a:lnTo>
                      <a:pt x="333" y="333"/>
                    </a:lnTo>
                    <a:lnTo>
                      <a:pt x="3667" y="333"/>
                    </a:lnTo>
                    <a:lnTo>
                      <a:pt x="3667" y="1491"/>
                    </a:lnTo>
                    <a:lnTo>
                      <a:pt x="2290" y="2869"/>
                    </a:lnTo>
                    <a:cubicBezTo>
                      <a:pt x="2267" y="2892"/>
                      <a:pt x="2251" y="2921"/>
                      <a:pt x="2245" y="2953"/>
                    </a:cubicBezTo>
                    <a:lnTo>
                      <a:pt x="2040" y="3945"/>
                    </a:lnTo>
                    <a:cubicBezTo>
                      <a:pt x="2028" y="4000"/>
                      <a:pt x="2046" y="4057"/>
                      <a:pt x="2085" y="4096"/>
                    </a:cubicBezTo>
                    <a:cubicBezTo>
                      <a:pt x="2117" y="4128"/>
                      <a:pt x="2159" y="4145"/>
                      <a:pt x="2203" y="4145"/>
                    </a:cubicBezTo>
                    <a:cubicBezTo>
                      <a:pt x="2214" y="4145"/>
                      <a:pt x="2226" y="4144"/>
                      <a:pt x="2237" y="4142"/>
                    </a:cubicBezTo>
                    <a:lnTo>
                      <a:pt x="3229" y="3937"/>
                    </a:lnTo>
                    <a:cubicBezTo>
                      <a:pt x="3261" y="3930"/>
                      <a:pt x="3290" y="3914"/>
                      <a:pt x="3313" y="3891"/>
                    </a:cubicBezTo>
                    <a:lnTo>
                      <a:pt x="3667" y="3537"/>
                    </a:lnTo>
                    <a:lnTo>
                      <a:pt x="3667" y="4996"/>
                    </a:lnTo>
                    <a:close/>
                    <a:moveTo>
                      <a:pt x="2509" y="3323"/>
                    </a:moveTo>
                    <a:lnTo>
                      <a:pt x="2859" y="3673"/>
                    </a:lnTo>
                    <a:lnTo>
                      <a:pt x="2418" y="3764"/>
                    </a:lnTo>
                    <a:lnTo>
                      <a:pt x="2509" y="3323"/>
                    </a:lnTo>
                    <a:close/>
                    <a:moveTo>
                      <a:pt x="3195" y="3538"/>
                    </a:moveTo>
                    <a:lnTo>
                      <a:pt x="2644" y="2986"/>
                    </a:lnTo>
                    <a:lnTo>
                      <a:pt x="4313" y="1317"/>
                    </a:lnTo>
                    <a:lnTo>
                      <a:pt x="4471" y="1475"/>
                    </a:lnTo>
                    <a:lnTo>
                      <a:pt x="3453" y="2493"/>
                    </a:lnTo>
                    <a:cubicBezTo>
                      <a:pt x="3388" y="2558"/>
                      <a:pt x="3388" y="2664"/>
                      <a:pt x="3453" y="2729"/>
                    </a:cubicBezTo>
                    <a:cubicBezTo>
                      <a:pt x="3485" y="2761"/>
                      <a:pt x="3528" y="2778"/>
                      <a:pt x="3571" y="2778"/>
                    </a:cubicBezTo>
                    <a:cubicBezTo>
                      <a:pt x="3613" y="2778"/>
                      <a:pt x="3656" y="2761"/>
                      <a:pt x="3688" y="2729"/>
                    </a:cubicBezTo>
                    <a:lnTo>
                      <a:pt x="4707" y="1711"/>
                    </a:lnTo>
                    <a:lnTo>
                      <a:pt x="4864" y="1869"/>
                    </a:lnTo>
                    <a:lnTo>
                      <a:pt x="3195" y="353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0467" tIns="40234" rIns="80467" bIns="40234" rtlCol="0" anchor="ctr"/>
              <a:lstStyle/>
              <a:p>
                <a:pPr algn="ctr">
                  <a:lnSpc>
                    <a:spcPct val="120000"/>
                  </a:lnSpc>
                </a:pPr>
                <a:r>
                  <a:rPr lang="en-US" sz="1585" dirty="0"/>
                  <a:t>G</a:t>
                </a:r>
                <a:endParaRPr lang="en-US" sz="1585" dirty="0"/>
              </a:p>
            </p:txBody>
          </p:sp>
        </p:grpSp>
      </p:grpSp>
      <p:grpSp>
        <p:nvGrpSpPr>
          <p:cNvPr id="26" name="组合 25"/>
          <p:cNvGrpSpPr/>
          <p:nvPr/>
        </p:nvGrpSpPr>
        <p:grpSpPr>
          <a:xfrm>
            <a:off x="3506335" y="1370186"/>
            <a:ext cx="5156177" cy="617219"/>
            <a:chOff x="3506335" y="1370186"/>
            <a:chExt cx="5156177" cy="617219"/>
          </a:xfrm>
        </p:grpSpPr>
        <p:sp>
          <p:nvSpPr>
            <p:cNvPr id="8" name="文本框 7"/>
            <p:cNvSpPr txBox="1"/>
            <p:nvPr/>
          </p:nvSpPr>
          <p:spPr>
            <a:xfrm>
              <a:off x="3506335" y="1729595"/>
              <a:ext cx="5156177" cy="257810"/>
            </a:xfrm>
            <a:prstGeom prst="rect">
              <a:avLst/>
            </a:prstGeom>
            <a:noFill/>
          </p:spPr>
          <p:txBody>
            <a:bodyPr wrap="square" lIns="0" tIns="0" rIns="0" bIns="0">
              <a:spAutoFit/>
            </a:bodyPr>
            <a:lstStyle/>
            <a:p>
              <a:pPr>
                <a:lnSpc>
                  <a:spcPct val="120000"/>
                </a:lnSpc>
                <a:spcBef>
                  <a:spcPct val="0"/>
                </a:spcBef>
              </a:pPr>
              <a:r>
                <a:rPr lang="zh-CN" altLang="en-US" sz="1400" dirty="0">
                  <a:latin typeface="+mn-ea"/>
                </a:rPr>
                <a:t>通过</a:t>
              </a:r>
              <a:r>
                <a:rPr lang="en-US" altLang="zh-CN" sz="1400" dirty="0">
                  <a:latin typeface="+mn-ea"/>
                </a:rPr>
                <a:t>JAVA</a:t>
              </a:r>
              <a:r>
                <a:rPr lang="zh-CN" altLang="en-US" sz="1400" dirty="0">
                  <a:latin typeface="+mn-ea"/>
                </a:rPr>
                <a:t>编程，完成设计最初需要实现的</a:t>
              </a:r>
              <a:r>
                <a:rPr lang="zh-CN" altLang="en-US" sz="1400" dirty="0">
                  <a:latin typeface="+mn-ea"/>
                </a:rPr>
                <a:t>基础功能</a:t>
              </a:r>
              <a:endParaRPr lang="zh-CN" altLang="en-US" sz="1400" dirty="0">
                <a:latin typeface="+mn-ea"/>
              </a:endParaRPr>
            </a:p>
          </p:txBody>
        </p:sp>
        <p:sp>
          <p:nvSpPr>
            <p:cNvPr id="54" name="文本框 53"/>
            <p:cNvSpPr txBox="1"/>
            <p:nvPr/>
          </p:nvSpPr>
          <p:spPr>
            <a:xfrm>
              <a:off x="3506335" y="1370186"/>
              <a:ext cx="1246084" cy="276860"/>
            </a:xfrm>
            <a:prstGeom prst="rect">
              <a:avLst/>
            </a:prstGeom>
          </p:spPr>
          <p:txBody>
            <a:bodyPr wrap="square" lIns="0" tIns="0" rIns="0" bIns="0" rtlCol="0">
              <a:spAutoFit/>
            </a:bodyPr>
            <a:lstStyle/>
            <a:p>
              <a:pPr marL="0" algn="l"/>
              <a:r>
                <a:rPr lang="zh-CN" altLang="en-US" b="1" dirty="0">
                  <a:gradFill>
                    <a:gsLst>
                      <a:gs pos="0">
                        <a:schemeClr val="accent3"/>
                      </a:gs>
                      <a:gs pos="100000">
                        <a:schemeClr val="accent1"/>
                      </a:gs>
                    </a:gsLst>
                    <a:lin ang="5400000" scaled="1"/>
                  </a:gradFill>
                  <a:latin typeface="+mj-ea"/>
                  <a:ea typeface="+mj-ea"/>
                  <a:cs typeface="+mj-cs"/>
                </a:rPr>
                <a:t>功能完整</a:t>
              </a:r>
              <a:r>
                <a:rPr lang="zh-CN" altLang="en-US" b="1" dirty="0">
                  <a:gradFill>
                    <a:gsLst>
                      <a:gs pos="0">
                        <a:schemeClr val="accent3"/>
                      </a:gs>
                      <a:gs pos="100000">
                        <a:schemeClr val="accent1"/>
                      </a:gs>
                    </a:gsLst>
                    <a:lin ang="5400000" scaled="1"/>
                  </a:gradFill>
                  <a:latin typeface="+mj-ea"/>
                  <a:ea typeface="+mj-ea"/>
                  <a:cs typeface="+mj-cs"/>
                </a:rPr>
                <a:t>性</a:t>
              </a:r>
              <a:endParaRPr lang="zh-CN" altLang="en-US" b="1" dirty="0">
                <a:gradFill>
                  <a:gsLst>
                    <a:gs pos="0">
                      <a:schemeClr val="accent3"/>
                    </a:gs>
                    <a:gs pos="100000">
                      <a:schemeClr val="accent1"/>
                    </a:gs>
                  </a:gsLst>
                  <a:lin ang="5400000" scaled="1"/>
                </a:gradFill>
                <a:latin typeface="+mj-ea"/>
                <a:ea typeface="+mj-ea"/>
                <a:cs typeface="+mj-cs"/>
              </a:endParaRPr>
            </a:p>
          </p:txBody>
        </p:sp>
      </p:grpSp>
      <p:grpSp>
        <p:nvGrpSpPr>
          <p:cNvPr id="18" name="组合 17"/>
          <p:cNvGrpSpPr/>
          <p:nvPr/>
        </p:nvGrpSpPr>
        <p:grpSpPr>
          <a:xfrm>
            <a:off x="3862705" y="2365376"/>
            <a:ext cx="5159712" cy="1990090"/>
            <a:chOff x="3495719" y="2566771"/>
            <a:chExt cx="5159449" cy="1105822"/>
          </a:xfrm>
        </p:grpSpPr>
        <p:sp>
          <p:nvSpPr>
            <p:cNvPr id="57" name="文本框 56"/>
            <p:cNvSpPr txBox="1"/>
            <p:nvPr/>
          </p:nvSpPr>
          <p:spPr>
            <a:xfrm>
              <a:off x="3495719" y="2774245"/>
              <a:ext cx="5028944" cy="898348"/>
            </a:xfrm>
            <a:prstGeom prst="rect">
              <a:avLst/>
            </a:prstGeom>
            <a:noFill/>
          </p:spPr>
          <p:txBody>
            <a:bodyPr wrap="square" lIns="0" tIns="0" rIns="0" bIns="0">
              <a:noAutofit/>
            </a:bodyPr>
            <a:lstStyle/>
            <a:p>
              <a:pPr>
                <a:lnSpc>
                  <a:spcPct val="120000"/>
                </a:lnSpc>
                <a:spcBef>
                  <a:spcPct val="0"/>
                </a:spcBef>
              </a:pPr>
              <a:r>
                <a:rPr sz="1400" dirty="0">
                  <a:latin typeface="+mn-ea"/>
                </a:rPr>
                <a:t>1、窗口不够美观，按钮排列较紧凑，功能排列不美观</a:t>
              </a:r>
              <a:endParaRPr sz="1400" dirty="0">
                <a:latin typeface="+mn-ea"/>
              </a:endParaRPr>
            </a:p>
            <a:p>
              <a:pPr>
                <a:lnSpc>
                  <a:spcPct val="120000"/>
                </a:lnSpc>
                <a:spcBef>
                  <a:spcPct val="0"/>
                </a:spcBef>
              </a:pPr>
              <a:r>
                <a:rPr sz="1400" dirty="0">
                  <a:latin typeface="+mn-ea"/>
                </a:rPr>
                <a:t>2、有些功能需要用户输入参数，不够便捷</a:t>
              </a:r>
              <a:endParaRPr sz="1400" dirty="0">
                <a:latin typeface="+mn-ea"/>
              </a:endParaRPr>
            </a:p>
            <a:p>
              <a:pPr>
                <a:lnSpc>
                  <a:spcPct val="120000"/>
                </a:lnSpc>
                <a:spcBef>
                  <a:spcPct val="0"/>
                </a:spcBef>
              </a:pPr>
              <a:r>
                <a:rPr sz="1400" dirty="0">
                  <a:latin typeface="+mn-ea"/>
                </a:rPr>
                <a:t>3、程序的服务端没有考虑多用户的情况</a:t>
              </a:r>
              <a:endParaRPr sz="1400" dirty="0">
                <a:latin typeface="+mn-ea"/>
              </a:endParaRPr>
            </a:p>
            <a:p>
              <a:pPr>
                <a:lnSpc>
                  <a:spcPct val="120000"/>
                </a:lnSpc>
                <a:spcBef>
                  <a:spcPct val="0"/>
                </a:spcBef>
              </a:pPr>
              <a:r>
                <a:rPr sz="1400" dirty="0">
                  <a:latin typeface="+mn-ea"/>
                </a:rPr>
                <a:t>4、协议设计不是很完美，传输数据有冗余情况</a:t>
              </a:r>
              <a:endParaRPr sz="1400" dirty="0">
                <a:latin typeface="+mn-ea"/>
              </a:endParaRPr>
            </a:p>
            <a:p>
              <a:pPr>
                <a:lnSpc>
                  <a:spcPct val="120000"/>
                </a:lnSpc>
                <a:spcBef>
                  <a:spcPct val="0"/>
                </a:spcBef>
              </a:pPr>
              <a:r>
                <a:rPr sz="1400" dirty="0">
                  <a:latin typeface="+mn-ea"/>
                </a:rPr>
                <a:t>5、多用户设计不够明显，若有多名用户同时登录可能会出现文件冲突</a:t>
              </a:r>
              <a:endParaRPr sz="1400" dirty="0">
                <a:latin typeface="+mn-ea"/>
              </a:endParaRPr>
            </a:p>
          </p:txBody>
        </p:sp>
        <p:sp>
          <p:nvSpPr>
            <p:cNvPr id="58" name="文本框 57"/>
            <p:cNvSpPr txBox="1"/>
            <p:nvPr/>
          </p:nvSpPr>
          <p:spPr>
            <a:xfrm>
              <a:off x="6243224" y="2566771"/>
              <a:ext cx="2411944" cy="153841"/>
            </a:xfrm>
            <a:prstGeom prst="rect">
              <a:avLst/>
            </a:prstGeom>
          </p:spPr>
          <p:txBody>
            <a:bodyPr wrap="square" lIns="0" tIns="0" rIns="0" bIns="0" rtlCol="0">
              <a:spAutoFit/>
            </a:bodyPr>
            <a:lstStyle/>
            <a:p>
              <a:pPr marL="0" algn="l"/>
              <a:r>
                <a:rPr lang="zh-CN" altLang="en-US" b="1" dirty="0">
                  <a:gradFill>
                    <a:gsLst>
                      <a:gs pos="0">
                        <a:schemeClr val="accent3"/>
                      </a:gs>
                      <a:gs pos="100000">
                        <a:schemeClr val="accent1"/>
                      </a:gs>
                    </a:gsLst>
                    <a:lin ang="5400000" scaled="1"/>
                  </a:gradFill>
                  <a:latin typeface="+mj-ea"/>
                  <a:ea typeface="+mj-ea"/>
                  <a:cs typeface="+mj-cs"/>
                </a:rPr>
                <a:t>程序</a:t>
              </a:r>
              <a:r>
                <a:rPr lang="zh-CN" altLang="en-US" b="1" dirty="0">
                  <a:gradFill>
                    <a:gsLst>
                      <a:gs pos="0">
                        <a:schemeClr val="accent3"/>
                      </a:gs>
                      <a:gs pos="100000">
                        <a:schemeClr val="accent1"/>
                      </a:gs>
                    </a:gsLst>
                    <a:lin ang="5400000" scaled="1"/>
                  </a:gradFill>
                  <a:latin typeface="+mj-ea"/>
                  <a:ea typeface="+mj-ea"/>
                  <a:cs typeface="+mj-cs"/>
                </a:rPr>
                <a:t>不足</a:t>
              </a:r>
              <a:endParaRPr lang="zh-CN" altLang="en-US" b="1" dirty="0">
                <a:gradFill>
                  <a:gsLst>
                    <a:gs pos="0">
                      <a:schemeClr val="accent3"/>
                    </a:gs>
                    <a:gs pos="100000">
                      <a:schemeClr val="accent1"/>
                    </a:gs>
                  </a:gsLst>
                  <a:lin ang="5400000" scaled="1"/>
                </a:gradFill>
                <a:latin typeface="+mj-ea"/>
                <a:ea typeface="+mj-ea"/>
                <a:cs typeface="+mj-cs"/>
              </a:endParaRPr>
            </a:p>
          </p:txBody>
        </p:sp>
      </p:grpSp>
      <p:grpSp>
        <p:nvGrpSpPr>
          <p:cNvPr id="3" name="组合 2"/>
          <p:cNvGrpSpPr/>
          <p:nvPr/>
        </p:nvGrpSpPr>
        <p:grpSpPr>
          <a:xfrm>
            <a:off x="3375659" y="4656584"/>
            <a:ext cx="5460365" cy="1370071"/>
            <a:chOff x="3495674" y="5023614"/>
            <a:chExt cx="5460365" cy="1370071"/>
          </a:xfrm>
        </p:grpSpPr>
        <p:sp>
          <p:nvSpPr>
            <p:cNvPr id="61" name="文本框 60"/>
            <p:cNvSpPr txBox="1"/>
            <p:nvPr/>
          </p:nvSpPr>
          <p:spPr>
            <a:xfrm>
              <a:off x="3495674" y="5360540"/>
              <a:ext cx="5460365" cy="1033145"/>
            </a:xfrm>
            <a:custGeom>
              <a:avLst/>
              <a:gdLst>
                <a:gd name="connsiteX0" fmla="*/ 0 w 8599"/>
                <a:gd name="connsiteY0" fmla="*/ 0 h 1627"/>
                <a:gd name="connsiteX1" fmla="*/ 8120 w 8599"/>
                <a:gd name="connsiteY1" fmla="*/ 0 h 1627"/>
                <a:gd name="connsiteX2" fmla="*/ 8599 w 8599"/>
                <a:gd name="connsiteY2" fmla="*/ 1610 h 1627"/>
                <a:gd name="connsiteX3" fmla="*/ 0 w 8599"/>
                <a:gd name="connsiteY3" fmla="*/ 1627 h 1627"/>
                <a:gd name="connsiteX4" fmla="*/ 0 w 8599"/>
                <a:gd name="connsiteY4" fmla="*/ 0 h 1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 h="1627">
                  <a:moveTo>
                    <a:pt x="0" y="0"/>
                  </a:moveTo>
                  <a:lnTo>
                    <a:pt x="8120" y="0"/>
                  </a:lnTo>
                  <a:lnTo>
                    <a:pt x="8599" y="1610"/>
                  </a:lnTo>
                  <a:lnTo>
                    <a:pt x="0" y="1627"/>
                  </a:lnTo>
                  <a:lnTo>
                    <a:pt x="0" y="0"/>
                  </a:lnTo>
                  <a:close/>
                </a:path>
              </a:pathLst>
            </a:custGeom>
            <a:noFill/>
          </p:spPr>
          <p:txBody>
            <a:bodyPr wrap="square" lIns="0" tIns="0" rIns="0" bIns="0">
              <a:spAutoFit/>
            </a:bodyPr>
            <a:lstStyle/>
            <a:p>
              <a:pPr>
                <a:lnSpc>
                  <a:spcPct val="120000"/>
                </a:lnSpc>
                <a:spcBef>
                  <a:spcPct val="0"/>
                </a:spcBef>
              </a:pPr>
              <a:r>
                <a:rPr sz="1400" dirty="0">
                  <a:latin typeface="+mn-ea"/>
                </a:rPr>
                <a:t>1、将图形界面设计的更加完美</a:t>
              </a:r>
              <a:r>
                <a:rPr lang="zh-CN" sz="1400" dirty="0">
                  <a:latin typeface="+mn-ea"/>
                </a:rPr>
                <a:t>。</a:t>
              </a:r>
              <a:endParaRPr lang="zh-CN" sz="1400" dirty="0">
                <a:latin typeface="+mn-ea"/>
              </a:endParaRPr>
            </a:p>
            <a:p>
              <a:pPr>
                <a:lnSpc>
                  <a:spcPct val="120000"/>
                </a:lnSpc>
                <a:spcBef>
                  <a:spcPct val="0"/>
                </a:spcBef>
              </a:pPr>
              <a:r>
                <a:rPr sz="1400" dirty="0">
                  <a:latin typeface="+mn-ea"/>
                </a:rPr>
                <a:t>2、</a:t>
              </a:r>
              <a:r>
                <a:rPr lang="zh-CN" sz="1400" dirty="0">
                  <a:latin typeface="+mn-ea"/>
                </a:rPr>
                <a:t>实现多用户操作。</a:t>
              </a:r>
              <a:endParaRPr sz="1400" dirty="0">
                <a:latin typeface="+mn-ea"/>
              </a:endParaRPr>
            </a:p>
            <a:p>
              <a:pPr>
                <a:lnSpc>
                  <a:spcPct val="120000"/>
                </a:lnSpc>
                <a:spcBef>
                  <a:spcPct val="0"/>
                </a:spcBef>
              </a:pPr>
              <a:r>
                <a:rPr sz="1400" dirty="0">
                  <a:latin typeface="+mn-ea"/>
                </a:rPr>
                <a:t>3、</a:t>
              </a:r>
              <a:r>
                <a:rPr lang="zh-CN" sz="1400" dirty="0">
                  <a:latin typeface="+mn-ea"/>
                </a:rPr>
                <a:t>设计新功能。</a:t>
              </a:r>
              <a:endParaRPr lang="zh-CN" sz="1400" dirty="0">
                <a:latin typeface="+mn-ea"/>
              </a:endParaRPr>
            </a:p>
            <a:p>
              <a:pPr>
                <a:lnSpc>
                  <a:spcPct val="120000"/>
                </a:lnSpc>
                <a:spcBef>
                  <a:spcPct val="0"/>
                </a:spcBef>
              </a:pPr>
              <a:r>
                <a:rPr sz="1400" dirty="0">
                  <a:latin typeface="+mn-ea"/>
                </a:rPr>
                <a:t>4、完善协议</a:t>
              </a:r>
              <a:r>
                <a:rPr lang="zh-CN" sz="1400" dirty="0">
                  <a:latin typeface="+mn-ea"/>
                </a:rPr>
                <a:t>。</a:t>
              </a:r>
              <a:endParaRPr lang="zh-CN" sz="1400" dirty="0">
                <a:latin typeface="+mn-ea"/>
              </a:endParaRPr>
            </a:p>
          </p:txBody>
        </p:sp>
        <p:sp>
          <p:nvSpPr>
            <p:cNvPr id="62" name="文本框 61"/>
            <p:cNvSpPr txBox="1"/>
            <p:nvPr/>
          </p:nvSpPr>
          <p:spPr>
            <a:xfrm>
              <a:off x="3534910" y="5023614"/>
              <a:ext cx="2128655" cy="276860"/>
            </a:xfrm>
            <a:prstGeom prst="rect">
              <a:avLst/>
            </a:prstGeom>
          </p:spPr>
          <p:txBody>
            <a:bodyPr wrap="square" lIns="0" tIns="0" rIns="0" bIns="0" rtlCol="0">
              <a:spAutoFit/>
            </a:bodyPr>
            <a:lstStyle/>
            <a:p>
              <a:pPr marL="0" algn="l"/>
              <a:r>
                <a:rPr lang="zh-CN" altLang="en-US" b="1" dirty="0">
                  <a:gradFill>
                    <a:gsLst>
                      <a:gs pos="0">
                        <a:schemeClr val="accent3"/>
                      </a:gs>
                      <a:gs pos="100000">
                        <a:schemeClr val="accent1"/>
                      </a:gs>
                    </a:gsLst>
                    <a:lin ang="5400000" scaled="1"/>
                  </a:gradFill>
                  <a:latin typeface="+mj-ea"/>
                  <a:ea typeface="+mj-ea"/>
                  <a:cs typeface="+mj-cs"/>
                </a:rPr>
                <a:t>功能展望</a:t>
              </a:r>
              <a:endParaRPr lang="zh-CN" altLang="en-US" b="1" dirty="0">
                <a:gradFill>
                  <a:gsLst>
                    <a:gs pos="0">
                      <a:schemeClr val="accent3"/>
                    </a:gs>
                    <a:gs pos="100000">
                      <a:schemeClr val="accent1"/>
                    </a:gs>
                  </a:gsLst>
                  <a:lin ang="5400000" scaled="1"/>
                </a:gradFill>
                <a:latin typeface="+mj-ea"/>
                <a:ea typeface="+mj-ea"/>
                <a:cs typeface="+mj-cs"/>
              </a:endParaRPr>
            </a:p>
          </p:txBody>
        </p:sp>
      </p:grpSp>
      <p:sp>
        <p:nvSpPr>
          <p:cNvPr id="63" name="文本占位符 62"/>
          <p:cNvSpPr>
            <a:spLocks noGrp="1"/>
          </p:cNvSpPr>
          <p:nvPr>
            <p:ph type="body" sz="quarter" idx="10"/>
          </p:nvPr>
        </p:nvSpPr>
        <p:spPr>
          <a:xfrm>
            <a:off x="3506335" y="651925"/>
            <a:ext cx="4387324" cy="681355"/>
          </a:xfrm>
        </p:spPr>
        <p:txBody>
          <a:bodyPr/>
          <a:lstStyle/>
          <a:p>
            <a:pPr>
              <a:lnSpc>
                <a:spcPct val="120000"/>
              </a:lnSpc>
              <a:spcBef>
                <a:spcPct val="0"/>
              </a:spcBef>
            </a:pPr>
            <a:r>
              <a:rPr>
                <a:sym typeface="+mn-ea"/>
              </a:rPr>
              <a:t>Test and conclusion</a:t>
            </a:r>
            <a:endParaRPr lang="en-US" altLang="zh-CN" dirty="0"/>
          </a:p>
          <a:p>
            <a:pPr>
              <a:lnSpc>
                <a:spcPct val="120000"/>
              </a:lnSpc>
              <a:spcBef>
                <a:spcPct val="0"/>
              </a:spcBef>
            </a:pPr>
            <a:endParaRPr lang="zh-CN" altLang="en-US" dirty="0"/>
          </a:p>
        </p:txBody>
      </p:sp>
      <p:sp>
        <p:nvSpPr>
          <p:cNvPr id="50" name="标题 49"/>
          <p:cNvSpPr>
            <a:spLocks noGrp="1"/>
          </p:cNvSpPr>
          <p:nvPr>
            <p:ph type="title"/>
          </p:nvPr>
        </p:nvSpPr>
        <p:spPr>
          <a:xfrm>
            <a:off x="1671955" y="532130"/>
            <a:ext cx="1972310" cy="501650"/>
          </a:xfrm>
          <a:prstGeom prst="rect">
            <a:avLst/>
          </a:prstGeom>
        </p:spPr>
        <p:txBody>
          <a:bodyPr wrap="square"/>
          <a:lstStyle/>
          <a:p>
            <a:r>
              <a:rPr>
                <a:sym typeface="+mn-ea"/>
              </a:rPr>
              <a:t>测试与总结</a:t>
            </a:r>
            <a:endParaRPr lang="zh-CN" altLang="en-US" dirty="0">
              <a:gradFill>
                <a:gsLst>
                  <a:gs pos="0">
                    <a:schemeClr val="accent3"/>
                  </a:gs>
                  <a:gs pos="100000">
                    <a:schemeClr val="accent1"/>
                  </a:gs>
                </a:gsLst>
                <a:lin ang="5400000" scaled="1"/>
              </a:gradFill>
              <a:cs typeface="+mj-cs"/>
            </a:endParaRPr>
          </a:p>
        </p:txBody>
      </p:sp>
      <p:sp>
        <p:nvSpPr>
          <p:cNvPr id="33" name="内容占位符 32"/>
          <p:cNvSpPr>
            <a:spLocks noGrp="1"/>
          </p:cNvSpPr>
          <p:nvPr>
            <p:ph sz="quarter" idx="11"/>
          </p:nvPr>
        </p:nvSpPr>
        <p:spPr/>
        <p:txBody>
          <a:bodyPr/>
          <a:lstStyle/>
          <a:p>
            <a:r>
              <a:rPr lang="en-US" altLang="zh-CN" dirty="0"/>
              <a:t>FOUR</a:t>
            </a:r>
            <a:endParaRPr lang="zh-CN" altLang="en-US" dirty="0"/>
          </a:p>
        </p:txBody>
      </p:sp>
      <p:grpSp>
        <p:nvGrpSpPr>
          <p:cNvPr id="14" name="组合 13"/>
          <p:cNvGrpSpPr/>
          <p:nvPr/>
        </p:nvGrpSpPr>
        <p:grpSpPr>
          <a:xfrm>
            <a:off x="3535347" y="2525885"/>
            <a:ext cx="7332220" cy="1799814"/>
            <a:chOff x="3431546" y="1610563"/>
            <a:chExt cx="7332220" cy="1799814"/>
          </a:xfrm>
        </p:grpSpPr>
        <p:sp>
          <p:nvSpPr>
            <p:cNvPr id="17" name="任意多边形 16"/>
            <p:cNvSpPr/>
            <p:nvPr/>
          </p:nvSpPr>
          <p:spPr>
            <a:xfrm flipH="1" flipV="1">
              <a:off x="3431546" y="2795062"/>
              <a:ext cx="5988050" cy="615315"/>
            </a:xfrm>
            <a:custGeom>
              <a:avLst/>
              <a:gdLst>
                <a:gd name="connsiteX0" fmla="*/ 0 w 9430"/>
                <a:gd name="connsiteY0" fmla="*/ 969 h 969"/>
                <a:gd name="connsiteX1" fmla="*/ 1100 w 9430"/>
                <a:gd name="connsiteY1" fmla="*/ 9 h 969"/>
                <a:gd name="connsiteX2" fmla="*/ 9430 w 9430"/>
                <a:gd name="connsiteY2" fmla="*/ 0 h 969"/>
              </a:gdLst>
              <a:ahLst/>
              <a:cxnLst>
                <a:cxn ang="0">
                  <a:pos x="connsiteX0" y="connsiteY0"/>
                </a:cxn>
                <a:cxn ang="0">
                  <a:pos x="connsiteX1" y="connsiteY1"/>
                </a:cxn>
                <a:cxn ang="0">
                  <a:pos x="connsiteX2" y="connsiteY2"/>
                </a:cxn>
              </a:cxnLst>
              <a:rect l="l" t="t" r="r" b="b"/>
              <a:pathLst>
                <a:path w="9430" h="969">
                  <a:moveTo>
                    <a:pt x="0" y="969"/>
                  </a:moveTo>
                  <a:lnTo>
                    <a:pt x="1100" y="9"/>
                  </a:lnTo>
                  <a:lnTo>
                    <a:pt x="9430" y="0"/>
                  </a:lnTo>
                </a:path>
              </a:pathLst>
            </a:custGeom>
            <a:noFill/>
            <a:ln w="9525">
              <a:solidFill>
                <a:schemeClr val="accent1">
                  <a:shade val="50000"/>
                  <a:alpha val="55000"/>
                </a:schemeClr>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grpSp>
          <p:nvGrpSpPr>
            <p:cNvPr id="10" name="组合 9"/>
            <p:cNvGrpSpPr/>
            <p:nvPr/>
          </p:nvGrpSpPr>
          <p:grpSpPr>
            <a:xfrm>
              <a:off x="9338166" y="1610563"/>
              <a:ext cx="1425600" cy="1425600"/>
              <a:chOff x="9338166" y="1610563"/>
              <a:chExt cx="1425600" cy="1425600"/>
            </a:xfrm>
          </p:grpSpPr>
          <p:grpSp>
            <p:nvGrpSpPr>
              <p:cNvPr id="4" name="组合 3"/>
              <p:cNvGrpSpPr/>
              <p:nvPr/>
            </p:nvGrpSpPr>
            <p:grpSpPr>
              <a:xfrm>
                <a:off x="9338166" y="1610563"/>
                <a:ext cx="1425600" cy="1425600"/>
                <a:chOff x="1211659" y="4416787"/>
                <a:chExt cx="1425600" cy="1425600"/>
              </a:xfrm>
            </p:grpSpPr>
            <p:sp>
              <p:nvSpPr>
                <p:cNvPr id="7" name="圆角矩形 6"/>
                <p:cNvSpPr/>
                <p:nvPr>
                  <p:custDataLst>
                    <p:tags r:id="rId4"/>
                  </p:custDataLst>
                </p:nvPr>
              </p:nvSpPr>
              <p:spPr>
                <a:xfrm rot="3195600">
                  <a:off x="1211659" y="4416787"/>
                  <a:ext cx="1425600" cy="1425600"/>
                </a:xfrm>
                <a:prstGeom prst="roundRect">
                  <a:avLst>
                    <a:gd name="adj" fmla="val 16667"/>
                  </a:avLst>
                </a:prstGeom>
                <a:solidFill>
                  <a:schemeClr val="bg1">
                    <a:alpha val="62000"/>
                  </a:schemeClr>
                </a:solidFill>
                <a:ln w="5588"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endParaRPr>
                </a:p>
              </p:txBody>
            </p:sp>
            <p:sp>
              <p:nvSpPr>
                <p:cNvPr id="9" name="圆角矩形 8"/>
                <p:cNvSpPr/>
                <p:nvPr>
                  <p:custDataLst>
                    <p:tags r:id="rId5"/>
                  </p:custDataLst>
                </p:nvPr>
              </p:nvSpPr>
              <p:spPr>
                <a:xfrm rot="3195600">
                  <a:off x="1361841" y="4577674"/>
                  <a:ext cx="1108800" cy="1108800"/>
                </a:xfrm>
                <a:prstGeom prst="roundRect">
                  <a:avLst>
                    <a:gd name="adj" fmla="val 16667"/>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latin typeface="微软雅黑" panose="020B0503020204020204" pitchFamily="34" charset="-122"/>
                    <a:ea typeface="微软雅黑" panose="020B0503020204020204" pitchFamily="34" charset="-122"/>
                  </a:endParaRPr>
                </a:p>
              </p:txBody>
            </p:sp>
          </p:grpSp>
          <p:sp>
            <p:nvSpPr>
              <p:cNvPr id="42" name="任意多边形 41"/>
              <p:cNvSpPr/>
              <p:nvPr/>
            </p:nvSpPr>
            <p:spPr>
              <a:xfrm>
                <a:off x="9822279" y="2020983"/>
                <a:ext cx="475612" cy="634840"/>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4066" tIns="37033" rIns="74066" bIns="37033" rtlCol="0" anchor="ctr"/>
              <a:lstStyle/>
              <a:p>
                <a:pPr algn="ctr">
                  <a:lnSpc>
                    <a:spcPct val="120000"/>
                  </a:lnSpc>
                </a:pPr>
                <a:endParaRPr lang="en-US" sz="1460" dirty="0"/>
              </a:p>
            </p:txBody>
          </p:sp>
        </p:grpSp>
      </p:grpSp>
      <p:grpSp>
        <p:nvGrpSpPr>
          <p:cNvPr id="28" name="组合 27"/>
          <p:cNvGrpSpPr/>
          <p:nvPr/>
        </p:nvGrpSpPr>
        <p:grpSpPr>
          <a:xfrm>
            <a:off x="1113633" y="2001646"/>
            <a:ext cx="7722321" cy="1425600"/>
            <a:chOff x="1195334" y="2198490"/>
            <a:chExt cx="7722321" cy="1425600"/>
          </a:xfrm>
        </p:grpSpPr>
        <p:grpSp>
          <p:nvGrpSpPr>
            <p:cNvPr id="13" name="组合 12"/>
            <p:cNvGrpSpPr/>
            <p:nvPr/>
          </p:nvGrpSpPr>
          <p:grpSpPr>
            <a:xfrm>
              <a:off x="1195334" y="2198490"/>
              <a:ext cx="7722321" cy="1425600"/>
              <a:chOff x="1195334" y="2088241"/>
              <a:chExt cx="7722321" cy="1425600"/>
            </a:xfrm>
          </p:grpSpPr>
          <p:sp>
            <p:nvSpPr>
              <p:cNvPr id="15" name="任意多边形 14"/>
              <p:cNvSpPr/>
              <p:nvPr/>
            </p:nvSpPr>
            <p:spPr>
              <a:xfrm>
                <a:off x="2829275" y="2212107"/>
                <a:ext cx="6088380" cy="560070"/>
              </a:xfrm>
              <a:custGeom>
                <a:avLst/>
                <a:gdLst>
                  <a:gd name="connsiteX0" fmla="*/ 0 w 9588"/>
                  <a:gd name="connsiteY0" fmla="*/ 882 h 882"/>
                  <a:gd name="connsiteX1" fmla="*/ 1100 w 9588"/>
                  <a:gd name="connsiteY1" fmla="*/ 2 h 882"/>
                  <a:gd name="connsiteX2" fmla="*/ 9588 w 9588"/>
                  <a:gd name="connsiteY2" fmla="*/ 0 h 882"/>
                </a:gdLst>
                <a:ahLst/>
                <a:cxnLst>
                  <a:cxn ang="0">
                    <a:pos x="connsiteX0" y="connsiteY0"/>
                  </a:cxn>
                  <a:cxn ang="0">
                    <a:pos x="connsiteX1" y="connsiteY1"/>
                  </a:cxn>
                  <a:cxn ang="0">
                    <a:pos x="connsiteX2" y="connsiteY2"/>
                  </a:cxn>
                </a:cxnLst>
                <a:rect l="l" t="t" r="r" b="b"/>
                <a:pathLst>
                  <a:path w="9588" h="882">
                    <a:moveTo>
                      <a:pt x="0" y="882"/>
                    </a:moveTo>
                    <a:lnTo>
                      <a:pt x="1100" y="2"/>
                    </a:lnTo>
                    <a:lnTo>
                      <a:pt x="9588" y="0"/>
                    </a:lnTo>
                  </a:path>
                </a:pathLst>
              </a:custGeom>
              <a:noFill/>
              <a:ln w="9525">
                <a:solidFill>
                  <a:schemeClr val="accent1">
                    <a:shade val="50000"/>
                    <a:alpha val="55000"/>
                  </a:schemeClr>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grpSp>
            <p:nvGrpSpPr>
              <p:cNvPr id="24" name="组合 23"/>
              <p:cNvGrpSpPr/>
              <p:nvPr/>
            </p:nvGrpSpPr>
            <p:grpSpPr>
              <a:xfrm>
                <a:off x="1195334" y="2088241"/>
                <a:ext cx="1425600" cy="1425600"/>
                <a:chOff x="1359198" y="1858536"/>
                <a:chExt cx="1425600" cy="1425600"/>
              </a:xfrm>
            </p:grpSpPr>
            <p:sp>
              <p:nvSpPr>
                <p:cNvPr id="21" name="圆角矩形 20"/>
                <p:cNvSpPr/>
                <p:nvPr>
                  <p:custDataLst>
                    <p:tags r:id="rId6"/>
                  </p:custDataLst>
                </p:nvPr>
              </p:nvSpPr>
              <p:spPr>
                <a:xfrm rot="3195600">
                  <a:off x="1359198" y="1858536"/>
                  <a:ext cx="1425600" cy="1425600"/>
                </a:xfrm>
                <a:prstGeom prst="roundRect">
                  <a:avLst>
                    <a:gd name="adj" fmla="val 16667"/>
                  </a:avLst>
                </a:prstGeom>
                <a:solidFill>
                  <a:schemeClr val="bg1">
                    <a:alpha val="62000"/>
                  </a:schemeClr>
                </a:solidFill>
                <a:ln w="5588"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a:solidFill>
                      <a:srgbClr val="FFFFFF"/>
                    </a:solidFill>
                  </a:endParaRPr>
                </a:p>
              </p:txBody>
            </p:sp>
            <p:sp>
              <p:nvSpPr>
                <p:cNvPr id="20" name="圆角矩形 19"/>
                <p:cNvSpPr/>
                <p:nvPr>
                  <p:custDataLst>
                    <p:tags r:id="rId7"/>
                  </p:custDataLst>
                </p:nvPr>
              </p:nvSpPr>
              <p:spPr>
                <a:xfrm rot="3195600">
                  <a:off x="1517598" y="2016936"/>
                  <a:ext cx="1108800" cy="1108800"/>
                </a:xfrm>
                <a:prstGeom prst="roundRect">
                  <a:avLst>
                    <a:gd name="adj" fmla="val 16667"/>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endParaRPr>
                </a:p>
              </p:txBody>
            </p:sp>
          </p:grpSp>
        </p:grpSp>
        <p:sp>
          <p:nvSpPr>
            <p:cNvPr id="27" name="任意多边形 26"/>
            <p:cNvSpPr/>
            <p:nvPr/>
          </p:nvSpPr>
          <p:spPr>
            <a:xfrm>
              <a:off x="1677899" y="2552304"/>
              <a:ext cx="468000" cy="612000"/>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custDataLst>
              <p:tags r:id="rId1"/>
            </p:custDataLst>
          </p:nvPr>
        </p:nvSpPr>
        <p:spPr>
          <a:xfrm rot="21179301">
            <a:off x="3129637" y="3988106"/>
            <a:ext cx="1467984" cy="1347154"/>
          </a:xfrm>
          <a:custGeom>
            <a:avLst/>
            <a:gdLst>
              <a:gd name="connsiteX0" fmla="*/ 24181 w 1676881"/>
              <a:gd name="connsiteY0" fmla="*/ 602906 h 1538855"/>
              <a:gd name="connsiteX1" fmla="*/ 383203 w 1676881"/>
              <a:gd name="connsiteY1" fmla="*/ 64150 h 1538855"/>
              <a:gd name="connsiteX2" fmla="*/ 520867 w 1676881"/>
              <a:gd name="connsiteY2" fmla="*/ 1113 h 1538855"/>
              <a:gd name="connsiteX3" fmla="*/ 1335112 w 1676881"/>
              <a:gd name="connsiteY3" fmla="*/ 102734 h 1538855"/>
              <a:gd name="connsiteX4" fmla="*/ 1453060 w 1676881"/>
              <a:gd name="connsiteY4" fmla="*/ 197674 h 1538855"/>
              <a:gd name="connsiteX5" fmla="*/ 1668652 w 1676881"/>
              <a:gd name="connsiteY5" fmla="*/ 808144 h 1538855"/>
              <a:gd name="connsiteX6" fmla="*/ 1652701 w 1676881"/>
              <a:gd name="connsiteY6" fmla="*/ 935950 h 1538855"/>
              <a:gd name="connsiteX7" fmla="*/ 1293680 w 1676881"/>
              <a:gd name="connsiteY7" fmla="*/ 1474706 h 1538855"/>
              <a:gd name="connsiteX8" fmla="*/ 1156016 w 1676881"/>
              <a:gd name="connsiteY8" fmla="*/ 1537743 h 1538855"/>
              <a:gd name="connsiteX9" fmla="*/ 341771 w 1676881"/>
              <a:gd name="connsiteY9" fmla="*/ 1436122 h 1538855"/>
              <a:gd name="connsiteX10" fmla="*/ 223823 w 1676881"/>
              <a:gd name="connsiteY10" fmla="*/ 1341183 h 1538855"/>
              <a:gd name="connsiteX11" fmla="*/ 8230 w 1676881"/>
              <a:gd name="connsiteY11" fmla="*/ 730712 h 1538855"/>
              <a:gd name="connsiteX12" fmla="*/ 24181 w 1676881"/>
              <a:gd name="connsiteY12" fmla="*/ 602906 h 153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6881" h="1538855">
                <a:moveTo>
                  <a:pt x="24181" y="602906"/>
                </a:moveTo>
                <a:lnTo>
                  <a:pt x="383203" y="64150"/>
                </a:lnTo>
                <a:cubicBezTo>
                  <a:pt x="413456" y="18752"/>
                  <a:pt x="466732" y="-5644"/>
                  <a:pt x="520867" y="1113"/>
                </a:cubicBezTo>
                <a:lnTo>
                  <a:pt x="1335112" y="102734"/>
                </a:lnTo>
                <a:cubicBezTo>
                  <a:pt x="1389247" y="109491"/>
                  <a:pt x="1434893" y="146232"/>
                  <a:pt x="1453060" y="197674"/>
                </a:cubicBezTo>
                <a:lnTo>
                  <a:pt x="1668652" y="808144"/>
                </a:lnTo>
                <a:cubicBezTo>
                  <a:pt x="1683757" y="850916"/>
                  <a:pt x="1677855" y="898204"/>
                  <a:pt x="1652701" y="935950"/>
                </a:cubicBezTo>
                <a:lnTo>
                  <a:pt x="1293680" y="1474706"/>
                </a:lnTo>
                <a:cubicBezTo>
                  <a:pt x="1263428" y="1520104"/>
                  <a:pt x="1210151" y="1544500"/>
                  <a:pt x="1156016" y="1537743"/>
                </a:cubicBezTo>
                <a:lnTo>
                  <a:pt x="341771" y="1436122"/>
                </a:lnTo>
                <a:cubicBezTo>
                  <a:pt x="287636" y="1429365"/>
                  <a:pt x="241990" y="1392624"/>
                  <a:pt x="223823" y="1341183"/>
                </a:cubicBezTo>
                <a:lnTo>
                  <a:pt x="8230" y="730712"/>
                </a:lnTo>
                <a:cubicBezTo>
                  <a:pt x="-6875" y="687941"/>
                  <a:pt x="-973" y="640652"/>
                  <a:pt x="24181" y="602906"/>
                </a:cubicBezTo>
              </a:path>
            </a:pathLst>
          </a:custGeom>
          <a:gradFill>
            <a:gsLst>
              <a:gs pos="0">
                <a:schemeClr val="accent1">
                  <a:lumMod val="80000"/>
                  <a:lumOff val="20000"/>
                </a:schemeClr>
              </a:gs>
              <a:gs pos="60000">
                <a:schemeClr val="accent1"/>
              </a:gs>
            </a:gsLst>
            <a:lin ang="2700000" scaled="0"/>
          </a:gradFill>
          <a:ln w="57150" cap="rnd">
            <a:noFill/>
            <a:prstDash val="solid"/>
            <a:round/>
          </a:ln>
          <a:effectLst>
            <a:outerShdw blurRad="35814" dist="23876"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2977" tIns="21488" rIns="42977" bIns="21488" numCol="1" spcCol="0" rtlCol="0" fromWordArt="0" anchor="ctr" anchorCtr="0" forceAA="0" compatLnSpc="1">
            <a:noAutofit/>
          </a:bodyPr>
          <a:lstStyle/>
          <a:p>
            <a:pPr algn="ctr" defTabSz="913765">
              <a:lnSpc>
                <a:spcPct val="120000"/>
              </a:lnSpc>
            </a:pPr>
            <a:endParaRPr lang="zh-CN" altLang="en-US" sz="940" b="1" dirty="0">
              <a:solidFill>
                <a:srgbClr val="FFFFFF"/>
              </a:solidFill>
              <a:latin typeface="+mj-ea"/>
              <a:ea typeface="+mj-ea"/>
            </a:endParaRPr>
          </a:p>
        </p:txBody>
      </p:sp>
      <p:sp>
        <p:nvSpPr>
          <p:cNvPr id="13" name="文本框 12"/>
          <p:cNvSpPr txBox="1"/>
          <p:nvPr/>
        </p:nvSpPr>
        <p:spPr>
          <a:xfrm>
            <a:off x="9663546" y="4058612"/>
            <a:ext cx="3262745" cy="2722418"/>
          </a:xfrm>
          <a:prstGeom prst="rect">
            <a:avLst/>
          </a:prstGeom>
        </p:spPr>
        <p:txBody>
          <a:bodyPr wrap="square" lIns="0" tIns="0" rIns="0" bIns="0" rtlCol="0">
            <a:spAutoFit/>
          </a:bodyPr>
          <a:lstStyle/>
          <a:p>
            <a:pPr marL="0" algn="l">
              <a:lnSpc>
                <a:spcPct val="130000"/>
              </a:lnSpc>
            </a:pPr>
            <a:endParaRPr lang="zh-CN" altLang="en-US" b="1" dirty="0">
              <a:gradFill>
                <a:gsLst>
                  <a:gs pos="0">
                    <a:srgbClr val="168DC9"/>
                  </a:gs>
                  <a:gs pos="100000">
                    <a:srgbClr val="054F74"/>
                  </a:gs>
                </a:gsLst>
                <a:lin ang="5400000" scaled="1"/>
              </a:gradFill>
              <a:latin typeface="+mj-ea"/>
              <a:ea typeface="+mj-ea"/>
            </a:endParaRPr>
          </a:p>
        </p:txBody>
      </p:sp>
      <p:sp>
        <p:nvSpPr>
          <p:cNvPr id="2" name="文本占位符 1"/>
          <p:cNvSpPr>
            <a:spLocks noGrp="1"/>
          </p:cNvSpPr>
          <p:nvPr>
            <p:ph type="body" sz="quarter" idx="10"/>
          </p:nvPr>
        </p:nvSpPr>
        <p:spPr/>
        <p:txBody>
          <a:bodyPr/>
          <a:lstStyle/>
          <a:p>
            <a:r>
              <a:rPr lang="en-US" altLang="zh-CN" dirty="0"/>
              <a:t>PART 05</a:t>
            </a:r>
            <a:endParaRPr lang="en-US" altLang="zh-CN" dirty="0"/>
          </a:p>
          <a:p>
            <a:endParaRPr lang="zh-CN" altLang="en-US" dirty="0"/>
          </a:p>
        </p:txBody>
      </p:sp>
      <p:sp>
        <p:nvSpPr>
          <p:cNvPr id="3" name="文本占位符 2"/>
          <p:cNvSpPr>
            <a:spLocks noGrp="1"/>
          </p:cNvSpPr>
          <p:nvPr>
            <p:ph type="body" sz="quarter" idx="11"/>
          </p:nvPr>
        </p:nvSpPr>
        <p:spPr/>
        <p:txBody>
          <a:bodyPr/>
          <a:lstStyle/>
          <a:p>
            <a:r>
              <a:rPr lang="zh-CN" altLang="en-US" dirty="0"/>
              <a:t>参考文献</a:t>
            </a:r>
            <a:endParaRPr lang="zh-CN" altLang="en-US" dirty="0"/>
          </a:p>
        </p:txBody>
      </p:sp>
      <p:sp>
        <p:nvSpPr>
          <p:cNvPr id="4" name="文本占位符 3"/>
          <p:cNvSpPr>
            <a:spLocks noGrp="1"/>
          </p:cNvSpPr>
          <p:nvPr>
            <p:ph type="body" sz="quarter" idx="12"/>
          </p:nvPr>
        </p:nvSpPr>
        <p:spPr/>
        <p:txBody>
          <a:bodyPr/>
          <a:lstStyle/>
          <a:p>
            <a:r>
              <a:rPr lang="en-US" altLang="zh-CN" dirty="0"/>
              <a:t>Bibliography</a:t>
            </a:r>
            <a:endParaRPr lang="en-US" altLang="zh-CN" dirty="0"/>
          </a:p>
          <a:p>
            <a:endParaRPr lang="zh-CN" altLang="en-US" dirty="0"/>
          </a:p>
        </p:txBody>
      </p:sp>
      <p:sp>
        <p:nvSpPr>
          <p:cNvPr id="5" name="任意多边形 4"/>
          <p:cNvSpPr/>
          <p:nvPr/>
        </p:nvSpPr>
        <p:spPr>
          <a:xfrm>
            <a:off x="3560401" y="4292060"/>
            <a:ext cx="705133" cy="705133"/>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图片 1031" descr="查看图片"/>
          <p:cNvPicPr>
            <a:picLocks noChangeAspect="1" noChangeArrowheads="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3577" y="1125538"/>
            <a:ext cx="10393121" cy="5367859"/>
          </a:xfrm>
          <a:prstGeom prst="rect">
            <a:avLst/>
          </a:prstGeom>
          <a:noFill/>
          <a:effectLst/>
          <a:extLst>
            <a:ext uri="{909E8E84-426E-40DD-AFC4-6F175D3DCCD1}">
              <a14:hiddenFill xmlns:a14="http://schemas.microsoft.com/office/drawing/2010/main">
                <a:solidFill>
                  <a:srgbClr val="FFFFFF"/>
                </a:solidFill>
              </a14:hiddenFill>
            </a:ext>
          </a:extLst>
        </p:spPr>
      </p:pic>
      <p:sp>
        <p:nvSpPr>
          <p:cNvPr id="63" name="文本占位符 62"/>
          <p:cNvSpPr>
            <a:spLocks noGrp="1"/>
          </p:cNvSpPr>
          <p:nvPr>
            <p:ph type="body" sz="quarter" idx="10"/>
          </p:nvPr>
        </p:nvSpPr>
        <p:spPr>
          <a:xfrm>
            <a:off x="3109695" y="697505"/>
            <a:ext cx="4387324" cy="318495"/>
          </a:xfrm>
        </p:spPr>
        <p:txBody>
          <a:bodyPr/>
          <a:lstStyle/>
          <a:p>
            <a:pPr>
              <a:spcBef>
                <a:spcPct val="0"/>
              </a:spcBef>
              <a:defRPr/>
            </a:pPr>
            <a:r>
              <a:rPr lang="en-US" altLang="zh-CN" dirty="0">
                <a:gradFill>
                  <a:gsLst>
                    <a:gs pos="0">
                      <a:schemeClr val="accent3"/>
                    </a:gs>
                    <a:gs pos="100000">
                      <a:schemeClr val="accent1"/>
                    </a:gs>
                  </a:gsLst>
                  <a:lin ang="2700000" scaled="0"/>
                </a:gradFill>
                <a:ea typeface="微软雅黑" panose="020B0503020204020204" pitchFamily="34" charset="-122"/>
              </a:rPr>
              <a:t>Bibliography</a:t>
            </a:r>
            <a:endParaRPr lang="en-US" altLang="zh-CN" dirty="0">
              <a:gradFill>
                <a:gsLst>
                  <a:gs pos="0">
                    <a:schemeClr val="accent3"/>
                  </a:gs>
                  <a:gs pos="100000">
                    <a:schemeClr val="accent1"/>
                  </a:gs>
                </a:gsLst>
                <a:lin ang="2700000" scaled="0"/>
              </a:gradFill>
              <a:ea typeface="微软雅黑" panose="020B0503020204020204" pitchFamily="34" charset="-122"/>
            </a:endParaRPr>
          </a:p>
          <a:p>
            <a:pPr>
              <a:lnSpc>
                <a:spcPct val="120000"/>
              </a:lnSpc>
              <a:spcBef>
                <a:spcPct val="0"/>
              </a:spcBef>
            </a:pPr>
            <a:endParaRPr lang="zh-CN" altLang="en-US" dirty="0"/>
          </a:p>
        </p:txBody>
      </p:sp>
      <p:sp>
        <p:nvSpPr>
          <p:cNvPr id="50" name="标题 49"/>
          <p:cNvSpPr>
            <a:spLocks noGrp="1"/>
          </p:cNvSpPr>
          <p:nvPr>
            <p:ph type="title"/>
          </p:nvPr>
        </p:nvSpPr>
        <p:spPr>
          <a:prstGeom prst="rect">
            <a:avLst/>
          </a:prstGeom>
        </p:spPr>
        <p:txBody>
          <a:bodyPr/>
          <a:lstStyle/>
          <a:p>
            <a:r>
              <a:rPr lang="zh-CN" altLang="en-US" dirty="0">
                <a:gradFill>
                  <a:gsLst>
                    <a:gs pos="0">
                      <a:schemeClr val="accent3"/>
                    </a:gs>
                    <a:gs pos="100000">
                      <a:schemeClr val="accent1"/>
                    </a:gs>
                  </a:gsLst>
                  <a:lin ang="5400000" scaled="1"/>
                </a:gradFill>
                <a:cs typeface="+mj-cs"/>
              </a:rPr>
              <a:t>参考文献</a:t>
            </a:r>
            <a:endParaRPr lang="zh-CN" altLang="en-US" dirty="0">
              <a:gradFill>
                <a:gsLst>
                  <a:gs pos="0">
                    <a:schemeClr val="accent3"/>
                  </a:gs>
                  <a:gs pos="100000">
                    <a:schemeClr val="accent1"/>
                  </a:gs>
                </a:gsLst>
                <a:lin ang="5400000" scaled="1"/>
              </a:gradFill>
              <a:cs typeface="+mj-cs"/>
            </a:endParaRPr>
          </a:p>
        </p:txBody>
      </p:sp>
      <p:sp>
        <p:nvSpPr>
          <p:cNvPr id="2" name="内容占位符 1"/>
          <p:cNvSpPr>
            <a:spLocks noGrp="1"/>
          </p:cNvSpPr>
          <p:nvPr>
            <p:ph sz="quarter" idx="11"/>
          </p:nvPr>
        </p:nvSpPr>
        <p:spPr/>
        <p:txBody>
          <a:bodyPr/>
          <a:lstStyle/>
          <a:p>
            <a:r>
              <a:rPr lang="en-US" altLang="zh-CN" dirty="0"/>
              <a:t>FIVE</a:t>
            </a:r>
            <a:endParaRPr lang="zh-CN" altLang="en-US" dirty="0"/>
          </a:p>
        </p:txBody>
      </p:sp>
      <p:sp>
        <p:nvSpPr>
          <p:cNvPr id="136" name="文本框 135"/>
          <p:cNvSpPr txBox="1"/>
          <p:nvPr/>
        </p:nvSpPr>
        <p:spPr>
          <a:xfrm>
            <a:off x="2357120" y="2124710"/>
            <a:ext cx="7576185" cy="589915"/>
          </a:xfrm>
          <a:prstGeom prst="rect">
            <a:avLst/>
          </a:prstGeom>
        </p:spPr>
        <p:txBody>
          <a:bodyPr wrap="square" lIns="0" tIns="0" rIns="0" bIns="0" rtlCol="0">
            <a:spAutoFit/>
          </a:bodyPr>
          <a:lstStyle/>
          <a:p>
            <a:pPr marL="0">
              <a:lnSpc>
                <a:spcPct val="120000"/>
              </a:lnSpc>
            </a:pPr>
            <a:r>
              <a:rPr sz="1600" dirty="0">
                <a:latin typeface="+mj-ea"/>
                <a:ea typeface="+mj-ea"/>
              </a:rPr>
              <a:t>[1]CSDN.服务端和客户端的区别及介绍. </a:t>
            </a:r>
            <a:endParaRPr sz="1600" dirty="0">
              <a:latin typeface="+mj-ea"/>
              <a:ea typeface="+mj-ea"/>
            </a:endParaRPr>
          </a:p>
          <a:p>
            <a:pPr marL="0">
              <a:lnSpc>
                <a:spcPct val="120000"/>
              </a:lnSpc>
            </a:pPr>
            <a:r>
              <a:rPr sz="1600" dirty="0">
                <a:latin typeface="+mj-ea"/>
                <a:ea typeface="+mj-ea"/>
              </a:rPr>
              <a:t>https://blog.csdn.net/manerzi/article/details/127599455</a:t>
            </a:r>
            <a:endParaRPr sz="1600" dirty="0">
              <a:latin typeface="+mj-ea"/>
              <a:ea typeface="+mj-ea"/>
            </a:endParaRPr>
          </a:p>
        </p:txBody>
      </p:sp>
      <p:cxnSp>
        <p:nvCxnSpPr>
          <p:cNvPr id="139" name="直接连接符 138"/>
          <p:cNvCxnSpPr/>
          <p:nvPr/>
        </p:nvCxnSpPr>
        <p:spPr>
          <a:xfrm>
            <a:off x="2342016" y="2820949"/>
            <a:ext cx="3060000" cy="1081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2357120" y="3155315"/>
            <a:ext cx="7575550" cy="884555"/>
          </a:xfrm>
          <a:prstGeom prst="rect">
            <a:avLst/>
          </a:prstGeom>
        </p:spPr>
        <p:txBody>
          <a:bodyPr wrap="square" lIns="0" tIns="0" rIns="0" bIns="0" rtlCol="0">
            <a:spAutoFit/>
          </a:bodyPr>
          <a:lstStyle/>
          <a:p>
            <a:pPr>
              <a:lnSpc>
                <a:spcPct val="120000"/>
              </a:lnSpc>
            </a:pPr>
            <a:r>
              <a:rPr sz="1600" dirty="0">
                <a:latin typeface="+mj-ea"/>
                <a:ea typeface="+mj-ea"/>
              </a:rPr>
              <a:t>[2]知乎.计算机网络概述.</a:t>
            </a:r>
            <a:endParaRPr sz="1600" dirty="0">
              <a:latin typeface="+mj-ea"/>
              <a:ea typeface="+mj-ea"/>
            </a:endParaRPr>
          </a:p>
          <a:p>
            <a:pPr>
              <a:lnSpc>
                <a:spcPct val="120000"/>
              </a:lnSpc>
            </a:pPr>
            <a:r>
              <a:rPr sz="1600" dirty="0">
                <a:latin typeface="+mj-ea"/>
                <a:ea typeface="+mj-ea"/>
              </a:rPr>
              <a:t> https://zhuanlan.zhihu.com/p/52244814.</a:t>
            </a:r>
            <a:endParaRPr sz="1600" dirty="0">
              <a:latin typeface="+mj-ea"/>
              <a:ea typeface="+mj-ea"/>
            </a:endParaRPr>
          </a:p>
          <a:p>
            <a:pPr>
              <a:lnSpc>
                <a:spcPct val="120000"/>
              </a:lnSpc>
            </a:pPr>
            <a:endParaRPr lang="zh-CN" altLang="en-US" sz="1600" dirty="0">
              <a:latin typeface="+mj-ea"/>
              <a:ea typeface="+mj-ea"/>
            </a:endParaRPr>
          </a:p>
        </p:txBody>
      </p:sp>
      <p:cxnSp>
        <p:nvCxnSpPr>
          <p:cNvPr id="127" name="直接连接符 126"/>
          <p:cNvCxnSpPr/>
          <p:nvPr/>
        </p:nvCxnSpPr>
        <p:spPr>
          <a:xfrm>
            <a:off x="2342016" y="3851096"/>
            <a:ext cx="3060000" cy="1081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8" name="文本框 127"/>
          <p:cNvSpPr txBox="1"/>
          <p:nvPr/>
        </p:nvSpPr>
        <p:spPr>
          <a:xfrm>
            <a:off x="2357120" y="4362450"/>
            <a:ext cx="7366635" cy="589915"/>
          </a:xfrm>
          <a:prstGeom prst="rect">
            <a:avLst/>
          </a:prstGeom>
        </p:spPr>
        <p:txBody>
          <a:bodyPr wrap="square" lIns="0" tIns="0" rIns="0" bIns="0" rtlCol="0">
            <a:spAutoFit/>
          </a:bodyPr>
          <a:lstStyle/>
          <a:p>
            <a:pPr>
              <a:lnSpc>
                <a:spcPct val="120000"/>
              </a:lnSpc>
            </a:pPr>
            <a:r>
              <a:rPr sz="1600" dirty="0">
                <a:latin typeface="+mj-ea"/>
                <a:ea typeface="+mj-ea"/>
              </a:rPr>
              <a:t>[3]CSDN.java读取路径文件夹的所有文件名</a:t>
            </a:r>
            <a:endParaRPr sz="1600" dirty="0">
              <a:latin typeface="+mj-ea"/>
              <a:ea typeface="+mj-ea"/>
            </a:endParaRPr>
          </a:p>
          <a:p>
            <a:pPr>
              <a:lnSpc>
                <a:spcPct val="120000"/>
              </a:lnSpc>
            </a:pPr>
            <a:r>
              <a:rPr sz="1600" dirty="0">
                <a:latin typeface="+mj-ea"/>
                <a:ea typeface="+mj-ea"/>
              </a:rPr>
              <a:t>	https://blog.csdn.net/qq_45749688/article/details/120233270</a:t>
            </a:r>
            <a:endParaRPr sz="1600" dirty="0">
              <a:latin typeface="+mj-ea"/>
              <a:ea typeface="+mj-ea"/>
            </a:endParaRPr>
          </a:p>
        </p:txBody>
      </p:sp>
      <p:cxnSp>
        <p:nvCxnSpPr>
          <p:cNvPr id="129" name="直接连接符 128"/>
          <p:cNvCxnSpPr/>
          <p:nvPr/>
        </p:nvCxnSpPr>
        <p:spPr>
          <a:xfrm>
            <a:off x="2342016" y="5058336"/>
            <a:ext cx="3060000" cy="1081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6873627" y="2820949"/>
            <a:ext cx="3060000" cy="1081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6873627" y="3851096"/>
            <a:ext cx="3060000" cy="1081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6873627" y="5058336"/>
            <a:ext cx="3060000" cy="1081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95325" y="3548532"/>
            <a:ext cx="3120980" cy="389513"/>
          </a:xfrm>
          <a:prstGeom prst="roundRect">
            <a:avLst>
              <a:gd name="adj" fmla="val 50000"/>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r>
              <a:rPr lang="en-US" altLang="zh-CN" sz="1800" dirty="0">
                <a:solidFill>
                  <a:srgbClr val="F9FCFF"/>
                </a:solidFill>
                <a:latin typeface="+mj-lt"/>
              </a:rPr>
              <a:t>Thanks for watching</a:t>
            </a:r>
            <a:endParaRPr lang="en-US" altLang="zh-CN" sz="1800" dirty="0">
              <a:solidFill>
                <a:srgbClr val="F9FCFF"/>
              </a:solidFill>
              <a:latin typeface="+mj-lt"/>
            </a:endParaRPr>
          </a:p>
        </p:txBody>
      </p:sp>
      <p:sp>
        <p:nvSpPr>
          <p:cNvPr id="5" name="标题 4"/>
          <p:cNvSpPr>
            <a:spLocks noGrp="1"/>
          </p:cNvSpPr>
          <p:nvPr>
            <p:ph type="ctrTitle"/>
          </p:nvPr>
        </p:nvSpPr>
        <p:spPr>
          <a:xfrm>
            <a:off x="660400" y="2678965"/>
            <a:ext cx="2967207" cy="830997"/>
          </a:xfrm>
        </p:spPr>
        <p:txBody>
          <a:bodyPr/>
          <a:lstStyle/>
          <a:p>
            <a:r>
              <a:rPr lang="zh-CN" altLang="en-US" sz="4800" dirty="0">
                <a:gradFill>
                  <a:gsLst>
                    <a:gs pos="0">
                      <a:schemeClr val="accent3"/>
                    </a:gs>
                    <a:gs pos="100000">
                      <a:schemeClr val="accent1"/>
                    </a:gs>
                  </a:gsLst>
                  <a:lin ang="5400000" scaled="1"/>
                </a:gradFill>
                <a:latin typeface="+mj-ea"/>
              </a:rPr>
              <a:t>谢谢观看</a:t>
            </a:r>
            <a:endParaRPr lang="en-GB" altLang="en-US" sz="4800" dirty="0">
              <a:gradFill>
                <a:gsLst>
                  <a:gs pos="0">
                    <a:schemeClr val="accent3"/>
                  </a:gs>
                  <a:gs pos="100000">
                    <a:schemeClr val="accent1"/>
                  </a:gs>
                </a:gsLst>
                <a:lin ang="5400000" scaled="1"/>
              </a:gradFill>
              <a:latin typeface="+mj-ea"/>
            </a:endParaRPr>
          </a:p>
        </p:txBody>
      </p:sp>
      <p:sp>
        <p:nvSpPr>
          <p:cNvPr id="7" name="文本占位符 6"/>
          <p:cNvSpPr>
            <a:spLocks noGrp="1"/>
          </p:cNvSpPr>
          <p:nvPr>
            <p:ph type="body" sz="quarter" idx="13"/>
          </p:nvPr>
        </p:nvSpPr>
        <p:spPr>
          <a:xfrm>
            <a:off x="660400" y="5531124"/>
            <a:ext cx="5568950" cy="306705"/>
          </a:xfrm>
        </p:spPr>
        <p:txBody>
          <a:bodyPr/>
          <a:lstStyle/>
          <a:p>
            <a:pPr>
              <a:lnSpc>
                <a:spcPct val="100000"/>
              </a:lnSpc>
            </a:pPr>
            <a:r>
              <a:rPr lang="zh-CN" altLang="en-GB" sz="1400" dirty="0"/>
              <a:t>汇报人</a:t>
            </a:r>
            <a:r>
              <a:rPr lang="zh-CN" altLang="en-US" sz="1400" dirty="0"/>
              <a:t> </a:t>
            </a:r>
            <a:r>
              <a:rPr lang="en-US" altLang="zh-CN" sz="1400" dirty="0"/>
              <a:t>/</a:t>
            </a:r>
            <a:r>
              <a:rPr lang="zh-CN" altLang="en-US" sz="1400" dirty="0"/>
              <a:t> </a:t>
            </a:r>
            <a:r>
              <a:rPr lang="zh-CN" altLang="en-GB" sz="1400" dirty="0"/>
              <a:t>王克</a:t>
            </a:r>
            <a:endParaRPr lang="zh-CN" altLang="en-GB" sz="1400" dirty="0"/>
          </a:p>
        </p:txBody>
      </p:sp>
      <p:grpSp>
        <p:nvGrpSpPr>
          <p:cNvPr id="96" name="组合 95"/>
          <p:cNvGrpSpPr/>
          <p:nvPr/>
        </p:nvGrpSpPr>
        <p:grpSpPr>
          <a:xfrm>
            <a:off x="3586325" y="4418984"/>
            <a:ext cx="1885158" cy="168642"/>
            <a:chOff x="2891909" y="1635884"/>
            <a:chExt cx="1885158" cy="168642"/>
          </a:xfrm>
        </p:grpSpPr>
        <p:sp>
          <p:nvSpPr>
            <p:cNvPr id="65" name="燕尾形 64"/>
            <p:cNvSpPr/>
            <p:nvPr/>
          </p:nvSpPr>
          <p:spPr>
            <a:xfrm>
              <a:off x="2891909" y="1635884"/>
              <a:ext cx="159818" cy="168642"/>
            </a:xfrm>
            <a:prstGeom prst="chevron">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sp>
          <p:nvSpPr>
            <p:cNvPr id="86" name="燕尾形 85"/>
            <p:cNvSpPr/>
            <p:nvPr/>
          </p:nvSpPr>
          <p:spPr>
            <a:xfrm>
              <a:off x="3048759"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87" name="燕尾形 86"/>
            <p:cNvSpPr/>
            <p:nvPr/>
          </p:nvSpPr>
          <p:spPr>
            <a:xfrm>
              <a:off x="3205607"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88" name="燕尾形 87"/>
            <p:cNvSpPr/>
            <p:nvPr/>
          </p:nvSpPr>
          <p:spPr>
            <a:xfrm>
              <a:off x="3362456"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89" name="燕尾形 88"/>
            <p:cNvSpPr/>
            <p:nvPr/>
          </p:nvSpPr>
          <p:spPr>
            <a:xfrm>
              <a:off x="3519306"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0" name="燕尾形 89"/>
            <p:cNvSpPr/>
            <p:nvPr/>
          </p:nvSpPr>
          <p:spPr>
            <a:xfrm>
              <a:off x="367615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1" name="燕尾形 90"/>
            <p:cNvSpPr/>
            <p:nvPr/>
          </p:nvSpPr>
          <p:spPr>
            <a:xfrm>
              <a:off x="3833004"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2" name="燕尾形 91"/>
            <p:cNvSpPr/>
            <p:nvPr/>
          </p:nvSpPr>
          <p:spPr>
            <a:xfrm>
              <a:off x="3989853"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3" name="燕尾形 92"/>
            <p:cNvSpPr/>
            <p:nvPr/>
          </p:nvSpPr>
          <p:spPr>
            <a:xfrm>
              <a:off x="4146702"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4" name="燕尾形 93"/>
            <p:cNvSpPr/>
            <p:nvPr/>
          </p:nvSpPr>
          <p:spPr>
            <a:xfrm>
              <a:off x="430355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95" name="燕尾形 94"/>
            <p:cNvSpPr/>
            <p:nvPr/>
          </p:nvSpPr>
          <p:spPr>
            <a:xfrm>
              <a:off x="4460401" y="1635884"/>
              <a:ext cx="159818" cy="168642"/>
            </a:xfrm>
            <a:prstGeom prst="chevron">
              <a:avLst>
                <a:gd name="adj" fmla="val 50000"/>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lumMod val="100000"/>
                  </a:schemeClr>
                </a:solidFill>
              </a:endParaRPr>
            </a:p>
          </p:txBody>
        </p:sp>
        <p:sp>
          <p:nvSpPr>
            <p:cNvPr id="72" name="燕尾形 71"/>
            <p:cNvSpPr/>
            <p:nvPr/>
          </p:nvSpPr>
          <p:spPr>
            <a:xfrm>
              <a:off x="4617249" y="1635884"/>
              <a:ext cx="159818" cy="168642"/>
            </a:xfrm>
            <a:prstGeom prst="chevron">
              <a:avLst/>
            </a:prstGeom>
            <a:noFill/>
            <a:ln w="8636">
              <a:gradFill flip="none" rotWithShape="1">
                <a:gsLst>
                  <a:gs pos="0">
                    <a:schemeClr val="accent1"/>
                  </a:gs>
                  <a:gs pos="100000">
                    <a:schemeClr val="accent1">
                      <a:alpha val="0"/>
                    </a:schemeClr>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2179" tIns="31090" rIns="62179" bIns="31090" rtlCol="0" anchor="ctr"/>
            <a:lstStyle/>
            <a:p>
              <a:pPr algn="ctr">
                <a:lnSpc>
                  <a:spcPct val="120000"/>
                </a:lnSpc>
              </a:pPr>
              <a:endParaRPr lang="zh-CN" altLang="en-US" sz="1225">
                <a:solidFill>
                  <a:schemeClr val="tx1"/>
                </a:solidFill>
              </a:endParaRPr>
            </a:p>
          </p:txBody>
        </p:sp>
      </p:grpSp>
      <p:sp>
        <p:nvSpPr>
          <p:cNvPr id="4" name="文本框 3"/>
          <p:cNvSpPr txBox="1"/>
          <p:nvPr>
            <p:custDataLst>
              <p:tags r:id="rId1"/>
            </p:custDataLst>
          </p:nvPr>
        </p:nvSpPr>
        <p:spPr>
          <a:xfrm>
            <a:off x="660400" y="4166870"/>
            <a:ext cx="3399155" cy="706755"/>
          </a:xfrm>
          <a:prstGeom prst="rect">
            <a:avLst/>
          </a:prstGeom>
          <a:noFill/>
        </p:spPr>
        <p:txBody>
          <a:bodyPr wrap="square" rtlCol="0">
            <a:spAutoFit/>
          </a:bodyPr>
          <a:p>
            <a:r>
              <a:rPr lang="zh-CN" altLang="en-US" sz="4000" b="1" dirty="0">
                <a:ln>
                  <a:gradFill flip="none" rotWithShape="1">
                    <a:gsLst>
                      <a:gs pos="0">
                        <a:schemeClr val="accent1"/>
                      </a:gs>
                      <a:gs pos="54000">
                        <a:schemeClr val="accent1">
                          <a:alpha val="18000"/>
                        </a:schemeClr>
                      </a:gs>
                      <a:gs pos="100000">
                        <a:schemeClr val="accent1">
                          <a:alpha val="0"/>
                        </a:schemeClr>
                      </a:gs>
                    </a:gsLst>
                    <a:lin ang="5400000" scaled="1"/>
                    <a:tileRect/>
                  </a:gradFill>
                </a:ln>
                <a:solidFill>
                  <a:schemeClr val="bg1"/>
                </a:solidFill>
                <a:latin typeface="+mj-ea"/>
                <a:ea typeface="+mj-ea"/>
                <a:cs typeface="+mj-cs"/>
              </a:rPr>
              <a:t>2023/5/20</a:t>
            </a:r>
            <a:endParaRPr lang="zh-CN" altLang="en-US" sz="4000" b="1" dirty="0">
              <a:ln>
                <a:gradFill flip="none" rotWithShape="1">
                  <a:gsLst>
                    <a:gs pos="0">
                      <a:schemeClr val="accent1"/>
                    </a:gs>
                    <a:gs pos="54000">
                      <a:schemeClr val="accent1">
                        <a:alpha val="18000"/>
                      </a:schemeClr>
                    </a:gs>
                    <a:gs pos="100000">
                      <a:schemeClr val="accent1">
                        <a:alpha val="0"/>
                      </a:schemeClr>
                    </a:gs>
                  </a:gsLst>
                  <a:lin ang="5400000" scaled="1"/>
                  <a:tileRect/>
                </a:gradFill>
              </a:ln>
              <a:solidFill>
                <a:schemeClr val="bg1"/>
              </a:solidFill>
              <a:latin typeface="+mj-ea"/>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组合 123"/>
          <p:cNvGrpSpPr/>
          <p:nvPr/>
        </p:nvGrpSpPr>
        <p:grpSpPr>
          <a:xfrm>
            <a:off x="4635433" y="1347429"/>
            <a:ext cx="2860165" cy="738664"/>
            <a:chOff x="6303688" y="1132950"/>
            <a:chExt cx="2860165" cy="738664"/>
          </a:xfrm>
        </p:grpSpPr>
        <p:grpSp>
          <p:nvGrpSpPr>
            <p:cNvPr id="125" name="组合 124"/>
            <p:cNvGrpSpPr/>
            <p:nvPr/>
          </p:nvGrpSpPr>
          <p:grpSpPr>
            <a:xfrm>
              <a:off x="7211984" y="1132950"/>
              <a:ext cx="1951869" cy="713728"/>
              <a:chOff x="5617415" y="1081872"/>
              <a:chExt cx="1951869" cy="713728"/>
            </a:xfrm>
          </p:grpSpPr>
          <p:sp>
            <p:nvSpPr>
              <p:cNvPr id="128" name="文本框 127"/>
              <p:cNvSpPr txBox="1"/>
              <p:nvPr/>
            </p:nvSpPr>
            <p:spPr>
              <a:xfrm>
                <a:off x="5617415" y="1081872"/>
                <a:ext cx="1830183" cy="430530"/>
              </a:xfrm>
              <a:prstGeom prst="rect">
                <a:avLst/>
              </a:prstGeom>
              <a:noFill/>
              <a:ln>
                <a:noFill/>
              </a:ln>
            </p:spPr>
            <p:txBody>
              <a:bodyPr wrap="square" lIns="0" tIns="0" rIns="0" bIns="0" rtlCol="0">
                <a:spAutoFit/>
              </a:bodyPr>
              <a:lstStyle/>
              <a:p>
                <a:pPr marL="0" marR="0" lvl="0" indent="0" algn="l" defTabSz="914400" rtl="0" eaLnBrk="1" fontAlgn="auto" latinLnBrk="0" hangingPunct="1">
                  <a:buClrTx/>
                  <a:buSzTx/>
                  <a:buFontTx/>
                  <a:buNone/>
                  <a:defRPr/>
                </a:pPr>
                <a:r>
                  <a:rPr lang="zh-CN" altLang="en-US" sz="2800" b="1" dirty="0">
                    <a:gradFill>
                      <a:gsLst>
                        <a:gs pos="0">
                          <a:schemeClr val="accent3"/>
                        </a:gs>
                        <a:gs pos="100000">
                          <a:schemeClr val="accent1"/>
                        </a:gs>
                      </a:gsLst>
                      <a:lin ang="5400000" scaled="1"/>
                    </a:gradFill>
                    <a:latin typeface="+mj-ea"/>
                    <a:ea typeface="+mj-ea"/>
                    <a:cs typeface="+mj-cs"/>
                  </a:rPr>
                  <a:t>系</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统</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分</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析</a:t>
                </a:r>
                <a:endParaRPr lang="zh-CN" altLang="en-US" sz="2800" b="1" dirty="0">
                  <a:gradFill>
                    <a:gsLst>
                      <a:gs pos="0">
                        <a:schemeClr val="accent3"/>
                      </a:gs>
                      <a:gs pos="100000">
                        <a:schemeClr val="accent1"/>
                      </a:gs>
                    </a:gsLst>
                    <a:lin ang="5400000" scaled="1"/>
                  </a:gradFill>
                  <a:latin typeface="+mj-ea"/>
                  <a:ea typeface="+mj-ea"/>
                  <a:cs typeface="+mj-cs"/>
                </a:endParaRPr>
              </a:p>
            </p:txBody>
          </p:sp>
          <p:sp>
            <p:nvSpPr>
              <p:cNvPr id="129" name="文本框 128"/>
              <p:cNvSpPr txBox="1"/>
              <p:nvPr/>
            </p:nvSpPr>
            <p:spPr>
              <a:xfrm>
                <a:off x="5617415" y="1500960"/>
                <a:ext cx="1951869" cy="294640"/>
              </a:xfrm>
              <a:prstGeom prst="rect">
                <a:avLst/>
              </a:prstGeom>
              <a:noFill/>
              <a:ln>
                <a:noFill/>
              </a:ln>
            </p:spPr>
            <p:txBody>
              <a:bodyPr wrap="square" lIns="0" tIns="0" rIns="0" bIns="0" rtlCol="0">
                <a:spAutoFit/>
              </a:bodyPr>
              <a:lstStyle/>
              <a:p>
                <a:pPr marR="0" lvl="0" fontAlgn="auto">
                  <a:lnSpc>
                    <a:spcPct val="120000"/>
                  </a:lnSpc>
                  <a:spcBef>
                    <a:spcPct val="0"/>
                  </a:spcBef>
                  <a:buClrTx/>
                  <a:buSzTx/>
                  <a:defRPr/>
                </a:pPr>
                <a:r>
                  <a:rPr lang="en-US" altLang="zh-CN" sz="1600" dirty="0">
                    <a:gradFill>
                      <a:gsLst>
                        <a:gs pos="0">
                          <a:schemeClr val="accent3"/>
                        </a:gs>
                        <a:gs pos="100000">
                          <a:schemeClr val="accent1"/>
                        </a:gs>
                      </a:gsLst>
                      <a:lin ang="2700000" scaled="0"/>
                    </a:gradFill>
                    <a:ea typeface="微软雅黑" panose="020B0503020204020204" pitchFamily="34" charset="-122"/>
                  </a:rPr>
                  <a:t>system analysis</a:t>
                </a:r>
                <a:endParaRPr lang="en-US" altLang="zh-CN" sz="1600" dirty="0">
                  <a:gradFill>
                    <a:gsLst>
                      <a:gs pos="0">
                        <a:schemeClr val="accent3"/>
                      </a:gs>
                      <a:gs pos="100000">
                        <a:schemeClr val="accent1"/>
                      </a:gs>
                    </a:gsLst>
                    <a:lin ang="2700000" scaled="0"/>
                  </a:gradFill>
                  <a:ea typeface="微软雅黑" panose="020B0503020204020204" pitchFamily="34" charset="-122"/>
                </a:endParaRPr>
              </a:p>
            </p:txBody>
          </p:sp>
        </p:grpSp>
        <p:sp>
          <p:nvSpPr>
            <p:cNvPr id="126" name="文本框 125"/>
            <p:cNvSpPr txBox="1"/>
            <p:nvPr/>
          </p:nvSpPr>
          <p:spPr>
            <a:xfrm>
              <a:off x="6303688" y="1132950"/>
              <a:ext cx="855717" cy="738664"/>
            </a:xfrm>
            <a:prstGeom prst="rect">
              <a:avLst/>
            </a:prstGeom>
          </p:spPr>
          <p:txBody>
            <a:bodyPr wrap="square" lIns="0" tIns="0" rIns="0" bIns="0" rtlCol="0">
              <a:spAutoFit/>
            </a:bodyPr>
            <a:lstStyle/>
            <a:p>
              <a:r>
                <a:rPr lang="en-US" altLang="zh-CN" sz="4800" spc="-300" dirty="0">
                  <a:gradFill>
                    <a:gsLst>
                      <a:gs pos="0">
                        <a:schemeClr val="accent1"/>
                      </a:gs>
                      <a:gs pos="99000">
                        <a:schemeClr val="accent1">
                          <a:alpha val="0"/>
                        </a:schemeClr>
                      </a:gs>
                    </a:gsLst>
                    <a:lin ang="5400000" scaled="1"/>
                  </a:gradFill>
                  <a:latin typeface="+mj-ea"/>
                  <a:ea typeface="+mj-ea"/>
                </a:rPr>
                <a:t>02</a:t>
              </a:r>
              <a:endParaRPr lang="zh-CN" altLang="en-US" sz="4800" spc="-300" dirty="0">
                <a:gradFill>
                  <a:gsLst>
                    <a:gs pos="0">
                      <a:schemeClr val="accent1"/>
                    </a:gs>
                    <a:gs pos="99000">
                      <a:schemeClr val="accent1">
                        <a:alpha val="0"/>
                      </a:schemeClr>
                    </a:gs>
                  </a:gsLst>
                  <a:lin ang="5400000" scaled="1"/>
                </a:gradFill>
                <a:latin typeface="+mj-ea"/>
                <a:ea typeface="+mj-ea"/>
              </a:endParaRPr>
            </a:p>
          </p:txBody>
        </p:sp>
        <p:sp>
          <p:nvSpPr>
            <p:cNvPr id="127" name="矩形 126"/>
            <p:cNvSpPr/>
            <p:nvPr/>
          </p:nvSpPr>
          <p:spPr>
            <a:xfrm>
              <a:off x="7043302" y="1198259"/>
              <a:ext cx="45719" cy="639831"/>
            </a:xfrm>
            <a:prstGeom prst="rect">
              <a:avLst/>
            </a:prstGeom>
            <a:gradFill>
              <a:gsLst>
                <a:gs pos="0">
                  <a:schemeClr val="accent2">
                    <a:lumMod val="60000"/>
                    <a:lumOff val="40000"/>
                  </a:schemeClr>
                </a:gs>
                <a:gs pos="100000">
                  <a:schemeClr val="accent2">
                    <a:alpha val="0"/>
                  </a:schemeClr>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gradFill flip="none" rotWithShape="1">
                  <a:gsLst>
                    <a:gs pos="0">
                      <a:srgbClr val="E8C78E">
                        <a:alpha val="0"/>
                      </a:srgbClr>
                    </a:gs>
                    <a:gs pos="100000">
                      <a:srgbClr val="DDAD5A"/>
                    </a:gs>
                  </a:gsLst>
                  <a:lin ang="5400000" scaled="1"/>
                  <a:tileRect/>
                </a:gradFill>
                <a:latin typeface="Arial" panose="020B0604020202020204"/>
                <a:ea typeface="微软雅黑 Light" panose="020B0502040204020203" charset="-122"/>
              </a:endParaRPr>
            </a:p>
          </p:txBody>
        </p:sp>
      </p:grpSp>
      <p:sp>
        <p:nvSpPr>
          <p:cNvPr id="38" name="文本框 37"/>
          <p:cNvSpPr txBox="1"/>
          <p:nvPr/>
        </p:nvSpPr>
        <p:spPr>
          <a:xfrm>
            <a:off x="5362294" y="3063030"/>
            <a:ext cx="809095" cy="940873"/>
          </a:xfrm>
          <a:prstGeom prst="rect">
            <a:avLst/>
          </a:prstGeom>
          <a:effectLst/>
        </p:spPr>
        <p:txBody>
          <a:bodyPr wrap="square" lIns="108814" tIns="54407" rIns="108814" bIns="54407">
            <a:spAutoFit/>
          </a:bodyPr>
          <a:lstStyle>
            <a:lvl1pPr marL="0" indent="0" algn="r" defTabSz="914400" rtl="0" eaLnBrk="1" latinLnBrk="0" hangingPunct="1">
              <a:lnSpc>
                <a:spcPct val="100000"/>
              </a:lnSpc>
              <a:spcBef>
                <a:spcPts val="1000"/>
              </a:spcBef>
              <a:buFont typeface="+mj-lt"/>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buClrTx/>
              <a:buSzTx/>
              <a:buFont typeface="+mj-lt"/>
              <a:buNone/>
              <a:defRPr/>
            </a:pPr>
            <a:r>
              <a:rPr kumimoji="0" lang="zh-CN" altLang="en-US" sz="5400" b="1" i="0" u="none" strike="noStrike" kern="1200" cap="none" spc="0" normalizeH="0" baseline="0" noProof="0" dirty="0">
                <a:ln>
                  <a:noFill/>
                </a:ln>
                <a:gradFill flip="none" rotWithShape="1">
                  <a:gsLst>
                    <a:gs pos="100000">
                      <a:srgbClr val="FFFFFF">
                        <a:alpha val="0"/>
                      </a:srgbClr>
                    </a:gs>
                    <a:gs pos="58000">
                      <a:schemeClr val="bg1">
                        <a:lumMod val="100000"/>
                      </a:schemeClr>
                    </a:gs>
                  </a:gsLst>
                  <a:lin ang="2700000" scaled="1"/>
                  <a:tileRect/>
                </a:gradFill>
                <a:effectLst/>
                <a:uLnTx/>
                <a:uFillTx/>
                <a:latin typeface="+mj-ea"/>
                <a:ea typeface="+mj-ea"/>
                <a:cs typeface="+mn-cs"/>
              </a:rPr>
              <a:t>目</a:t>
            </a:r>
            <a:endParaRPr kumimoji="0" lang="en-US" altLang="zh-CN" sz="5400" b="1" i="0" u="none" strike="noStrike" kern="1200" cap="none" spc="0" normalizeH="0" baseline="0" noProof="0" dirty="0">
              <a:ln>
                <a:noFill/>
              </a:ln>
              <a:gradFill flip="none" rotWithShape="1">
                <a:gsLst>
                  <a:gs pos="100000">
                    <a:srgbClr val="FFFFFF">
                      <a:alpha val="0"/>
                    </a:srgbClr>
                  </a:gs>
                  <a:gs pos="58000">
                    <a:schemeClr val="bg1">
                      <a:lumMod val="100000"/>
                    </a:schemeClr>
                  </a:gs>
                </a:gsLst>
                <a:lin ang="2700000" scaled="1"/>
                <a:tileRect/>
              </a:gradFill>
              <a:effectLst/>
              <a:uLnTx/>
              <a:uFillTx/>
              <a:latin typeface="+mj-ea"/>
              <a:ea typeface="+mj-ea"/>
              <a:cs typeface="+mn-cs"/>
            </a:endParaRPr>
          </a:p>
        </p:txBody>
      </p:sp>
      <p:sp>
        <p:nvSpPr>
          <p:cNvPr id="43" name="文本框 42"/>
          <p:cNvSpPr txBox="1"/>
          <p:nvPr/>
        </p:nvSpPr>
        <p:spPr>
          <a:xfrm>
            <a:off x="5925924" y="3520432"/>
            <a:ext cx="809095" cy="940873"/>
          </a:xfrm>
          <a:prstGeom prst="rect">
            <a:avLst/>
          </a:prstGeom>
          <a:effectLst/>
        </p:spPr>
        <p:txBody>
          <a:bodyPr wrap="square" lIns="108814" tIns="54407" rIns="108814" bIns="54407">
            <a:spAutoFit/>
          </a:bodyPr>
          <a:lstStyle>
            <a:lvl1pPr marL="0" indent="0" algn="r" defTabSz="914400" rtl="0" eaLnBrk="1" latinLnBrk="0" hangingPunct="1">
              <a:lnSpc>
                <a:spcPct val="100000"/>
              </a:lnSpc>
              <a:spcBef>
                <a:spcPts val="1000"/>
              </a:spcBef>
              <a:buFont typeface="+mj-lt"/>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Bef>
                <a:spcPts val="0"/>
              </a:spcBef>
              <a:defRPr/>
            </a:pPr>
            <a:r>
              <a:rPr lang="zh-CN" altLang="en-US" sz="5400" dirty="0">
                <a:gradFill flip="none" rotWithShape="1">
                  <a:gsLst>
                    <a:gs pos="48000">
                      <a:srgbClr val="FFFFFF"/>
                    </a:gs>
                    <a:gs pos="0">
                      <a:srgbClr val="FFFFFF">
                        <a:alpha val="0"/>
                      </a:srgbClr>
                    </a:gs>
                  </a:gsLst>
                  <a:lin ang="2700000" scaled="1"/>
                  <a:tileRect/>
                </a:gradFill>
                <a:latin typeface="+mj-ea"/>
                <a:ea typeface="+mj-ea"/>
              </a:rPr>
              <a:t>录</a:t>
            </a:r>
            <a:endParaRPr lang="en-US" altLang="zh-CN" sz="5400" dirty="0">
              <a:gradFill flip="none" rotWithShape="1">
                <a:gsLst>
                  <a:gs pos="48000">
                    <a:srgbClr val="FFFFFF"/>
                  </a:gs>
                  <a:gs pos="0">
                    <a:srgbClr val="FFFFFF">
                      <a:alpha val="0"/>
                    </a:srgbClr>
                  </a:gs>
                </a:gsLst>
                <a:lin ang="2700000" scaled="1"/>
                <a:tileRect/>
              </a:gradFill>
              <a:latin typeface="+mj-ea"/>
              <a:ea typeface="+mj-ea"/>
            </a:endParaRPr>
          </a:p>
        </p:txBody>
      </p:sp>
      <p:sp>
        <p:nvSpPr>
          <p:cNvPr id="2" name="文本框 1"/>
          <p:cNvSpPr txBox="1"/>
          <p:nvPr/>
        </p:nvSpPr>
        <p:spPr>
          <a:xfrm>
            <a:off x="5553063" y="4537547"/>
            <a:ext cx="1156830" cy="246221"/>
          </a:xfrm>
          <a:prstGeom prst="rect">
            <a:avLst/>
          </a:prstGeom>
          <a:effectLst/>
        </p:spPr>
        <p:txBody>
          <a:bodyPr wrap="square" lIns="0" tIns="0" rIns="0" bIns="0">
            <a:spAutoFit/>
          </a:bodyPr>
          <a:lstStyle>
            <a:lvl1pPr marL="0" indent="0" algn="r" defTabSz="914400" rtl="0" eaLnBrk="1" latinLnBrk="0" hangingPunct="1">
              <a:lnSpc>
                <a:spcPct val="100000"/>
              </a:lnSpc>
              <a:spcBef>
                <a:spcPts val="1000"/>
              </a:spcBef>
              <a:buFont typeface="+mj-lt"/>
              <a:buNone/>
              <a:defRPr sz="24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buClrTx/>
              <a:buSzTx/>
              <a:buFont typeface="+mj-lt"/>
              <a:buNone/>
              <a:defRPr/>
            </a:pPr>
            <a:r>
              <a:rPr kumimoji="0" lang="en-US" altLang="zh-CN" sz="1600" b="0" i="0" u="none" strike="noStrike" kern="1200" cap="none" normalizeH="0" baseline="0" noProof="0" dirty="0">
                <a:ln>
                  <a:noFill/>
                </a:ln>
                <a:effectLst/>
                <a:uLnTx/>
                <a:uFillTx/>
                <a:ea typeface="微软雅黑 Light" panose="020B0502040204020203" charset="-122"/>
                <a:cs typeface="+mn-cs"/>
              </a:rPr>
              <a:t>CONTENTS</a:t>
            </a:r>
            <a:endParaRPr kumimoji="0" lang="zh-CN" altLang="en-US" sz="1600" b="0" i="0" u="none" strike="noStrike" kern="1200" cap="none" normalizeH="0" baseline="0" noProof="0" dirty="0">
              <a:ln>
                <a:noFill/>
              </a:ln>
              <a:effectLst/>
              <a:uLnTx/>
              <a:uFillTx/>
              <a:ea typeface="微软雅黑 Light" panose="020B0502040204020203" charset="-122"/>
              <a:cs typeface="+mn-cs"/>
            </a:endParaRPr>
          </a:p>
        </p:txBody>
      </p:sp>
      <p:grpSp>
        <p:nvGrpSpPr>
          <p:cNvPr id="9" name="组合 8"/>
          <p:cNvGrpSpPr/>
          <p:nvPr/>
        </p:nvGrpSpPr>
        <p:grpSpPr>
          <a:xfrm>
            <a:off x="7750773" y="3059668"/>
            <a:ext cx="3918831" cy="738664"/>
            <a:chOff x="6303688" y="1132950"/>
            <a:chExt cx="3918831" cy="738664"/>
          </a:xfrm>
        </p:grpSpPr>
        <p:grpSp>
          <p:nvGrpSpPr>
            <p:cNvPr id="11" name="组合 10"/>
            <p:cNvGrpSpPr/>
            <p:nvPr/>
          </p:nvGrpSpPr>
          <p:grpSpPr>
            <a:xfrm>
              <a:off x="7211984" y="1132950"/>
              <a:ext cx="3010535" cy="713740"/>
              <a:chOff x="5617415" y="1081872"/>
              <a:chExt cx="3010535" cy="713740"/>
            </a:xfrm>
          </p:grpSpPr>
          <p:sp>
            <p:nvSpPr>
              <p:cNvPr id="14" name="文本框 13"/>
              <p:cNvSpPr txBox="1"/>
              <p:nvPr/>
            </p:nvSpPr>
            <p:spPr>
              <a:xfrm>
                <a:off x="5617415" y="1081872"/>
                <a:ext cx="3010535" cy="430530"/>
              </a:xfrm>
              <a:prstGeom prst="rect">
                <a:avLst/>
              </a:prstGeom>
              <a:noFill/>
              <a:ln>
                <a:noFill/>
              </a:ln>
            </p:spPr>
            <p:txBody>
              <a:bodyPr wrap="square" lIns="0" tIns="0" rIns="0" bIns="0" rtlCol="0">
                <a:spAutoFit/>
              </a:bodyPr>
              <a:lstStyle/>
              <a:p>
                <a:pPr marL="0" marR="0" lvl="0" indent="0" algn="l" defTabSz="914400" rtl="0" eaLnBrk="1" fontAlgn="auto" latinLnBrk="0" hangingPunct="1">
                  <a:buClrTx/>
                  <a:buSzTx/>
                  <a:buFontTx/>
                  <a:buNone/>
                  <a:defRPr/>
                </a:pPr>
                <a:r>
                  <a:rPr lang="zh-CN" altLang="en-US" sz="2800" b="1" dirty="0">
                    <a:gradFill>
                      <a:gsLst>
                        <a:gs pos="0">
                          <a:schemeClr val="accent3"/>
                        </a:gs>
                        <a:gs pos="100000">
                          <a:schemeClr val="accent1"/>
                        </a:gs>
                      </a:gsLst>
                      <a:lin ang="5400000" scaled="1"/>
                    </a:gradFill>
                    <a:latin typeface="+mj-ea"/>
                    <a:ea typeface="+mj-ea"/>
                    <a:cs typeface="+mj-cs"/>
                  </a:rPr>
                  <a:t>设</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计</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与</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实</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现</a:t>
                </a:r>
                <a:endParaRPr lang="zh-CN" altLang="en-US" sz="2800" b="1" dirty="0">
                  <a:gradFill>
                    <a:gsLst>
                      <a:gs pos="0">
                        <a:schemeClr val="accent3"/>
                      </a:gs>
                      <a:gs pos="100000">
                        <a:schemeClr val="accent1"/>
                      </a:gs>
                    </a:gsLst>
                    <a:lin ang="5400000" scaled="1"/>
                  </a:gradFill>
                  <a:latin typeface="+mj-ea"/>
                  <a:ea typeface="+mj-ea"/>
                  <a:cs typeface="+mj-cs"/>
                </a:endParaRPr>
              </a:p>
            </p:txBody>
          </p:sp>
          <p:sp>
            <p:nvSpPr>
              <p:cNvPr id="16" name="文本框 15"/>
              <p:cNvSpPr txBox="1"/>
              <p:nvPr/>
            </p:nvSpPr>
            <p:spPr>
              <a:xfrm>
                <a:off x="5617415" y="1500972"/>
                <a:ext cx="2602230" cy="294640"/>
              </a:xfrm>
              <a:prstGeom prst="rect">
                <a:avLst/>
              </a:prstGeom>
              <a:noFill/>
              <a:ln>
                <a:noFill/>
              </a:ln>
            </p:spPr>
            <p:txBody>
              <a:bodyPr wrap="square" lIns="0" tIns="0" rIns="0" bIns="0" rtlCol="0">
                <a:spAutoFit/>
              </a:bodyPr>
              <a:lstStyle/>
              <a:p>
                <a:pPr marR="0" lvl="0" fontAlgn="auto">
                  <a:lnSpc>
                    <a:spcPct val="120000"/>
                  </a:lnSpc>
                  <a:spcBef>
                    <a:spcPct val="0"/>
                  </a:spcBef>
                  <a:buClrTx/>
                  <a:buSzTx/>
                  <a:defRPr/>
                </a:pPr>
                <a:r>
                  <a:rPr lang="en-US" altLang="zh-CN" sz="1600" dirty="0">
                    <a:gradFill>
                      <a:gsLst>
                        <a:gs pos="0">
                          <a:schemeClr val="accent3"/>
                        </a:gs>
                        <a:gs pos="100000">
                          <a:schemeClr val="accent1"/>
                        </a:gs>
                      </a:gsLst>
                      <a:lin ang="2700000" scaled="0"/>
                    </a:gradFill>
                    <a:ea typeface="微软雅黑" panose="020B0503020204020204" pitchFamily="34" charset="-122"/>
                  </a:rPr>
                  <a:t>Design and implement</a:t>
                </a:r>
                <a:endParaRPr lang="en-US" altLang="zh-CN" sz="1600" dirty="0">
                  <a:gradFill>
                    <a:gsLst>
                      <a:gs pos="0">
                        <a:schemeClr val="accent3"/>
                      </a:gs>
                      <a:gs pos="100000">
                        <a:schemeClr val="accent1"/>
                      </a:gs>
                    </a:gsLst>
                    <a:lin ang="2700000" scaled="0"/>
                  </a:gradFill>
                  <a:ea typeface="微软雅黑" panose="020B0503020204020204" pitchFamily="34" charset="-122"/>
                </a:endParaRPr>
              </a:p>
            </p:txBody>
          </p:sp>
        </p:grpSp>
        <p:sp>
          <p:nvSpPr>
            <p:cNvPr id="12" name="文本框 11"/>
            <p:cNvSpPr txBox="1"/>
            <p:nvPr/>
          </p:nvSpPr>
          <p:spPr>
            <a:xfrm>
              <a:off x="6303688" y="1132950"/>
              <a:ext cx="855717" cy="738664"/>
            </a:xfrm>
            <a:prstGeom prst="rect">
              <a:avLst/>
            </a:prstGeom>
          </p:spPr>
          <p:txBody>
            <a:bodyPr wrap="square" lIns="0" tIns="0" rIns="0" bIns="0" rtlCol="0">
              <a:spAutoFit/>
            </a:bodyPr>
            <a:lstStyle/>
            <a:p>
              <a:r>
                <a:rPr lang="en-US" altLang="zh-CN" sz="4800" spc="-300" dirty="0">
                  <a:gradFill>
                    <a:gsLst>
                      <a:gs pos="0">
                        <a:schemeClr val="accent1"/>
                      </a:gs>
                      <a:gs pos="99000">
                        <a:schemeClr val="accent1">
                          <a:alpha val="0"/>
                        </a:schemeClr>
                      </a:gs>
                    </a:gsLst>
                    <a:lin ang="5400000" scaled="1"/>
                  </a:gradFill>
                  <a:latin typeface="+mj-ea"/>
                  <a:ea typeface="+mj-ea"/>
                </a:rPr>
                <a:t>03</a:t>
              </a:r>
              <a:endParaRPr lang="en-US" altLang="zh-CN" sz="4800" spc="-300" dirty="0">
                <a:gradFill>
                  <a:gsLst>
                    <a:gs pos="0">
                      <a:schemeClr val="accent1"/>
                    </a:gs>
                    <a:gs pos="99000">
                      <a:schemeClr val="accent1">
                        <a:alpha val="0"/>
                      </a:schemeClr>
                    </a:gs>
                  </a:gsLst>
                  <a:lin ang="5400000" scaled="1"/>
                </a:gradFill>
                <a:latin typeface="+mj-ea"/>
                <a:ea typeface="+mj-ea"/>
              </a:endParaRPr>
            </a:p>
          </p:txBody>
        </p:sp>
        <p:sp>
          <p:nvSpPr>
            <p:cNvPr id="13" name="矩形 12"/>
            <p:cNvSpPr/>
            <p:nvPr/>
          </p:nvSpPr>
          <p:spPr>
            <a:xfrm>
              <a:off x="7043302" y="1198259"/>
              <a:ext cx="45719" cy="639831"/>
            </a:xfrm>
            <a:prstGeom prst="rect">
              <a:avLst/>
            </a:prstGeom>
            <a:gradFill>
              <a:gsLst>
                <a:gs pos="0">
                  <a:schemeClr val="accent2">
                    <a:lumMod val="60000"/>
                    <a:lumOff val="40000"/>
                  </a:schemeClr>
                </a:gs>
                <a:gs pos="100000">
                  <a:schemeClr val="accent2">
                    <a:alpha val="0"/>
                  </a:schemeClr>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gradFill flip="none" rotWithShape="1">
                  <a:gsLst>
                    <a:gs pos="0">
                      <a:srgbClr val="E8C78E">
                        <a:alpha val="0"/>
                      </a:srgbClr>
                    </a:gs>
                    <a:gs pos="100000">
                      <a:srgbClr val="DDAD5A"/>
                    </a:gs>
                  </a:gsLst>
                  <a:lin ang="5400000" scaled="1"/>
                  <a:tileRect/>
                </a:gradFill>
                <a:latin typeface="Arial" panose="020B0604020202020204"/>
                <a:ea typeface="微软雅黑 Light" panose="020B0502040204020203" charset="-122"/>
              </a:endParaRPr>
            </a:p>
          </p:txBody>
        </p:sp>
      </p:grpSp>
      <p:grpSp>
        <p:nvGrpSpPr>
          <p:cNvPr id="17" name="组合 16"/>
          <p:cNvGrpSpPr/>
          <p:nvPr/>
        </p:nvGrpSpPr>
        <p:grpSpPr>
          <a:xfrm>
            <a:off x="7373912" y="5045545"/>
            <a:ext cx="3967726" cy="738664"/>
            <a:chOff x="6303688" y="1132950"/>
            <a:chExt cx="3967726" cy="738664"/>
          </a:xfrm>
        </p:grpSpPr>
        <p:grpSp>
          <p:nvGrpSpPr>
            <p:cNvPr id="18" name="组合 17"/>
            <p:cNvGrpSpPr/>
            <p:nvPr/>
          </p:nvGrpSpPr>
          <p:grpSpPr>
            <a:xfrm>
              <a:off x="7211984" y="1132950"/>
              <a:ext cx="3059430" cy="713728"/>
              <a:chOff x="5617415" y="1081872"/>
              <a:chExt cx="3059430" cy="713728"/>
            </a:xfrm>
          </p:grpSpPr>
          <p:sp>
            <p:nvSpPr>
              <p:cNvPr id="21" name="文本框 20"/>
              <p:cNvSpPr txBox="1"/>
              <p:nvPr/>
            </p:nvSpPr>
            <p:spPr>
              <a:xfrm>
                <a:off x="5617415" y="1081872"/>
                <a:ext cx="3059430" cy="430530"/>
              </a:xfrm>
              <a:prstGeom prst="rect">
                <a:avLst/>
              </a:prstGeom>
              <a:noFill/>
              <a:ln>
                <a:noFill/>
              </a:ln>
            </p:spPr>
            <p:txBody>
              <a:bodyPr wrap="square" lIns="0" tIns="0" rIns="0" bIns="0" rtlCol="0">
                <a:spAutoFit/>
              </a:bodyPr>
              <a:lstStyle/>
              <a:p>
                <a:pPr marL="0" marR="0" lvl="0" indent="0" algn="l" defTabSz="914400" rtl="0" eaLnBrk="1" fontAlgn="auto" latinLnBrk="0" hangingPunct="1">
                  <a:buClrTx/>
                  <a:buSzTx/>
                  <a:buFontTx/>
                  <a:buNone/>
                  <a:defRPr/>
                </a:pPr>
                <a:r>
                  <a:rPr lang="zh-CN" altLang="en-US" sz="2800" b="1" dirty="0">
                    <a:gradFill>
                      <a:gsLst>
                        <a:gs pos="0">
                          <a:schemeClr val="accent3"/>
                        </a:gs>
                        <a:gs pos="100000">
                          <a:schemeClr val="accent1"/>
                        </a:gs>
                      </a:gsLst>
                      <a:lin ang="5400000" scaled="1"/>
                    </a:gradFill>
                    <a:latin typeface="+mj-ea"/>
                    <a:ea typeface="+mj-ea"/>
                    <a:cs typeface="+mj-cs"/>
                  </a:rPr>
                  <a:t>测</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试</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及</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总</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结</a:t>
                </a:r>
                <a:endParaRPr lang="zh-CN" altLang="en-US" sz="2800" b="1" dirty="0">
                  <a:gradFill>
                    <a:gsLst>
                      <a:gs pos="0">
                        <a:schemeClr val="accent3"/>
                      </a:gs>
                      <a:gs pos="100000">
                        <a:schemeClr val="accent1"/>
                      </a:gs>
                    </a:gsLst>
                    <a:lin ang="5400000" scaled="1"/>
                  </a:gradFill>
                  <a:latin typeface="+mj-ea"/>
                  <a:ea typeface="+mj-ea"/>
                  <a:cs typeface="+mj-cs"/>
                </a:endParaRPr>
              </a:p>
            </p:txBody>
          </p:sp>
          <p:sp>
            <p:nvSpPr>
              <p:cNvPr id="22" name="文本框 21"/>
              <p:cNvSpPr txBox="1"/>
              <p:nvPr/>
            </p:nvSpPr>
            <p:spPr>
              <a:xfrm>
                <a:off x="5617415" y="1500960"/>
                <a:ext cx="1951869" cy="294640"/>
              </a:xfrm>
              <a:prstGeom prst="rect">
                <a:avLst/>
              </a:prstGeom>
              <a:noFill/>
              <a:ln>
                <a:noFill/>
              </a:ln>
            </p:spPr>
            <p:txBody>
              <a:bodyPr wrap="square" lIns="0" tIns="0" rIns="0" bIns="0" rtlCol="0">
                <a:spAutoFit/>
              </a:bodyPr>
              <a:lstStyle/>
              <a:p>
                <a:pPr marR="0" lvl="0" fontAlgn="auto">
                  <a:lnSpc>
                    <a:spcPct val="120000"/>
                  </a:lnSpc>
                  <a:spcBef>
                    <a:spcPct val="0"/>
                  </a:spcBef>
                  <a:buClrTx/>
                  <a:buSzTx/>
                  <a:defRPr/>
                </a:pPr>
                <a:r>
                  <a:rPr lang="en-US" altLang="zh-CN" sz="1600" dirty="0">
                    <a:gradFill>
                      <a:gsLst>
                        <a:gs pos="0">
                          <a:schemeClr val="accent3"/>
                        </a:gs>
                        <a:gs pos="100000">
                          <a:schemeClr val="accent1"/>
                        </a:gs>
                      </a:gsLst>
                      <a:lin ang="2700000" scaled="0"/>
                    </a:gradFill>
                    <a:ea typeface="微软雅黑" panose="020B0503020204020204" pitchFamily="34" charset="-122"/>
                  </a:rPr>
                  <a:t>Test and </a:t>
                </a:r>
                <a:r>
                  <a:rPr lang="en-US" altLang="zh-CN" sz="1600" dirty="0">
                    <a:gradFill>
                      <a:gsLst>
                        <a:gs pos="0">
                          <a:schemeClr val="accent3"/>
                        </a:gs>
                        <a:gs pos="100000">
                          <a:schemeClr val="accent1"/>
                        </a:gs>
                      </a:gsLst>
                      <a:lin ang="2700000" scaled="0"/>
                    </a:gradFill>
                    <a:ea typeface="微软雅黑" panose="020B0503020204020204" pitchFamily="34" charset="-122"/>
                  </a:rPr>
                  <a:t>conclusion</a:t>
                </a:r>
                <a:endParaRPr lang="en-US" altLang="zh-CN" sz="1600" dirty="0">
                  <a:gradFill>
                    <a:gsLst>
                      <a:gs pos="0">
                        <a:schemeClr val="accent3"/>
                      </a:gs>
                      <a:gs pos="100000">
                        <a:schemeClr val="accent1"/>
                      </a:gs>
                    </a:gsLst>
                    <a:lin ang="2700000" scaled="0"/>
                  </a:gradFill>
                  <a:ea typeface="微软雅黑" panose="020B0503020204020204" pitchFamily="34" charset="-122"/>
                </a:endParaRPr>
              </a:p>
            </p:txBody>
          </p:sp>
        </p:grpSp>
        <p:sp>
          <p:nvSpPr>
            <p:cNvPr id="19" name="文本框 18"/>
            <p:cNvSpPr txBox="1"/>
            <p:nvPr/>
          </p:nvSpPr>
          <p:spPr>
            <a:xfrm>
              <a:off x="6303688" y="1132950"/>
              <a:ext cx="855717" cy="738664"/>
            </a:xfrm>
            <a:prstGeom prst="rect">
              <a:avLst/>
            </a:prstGeom>
          </p:spPr>
          <p:txBody>
            <a:bodyPr wrap="square" lIns="0" tIns="0" rIns="0" bIns="0" rtlCol="0">
              <a:spAutoFit/>
            </a:bodyPr>
            <a:lstStyle/>
            <a:p>
              <a:r>
                <a:rPr lang="en-US" altLang="zh-CN" sz="4800" spc="-300" dirty="0">
                  <a:gradFill>
                    <a:gsLst>
                      <a:gs pos="0">
                        <a:schemeClr val="accent1"/>
                      </a:gs>
                      <a:gs pos="99000">
                        <a:schemeClr val="accent1">
                          <a:alpha val="0"/>
                        </a:schemeClr>
                      </a:gs>
                    </a:gsLst>
                    <a:lin ang="5400000" scaled="1"/>
                  </a:gradFill>
                  <a:latin typeface="+mj-ea"/>
                  <a:ea typeface="+mj-ea"/>
                </a:rPr>
                <a:t>04</a:t>
              </a:r>
              <a:endParaRPr lang="en-US" altLang="zh-CN" sz="4800" spc="-300" dirty="0">
                <a:gradFill>
                  <a:gsLst>
                    <a:gs pos="0">
                      <a:schemeClr val="accent1"/>
                    </a:gs>
                    <a:gs pos="99000">
                      <a:schemeClr val="accent1">
                        <a:alpha val="0"/>
                      </a:schemeClr>
                    </a:gs>
                  </a:gsLst>
                  <a:lin ang="5400000" scaled="1"/>
                </a:gradFill>
                <a:latin typeface="+mj-ea"/>
                <a:ea typeface="+mj-ea"/>
              </a:endParaRPr>
            </a:p>
          </p:txBody>
        </p:sp>
        <p:sp>
          <p:nvSpPr>
            <p:cNvPr id="20" name="矩形 19"/>
            <p:cNvSpPr/>
            <p:nvPr/>
          </p:nvSpPr>
          <p:spPr>
            <a:xfrm>
              <a:off x="7043302" y="1198259"/>
              <a:ext cx="45719" cy="639831"/>
            </a:xfrm>
            <a:prstGeom prst="rect">
              <a:avLst/>
            </a:prstGeom>
            <a:gradFill>
              <a:gsLst>
                <a:gs pos="0">
                  <a:schemeClr val="accent2">
                    <a:lumMod val="60000"/>
                    <a:lumOff val="40000"/>
                  </a:schemeClr>
                </a:gs>
                <a:gs pos="100000">
                  <a:schemeClr val="accent2">
                    <a:alpha val="0"/>
                  </a:schemeClr>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gradFill flip="none" rotWithShape="1">
                  <a:gsLst>
                    <a:gs pos="0">
                      <a:srgbClr val="E8C78E">
                        <a:alpha val="0"/>
                      </a:srgbClr>
                    </a:gs>
                    <a:gs pos="100000">
                      <a:srgbClr val="DDAD5A"/>
                    </a:gs>
                  </a:gsLst>
                  <a:lin ang="5400000" scaled="1"/>
                  <a:tileRect/>
                </a:gradFill>
                <a:latin typeface="Arial" panose="020B0604020202020204"/>
                <a:ea typeface="微软雅黑 Light" panose="020B0502040204020203" charset="-122"/>
              </a:endParaRPr>
            </a:p>
          </p:txBody>
        </p:sp>
      </p:grpSp>
      <p:grpSp>
        <p:nvGrpSpPr>
          <p:cNvPr id="23" name="组合 22"/>
          <p:cNvGrpSpPr/>
          <p:nvPr/>
        </p:nvGrpSpPr>
        <p:grpSpPr>
          <a:xfrm>
            <a:off x="1129769" y="2386568"/>
            <a:ext cx="3593711" cy="738664"/>
            <a:chOff x="6303688" y="1132950"/>
            <a:chExt cx="3593711" cy="738664"/>
          </a:xfrm>
        </p:grpSpPr>
        <p:grpSp>
          <p:nvGrpSpPr>
            <p:cNvPr id="24" name="组合 23"/>
            <p:cNvGrpSpPr/>
            <p:nvPr/>
          </p:nvGrpSpPr>
          <p:grpSpPr>
            <a:xfrm>
              <a:off x="7211984" y="1132950"/>
              <a:ext cx="2685415" cy="713740"/>
              <a:chOff x="5617415" y="1081872"/>
              <a:chExt cx="2685415" cy="713740"/>
            </a:xfrm>
          </p:grpSpPr>
          <p:sp>
            <p:nvSpPr>
              <p:cNvPr id="27" name="文本框 26"/>
              <p:cNvSpPr txBox="1"/>
              <p:nvPr/>
            </p:nvSpPr>
            <p:spPr>
              <a:xfrm>
                <a:off x="5617415" y="1081872"/>
                <a:ext cx="2289810" cy="430530"/>
              </a:xfrm>
              <a:prstGeom prst="rect">
                <a:avLst/>
              </a:prstGeom>
              <a:noFill/>
              <a:ln>
                <a:noFill/>
              </a:ln>
            </p:spPr>
            <p:txBody>
              <a:bodyPr wrap="square" lIns="0" tIns="0" rIns="0" bIns="0" rtlCol="0">
                <a:spAutoFit/>
              </a:bodyPr>
              <a:lstStyle/>
              <a:p>
                <a:pPr marL="0" marR="0" lvl="0" indent="0" algn="l" defTabSz="914400" rtl="0" eaLnBrk="1" fontAlgn="auto" latinLnBrk="0" hangingPunct="1">
                  <a:buClrTx/>
                  <a:buSzTx/>
                  <a:buFontTx/>
                  <a:buNone/>
                  <a:defRPr/>
                </a:pPr>
                <a:r>
                  <a:rPr lang="zh-CN" altLang="en-US" sz="2800" b="1" dirty="0">
                    <a:gradFill>
                      <a:gsLst>
                        <a:gs pos="0">
                          <a:schemeClr val="accent3"/>
                        </a:gs>
                        <a:gs pos="100000">
                          <a:schemeClr val="accent1"/>
                        </a:gs>
                      </a:gsLst>
                      <a:lin ang="5400000" scaled="1"/>
                    </a:gradFill>
                    <a:latin typeface="+mj-ea"/>
                    <a:ea typeface="+mj-ea"/>
                    <a:cs typeface="+mj-cs"/>
                  </a:rPr>
                  <a:t>摘</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要</a:t>
                </a:r>
                <a:r>
                  <a:rPr lang="en-US" altLang="zh-CN" sz="2800" b="1" dirty="0">
                    <a:gradFill>
                      <a:gsLst>
                        <a:gs pos="0">
                          <a:schemeClr val="accent3"/>
                        </a:gs>
                        <a:gs pos="100000">
                          <a:schemeClr val="accent1"/>
                        </a:gs>
                      </a:gsLst>
                      <a:lin ang="5400000" scaled="1"/>
                    </a:gradFill>
                    <a:latin typeface="+mj-ea"/>
                    <a:ea typeface="+mj-ea"/>
                    <a:cs typeface="+mj-cs"/>
                  </a:rPr>
                  <a:t> &amp; </a:t>
                </a:r>
                <a:r>
                  <a:rPr lang="zh-CN" altLang="en-US" sz="2800" b="1" dirty="0">
                    <a:gradFill>
                      <a:gsLst>
                        <a:gs pos="0">
                          <a:schemeClr val="accent3"/>
                        </a:gs>
                        <a:gs pos="100000">
                          <a:schemeClr val="accent1"/>
                        </a:gs>
                      </a:gsLst>
                      <a:lin ang="5400000" scaled="1"/>
                    </a:gradFill>
                    <a:latin typeface="+mj-ea"/>
                    <a:ea typeface="+mj-ea"/>
                    <a:cs typeface="+mj-cs"/>
                  </a:rPr>
                  <a:t>绪</a:t>
                </a:r>
                <a:r>
                  <a:rPr lang="en-US" altLang="zh-CN" sz="2800" b="1" dirty="0">
                    <a:gradFill>
                      <a:gsLst>
                        <a:gs pos="0">
                          <a:schemeClr val="accent3"/>
                        </a:gs>
                        <a:gs pos="100000">
                          <a:schemeClr val="accent1"/>
                        </a:gs>
                      </a:gsLst>
                      <a:lin ang="5400000" scaled="1"/>
                    </a:gradFill>
                    <a:latin typeface="+mj-ea"/>
                    <a:ea typeface="+mj-ea"/>
                    <a:cs typeface="+mj-cs"/>
                  </a:rPr>
                  <a:t> </a:t>
                </a:r>
                <a:r>
                  <a:rPr lang="zh-CN" altLang="en-US" sz="2800" b="1" dirty="0">
                    <a:gradFill>
                      <a:gsLst>
                        <a:gs pos="0">
                          <a:schemeClr val="accent3"/>
                        </a:gs>
                        <a:gs pos="100000">
                          <a:schemeClr val="accent1"/>
                        </a:gs>
                      </a:gsLst>
                      <a:lin ang="5400000" scaled="1"/>
                    </a:gradFill>
                    <a:latin typeface="+mj-ea"/>
                    <a:ea typeface="+mj-ea"/>
                    <a:cs typeface="+mj-cs"/>
                  </a:rPr>
                  <a:t>论</a:t>
                </a:r>
                <a:endParaRPr lang="zh-CN" altLang="en-US" sz="2800" b="1" dirty="0">
                  <a:gradFill>
                    <a:gsLst>
                      <a:gs pos="0">
                        <a:schemeClr val="accent3"/>
                      </a:gs>
                      <a:gs pos="100000">
                        <a:schemeClr val="accent1"/>
                      </a:gs>
                    </a:gsLst>
                    <a:lin ang="5400000" scaled="1"/>
                  </a:gradFill>
                  <a:latin typeface="+mj-ea"/>
                  <a:ea typeface="+mj-ea"/>
                  <a:cs typeface="+mj-cs"/>
                </a:endParaRPr>
              </a:p>
            </p:txBody>
          </p:sp>
          <p:sp>
            <p:nvSpPr>
              <p:cNvPr id="28" name="文本框 27"/>
              <p:cNvSpPr txBox="1"/>
              <p:nvPr/>
            </p:nvSpPr>
            <p:spPr>
              <a:xfrm>
                <a:off x="5617415" y="1500972"/>
                <a:ext cx="2685415" cy="294640"/>
              </a:xfrm>
              <a:prstGeom prst="rect">
                <a:avLst/>
              </a:prstGeom>
              <a:noFill/>
              <a:ln>
                <a:noFill/>
              </a:ln>
            </p:spPr>
            <p:txBody>
              <a:bodyPr wrap="square" lIns="0" tIns="0" rIns="0" bIns="0" rtlCol="0">
                <a:spAutoFit/>
              </a:bodyPr>
              <a:lstStyle/>
              <a:p>
                <a:pPr marR="0" lvl="0" fontAlgn="auto">
                  <a:lnSpc>
                    <a:spcPct val="120000"/>
                  </a:lnSpc>
                  <a:spcBef>
                    <a:spcPct val="0"/>
                  </a:spcBef>
                  <a:buClrTx/>
                  <a:buSzTx/>
                  <a:defRPr/>
                </a:pPr>
                <a:r>
                  <a:rPr lang="en-US" altLang="zh-CN" sz="1600" dirty="0">
                    <a:gradFill>
                      <a:gsLst>
                        <a:gs pos="0">
                          <a:schemeClr val="accent3"/>
                        </a:gs>
                        <a:gs pos="100000">
                          <a:schemeClr val="accent1"/>
                        </a:gs>
                      </a:gsLst>
                      <a:lin ang="2700000" scaled="0"/>
                    </a:gradFill>
                    <a:latin typeface="+mj-lt"/>
                    <a:ea typeface="微软雅黑" panose="020B0503020204020204" pitchFamily="34" charset="-122"/>
                    <a:sym typeface="+mn-ea"/>
                  </a:rPr>
                  <a:t>abstract &amp; Introduction</a:t>
                </a:r>
                <a:endParaRPr lang="en-US" altLang="zh-CN" sz="1600" dirty="0">
                  <a:gradFill>
                    <a:gsLst>
                      <a:gs pos="0">
                        <a:schemeClr val="accent3"/>
                      </a:gs>
                      <a:gs pos="100000">
                        <a:schemeClr val="accent1"/>
                      </a:gs>
                    </a:gsLst>
                    <a:lin ang="2700000" scaled="0"/>
                  </a:gradFill>
                  <a:ea typeface="微软雅黑" panose="020B0503020204020204" pitchFamily="34" charset="-122"/>
                </a:endParaRPr>
              </a:p>
            </p:txBody>
          </p:sp>
        </p:grpSp>
        <p:sp>
          <p:nvSpPr>
            <p:cNvPr id="25" name="文本框 24"/>
            <p:cNvSpPr txBox="1"/>
            <p:nvPr/>
          </p:nvSpPr>
          <p:spPr>
            <a:xfrm>
              <a:off x="6303688" y="1132950"/>
              <a:ext cx="855717" cy="738664"/>
            </a:xfrm>
            <a:prstGeom prst="rect">
              <a:avLst/>
            </a:prstGeom>
          </p:spPr>
          <p:txBody>
            <a:bodyPr wrap="square" lIns="0" tIns="0" rIns="0" bIns="0" rtlCol="0">
              <a:spAutoFit/>
            </a:bodyPr>
            <a:lstStyle/>
            <a:p>
              <a:r>
                <a:rPr lang="en-US" altLang="zh-CN" sz="4800" spc="-300" dirty="0">
                  <a:gradFill>
                    <a:gsLst>
                      <a:gs pos="0">
                        <a:schemeClr val="accent1"/>
                      </a:gs>
                      <a:gs pos="99000">
                        <a:schemeClr val="accent1">
                          <a:alpha val="0"/>
                        </a:schemeClr>
                      </a:gs>
                    </a:gsLst>
                    <a:lin ang="5400000" scaled="1"/>
                  </a:gradFill>
                  <a:latin typeface="+mj-ea"/>
                  <a:ea typeface="+mj-ea"/>
                </a:rPr>
                <a:t>01</a:t>
              </a:r>
              <a:endParaRPr lang="en-US" altLang="zh-CN" sz="4800" spc="-300" dirty="0">
                <a:gradFill>
                  <a:gsLst>
                    <a:gs pos="0">
                      <a:schemeClr val="accent1"/>
                    </a:gs>
                    <a:gs pos="99000">
                      <a:schemeClr val="accent1">
                        <a:alpha val="0"/>
                      </a:schemeClr>
                    </a:gs>
                  </a:gsLst>
                  <a:lin ang="5400000" scaled="1"/>
                </a:gradFill>
                <a:latin typeface="+mj-ea"/>
                <a:ea typeface="+mj-ea"/>
              </a:endParaRPr>
            </a:p>
          </p:txBody>
        </p:sp>
        <p:sp>
          <p:nvSpPr>
            <p:cNvPr id="26" name="矩形 25"/>
            <p:cNvSpPr/>
            <p:nvPr/>
          </p:nvSpPr>
          <p:spPr>
            <a:xfrm>
              <a:off x="7043302" y="1198259"/>
              <a:ext cx="45719" cy="639831"/>
            </a:xfrm>
            <a:prstGeom prst="rect">
              <a:avLst/>
            </a:prstGeom>
            <a:gradFill>
              <a:gsLst>
                <a:gs pos="0">
                  <a:schemeClr val="accent2">
                    <a:lumMod val="60000"/>
                    <a:lumOff val="40000"/>
                  </a:schemeClr>
                </a:gs>
                <a:gs pos="100000">
                  <a:schemeClr val="accent2">
                    <a:alpha val="0"/>
                  </a:schemeClr>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gradFill flip="none" rotWithShape="1">
                  <a:gsLst>
                    <a:gs pos="0">
                      <a:srgbClr val="E8C78E">
                        <a:alpha val="0"/>
                      </a:srgbClr>
                    </a:gs>
                    <a:gs pos="100000">
                      <a:srgbClr val="DDAD5A"/>
                    </a:gs>
                  </a:gsLst>
                  <a:lin ang="5400000" scaled="1"/>
                  <a:tileRect/>
                </a:gradFill>
                <a:latin typeface="Arial" panose="020B0604020202020204"/>
                <a:ea typeface="微软雅黑 Light" panose="020B0502040204020203" charset="-122"/>
              </a:endParaRPr>
            </a:p>
          </p:txBody>
        </p:sp>
      </p:grpSp>
      <p:grpSp>
        <p:nvGrpSpPr>
          <p:cNvPr id="29" name="组合 28"/>
          <p:cNvGrpSpPr/>
          <p:nvPr/>
        </p:nvGrpSpPr>
        <p:grpSpPr>
          <a:xfrm>
            <a:off x="1042139" y="5012028"/>
            <a:ext cx="2860165" cy="738664"/>
            <a:chOff x="6303688" y="1132950"/>
            <a:chExt cx="2860165" cy="738664"/>
          </a:xfrm>
        </p:grpSpPr>
        <p:grpSp>
          <p:nvGrpSpPr>
            <p:cNvPr id="30" name="组合 29"/>
            <p:cNvGrpSpPr/>
            <p:nvPr/>
          </p:nvGrpSpPr>
          <p:grpSpPr>
            <a:xfrm>
              <a:off x="7211984" y="1132950"/>
              <a:ext cx="1951869" cy="687367"/>
              <a:chOff x="5617415" y="1081872"/>
              <a:chExt cx="1951869" cy="687367"/>
            </a:xfrm>
          </p:grpSpPr>
          <p:sp>
            <p:nvSpPr>
              <p:cNvPr id="33" name="文本框 32"/>
              <p:cNvSpPr txBox="1"/>
              <p:nvPr/>
            </p:nvSpPr>
            <p:spPr>
              <a:xfrm>
                <a:off x="5617415" y="1081872"/>
                <a:ext cx="1830183" cy="430887"/>
              </a:xfrm>
              <a:prstGeom prst="rect">
                <a:avLst/>
              </a:prstGeom>
              <a:noFill/>
              <a:ln>
                <a:noFill/>
              </a:ln>
            </p:spPr>
            <p:txBody>
              <a:bodyPr wrap="square" lIns="0" tIns="0" rIns="0" bIns="0" rtlCol="0">
                <a:spAutoFit/>
              </a:bodyPr>
              <a:lstStyle/>
              <a:p>
                <a:pPr marL="0" marR="0" lvl="0" indent="0" algn="l" defTabSz="914400" rtl="0" eaLnBrk="1" fontAlgn="auto" latinLnBrk="0" hangingPunct="1">
                  <a:buClrTx/>
                  <a:buSzTx/>
                  <a:buFontTx/>
                  <a:buNone/>
                  <a:defRPr/>
                </a:pPr>
                <a:r>
                  <a:rPr lang="zh-CN" altLang="en-US" sz="2800" b="1" dirty="0">
                    <a:gradFill>
                      <a:gsLst>
                        <a:gs pos="0">
                          <a:schemeClr val="accent3"/>
                        </a:gs>
                        <a:gs pos="100000">
                          <a:schemeClr val="accent1"/>
                        </a:gs>
                      </a:gsLst>
                      <a:lin ang="5400000" scaled="1"/>
                    </a:gradFill>
                    <a:latin typeface="+mj-ea"/>
                    <a:ea typeface="+mj-ea"/>
                    <a:cs typeface="+mj-cs"/>
                  </a:rPr>
                  <a:t>参 考 文 献</a:t>
                </a:r>
                <a:endParaRPr lang="zh-CN" altLang="en-US" sz="2800" b="1" dirty="0">
                  <a:gradFill>
                    <a:gsLst>
                      <a:gs pos="0">
                        <a:schemeClr val="accent3"/>
                      </a:gs>
                      <a:gs pos="100000">
                        <a:schemeClr val="accent1"/>
                      </a:gs>
                    </a:gsLst>
                    <a:lin ang="5400000" scaled="1"/>
                  </a:gradFill>
                  <a:latin typeface="+mj-ea"/>
                  <a:ea typeface="+mj-ea"/>
                  <a:cs typeface="+mj-cs"/>
                </a:endParaRPr>
              </a:p>
            </p:txBody>
          </p:sp>
          <p:sp>
            <p:nvSpPr>
              <p:cNvPr id="34" name="文本框 33"/>
              <p:cNvSpPr txBox="1"/>
              <p:nvPr/>
            </p:nvSpPr>
            <p:spPr>
              <a:xfrm>
                <a:off x="5617415" y="1500960"/>
                <a:ext cx="1951869" cy="268279"/>
              </a:xfrm>
              <a:prstGeom prst="rect">
                <a:avLst/>
              </a:prstGeom>
              <a:noFill/>
              <a:ln>
                <a:noFill/>
              </a:ln>
            </p:spPr>
            <p:txBody>
              <a:bodyPr wrap="square" lIns="0" tIns="0" rIns="0" bIns="0" rtlCol="0">
                <a:spAutoFit/>
              </a:bodyPr>
              <a:lstStyle/>
              <a:p>
                <a:pPr marR="0" lvl="0" fontAlgn="auto">
                  <a:lnSpc>
                    <a:spcPct val="120000"/>
                  </a:lnSpc>
                  <a:spcBef>
                    <a:spcPct val="0"/>
                  </a:spcBef>
                  <a:buClrTx/>
                  <a:buSzTx/>
                  <a:defRPr/>
                </a:pPr>
                <a:r>
                  <a:rPr lang="en-US" altLang="zh-CN" sz="1600" dirty="0">
                    <a:gradFill>
                      <a:gsLst>
                        <a:gs pos="0">
                          <a:schemeClr val="accent3"/>
                        </a:gs>
                        <a:gs pos="100000">
                          <a:schemeClr val="accent1"/>
                        </a:gs>
                      </a:gsLst>
                      <a:lin ang="2700000" scaled="0"/>
                    </a:gradFill>
                    <a:ea typeface="微软雅黑" panose="020B0503020204020204" pitchFamily="34" charset="-122"/>
                  </a:rPr>
                  <a:t>Bibliography</a:t>
                </a:r>
                <a:endParaRPr lang="en-US" altLang="zh-CN" sz="1600" dirty="0">
                  <a:gradFill>
                    <a:gsLst>
                      <a:gs pos="0">
                        <a:schemeClr val="accent3"/>
                      </a:gs>
                      <a:gs pos="100000">
                        <a:schemeClr val="accent1"/>
                      </a:gs>
                    </a:gsLst>
                    <a:lin ang="2700000" scaled="0"/>
                  </a:gradFill>
                  <a:ea typeface="微软雅黑" panose="020B0503020204020204" pitchFamily="34" charset="-122"/>
                </a:endParaRPr>
              </a:p>
            </p:txBody>
          </p:sp>
        </p:grpSp>
        <p:sp>
          <p:nvSpPr>
            <p:cNvPr id="31" name="文本框 30"/>
            <p:cNvSpPr txBox="1"/>
            <p:nvPr/>
          </p:nvSpPr>
          <p:spPr>
            <a:xfrm>
              <a:off x="6303688" y="1132950"/>
              <a:ext cx="855717" cy="738664"/>
            </a:xfrm>
            <a:prstGeom prst="rect">
              <a:avLst/>
            </a:prstGeom>
          </p:spPr>
          <p:txBody>
            <a:bodyPr wrap="square" lIns="0" tIns="0" rIns="0" bIns="0" rtlCol="0">
              <a:spAutoFit/>
            </a:bodyPr>
            <a:lstStyle/>
            <a:p>
              <a:r>
                <a:rPr lang="en-US" altLang="zh-CN" sz="4800" spc="-300" dirty="0">
                  <a:gradFill>
                    <a:gsLst>
                      <a:gs pos="0">
                        <a:schemeClr val="accent1"/>
                      </a:gs>
                      <a:gs pos="99000">
                        <a:schemeClr val="accent1">
                          <a:alpha val="0"/>
                        </a:schemeClr>
                      </a:gs>
                    </a:gsLst>
                    <a:lin ang="5400000" scaled="1"/>
                  </a:gradFill>
                  <a:latin typeface="+mj-ea"/>
                  <a:ea typeface="+mj-ea"/>
                </a:rPr>
                <a:t>05</a:t>
              </a:r>
              <a:endParaRPr lang="en-US" altLang="zh-CN" sz="4800" spc="-300" dirty="0">
                <a:gradFill>
                  <a:gsLst>
                    <a:gs pos="0">
                      <a:schemeClr val="accent1"/>
                    </a:gs>
                    <a:gs pos="99000">
                      <a:schemeClr val="accent1">
                        <a:alpha val="0"/>
                      </a:schemeClr>
                    </a:gs>
                  </a:gsLst>
                  <a:lin ang="5400000" scaled="1"/>
                </a:gradFill>
                <a:latin typeface="+mj-ea"/>
                <a:ea typeface="+mj-ea"/>
              </a:endParaRPr>
            </a:p>
          </p:txBody>
        </p:sp>
        <p:sp>
          <p:nvSpPr>
            <p:cNvPr id="32" name="矩形 31"/>
            <p:cNvSpPr/>
            <p:nvPr/>
          </p:nvSpPr>
          <p:spPr>
            <a:xfrm>
              <a:off x="7043302" y="1198259"/>
              <a:ext cx="45719" cy="639831"/>
            </a:xfrm>
            <a:prstGeom prst="rect">
              <a:avLst/>
            </a:prstGeom>
            <a:gradFill>
              <a:gsLst>
                <a:gs pos="0">
                  <a:schemeClr val="accent2">
                    <a:lumMod val="60000"/>
                    <a:lumOff val="40000"/>
                  </a:schemeClr>
                </a:gs>
                <a:gs pos="100000">
                  <a:schemeClr val="accent2">
                    <a:alpha val="0"/>
                  </a:schemeClr>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gradFill flip="none" rotWithShape="1">
                  <a:gsLst>
                    <a:gs pos="0">
                      <a:srgbClr val="E8C78E">
                        <a:alpha val="0"/>
                      </a:srgbClr>
                    </a:gs>
                    <a:gs pos="100000">
                      <a:srgbClr val="DDAD5A"/>
                    </a:gs>
                  </a:gsLst>
                  <a:lin ang="5400000" scaled="1"/>
                  <a:tileRect/>
                </a:gradFill>
                <a:latin typeface="Arial" panose="020B0604020202020204"/>
                <a:ea typeface="微软雅黑 Light" panose="020B0502040204020203"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a:lnSpc>
                <a:spcPct val="100000"/>
              </a:lnSpc>
            </a:pPr>
            <a:r>
              <a:rPr lang="en-US" altLang="zh-CN" dirty="0"/>
              <a:t>PART 01</a:t>
            </a:r>
            <a:endParaRPr lang="en-US" altLang="zh-CN" dirty="0"/>
          </a:p>
          <a:p>
            <a:endParaRPr lang="zh-CN" altLang="en-US" dirty="0"/>
          </a:p>
        </p:txBody>
      </p:sp>
      <p:sp>
        <p:nvSpPr>
          <p:cNvPr id="6" name="文本占位符 5"/>
          <p:cNvSpPr>
            <a:spLocks noGrp="1"/>
          </p:cNvSpPr>
          <p:nvPr>
            <p:ph type="body" sz="quarter" idx="11"/>
          </p:nvPr>
        </p:nvSpPr>
        <p:spPr>
          <a:xfrm>
            <a:off x="4920615" y="4404360"/>
            <a:ext cx="6064885" cy="2031365"/>
          </a:xfrm>
        </p:spPr>
        <p:txBody>
          <a:bodyPr wrap="square"/>
          <a:lstStyle/>
          <a:p>
            <a:pPr>
              <a:lnSpc>
                <a:spcPct val="100000"/>
              </a:lnSpc>
            </a:pPr>
            <a:r>
              <a:rPr>
                <a:gradFill>
                  <a:gsLst>
                    <a:gs pos="0">
                      <a:schemeClr val="accent3"/>
                    </a:gs>
                    <a:gs pos="100000">
                      <a:schemeClr val="accent1"/>
                    </a:gs>
                  </a:gsLst>
                  <a:lin ang="5400000" scaled="1"/>
                </a:gradFill>
                <a:latin typeface="+mj-ea"/>
                <a:sym typeface="+mn-ea"/>
              </a:rPr>
              <a:t>摘</a:t>
            </a:r>
            <a:r>
              <a:rPr lang="en-US" altLang="zh-CN">
                <a:gradFill>
                  <a:gsLst>
                    <a:gs pos="0">
                      <a:schemeClr val="accent3"/>
                    </a:gs>
                    <a:gs pos="100000">
                      <a:schemeClr val="accent1"/>
                    </a:gs>
                  </a:gsLst>
                  <a:lin ang="5400000" scaled="1"/>
                </a:gradFill>
                <a:latin typeface="+mj-ea"/>
                <a:sym typeface="+mn-ea"/>
              </a:rPr>
              <a:t> </a:t>
            </a:r>
            <a:r>
              <a:rPr>
                <a:gradFill>
                  <a:gsLst>
                    <a:gs pos="0">
                      <a:schemeClr val="accent3"/>
                    </a:gs>
                    <a:gs pos="100000">
                      <a:schemeClr val="accent1"/>
                    </a:gs>
                  </a:gsLst>
                  <a:lin ang="5400000" scaled="1"/>
                </a:gradFill>
                <a:latin typeface="+mj-ea"/>
                <a:sym typeface="+mn-ea"/>
              </a:rPr>
              <a:t>要</a:t>
            </a:r>
            <a:r>
              <a:rPr lang="en-US" altLang="zh-CN">
                <a:gradFill>
                  <a:gsLst>
                    <a:gs pos="0">
                      <a:schemeClr val="accent3"/>
                    </a:gs>
                    <a:gs pos="100000">
                      <a:schemeClr val="accent1"/>
                    </a:gs>
                  </a:gsLst>
                  <a:lin ang="5400000" scaled="1"/>
                </a:gradFill>
                <a:latin typeface="+mj-ea"/>
                <a:sym typeface="+mn-ea"/>
              </a:rPr>
              <a:t> &amp; </a:t>
            </a:r>
            <a:r>
              <a:rPr>
                <a:gradFill>
                  <a:gsLst>
                    <a:gs pos="0">
                      <a:schemeClr val="accent3"/>
                    </a:gs>
                    <a:gs pos="100000">
                      <a:schemeClr val="accent1"/>
                    </a:gs>
                  </a:gsLst>
                  <a:lin ang="5400000" scaled="1"/>
                </a:gradFill>
                <a:latin typeface="+mj-ea"/>
                <a:sym typeface="+mn-ea"/>
              </a:rPr>
              <a:t>绪</a:t>
            </a:r>
            <a:r>
              <a:rPr lang="en-US" altLang="zh-CN">
                <a:gradFill>
                  <a:gsLst>
                    <a:gs pos="0">
                      <a:schemeClr val="accent3"/>
                    </a:gs>
                    <a:gs pos="100000">
                      <a:schemeClr val="accent1"/>
                    </a:gs>
                  </a:gsLst>
                  <a:lin ang="5400000" scaled="1"/>
                </a:gradFill>
                <a:latin typeface="+mj-ea"/>
                <a:sym typeface="+mn-ea"/>
              </a:rPr>
              <a:t> </a:t>
            </a:r>
            <a:r>
              <a:rPr>
                <a:gradFill>
                  <a:gsLst>
                    <a:gs pos="0">
                      <a:schemeClr val="accent3"/>
                    </a:gs>
                    <a:gs pos="100000">
                      <a:schemeClr val="accent1"/>
                    </a:gs>
                  </a:gsLst>
                  <a:lin ang="5400000" scaled="1"/>
                </a:gradFill>
                <a:latin typeface="+mj-ea"/>
                <a:sym typeface="+mn-ea"/>
              </a:rPr>
              <a:t>论</a:t>
            </a:r>
            <a:endParaRPr lang="zh-CN" altLang="en-US" dirty="0"/>
          </a:p>
          <a:p>
            <a:endParaRPr lang="zh-CN" altLang="en-US" dirty="0"/>
          </a:p>
        </p:txBody>
      </p:sp>
      <p:sp>
        <p:nvSpPr>
          <p:cNvPr id="7" name="文本占位符 6"/>
          <p:cNvSpPr>
            <a:spLocks noGrp="1"/>
          </p:cNvSpPr>
          <p:nvPr>
            <p:ph type="body" sz="quarter" idx="12"/>
          </p:nvPr>
        </p:nvSpPr>
        <p:spPr>
          <a:xfrm>
            <a:off x="4931767" y="5435349"/>
            <a:ext cx="4195317" cy="276860"/>
          </a:xfrm>
        </p:spPr>
        <p:txBody>
          <a:bodyPr/>
          <a:lstStyle/>
          <a:p>
            <a:pPr>
              <a:lnSpc>
                <a:spcPct val="100000"/>
              </a:lnSpc>
              <a:spcBef>
                <a:spcPct val="0"/>
              </a:spcBef>
              <a:defRPr/>
            </a:pPr>
            <a:r>
              <a:rPr lang="en-US" altLang="zh-CN" sz="1800" dirty="0">
                <a:gradFill>
                  <a:gsLst>
                    <a:gs pos="0">
                      <a:schemeClr val="accent3"/>
                    </a:gs>
                    <a:gs pos="100000">
                      <a:schemeClr val="accent1"/>
                    </a:gs>
                  </a:gsLst>
                  <a:lin ang="2700000" scaled="0"/>
                </a:gradFill>
                <a:latin typeface="+mj-lt"/>
                <a:ea typeface="微软雅黑" panose="020B0503020204020204" pitchFamily="34" charset="-122"/>
              </a:rPr>
              <a:t>abstract &amp; I</a:t>
            </a:r>
            <a:r>
              <a:rPr lang="en-US" altLang="zh-CN" sz="1800" dirty="0">
                <a:gradFill>
                  <a:gsLst>
                    <a:gs pos="0">
                      <a:schemeClr val="accent3"/>
                    </a:gs>
                    <a:gs pos="100000">
                      <a:schemeClr val="accent1"/>
                    </a:gs>
                  </a:gsLst>
                  <a:lin ang="2700000" scaled="0"/>
                </a:gradFill>
                <a:latin typeface="+mj-lt"/>
                <a:ea typeface="微软雅黑" panose="020B0503020204020204" pitchFamily="34" charset="-122"/>
              </a:rPr>
              <a:t>ntroduction </a:t>
            </a:r>
            <a:endParaRPr lang="zh-CN" altLang="en-US" dirty="0"/>
          </a:p>
        </p:txBody>
      </p:sp>
      <p:grpSp>
        <p:nvGrpSpPr>
          <p:cNvPr id="4" name="组合 3"/>
          <p:cNvGrpSpPr/>
          <p:nvPr/>
        </p:nvGrpSpPr>
        <p:grpSpPr>
          <a:xfrm>
            <a:off x="3129637" y="3988106"/>
            <a:ext cx="1467984" cy="1347154"/>
            <a:chOff x="3129637" y="3988106"/>
            <a:chExt cx="1467984" cy="1347154"/>
          </a:xfrm>
        </p:grpSpPr>
        <p:sp>
          <p:nvSpPr>
            <p:cNvPr id="2" name="任意多边形 1"/>
            <p:cNvSpPr/>
            <p:nvPr>
              <p:custDataLst>
                <p:tags r:id="rId1"/>
              </p:custDataLst>
            </p:nvPr>
          </p:nvSpPr>
          <p:spPr>
            <a:xfrm rot="21179301">
              <a:off x="3129637" y="3988106"/>
              <a:ext cx="1467984" cy="1347154"/>
            </a:xfrm>
            <a:custGeom>
              <a:avLst/>
              <a:gdLst>
                <a:gd name="connsiteX0" fmla="*/ 24181 w 1676881"/>
                <a:gd name="connsiteY0" fmla="*/ 602906 h 1538855"/>
                <a:gd name="connsiteX1" fmla="*/ 383203 w 1676881"/>
                <a:gd name="connsiteY1" fmla="*/ 64150 h 1538855"/>
                <a:gd name="connsiteX2" fmla="*/ 520867 w 1676881"/>
                <a:gd name="connsiteY2" fmla="*/ 1113 h 1538855"/>
                <a:gd name="connsiteX3" fmla="*/ 1335112 w 1676881"/>
                <a:gd name="connsiteY3" fmla="*/ 102734 h 1538855"/>
                <a:gd name="connsiteX4" fmla="*/ 1453060 w 1676881"/>
                <a:gd name="connsiteY4" fmla="*/ 197674 h 1538855"/>
                <a:gd name="connsiteX5" fmla="*/ 1668652 w 1676881"/>
                <a:gd name="connsiteY5" fmla="*/ 808144 h 1538855"/>
                <a:gd name="connsiteX6" fmla="*/ 1652701 w 1676881"/>
                <a:gd name="connsiteY6" fmla="*/ 935950 h 1538855"/>
                <a:gd name="connsiteX7" fmla="*/ 1293680 w 1676881"/>
                <a:gd name="connsiteY7" fmla="*/ 1474706 h 1538855"/>
                <a:gd name="connsiteX8" fmla="*/ 1156016 w 1676881"/>
                <a:gd name="connsiteY8" fmla="*/ 1537743 h 1538855"/>
                <a:gd name="connsiteX9" fmla="*/ 341771 w 1676881"/>
                <a:gd name="connsiteY9" fmla="*/ 1436122 h 1538855"/>
                <a:gd name="connsiteX10" fmla="*/ 223823 w 1676881"/>
                <a:gd name="connsiteY10" fmla="*/ 1341183 h 1538855"/>
                <a:gd name="connsiteX11" fmla="*/ 8230 w 1676881"/>
                <a:gd name="connsiteY11" fmla="*/ 730712 h 1538855"/>
                <a:gd name="connsiteX12" fmla="*/ 24181 w 1676881"/>
                <a:gd name="connsiteY12" fmla="*/ 602906 h 153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6881" h="1538855">
                  <a:moveTo>
                    <a:pt x="24181" y="602906"/>
                  </a:moveTo>
                  <a:lnTo>
                    <a:pt x="383203" y="64150"/>
                  </a:lnTo>
                  <a:cubicBezTo>
                    <a:pt x="413456" y="18752"/>
                    <a:pt x="466732" y="-5644"/>
                    <a:pt x="520867" y="1113"/>
                  </a:cubicBezTo>
                  <a:lnTo>
                    <a:pt x="1335112" y="102734"/>
                  </a:lnTo>
                  <a:cubicBezTo>
                    <a:pt x="1389247" y="109491"/>
                    <a:pt x="1434893" y="146232"/>
                    <a:pt x="1453060" y="197674"/>
                  </a:cubicBezTo>
                  <a:lnTo>
                    <a:pt x="1668652" y="808144"/>
                  </a:lnTo>
                  <a:cubicBezTo>
                    <a:pt x="1683757" y="850916"/>
                    <a:pt x="1677855" y="898204"/>
                    <a:pt x="1652701" y="935950"/>
                  </a:cubicBezTo>
                  <a:lnTo>
                    <a:pt x="1293680" y="1474706"/>
                  </a:lnTo>
                  <a:cubicBezTo>
                    <a:pt x="1263428" y="1520104"/>
                    <a:pt x="1210151" y="1544500"/>
                    <a:pt x="1156016" y="1537743"/>
                  </a:cubicBezTo>
                  <a:lnTo>
                    <a:pt x="341771" y="1436122"/>
                  </a:lnTo>
                  <a:cubicBezTo>
                    <a:pt x="287636" y="1429365"/>
                    <a:pt x="241990" y="1392624"/>
                    <a:pt x="223823" y="1341183"/>
                  </a:cubicBezTo>
                  <a:lnTo>
                    <a:pt x="8230" y="730712"/>
                  </a:lnTo>
                  <a:cubicBezTo>
                    <a:pt x="-6875" y="687941"/>
                    <a:pt x="-973" y="640652"/>
                    <a:pt x="24181" y="602906"/>
                  </a:cubicBezTo>
                </a:path>
              </a:pathLst>
            </a:custGeom>
            <a:gradFill>
              <a:gsLst>
                <a:gs pos="0">
                  <a:schemeClr val="accent1">
                    <a:lumMod val="80000"/>
                    <a:lumOff val="20000"/>
                  </a:schemeClr>
                </a:gs>
                <a:gs pos="60000">
                  <a:schemeClr val="accent1"/>
                </a:gs>
              </a:gsLst>
              <a:lin ang="2700000" scaled="0"/>
            </a:gradFill>
            <a:ln w="57150" cap="rnd">
              <a:noFill/>
              <a:prstDash val="solid"/>
              <a:round/>
            </a:ln>
            <a:effectLst>
              <a:outerShdw blurRad="35814" dist="23876"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2977" tIns="21488" rIns="42977" bIns="21488" numCol="1" spcCol="0" rtlCol="0" fromWordArt="0" anchor="ctr" anchorCtr="0" forceAA="0" compatLnSpc="1">
              <a:noAutofit/>
            </a:bodyPr>
            <a:lstStyle/>
            <a:p>
              <a:pPr algn="ctr" defTabSz="913765">
                <a:lnSpc>
                  <a:spcPct val="120000"/>
                </a:lnSpc>
              </a:pPr>
              <a:endParaRPr lang="zh-CN" altLang="en-US" sz="940" b="1" dirty="0">
                <a:solidFill>
                  <a:srgbClr val="FFFFFF"/>
                </a:solidFill>
                <a:latin typeface="+mj-ea"/>
                <a:ea typeface="+mj-ea"/>
              </a:endParaRPr>
            </a:p>
          </p:txBody>
        </p:sp>
        <p:sp>
          <p:nvSpPr>
            <p:cNvPr id="8" name="任意多边形 7"/>
            <p:cNvSpPr/>
            <p:nvPr/>
          </p:nvSpPr>
          <p:spPr>
            <a:xfrm>
              <a:off x="3511063" y="4309117"/>
              <a:ext cx="705133" cy="705133"/>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7240169" y="4420646"/>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sp>
        <p:nvSpPr>
          <p:cNvPr id="404" name="任意多边形 403"/>
          <p:cNvSpPr/>
          <p:nvPr/>
        </p:nvSpPr>
        <p:spPr>
          <a:xfrm>
            <a:off x="4532960" y="2434939"/>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sp>
        <p:nvSpPr>
          <p:cNvPr id="377" name="椭圆 376"/>
          <p:cNvSpPr/>
          <p:nvPr>
            <p:custDataLst>
              <p:tags r:id="rId1"/>
            </p:custDataLst>
          </p:nvPr>
        </p:nvSpPr>
        <p:spPr>
          <a:xfrm>
            <a:off x="5233164" y="2706915"/>
            <a:ext cx="1800000" cy="1800000"/>
          </a:xfrm>
          <a:prstGeom prst="ellipse">
            <a:avLst/>
          </a:prstGeom>
          <a:gradFill flip="none" rotWithShape="1">
            <a:gsLst>
              <a:gs pos="25000">
                <a:schemeClr val="accent2">
                  <a:alpha val="0"/>
                </a:schemeClr>
              </a:gs>
              <a:gs pos="83000">
                <a:schemeClr val="accent2">
                  <a:alpha val="49000"/>
                </a:schemeClr>
              </a:gs>
              <a:gs pos="48000">
                <a:schemeClr val="accent2">
                  <a:alpha val="0"/>
                </a:schemeClr>
              </a:gs>
              <a:gs pos="100000">
                <a:schemeClr val="accent2">
                  <a:alpha val="0"/>
                </a:schemeClr>
              </a:gs>
            </a:gsLst>
            <a:path path="circle">
              <a:fillToRect l="50000" t="50000" r="50000" b="50000"/>
            </a:path>
            <a:tileRect/>
          </a:gradFill>
          <a:ln w="57150" cap="rnd">
            <a:noFill/>
            <a:prstDash val="solid"/>
            <a:round/>
          </a:ln>
          <a:effectLst>
            <a:innerShdw blurRad="635000">
              <a:srgbClr val="E7B36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20788" y="1496760"/>
            <a:ext cx="3713168" cy="1778199"/>
            <a:chOff x="658813" y="1485396"/>
            <a:chExt cx="3713168" cy="1778199"/>
          </a:xfrm>
        </p:grpSpPr>
        <p:sp>
          <p:nvSpPr>
            <p:cNvPr id="405" name="圆角矩形 404"/>
            <p:cNvSpPr/>
            <p:nvPr/>
          </p:nvSpPr>
          <p:spPr>
            <a:xfrm>
              <a:off x="658813" y="1485396"/>
              <a:ext cx="3685076" cy="1778199"/>
            </a:xfrm>
            <a:prstGeom prst="roundRect">
              <a:avLst>
                <a:gd name="adj" fmla="val 3723"/>
              </a:avLst>
            </a:prstGeom>
            <a:solidFill>
              <a:srgbClr val="FFFFFF"/>
            </a:solidFill>
            <a:ln w="57150" cap="rnd">
              <a:noFill/>
              <a:prstDash val="solid"/>
              <a:round/>
            </a:ln>
            <a:effectLst>
              <a:outerShdw blurRad="254000" dist="1270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03" name="矩形 402"/>
            <p:cNvSpPr/>
            <p:nvPr/>
          </p:nvSpPr>
          <p:spPr>
            <a:xfrm>
              <a:off x="4326262" y="1981592"/>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83" name="文本框 82"/>
            <p:cNvSpPr txBox="1"/>
            <p:nvPr/>
          </p:nvSpPr>
          <p:spPr>
            <a:xfrm>
              <a:off x="967629" y="2023304"/>
              <a:ext cx="2884765" cy="51625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一个世纪以来计算机从无到有，发展迅速，促进行业</a:t>
              </a:r>
              <a:r>
                <a:rPr lang="zh-CN" altLang="en-US" sz="1400" b="0" dirty="0">
                  <a:latin typeface="+mn-ea"/>
                  <a:ea typeface="+mn-ea"/>
                </a:rPr>
                <a:t>发展</a:t>
              </a:r>
              <a:endParaRPr lang="zh-CN" altLang="en-US" sz="1400" b="0" dirty="0">
                <a:latin typeface="+mn-ea"/>
                <a:ea typeface="+mn-ea"/>
              </a:endParaRPr>
            </a:p>
          </p:txBody>
        </p:sp>
        <p:sp>
          <p:nvSpPr>
            <p:cNvPr id="82" name="文本框 81"/>
            <p:cNvSpPr txBox="1"/>
            <p:nvPr/>
          </p:nvSpPr>
          <p:spPr>
            <a:xfrm>
              <a:off x="957263" y="1629541"/>
              <a:ext cx="2556510" cy="2768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gradFill>
                    <a:gsLst>
                      <a:gs pos="0">
                        <a:schemeClr val="accent3"/>
                      </a:gs>
                      <a:gs pos="100000">
                        <a:schemeClr val="accent1"/>
                      </a:gs>
                    </a:gsLst>
                    <a:lin ang="5400000" scaled="1"/>
                  </a:gradFill>
                  <a:latin typeface="+mj-ea"/>
                  <a:ea typeface="+mj-ea"/>
                  <a:cs typeface="+mj-cs"/>
                </a:rPr>
                <a:t>计算机技术和网络</a:t>
              </a:r>
              <a:r>
                <a:rPr lang="zh-CN" altLang="en-US" b="1" dirty="0">
                  <a:gradFill>
                    <a:gsLst>
                      <a:gs pos="0">
                        <a:schemeClr val="accent3"/>
                      </a:gs>
                      <a:gs pos="100000">
                        <a:schemeClr val="accent1"/>
                      </a:gs>
                    </a:gsLst>
                    <a:lin ang="5400000" scaled="1"/>
                  </a:gradFill>
                  <a:latin typeface="+mj-ea"/>
                  <a:ea typeface="+mj-ea"/>
                  <a:cs typeface="+mj-cs"/>
                </a:rPr>
                <a:t>发展</a:t>
              </a:r>
              <a:endParaRPr lang="zh-CN" altLang="en-US" b="1" dirty="0">
                <a:gradFill>
                  <a:gsLst>
                    <a:gs pos="0">
                      <a:schemeClr val="accent3"/>
                    </a:gs>
                    <a:gs pos="100000">
                      <a:schemeClr val="accent1"/>
                    </a:gs>
                  </a:gsLst>
                  <a:lin ang="5400000" scaled="1"/>
                </a:gradFill>
                <a:latin typeface="+mj-ea"/>
                <a:ea typeface="+mj-ea"/>
                <a:cs typeface="+mj-cs"/>
              </a:endParaRPr>
            </a:p>
          </p:txBody>
        </p:sp>
        <p:sp>
          <p:nvSpPr>
            <p:cNvPr id="46" name="文本框 45"/>
            <p:cNvSpPr txBox="1"/>
            <p:nvPr/>
          </p:nvSpPr>
          <p:spPr>
            <a:xfrm>
              <a:off x="967629" y="2601104"/>
              <a:ext cx="2823784" cy="25781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网络发展促进</a:t>
              </a:r>
              <a:r>
                <a:rPr lang="zh-CN" altLang="en-US" sz="1400" b="0" dirty="0">
                  <a:latin typeface="+mn-ea"/>
                  <a:ea typeface="+mn-ea"/>
                </a:rPr>
                <a:t>各行各业信息融合</a:t>
              </a:r>
              <a:endParaRPr lang="zh-CN" altLang="en-US" sz="1400" b="0" dirty="0">
                <a:latin typeface="+mn-ea"/>
                <a:ea typeface="+mn-ea"/>
              </a:endParaRPr>
            </a:p>
          </p:txBody>
        </p:sp>
      </p:grpSp>
      <p:grpSp>
        <p:nvGrpSpPr>
          <p:cNvPr id="8" name="组合 7"/>
          <p:cNvGrpSpPr/>
          <p:nvPr/>
        </p:nvGrpSpPr>
        <p:grpSpPr>
          <a:xfrm>
            <a:off x="7681818" y="1496760"/>
            <a:ext cx="3713906" cy="1778199"/>
            <a:chOff x="7808578" y="1497964"/>
            <a:chExt cx="3713906" cy="1778199"/>
          </a:xfrm>
        </p:grpSpPr>
        <p:sp>
          <p:nvSpPr>
            <p:cNvPr id="423" name="圆角矩形 422"/>
            <p:cNvSpPr/>
            <p:nvPr/>
          </p:nvSpPr>
          <p:spPr>
            <a:xfrm>
              <a:off x="7837408" y="1497964"/>
              <a:ext cx="3685076" cy="1778199"/>
            </a:xfrm>
            <a:prstGeom prst="roundRect">
              <a:avLst>
                <a:gd name="adj" fmla="val 3723"/>
              </a:avLst>
            </a:prstGeom>
            <a:solidFill>
              <a:srgbClr val="FFFFFF"/>
            </a:solidFill>
            <a:ln w="57150" cap="rnd">
              <a:noFill/>
              <a:prstDash val="solid"/>
              <a:round/>
            </a:ln>
            <a:effectLst>
              <a:outerShdw blurRad="254000" dist="1270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33" name="矩形 432"/>
            <p:cNvSpPr/>
            <p:nvPr/>
          </p:nvSpPr>
          <p:spPr>
            <a:xfrm>
              <a:off x="7808578" y="2011402"/>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424" name="文本框 423"/>
            <p:cNvSpPr txBox="1"/>
            <p:nvPr/>
          </p:nvSpPr>
          <p:spPr>
            <a:xfrm>
              <a:off x="8136097" y="2035872"/>
              <a:ext cx="2884765" cy="51625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计算机高级语言发展使得普通人能够接触使用计算机完成</a:t>
              </a:r>
              <a:r>
                <a:rPr lang="zh-CN" altLang="en-US" sz="1400" b="0" dirty="0">
                  <a:latin typeface="+mn-ea"/>
                  <a:ea typeface="+mn-ea"/>
                </a:rPr>
                <a:t>工作</a:t>
              </a:r>
              <a:endParaRPr lang="zh-CN" altLang="en-US" sz="1400" b="0" dirty="0">
                <a:latin typeface="+mn-ea"/>
                <a:ea typeface="+mn-ea"/>
              </a:endParaRPr>
            </a:p>
          </p:txBody>
        </p:sp>
        <p:sp>
          <p:nvSpPr>
            <p:cNvPr id="425" name="文本框 424"/>
            <p:cNvSpPr txBox="1"/>
            <p:nvPr/>
          </p:nvSpPr>
          <p:spPr>
            <a:xfrm>
              <a:off x="8136097" y="1641468"/>
              <a:ext cx="2166644" cy="2768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gradFill>
                    <a:gsLst>
                      <a:gs pos="0">
                        <a:schemeClr val="accent3"/>
                      </a:gs>
                      <a:gs pos="100000">
                        <a:schemeClr val="accent1"/>
                      </a:gs>
                    </a:gsLst>
                    <a:lin ang="5400000" scaled="1"/>
                  </a:gradFill>
                  <a:latin typeface="+mj-ea"/>
                  <a:ea typeface="+mj-ea"/>
                  <a:cs typeface="+mj-cs"/>
                </a:rPr>
                <a:t>计算机语言</a:t>
              </a:r>
              <a:r>
                <a:rPr lang="zh-CN" altLang="en-US" b="1" dirty="0">
                  <a:gradFill>
                    <a:gsLst>
                      <a:gs pos="0">
                        <a:schemeClr val="accent3"/>
                      </a:gs>
                      <a:gs pos="100000">
                        <a:schemeClr val="accent1"/>
                      </a:gs>
                    </a:gsLst>
                    <a:lin ang="5400000" scaled="1"/>
                  </a:gradFill>
                  <a:latin typeface="+mj-ea"/>
                  <a:ea typeface="+mj-ea"/>
                  <a:cs typeface="+mj-cs"/>
                </a:rPr>
                <a:t>进步</a:t>
              </a:r>
              <a:endParaRPr lang="zh-CN" altLang="en-US" b="1" dirty="0">
                <a:gradFill>
                  <a:gsLst>
                    <a:gs pos="0">
                      <a:schemeClr val="accent3"/>
                    </a:gs>
                    <a:gs pos="100000">
                      <a:schemeClr val="accent1"/>
                    </a:gs>
                  </a:gsLst>
                  <a:lin ang="5400000" scaled="1"/>
                </a:gradFill>
                <a:latin typeface="+mj-ea"/>
                <a:ea typeface="+mj-ea"/>
                <a:cs typeface="+mj-cs"/>
              </a:endParaRPr>
            </a:p>
          </p:txBody>
        </p:sp>
        <p:sp>
          <p:nvSpPr>
            <p:cNvPr id="426" name="文本框 425"/>
            <p:cNvSpPr txBox="1"/>
            <p:nvPr/>
          </p:nvSpPr>
          <p:spPr>
            <a:xfrm>
              <a:off x="8136097" y="2613672"/>
              <a:ext cx="2823784" cy="51625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并且利用编程语言，使得普通人可以利用网络</a:t>
              </a:r>
              <a:r>
                <a:rPr lang="zh-CN" altLang="en-US" sz="1400" b="0" dirty="0">
                  <a:latin typeface="+mn-ea"/>
                  <a:ea typeface="+mn-ea"/>
                </a:rPr>
                <a:t>工作</a:t>
              </a:r>
              <a:endParaRPr lang="zh-CN" altLang="en-US" sz="1400" b="0" dirty="0">
                <a:latin typeface="+mn-ea"/>
                <a:ea typeface="+mn-ea"/>
              </a:endParaRPr>
            </a:p>
          </p:txBody>
        </p:sp>
      </p:grpSp>
      <p:sp>
        <p:nvSpPr>
          <p:cNvPr id="2" name="椭圆 1"/>
          <p:cNvSpPr/>
          <p:nvPr>
            <p:custDataLst>
              <p:tags r:id="rId2"/>
            </p:custDataLst>
          </p:nvPr>
        </p:nvSpPr>
        <p:spPr>
          <a:xfrm>
            <a:off x="5658256" y="3149830"/>
            <a:ext cx="900000" cy="900000"/>
          </a:xfrm>
          <a:prstGeom prst="ellipse">
            <a:avLst/>
          </a:prstGeom>
          <a:gradFill>
            <a:gsLst>
              <a:gs pos="0">
                <a:schemeClr val="accent1">
                  <a:lumMod val="80000"/>
                  <a:lumOff val="2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373" name="弧形 372"/>
          <p:cNvSpPr/>
          <p:nvPr/>
        </p:nvSpPr>
        <p:spPr>
          <a:xfrm>
            <a:off x="5120091" y="2653308"/>
            <a:ext cx="1940400" cy="1940400"/>
          </a:xfrm>
          <a:prstGeom prst="arc">
            <a:avLst>
              <a:gd name="adj1" fmla="val 19966991"/>
              <a:gd name="adj2" fmla="val 2149925"/>
            </a:avLst>
          </a:prstGeom>
          <a:ln w="25400">
            <a:gradFill>
              <a:gsLst>
                <a:gs pos="44000">
                  <a:schemeClr val="accent2">
                    <a:alpha val="0"/>
                  </a:schemeClr>
                </a:gs>
                <a:gs pos="0">
                  <a:schemeClr val="accent2">
                    <a:alpha val="0"/>
                  </a:schemeClr>
                </a:gs>
                <a:gs pos="100000">
                  <a:schemeClr val="accent2"/>
                </a:gs>
              </a:gsLst>
              <a:lin ang="5400000" scaled="1"/>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374" name="弧形 373"/>
          <p:cNvSpPr/>
          <p:nvPr/>
        </p:nvSpPr>
        <p:spPr>
          <a:xfrm>
            <a:off x="5120091" y="2598975"/>
            <a:ext cx="1940400" cy="1940400"/>
          </a:xfrm>
          <a:prstGeom prst="arc">
            <a:avLst>
              <a:gd name="adj1" fmla="val 2736037"/>
              <a:gd name="adj2" fmla="val 7054689"/>
            </a:avLst>
          </a:prstGeom>
          <a:ln w="25400">
            <a:gradFill>
              <a:gsLst>
                <a:gs pos="44000">
                  <a:schemeClr val="accent2">
                    <a:alpha val="0"/>
                  </a:schemeClr>
                </a:gs>
                <a:gs pos="0">
                  <a:schemeClr val="accent2">
                    <a:alpha val="0"/>
                  </a:schemeClr>
                </a:gs>
                <a:gs pos="100000">
                  <a:schemeClr val="accent2"/>
                </a:gs>
              </a:gsLst>
              <a:lin ang="5400000" scaled="1"/>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375" name="弧形 374"/>
          <p:cNvSpPr/>
          <p:nvPr/>
        </p:nvSpPr>
        <p:spPr>
          <a:xfrm>
            <a:off x="5183003" y="2626142"/>
            <a:ext cx="1940400" cy="1940400"/>
          </a:xfrm>
          <a:prstGeom prst="arc">
            <a:avLst>
              <a:gd name="adj1" fmla="val 8510213"/>
              <a:gd name="adj2" fmla="val 12638657"/>
            </a:avLst>
          </a:prstGeom>
          <a:ln w="25400">
            <a:gradFill flip="none" rotWithShape="1">
              <a:gsLst>
                <a:gs pos="44000">
                  <a:schemeClr val="accent2">
                    <a:alpha val="16000"/>
                  </a:schemeClr>
                </a:gs>
                <a:gs pos="0">
                  <a:schemeClr val="accent2">
                    <a:alpha val="0"/>
                  </a:schemeClr>
                </a:gs>
                <a:gs pos="100000">
                  <a:schemeClr val="accent2"/>
                </a:gs>
              </a:gsLst>
              <a:lin ang="1620000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376" name="弧形 375"/>
          <p:cNvSpPr/>
          <p:nvPr/>
        </p:nvSpPr>
        <p:spPr>
          <a:xfrm>
            <a:off x="5159882" y="2687418"/>
            <a:ext cx="1940400" cy="1940400"/>
          </a:xfrm>
          <a:prstGeom prst="arc">
            <a:avLst>
              <a:gd name="adj1" fmla="val 13327293"/>
              <a:gd name="adj2" fmla="val 18778383"/>
            </a:avLst>
          </a:prstGeom>
          <a:ln w="25400">
            <a:gradFill flip="none" rotWithShape="1">
              <a:gsLst>
                <a:gs pos="0">
                  <a:schemeClr val="accent2">
                    <a:alpha val="0"/>
                  </a:schemeClr>
                </a:gs>
                <a:gs pos="100000">
                  <a:schemeClr val="accent2"/>
                </a:gs>
              </a:gsLst>
              <a:lin ang="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387" name="任意多边形 386"/>
          <p:cNvSpPr/>
          <p:nvPr/>
        </p:nvSpPr>
        <p:spPr>
          <a:xfrm>
            <a:off x="5103161" y="2598975"/>
            <a:ext cx="360816" cy="358201"/>
          </a:xfrm>
          <a:custGeom>
            <a:avLst/>
            <a:gdLst>
              <a:gd name="connsiteX0" fmla="*/ 80464 w 542555"/>
              <a:gd name="connsiteY0" fmla="*/ 402778 h 504622"/>
              <a:gd name="connsiteX1" fmla="*/ 384617 w 542555"/>
              <a:gd name="connsiteY1" fmla="*/ 402778 h 504622"/>
              <a:gd name="connsiteX2" fmla="*/ 384617 w 542555"/>
              <a:gd name="connsiteY2" fmla="*/ 425768 h 504622"/>
              <a:gd name="connsiteX3" fmla="*/ 80464 w 542555"/>
              <a:gd name="connsiteY3" fmla="*/ 425768 h 504622"/>
              <a:gd name="connsiteX4" fmla="*/ 476530 w 542555"/>
              <a:gd name="connsiteY4" fmla="*/ 395670 h 504622"/>
              <a:gd name="connsiteX5" fmla="*/ 453565 w 542555"/>
              <a:gd name="connsiteY5" fmla="*/ 401404 h 504622"/>
              <a:gd name="connsiteX6" fmla="*/ 453565 w 542555"/>
              <a:gd name="connsiteY6" fmla="*/ 427208 h 504622"/>
              <a:gd name="connsiteX7" fmla="*/ 479401 w 542555"/>
              <a:gd name="connsiteY7" fmla="*/ 422908 h 504622"/>
              <a:gd name="connsiteX8" fmla="*/ 80464 w 542555"/>
              <a:gd name="connsiteY8" fmla="*/ 355419 h 504622"/>
              <a:gd name="connsiteX9" fmla="*/ 384617 w 542555"/>
              <a:gd name="connsiteY9" fmla="*/ 355419 h 504622"/>
              <a:gd name="connsiteX10" fmla="*/ 384617 w 542555"/>
              <a:gd name="connsiteY10" fmla="*/ 379788 h 504622"/>
              <a:gd name="connsiteX11" fmla="*/ 80464 w 542555"/>
              <a:gd name="connsiteY11" fmla="*/ 379788 h 504622"/>
              <a:gd name="connsiteX12" fmla="*/ 80464 w 542555"/>
              <a:gd name="connsiteY12" fmla="*/ 303923 h 504622"/>
              <a:gd name="connsiteX13" fmla="*/ 384617 w 542555"/>
              <a:gd name="connsiteY13" fmla="*/ 303923 h 504622"/>
              <a:gd name="connsiteX14" fmla="*/ 384617 w 542555"/>
              <a:gd name="connsiteY14" fmla="*/ 326913 h 504622"/>
              <a:gd name="connsiteX15" fmla="*/ 80464 w 542555"/>
              <a:gd name="connsiteY15" fmla="*/ 326913 h 504622"/>
              <a:gd name="connsiteX16" fmla="*/ 163686 w 542555"/>
              <a:gd name="connsiteY16" fmla="*/ 235184 h 504622"/>
              <a:gd name="connsiteX17" fmla="*/ 384616 w 542555"/>
              <a:gd name="connsiteY17" fmla="*/ 235184 h 504622"/>
              <a:gd name="connsiteX18" fmla="*/ 384616 w 542555"/>
              <a:gd name="connsiteY18" fmla="*/ 257944 h 504622"/>
              <a:gd name="connsiteX19" fmla="*/ 163686 w 542555"/>
              <a:gd name="connsiteY19" fmla="*/ 257944 h 504622"/>
              <a:gd name="connsiteX20" fmla="*/ 479401 w 542555"/>
              <a:gd name="connsiteY20" fmla="*/ 232241 h 504622"/>
              <a:gd name="connsiteX21" fmla="*/ 496625 w 542555"/>
              <a:gd name="connsiteY21" fmla="*/ 364131 h 504622"/>
              <a:gd name="connsiteX22" fmla="*/ 512413 w 542555"/>
              <a:gd name="connsiteY22" fmla="*/ 359830 h 504622"/>
              <a:gd name="connsiteX23" fmla="*/ 453565 w 542555"/>
              <a:gd name="connsiteY23" fmla="*/ 226506 h 504622"/>
              <a:gd name="connsiteX24" fmla="*/ 453565 w 542555"/>
              <a:gd name="connsiteY24" fmla="*/ 375599 h 504622"/>
              <a:gd name="connsiteX25" fmla="*/ 472224 w 542555"/>
              <a:gd name="connsiteY25" fmla="*/ 371299 h 504622"/>
              <a:gd name="connsiteX26" fmla="*/ 163686 w 542555"/>
              <a:gd name="connsiteY26" fmla="*/ 183457 h 504622"/>
              <a:gd name="connsiteX27" fmla="*/ 384616 w 542555"/>
              <a:gd name="connsiteY27" fmla="*/ 183457 h 504622"/>
              <a:gd name="connsiteX28" fmla="*/ 384616 w 542555"/>
              <a:gd name="connsiteY28" fmla="*/ 207826 h 504622"/>
              <a:gd name="connsiteX29" fmla="*/ 163686 w 542555"/>
              <a:gd name="connsiteY29" fmla="*/ 207826 h 504622"/>
              <a:gd name="connsiteX30" fmla="*/ 71785 w 542555"/>
              <a:gd name="connsiteY30" fmla="*/ 154720 h 504622"/>
              <a:gd name="connsiteX31" fmla="*/ 64601 w 542555"/>
              <a:gd name="connsiteY31" fmla="*/ 171944 h 504622"/>
              <a:gd name="connsiteX32" fmla="*/ 90464 w 542555"/>
              <a:gd name="connsiteY32" fmla="*/ 202085 h 504622"/>
              <a:gd name="connsiteX33" fmla="*/ 99085 w 542555"/>
              <a:gd name="connsiteY33" fmla="*/ 202085 h 504622"/>
              <a:gd name="connsiteX34" fmla="*/ 78969 w 542555"/>
              <a:gd name="connsiteY34" fmla="*/ 207826 h 504622"/>
              <a:gd name="connsiteX35" fmla="*/ 54543 w 542555"/>
              <a:gd name="connsiteY35" fmla="*/ 177685 h 504622"/>
              <a:gd name="connsiteX36" fmla="*/ 71785 w 542555"/>
              <a:gd name="connsiteY36" fmla="*/ 154720 h 504622"/>
              <a:gd name="connsiteX37" fmla="*/ 88913 w 542555"/>
              <a:gd name="connsiteY37" fmla="*/ 149082 h 504622"/>
              <a:gd name="connsiteX38" fmla="*/ 116214 w 542555"/>
              <a:gd name="connsiteY38" fmla="*/ 167721 h 504622"/>
              <a:gd name="connsiteX39" fmla="*/ 98971 w 542555"/>
              <a:gd name="connsiteY39" fmla="*/ 196398 h 504622"/>
              <a:gd name="connsiteX40" fmla="*/ 70234 w 542555"/>
              <a:gd name="connsiteY40" fmla="*/ 179192 h 504622"/>
              <a:gd name="connsiteX41" fmla="*/ 88913 w 542555"/>
              <a:gd name="connsiteY41" fmla="*/ 149082 h 504622"/>
              <a:gd name="connsiteX42" fmla="*/ 24400 w 542555"/>
              <a:gd name="connsiteY42" fmla="*/ 124722 h 504622"/>
              <a:gd name="connsiteX43" fmla="*/ 24400 w 542555"/>
              <a:gd name="connsiteY43" fmla="*/ 465915 h 504622"/>
              <a:gd name="connsiteX44" fmla="*/ 429164 w 542555"/>
              <a:gd name="connsiteY44" fmla="*/ 465915 h 504622"/>
              <a:gd name="connsiteX45" fmla="*/ 429164 w 542555"/>
              <a:gd name="connsiteY45" fmla="*/ 124722 h 504622"/>
              <a:gd name="connsiteX46" fmla="*/ 434905 w 542555"/>
              <a:gd name="connsiteY46" fmla="*/ 86015 h 504622"/>
              <a:gd name="connsiteX47" fmla="*/ 324385 w 542555"/>
              <a:gd name="connsiteY47" fmla="*/ 100351 h 504622"/>
              <a:gd name="connsiteX48" fmla="*/ 436341 w 542555"/>
              <a:gd name="connsiteY48" fmla="*/ 100351 h 504622"/>
              <a:gd name="connsiteX49" fmla="*/ 426293 w 542555"/>
              <a:gd name="connsiteY49" fmla="*/ 30105 h 504622"/>
              <a:gd name="connsiteX50" fmla="*/ 182287 w 542555"/>
              <a:gd name="connsiteY50" fmla="*/ 94617 h 504622"/>
              <a:gd name="connsiteX51" fmla="*/ 434905 w 542555"/>
              <a:gd name="connsiteY51" fmla="*/ 60211 h 504622"/>
              <a:gd name="connsiteX52" fmla="*/ 443517 w 542555"/>
              <a:gd name="connsiteY52" fmla="*/ 0 h 504622"/>
              <a:gd name="connsiteX53" fmla="*/ 542555 w 542555"/>
              <a:gd name="connsiteY53" fmla="*/ 378466 h 504622"/>
              <a:gd name="connsiteX54" fmla="*/ 499495 w 542555"/>
              <a:gd name="connsiteY54" fmla="*/ 388502 h 504622"/>
              <a:gd name="connsiteX55" fmla="*/ 508107 w 542555"/>
              <a:gd name="connsiteY55" fmla="*/ 444411 h 504622"/>
              <a:gd name="connsiteX56" fmla="*/ 453565 w 542555"/>
              <a:gd name="connsiteY56" fmla="*/ 451579 h 504622"/>
              <a:gd name="connsiteX57" fmla="*/ 453565 w 542555"/>
              <a:gd name="connsiteY57" fmla="*/ 490286 h 504622"/>
              <a:gd name="connsiteX58" fmla="*/ 163628 w 542555"/>
              <a:gd name="connsiteY58" fmla="*/ 490286 h 504622"/>
              <a:gd name="connsiteX59" fmla="*/ 57413 w 542555"/>
              <a:gd name="connsiteY59" fmla="*/ 504622 h 504622"/>
              <a:gd name="connsiteX60" fmla="*/ 55978 w 542555"/>
              <a:gd name="connsiteY60" fmla="*/ 490286 h 504622"/>
              <a:gd name="connsiteX61" fmla="*/ 0 w 542555"/>
              <a:gd name="connsiteY61" fmla="*/ 490286 h 504622"/>
              <a:gd name="connsiteX62" fmla="*/ 0 w 542555"/>
              <a:gd name="connsiteY62" fmla="*/ 100351 h 504622"/>
              <a:gd name="connsiteX63" fmla="*/ 61719 w 542555"/>
              <a:gd name="connsiteY63" fmla="*/ 100351 h 50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42555" h="504622">
                <a:moveTo>
                  <a:pt x="80464" y="402778"/>
                </a:moveTo>
                <a:lnTo>
                  <a:pt x="384617" y="402778"/>
                </a:lnTo>
                <a:lnTo>
                  <a:pt x="384617" y="425768"/>
                </a:lnTo>
                <a:lnTo>
                  <a:pt x="80464" y="425768"/>
                </a:lnTo>
                <a:close/>
                <a:moveTo>
                  <a:pt x="476530" y="395670"/>
                </a:moveTo>
                <a:lnTo>
                  <a:pt x="453565" y="401404"/>
                </a:lnTo>
                <a:lnTo>
                  <a:pt x="453565" y="427208"/>
                </a:lnTo>
                <a:lnTo>
                  <a:pt x="479401" y="422908"/>
                </a:lnTo>
                <a:close/>
                <a:moveTo>
                  <a:pt x="80464" y="355419"/>
                </a:moveTo>
                <a:lnTo>
                  <a:pt x="384617" y="355419"/>
                </a:lnTo>
                <a:lnTo>
                  <a:pt x="384617" y="379788"/>
                </a:lnTo>
                <a:lnTo>
                  <a:pt x="80464" y="379788"/>
                </a:lnTo>
                <a:close/>
                <a:moveTo>
                  <a:pt x="80464" y="303923"/>
                </a:moveTo>
                <a:lnTo>
                  <a:pt x="384617" y="303923"/>
                </a:lnTo>
                <a:lnTo>
                  <a:pt x="384617" y="326913"/>
                </a:lnTo>
                <a:lnTo>
                  <a:pt x="80464" y="326913"/>
                </a:lnTo>
                <a:close/>
                <a:moveTo>
                  <a:pt x="163686" y="235184"/>
                </a:moveTo>
                <a:lnTo>
                  <a:pt x="384616" y="235184"/>
                </a:lnTo>
                <a:lnTo>
                  <a:pt x="384616" y="257944"/>
                </a:lnTo>
                <a:lnTo>
                  <a:pt x="163686" y="257944"/>
                </a:lnTo>
                <a:close/>
                <a:moveTo>
                  <a:pt x="479401" y="232241"/>
                </a:moveTo>
                <a:lnTo>
                  <a:pt x="496625" y="364131"/>
                </a:lnTo>
                <a:lnTo>
                  <a:pt x="512413" y="359830"/>
                </a:lnTo>
                <a:close/>
                <a:moveTo>
                  <a:pt x="453565" y="226506"/>
                </a:moveTo>
                <a:lnTo>
                  <a:pt x="453565" y="375599"/>
                </a:lnTo>
                <a:lnTo>
                  <a:pt x="472224" y="371299"/>
                </a:lnTo>
                <a:close/>
                <a:moveTo>
                  <a:pt x="163686" y="183457"/>
                </a:moveTo>
                <a:lnTo>
                  <a:pt x="384616" y="183457"/>
                </a:lnTo>
                <a:lnTo>
                  <a:pt x="384616" y="207826"/>
                </a:lnTo>
                <a:lnTo>
                  <a:pt x="163686" y="207826"/>
                </a:lnTo>
                <a:close/>
                <a:moveTo>
                  <a:pt x="71785" y="154720"/>
                </a:moveTo>
                <a:cubicBezTo>
                  <a:pt x="67475" y="159026"/>
                  <a:pt x="64601" y="164767"/>
                  <a:pt x="64601" y="171944"/>
                </a:cubicBezTo>
                <a:cubicBezTo>
                  <a:pt x="63164" y="186297"/>
                  <a:pt x="74659" y="200650"/>
                  <a:pt x="90464" y="202085"/>
                </a:cubicBezTo>
                <a:cubicBezTo>
                  <a:pt x="93338" y="202085"/>
                  <a:pt x="96212" y="202085"/>
                  <a:pt x="99085" y="202085"/>
                </a:cubicBezTo>
                <a:cubicBezTo>
                  <a:pt x="93338" y="206391"/>
                  <a:pt x="87590" y="207826"/>
                  <a:pt x="78969" y="207826"/>
                </a:cubicBezTo>
                <a:cubicBezTo>
                  <a:pt x="64601" y="206391"/>
                  <a:pt x="53106" y="192038"/>
                  <a:pt x="54543" y="177685"/>
                </a:cubicBezTo>
                <a:cubicBezTo>
                  <a:pt x="55979" y="167638"/>
                  <a:pt x="63164" y="159026"/>
                  <a:pt x="71785" y="154720"/>
                </a:cubicBezTo>
                <a:close/>
                <a:moveTo>
                  <a:pt x="88913" y="149082"/>
                </a:moveTo>
                <a:cubicBezTo>
                  <a:pt x="101845" y="146214"/>
                  <a:pt x="113340" y="154817"/>
                  <a:pt x="116214" y="167721"/>
                </a:cubicBezTo>
                <a:cubicBezTo>
                  <a:pt x="119087" y="182059"/>
                  <a:pt x="111903" y="193530"/>
                  <a:pt x="98971" y="196398"/>
                </a:cubicBezTo>
                <a:cubicBezTo>
                  <a:pt x="86039" y="200699"/>
                  <a:pt x="73108" y="192096"/>
                  <a:pt x="70234" y="179192"/>
                </a:cubicBezTo>
                <a:cubicBezTo>
                  <a:pt x="67360" y="166287"/>
                  <a:pt x="75981" y="153383"/>
                  <a:pt x="88913" y="149082"/>
                </a:cubicBezTo>
                <a:close/>
                <a:moveTo>
                  <a:pt x="24400" y="124722"/>
                </a:moveTo>
                <a:lnTo>
                  <a:pt x="24400" y="465915"/>
                </a:lnTo>
                <a:lnTo>
                  <a:pt x="429164" y="465915"/>
                </a:lnTo>
                <a:lnTo>
                  <a:pt x="429164" y="124722"/>
                </a:lnTo>
                <a:close/>
                <a:moveTo>
                  <a:pt x="434905" y="86015"/>
                </a:moveTo>
                <a:lnTo>
                  <a:pt x="324385" y="100351"/>
                </a:lnTo>
                <a:lnTo>
                  <a:pt x="436341" y="100351"/>
                </a:lnTo>
                <a:close/>
                <a:moveTo>
                  <a:pt x="426293" y="30105"/>
                </a:moveTo>
                <a:lnTo>
                  <a:pt x="182287" y="94617"/>
                </a:lnTo>
                <a:lnTo>
                  <a:pt x="434905" y="60211"/>
                </a:lnTo>
                <a:close/>
                <a:moveTo>
                  <a:pt x="443517" y="0"/>
                </a:moveTo>
                <a:lnTo>
                  <a:pt x="542555" y="378466"/>
                </a:lnTo>
                <a:lnTo>
                  <a:pt x="499495" y="388502"/>
                </a:lnTo>
                <a:lnTo>
                  <a:pt x="508107" y="444411"/>
                </a:lnTo>
                <a:lnTo>
                  <a:pt x="453565" y="451579"/>
                </a:lnTo>
                <a:lnTo>
                  <a:pt x="453565" y="490286"/>
                </a:lnTo>
                <a:lnTo>
                  <a:pt x="163628" y="490286"/>
                </a:lnTo>
                <a:lnTo>
                  <a:pt x="57413" y="504622"/>
                </a:lnTo>
                <a:lnTo>
                  <a:pt x="55978" y="490286"/>
                </a:lnTo>
                <a:lnTo>
                  <a:pt x="0" y="490286"/>
                </a:lnTo>
                <a:lnTo>
                  <a:pt x="0" y="100351"/>
                </a:lnTo>
                <a:lnTo>
                  <a:pt x="61719" y="100351"/>
                </a:ln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0" name="任意多边形 389"/>
          <p:cNvSpPr/>
          <p:nvPr/>
        </p:nvSpPr>
        <p:spPr>
          <a:xfrm>
            <a:off x="5103161" y="4269944"/>
            <a:ext cx="391459" cy="360000"/>
          </a:xfrm>
          <a:custGeom>
            <a:avLst/>
            <a:gdLst>
              <a:gd name="T0" fmla="*/ 5218 w 5283"/>
              <a:gd name="T1" fmla="*/ 1751 h 5329"/>
              <a:gd name="T2" fmla="*/ 4825 w 5283"/>
              <a:gd name="T3" fmla="*/ 1357 h 5329"/>
              <a:gd name="T4" fmla="*/ 4824 w 5283"/>
              <a:gd name="T5" fmla="*/ 1357 h 5329"/>
              <a:gd name="T6" fmla="*/ 4824 w 5283"/>
              <a:gd name="T7" fmla="*/ 1357 h 5329"/>
              <a:gd name="T8" fmla="*/ 4431 w 5283"/>
              <a:gd name="T9" fmla="*/ 963 h 5329"/>
              <a:gd name="T10" fmla="*/ 4313 w 5283"/>
              <a:gd name="T11" fmla="*/ 915 h 5329"/>
              <a:gd name="T12" fmla="*/ 4195 w 5283"/>
              <a:gd name="T13" fmla="*/ 963 h 5329"/>
              <a:gd name="T14" fmla="*/ 4001 w 5283"/>
              <a:gd name="T15" fmla="*/ 1158 h 5329"/>
              <a:gd name="T16" fmla="*/ 4001 w 5283"/>
              <a:gd name="T17" fmla="*/ 167 h 5329"/>
              <a:gd name="T18" fmla="*/ 3834 w 5283"/>
              <a:gd name="T19" fmla="*/ 0 h 5329"/>
              <a:gd name="T20" fmla="*/ 167 w 5283"/>
              <a:gd name="T21" fmla="*/ 0 h 5329"/>
              <a:gd name="T22" fmla="*/ 0 w 5283"/>
              <a:gd name="T23" fmla="*/ 167 h 5329"/>
              <a:gd name="T24" fmla="*/ 0 w 5283"/>
              <a:gd name="T25" fmla="*/ 5162 h 5329"/>
              <a:gd name="T26" fmla="*/ 167 w 5283"/>
              <a:gd name="T27" fmla="*/ 5329 h 5329"/>
              <a:gd name="T28" fmla="*/ 3834 w 5283"/>
              <a:gd name="T29" fmla="*/ 5329 h 5329"/>
              <a:gd name="T30" fmla="*/ 4001 w 5283"/>
              <a:gd name="T31" fmla="*/ 5162 h 5329"/>
              <a:gd name="T32" fmla="*/ 4001 w 5283"/>
              <a:gd name="T33" fmla="*/ 3204 h 5329"/>
              <a:gd name="T34" fmla="*/ 5218 w 5283"/>
              <a:gd name="T35" fmla="*/ 1986 h 5329"/>
              <a:gd name="T36" fmla="*/ 5218 w 5283"/>
              <a:gd name="T37" fmla="*/ 1751 h 5329"/>
              <a:gd name="T38" fmla="*/ 3667 w 5283"/>
              <a:gd name="T39" fmla="*/ 4996 h 5329"/>
              <a:gd name="T40" fmla="*/ 333 w 5283"/>
              <a:gd name="T41" fmla="*/ 4996 h 5329"/>
              <a:gd name="T42" fmla="*/ 333 w 5283"/>
              <a:gd name="T43" fmla="*/ 333 h 5329"/>
              <a:gd name="T44" fmla="*/ 3667 w 5283"/>
              <a:gd name="T45" fmla="*/ 333 h 5329"/>
              <a:gd name="T46" fmla="*/ 3667 w 5283"/>
              <a:gd name="T47" fmla="*/ 1491 h 5329"/>
              <a:gd name="T48" fmla="*/ 2290 w 5283"/>
              <a:gd name="T49" fmla="*/ 2869 h 5329"/>
              <a:gd name="T50" fmla="*/ 2245 w 5283"/>
              <a:gd name="T51" fmla="*/ 2953 h 5329"/>
              <a:gd name="T52" fmla="*/ 2040 w 5283"/>
              <a:gd name="T53" fmla="*/ 3945 h 5329"/>
              <a:gd name="T54" fmla="*/ 2085 w 5283"/>
              <a:gd name="T55" fmla="*/ 4096 h 5329"/>
              <a:gd name="T56" fmla="*/ 2203 w 5283"/>
              <a:gd name="T57" fmla="*/ 4145 h 5329"/>
              <a:gd name="T58" fmla="*/ 2237 w 5283"/>
              <a:gd name="T59" fmla="*/ 4142 h 5329"/>
              <a:gd name="T60" fmla="*/ 3229 w 5283"/>
              <a:gd name="T61" fmla="*/ 3937 h 5329"/>
              <a:gd name="T62" fmla="*/ 3313 w 5283"/>
              <a:gd name="T63" fmla="*/ 3891 h 5329"/>
              <a:gd name="T64" fmla="*/ 3667 w 5283"/>
              <a:gd name="T65" fmla="*/ 3537 h 5329"/>
              <a:gd name="T66" fmla="*/ 3667 w 5283"/>
              <a:gd name="T67" fmla="*/ 4996 h 5329"/>
              <a:gd name="T68" fmla="*/ 2509 w 5283"/>
              <a:gd name="T69" fmla="*/ 3323 h 5329"/>
              <a:gd name="T70" fmla="*/ 2859 w 5283"/>
              <a:gd name="T71" fmla="*/ 3673 h 5329"/>
              <a:gd name="T72" fmla="*/ 2418 w 5283"/>
              <a:gd name="T73" fmla="*/ 3764 h 5329"/>
              <a:gd name="T74" fmla="*/ 2509 w 5283"/>
              <a:gd name="T75" fmla="*/ 3323 h 5329"/>
              <a:gd name="T76" fmla="*/ 3195 w 5283"/>
              <a:gd name="T77" fmla="*/ 3538 h 5329"/>
              <a:gd name="T78" fmla="*/ 2644 w 5283"/>
              <a:gd name="T79" fmla="*/ 2986 h 5329"/>
              <a:gd name="T80" fmla="*/ 4313 w 5283"/>
              <a:gd name="T81" fmla="*/ 1317 h 5329"/>
              <a:gd name="T82" fmla="*/ 4471 w 5283"/>
              <a:gd name="T83" fmla="*/ 1475 h 5329"/>
              <a:gd name="T84" fmla="*/ 3453 w 5283"/>
              <a:gd name="T85" fmla="*/ 2493 h 5329"/>
              <a:gd name="T86" fmla="*/ 3453 w 5283"/>
              <a:gd name="T87" fmla="*/ 2729 h 5329"/>
              <a:gd name="T88" fmla="*/ 3571 w 5283"/>
              <a:gd name="T89" fmla="*/ 2778 h 5329"/>
              <a:gd name="T90" fmla="*/ 3688 w 5283"/>
              <a:gd name="T91" fmla="*/ 2729 h 5329"/>
              <a:gd name="T92" fmla="*/ 4707 w 5283"/>
              <a:gd name="T93" fmla="*/ 1711 h 5329"/>
              <a:gd name="T94" fmla="*/ 4864 w 5283"/>
              <a:gd name="T95" fmla="*/ 1869 h 5329"/>
              <a:gd name="T96" fmla="*/ 3195 w 5283"/>
              <a:gd name="T97" fmla="*/ 353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3" h="5329">
                <a:moveTo>
                  <a:pt x="5218" y="1751"/>
                </a:moveTo>
                <a:lnTo>
                  <a:pt x="4825" y="1357"/>
                </a:lnTo>
                <a:cubicBezTo>
                  <a:pt x="4824" y="1357"/>
                  <a:pt x="4824" y="1357"/>
                  <a:pt x="4824" y="1357"/>
                </a:cubicBezTo>
                <a:cubicBezTo>
                  <a:pt x="4824" y="1357"/>
                  <a:pt x="4824" y="1357"/>
                  <a:pt x="4824" y="1357"/>
                </a:cubicBezTo>
                <a:lnTo>
                  <a:pt x="4431" y="963"/>
                </a:lnTo>
                <a:cubicBezTo>
                  <a:pt x="4400" y="932"/>
                  <a:pt x="4357" y="915"/>
                  <a:pt x="4313" y="915"/>
                </a:cubicBezTo>
                <a:cubicBezTo>
                  <a:pt x="4269" y="915"/>
                  <a:pt x="4226" y="932"/>
                  <a:pt x="4195" y="963"/>
                </a:cubicBezTo>
                <a:lnTo>
                  <a:pt x="4001" y="1158"/>
                </a:lnTo>
                <a:lnTo>
                  <a:pt x="4001" y="167"/>
                </a:lnTo>
                <a:cubicBezTo>
                  <a:pt x="4001" y="75"/>
                  <a:pt x="3926" y="0"/>
                  <a:pt x="3834" y="0"/>
                </a:cubicBezTo>
                <a:lnTo>
                  <a:pt x="167" y="0"/>
                </a:lnTo>
                <a:cubicBezTo>
                  <a:pt x="75" y="0"/>
                  <a:pt x="0" y="75"/>
                  <a:pt x="0" y="167"/>
                </a:cubicBezTo>
                <a:lnTo>
                  <a:pt x="0" y="5162"/>
                </a:lnTo>
                <a:cubicBezTo>
                  <a:pt x="0" y="5254"/>
                  <a:pt x="75" y="5329"/>
                  <a:pt x="167" y="5329"/>
                </a:cubicBezTo>
                <a:lnTo>
                  <a:pt x="3834" y="5329"/>
                </a:lnTo>
                <a:cubicBezTo>
                  <a:pt x="3926" y="5329"/>
                  <a:pt x="4001" y="5254"/>
                  <a:pt x="4001" y="5162"/>
                </a:cubicBezTo>
                <a:lnTo>
                  <a:pt x="4001" y="3204"/>
                </a:lnTo>
                <a:lnTo>
                  <a:pt x="5218" y="1986"/>
                </a:lnTo>
                <a:cubicBezTo>
                  <a:pt x="5283" y="1921"/>
                  <a:pt x="5283" y="1816"/>
                  <a:pt x="5218" y="1751"/>
                </a:cubicBezTo>
                <a:close/>
                <a:moveTo>
                  <a:pt x="3667" y="4996"/>
                </a:moveTo>
                <a:lnTo>
                  <a:pt x="333" y="4996"/>
                </a:lnTo>
                <a:lnTo>
                  <a:pt x="333" y="333"/>
                </a:lnTo>
                <a:lnTo>
                  <a:pt x="3667" y="333"/>
                </a:lnTo>
                <a:lnTo>
                  <a:pt x="3667" y="1491"/>
                </a:lnTo>
                <a:lnTo>
                  <a:pt x="2290" y="2869"/>
                </a:lnTo>
                <a:cubicBezTo>
                  <a:pt x="2267" y="2892"/>
                  <a:pt x="2251" y="2921"/>
                  <a:pt x="2245" y="2953"/>
                </a:cubicBezTo>
                <a:lnTo>
                  <a:pt x="2040" y="3945"/>
                </a:lnTo>
                <a:cubicBezTo>
                  <a:pt x="2028" y="4000"/>
                  <a:pt x="2046" y="4057"/>
                  <a:pt x="2085" y="4096"/>
                </a:cubicBezTo>
                <a:cubicBezTo>
                  <a:pt x="2117" y="4128"/>
                  <a:pt x="2159" y="4145"/>
                  <a:pt x="2203" y="4145"/>
                </a:cubicBezTo>
                <a:cubicBezTo>
                  <a:pt x="2214" y="4145"/>
                  <a:pt x="2226" y="4144"/>
                  <a:pt x="2237" y="4142"/>
                </a:cubicBezTo>
                <a:lnTo>
                  <a:pt x="3229" y="3937"/>
                </a:lnTo>
                <a:cubicBezTo>
                  <a:pt x="3261" y="3930"/>
                  <a:pt x="3290" y="3914"/>
                  <a:pt x="3313" y="3891"/>
                </a:cubicBezTo>
                <a:lnTo>
                  <a:pt x="3667" y="3537"/>
                </a:lnTo>
                <a:lnTo>
                  <a:pt x="3667" y="4996"/>
                </a:lnTo>
                <a:close/>
                <a:moveTo>
                  <a:pt x="2509" y="3323"/>
                </a:moveTo>
                <a:lnTo>
                  <a:pt x="2859" y="3673"/>
                </a:lnTo>
                <a:lnTo>
                  <a:pt x="2418" y="3764"/>
                </a:lnTo>
                <a:lnTo>
                  <a:pt x="2509" y="3323"/>
                </a:lnTo>
                <a:close/>
                <a:moveTo>
                  <a:pt x="3195" y="3538"/>
                </a:moveTo>
                <a:lnTo>
                  <a:pt x="2644" y="2986"/>
                </a:lnTo>
                <a:lnTo>
                  <a:pt x="4313" y="1317"/>
                </a:lnTo>
                <a:lnTo>
                  <a:pt x="4471" y="1475"/>
                </a:lnTo>
                <a:lnTo>
                  <a:pt x="3453" y="2493"/>
                </a:lnTo>
                <a:cubicBezTo>
                  <a:pt x="3388" y="2558"/>
                  <a:pt x="3388" y="2664"/>
                  <a:pt x="3453" y="2729"/>
                </a:cubicBezTo>
                <a:cubicBezTo>
                  <a:pt x="3485" y="2761"/>
                  <a:pt x="3528" y="2778"/>
                  <a:pt x="3571" y="2778"/>
                </a:cubicBezTo>
                <a:cubicBezTo>
                  <a:pt x="3613" y="2778"/>
                  <a:pt x="3656" y="2761"/>
                  <a:pt x="3688" y="2729"/>
                </a:cubicBezTo>
                <a:lnTo>
                  <a:pt x="4707" y="1711"/>
                </a:lnTo>
                <a:lnTo>
                  <a:pt x="4864" y="1869"/>
                </a:lnTo>
                <a:lnTo>
                  <a:pt x="3195" y="3538"/>
                </a:ln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3" name="任意多边形 392"/>
          <p:cNvSpPr/>
          <p:nvPr/>
        </p:nvSpPr>
        <p:spPr>
          <a:xfrm>
            <a:off x="6890134" y="2636499"/>
            <a:ext cx="273060" cy="337485"/>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7" name="任意多边形 396"/>
          <p:cNvSpPr/>
          <p:nvPr/>
        </p:nvSpPr>
        <p:spPr>
          <a:xfrm>
            <a:off x="5888640" y="3363165"/>
            <a:ext cx="468000" cy="468000"/>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8" name="弧形 397"/>
          <p:cNvSpPr/>
          <p:nvPr/>
        </p:nvSpPr>
        <p:spPr>
          <a:xfrm flipH="1">
            <a:off x="4851173" y="2325699"/>
            <a:ext cx="2542933" cy="2547471"/>
          </a:xfrm>
          <a:prstGeom prst="arc">
            <a:avLst>
              <a:gd name="adj1" fmla="val 13512320"/>
              <a:gd name="adj2" fmla="val 18353193"/>
            </a:avLst>
          </a:prstGeom>
          <a:ln w="25400">
            <a:gradFill flip="none" rotWithShape="1">
              <a:gsLst>
                <a:gs pos="0">
                  <a:schemeClr val="accent2">
                    <a:alpha val="0"/>
                  </a:schemeClr>
                </a:gs>
                <a:gs pos="58000">
                  <a:schemeClr val="accent2"/>
                </a:gs>
              </a:gsLst>
              <a:lin ang="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399" name="弧形 398"/>
          <p:cNvSpPr/>
          <p:nvPr/>
        </p:nvSpPr>
        <p:spPr>
          <a:xfrm flipH="1">
            <a:off x="4851173" y="2325699"/>
            <a:ext cx="2542933" cy="2547471"/>
          </a:xfrm>
          <a:prstGeom prst="arc">
            <a:avLst>
              <a:gd name="adj1" fmla="val 19778473"/>
              <a:gd name="adj2" fmla="val 1855763"/>
            </a:avLst>
          </a:prstGeom>
          <a:ln w="25400">
            <a:gradFill flip="none" rotWithShape="1">
              <a:gsLst>
                <a:gs pos="0">
                  <a:schemeClr val="accent2">
                    <a:alpha val="0"/>
                  </a:schemeClr>
                </a:gs>
                <a:gs pos="54000">
                  <a:schemeClr val="accent2">
                    <a:alpha val="60000"/>
                  </a:schemeClr>
                </a:gs>
              </a:gsLst>
              <a:lin ang="5400000" scaled="1"/>
              <a:tileRect/>
            </a:gra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400" name="弧形 399"/>
          <p:cNvSpPr/>
          <p:nvPr/>
        </p:nvSpPr>
        <p:spPr>
          <a:xfrm flipH="1">
            <a:off x="4851173" y="2325699"/>
            <a:ext cx="2542933" cy="2547471"/>
          </a:xfrm>
          <a:prstGeom prst="arc">
            <a:avLst>
              <a:gd name="adj1" fmla="val 3453720"/>
              <a:gd name="adj2" fmla="val 7319741"/>
            </a:avLst>
          </a:prstGeom>
          <a:ln w="25400">
            <a:gradFill flip="none" rotWithShape="1">
              <a:gsLst>
                <a:gs pos="0">
                  <a:schemeClr val="accent2">
                    <a:alpha val="0"/>
                  </a:schemeClr>
                </a:gs>
                <a:gs pos="58000">
                  <a:schemeClr val="accent2"/>
                </a:gs>
              </a:gsLst>
              <a:lin ang="1080000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401" name="弧形 400"/>
          <p:cNvSpPr/>
          <p:nvPr/>
        </p:nvSpPr>
        <p:spPr>
          <a:xfrm flipH="1">
            <a:off x="4851173" y="2325699"/>
            <a:ext cx="2542933" cy="2547471"/>
          </a:xfrm>
          <a:prstGeom prst="arc">
            <a:avLst>
              <a:gd name="adj1" fmla="val 9232469"/>
              <a:gd name="adj2" fmla="val 12499469"/>
            </a:avLst>
          </a:prstGeom>
          <a:ln w="25400">
            <a:gradFill flip="none" rotWithShape="1">
              <a:gsLst>
                <a:gs pos="0">
                  <a:schemeClr val="accent2">
                    <a:alpha val="0"/>
                  </a:schemeClr>
                </a:gs>
                <a:gs pos="58000">
                  <a:schemeClr val="accent2"/>
                </a:gs>
              </a:gsLst>
              <a:lin ang="1080000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nvGrpSpPr>
          <p:cNvPr id="7" name="组合 6"/>
          <p:cNvGrpSpPr/>
          <p:nvPr/>
        </p:nvGrpSpPr>
        <p:grpSpPr>
          <a:xfrm>
            <a:off x="810585" y="3906474"/>
            <a:ext cx="3713168" cy="1778199"/>
            <a:chOff x="668032" y="4149432"/>
            <a:chExt cx="3713168" cy="1778199"/>
          </a:xfrm>
        </p:grpSpPr>
        <p:sp>
          <p:nvSpPr>
            <p:cNvPr id="417" name="圆角矩形 416"/>
            <p:cNvSpPr/>
            <p:nvPr/>
          </p:nvSpPr>
          <p:spPr>
            <a:xfrm>
              <a:off x="668032" y="4149432"/>
              <a:ext cx="3685076" cy="1778199"/>
            </a:xfrm>
            <a:prstGeom prst="roundRect">
              <a:avLst>
                <a:gd name="adj" fmla="val 3723"/>
              </a:avLst>
            </a:prstGeom>
            <a:solidFill>
              <a:srgbClr val="FFFFFF"/>
            </a:solidFill>
            <a:ln w="57150" cap="rnd">
              <a:noFill/>
              <a:prstDash val="solid"/>
              <a:round/>
            </a:ln>
            <a:effectLst>
              <a:outerShdw blurRad="254000" dist="1270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18" name="矩形 417"/>
            <p:cNvSpPr/>
            <p:nvPr/>
          </p:nvSpPr>
          <p:spPr>
            <a:xfrm>
              <a:off x="4335481" y="4645628"/>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414" name="文本框 413"/>
            <p:cNvSpPr txBox="1"/>
            <p:nvPr/>
          </p:nvSpPr>
          <p:spPr>
            <a:xfrm>
              <a:off x="976642" y="4687277"/>
              <a:ext cx="2884805" cy="1072515"/>
            </a:xfrm>
            <a:prstGeom prst="rect">
              <a:avLst/>
            </a:prstGeom>
          </p:spPr>
          <p:txBody>
            <a:bodyPr wrap="square" lIns="0" tIns="0" rIns="0" bIns="0">
              <a:no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en-US" altLang="zh-CN" sz="1400" b="0" dirty="0">
                  <a:latin typeface="+mn-ea"/>
                  <a:ea typeface="+mn-ea"/>
                </a:rPr>
                <a:t>JAVA</a:t>
              </a:r>
              <a:r>
                <a:rPr sz="1400" b="0" dirty="0">
                  <a:latin typeface="+mn-ea"/>
                  <a:ea typeface="+mn-ea"/>
                </a:rPr>
                <a:t>现有网络编程库，为程序员提供已知</a:t>
              </a:r>
              <a:r>
                <a:rPr lang="en-US" altLang="zh-CN" sz="1400" b="0" dirty="0">
                  <a:latin typeface="+mn-ea"/>
                  <a:ea typeface="+mn-ea"/>
                </a:rPr>
                <a:t>IP</a:t>
              </a:r>
              <a:r>
                <a:rPr sz="1400" b="0" dirty="0">
                  <a:latin typeface="+mn-ea"/>
                  <a:ea typeface="+mn-ea"/>
                </a:rPr>
                <a:t>地址</a:t>
              </a:r>
              <a:r>
                <a:rPr sz="1400" b="0" dirty="0">
                  <a:latin typeface="+mn-ea"/>
                  <a:ea typeface="+mn-ea"/>
                </a:rPr>
                <a:t>的网络连接</a:t>
              </a:r>
              <a:endParaRPr sz="1400" b="0" dirty="0">
                <a:latin typeface="+mn-ea"/>
                <a:ea typeface="+mn-ea"/>
              </a:endParaRPr>
            </a:p>
          </p:txBody>
        </p:sp>
        <p:sp>
          <p:nvSpPr>
            <p:cNvPr id="415" name="文本框 414"/>
            <p:cNvSpPr txBox="1"/>
            <p:nvPr/>
          </p:nvSpPr>
          <p:spPr>
            <a:xfrm>
              <a:off x="998308" y="4292788"/>
              <a:ext cx="2301185" cy="2768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gradFill>
                    <a:gsLst>
                      <a:gs pos="0">
                        <a:schemeClr val="accent3"/>
                      </a:gs>
                      <a:gs pos="100000">
                        <a:schemeClr val="accent1"/>
                      </a:gs>
                    </a:gsLst>
                    <a:lin ang="5400000" scaled="1"/>
                  </a:gradFill>
                  <a:latin typeface="+mj-ea"/>
                  <a:ea typeface="+mj-ea"/>
                  <a:cs typeface="+mj-cs"/>
                </a:rPr>
                <a:t>语言支持</a:t>
              </a:r>
              <a:r>
                <a:rPr lang="en-US" altLang="zh-CN" b="1" dirty="0">
                  <a:gradFill>
                    <a:gsLst>
                      <a:gs pos="0">
                        <a:schemeClr val="accent3"/>
                      </a:gs>
                      <a:gs pos="100000">
                        <a:schemeClr val="accent1"/>
                      </a:gs>
                    </a:gsLst>
                    <a:lin ang="5400000" scaled="1"/>
                  </a:gradFill>
                  <a:latin typeface="+mj-ea"/>
                  <a:ea typeface="+mj-ea"/>
                  <a:cs typeface="+mj-cs"/>
                </a:rPr>
                <a:t>-JAVA</a:t>
              </a:r>
              <a:endParaRPr lang="en-US" altLang="zh-CN" b="1" dirty="0">
                <a:gradFill>
                  <a:gsLst>
                    <a:gs pos="0">
                      <a:schemeClr val="accent3"/>
                    </a:gs>
                    <a:gs pos="100000">
                      <a:schemeClr val="accent1"/>
                    </a:gs>
                  </a:gsLst>
                  <a:lin ang="5400000" scaled="1"/>
                </a:gradFill>
                <a:latin typeface="+mj-ea"/>
                <a:ea typeface="+mj-ea"/>
                <a:cs typeface="+mj-cs"/>
              </a:endParaRPr>
            </a:p>
          </p:txBody>
        </p:sp>
      </p:grpSp>
      <p:grpSp>
        <p:nvGrpSpPr>
          <p:cNvPr id="9" name="组合 8"/>
          <p:cNvGrpSpPr/>
          <p:nvPr/>
        </p:nvGrpSpPr>
        <p:grpSpPr>
          <a:xfrm>
            <a:off x="7675826" y="3906474"/>
            <a:ext cx="3713906" cy="1778199"/>
            <a:chOff x="7808578" y="4149432"/>
            <a:chExt cx="3713906" cy="1778199"/>
          </a:xfrm>
        </p:grpSpPr>
        <p:grpSp>
          <p:nvGrpSpPr>
            <p:cNvPr id="438" name="组合 437"/>
            <p:cNvGrpSpPr/>
            <p:nvPr/>
          </p:nvGrpSpPr>
          <p:grpSpPr>
            <a:xfrm>
              <a:off x="7808578" y="4149432"/>
              <a:ext cx="3713906" cy="1778199"/>
              <a:chOff x="7525013" y="1317230"/>
              <a:chExt cx="3713906" cy="1778199"/>
            </a:xfrm>
          </p:grpSpPr>
          <p:sp>
            <p:nvSpPr>
              <p:cNvPr id="443" name="圆角矩形 442"/>
              <p:cNvSpPr/>
              <p:nvPr/>
            </p:nvSpPr>
            <p:spPr>
              <a:xfrm>
                <a:off x="7553843" y="1317230"/>
                <a:ext cx="3685076" cy="1778199"/>
              </a:xfrm>
              <a:prstGeom prst="roundRect">
                <a:avLst>
                  <a:gd name="adj" fmla="val 3723"/>
                </a:avLst>
              </a:prstGeom>
              <a:solidFill>
                <a:srgbClr val="FFFFFF"/>
              </a:solidFill>
              <a:ln w="57150" cap="rnd">
                <a:noFill/>
                <a:prstDash val="solid"/>
                <a:round/>
              </a:ln>
              <a:effectLst>
                <a:outerShdw blurRad="254000" dist="1270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44" name="矩形 443"/>
              <p:cNvSpPr/>
              <p:nvPr/>
            </p:nvSpPr>
            <p:spPr>
              <a:xfrm>
                <a:off x="7525013" y="1830668"/>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grpSp>
          <p:nvGrpSpPr>
            <p:cNvPr id="439" name="组合 438"/>
            <p:cNvGrpSpPr/>
            <p:nvPr/>
          </p:nvGrpSpPr>
          <p:grpSpPr>
            <a:xfrm>
              <a:off x="8136096" y="4292936"/>
              <a:ext cx="3069425" cy="1468120"/>
              <a:chOff x="7852531" y="1460734"/>
              <a:chExt cx="3069425" cy="1468120"/>
            </a:xfrm>
          </p:grpSpPr>
          <p:sp>
            <p:nvSpPr>
              <p:cNvPr id="440" name="文本框 439"/>
              <p:cNvSpPr txBox="1"/>
              <p:nvPr/>
            </p:nvSpPr>
            <p:spPr>
              <a:xfrm>
                <a:off x="7852531" y="1855069"/>
                <a:ext cx="2884805" cy="1073785"/>
              </a:xfrm>
              <a:prstGeom prst="rect">
                <a:avLst/>
              </a:prstGeom>
            </p:spPr>
            <p:txBody>
              <a:bodyPr wrap="square" lIns="0" tIns="0" rIns="0" bIns="0">
                <a:no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en-US" altLang="zh-CN" sz="1400" b="0" dirty="0">
                    <a:latin typeface="+mn-ea"/>
                    <a:ea typeface="+mn-ea"/>
                  </a:rPr>
                  <a:t>JAVA</a:t>
                </a:r>
                <a:r>
                  <a:rPr sz="1400" b="0" dirty="0">
                    <a:latin typeface="+mn-ea"/>
                    <a:ea typeface="+mn-ea"/>
                  </a:rPr>
                  <a:t>具有完整的</a:t>
                </a:r>
                <a:r>
                  <a:rPr lang="en-US" altLang="zh-CN" sz="1400" b="0" dirty="0">
                    <a:latin typeface="+mn-ea"/>
                    <a:ea typeface="+mn-ea"/>
                  </a:rPr>
                  <a:t>GUI</a:t>
                </a:r>
                <a:r>
                  <a:rPr sz="1400" b="0" dirty="0">
                    <a:latin typeface="+mn-ea"/>
                    <a:ea typeface="+mn-ea"/>
                  </a:rPr>
                  <a:t>工具，能为程序设计简洁的</a:t>
                </a:r>
                <a:r>
                  <a:rPr sz="1400" b="0" dirty="0">
                    <a:latin typeface="+mn-ea"/>
                    <a:ea typeface="+mn-ea"/>
                  </a:rPr>
                  <a:t>界面</a:t>
                </a:r>
                <a:endParaRPr sz="1400" b="0" dirty="0">
                  <a:latin typeface="+mn-ea"/>
                  <a:ea typeface="+mn-ea"/>
                </a:endParaRPr>
              </a:p>
            </p:txBody>
          </p:sp>
          <p:sp>
            <p:nvSpPr>
              <p:cNvPr id="441" name="文本框 440"/>
              <p:cNvSpPr txBox="1"/>
              <p:nvPr/>
            </p:nvSpPr>
            <p:spPr>
              <a:xfrm>
                <a:off x="7852531" y="1460734"/>
                <a:ext cx="3069425" cy="2768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gradFill>
                      <a:gsLst>
                        <a:gs pos="0">
                          <a:schemeClr val="accent3"/>
                        </a:gs>
                        <a:gs pos="100000">
                          <a:schemeClr val="accent1"/>
                        </a:gs>
                      </a:gsLst>
                      <a:lin ang="5400000" scaled="1"/>
                    </a:gradFill>
                    <a:latin typeface="+mj-ea"/>
                    <a:ea typeface="+mj-ea"/>
                    <a:cs typeface="+mj-cs"/>
                  </a:rPr>
                  <a:t>语言支持</a:t>
                </a:r>
                <a:r>
                  <a:rPr lang="en-US" altLang="zh-CN" b="1" dirty="0">
                    <a:gradFill>
                      <a:gsLst>
                        <a:gs pos="0">
                          <a:schemeClr val="accent3"/>
                        </a:gs>
                        <a:gs pos="100000">
                          <a:schemeClr val="accent1"/>
                        </a:gs>
                      </a:gsLst>
                      <a:lin ang="5400000" scaled="1"/>
                    </a:gradFill>
                    <a:latin typeface="+mj-ea"/>
                    <a:ea typeface="+mj-ea"/>
                    <a:cs typeface="+mj-cs"/>
                  </a:rPr>
                  <a:t>-JAVA</a:t>
                </a:r>
                <a:endParaRPr lang="en-US" altLang="zh-CN" b="1" dirty="0">
                  <a:gradFill>
                    <a:gsLst>
                      <a:gs pos="0">
                        <a:schemeClr val="accent3"/>
                      </a:gs>
                      <a:gs pos="100000">
                        <a:schemeClr val="accent1"/>
                      </a:gs>
                    </a:gsLst>
                    <a:lin ang="5400000" scaled="1"/>
                  </a:gradFill>
                  <a:latin typeface="+mj-ea"/>
                  <a:ea typeface="+mj-ea"/>
                  <a:cs typeface="+mj-cs"/>
                </a:endParaRPr>
              </a:p>
            </p:txBody>
          </p:sp>
        </p:grpSp>
      </p:grpSp>
      <p:sp>
        <p:nvSpPr>
          <p:cNvPr id="5" name="标题 4"/>
          <p:cNvSpPr>
            <a:spLocks noGrp="1"/>
          </p:cNvSpPr>
          <p:nvPr>
            <p:ph type="title"/>
          </p:nvPr>
        </p:nvSpPr>
        <p:spPr>
          <a:xfrm>
            <a:off x="2032255" y="536282"/>
            <a:ext cx="3293080" cy="501650"/>
          </a:xfrm>
        </p:spPr>
        <p:txBody>
          <a:bodyPr/>
          <a:lstStyle/>
          <a:p>
            <a:r>
              <a:rPr lang="zh-CN" altLang="en-US" dirty="0">
                <a:gradFill>
                  <a:gsLst>
                    <a:gs pos="0">
                      <a:schemeClr val="accent3"/>
                    </a:gs>
                    <a:gs pos="100000">
                      <a:schemeClr val="accent1"/>
                    </a:gs>
                  </a:gsLst>
                  <a:lin ang="5400000" scaled="1"/>
                </a:gradFill>
                <a:cs typeface="+mj-cs"/>
              </a:rPr>
              <a:t>摘要</a:t>
            </a:r>
            <a:endParaRPr lang="zh-CN" altLang="en-US" dirty="0">
              <a:gradFill>
                <a:gsLst>
                  <a:gs pos="0">
                    <a:schemeClr val="accent3"/>
                  </a:gs>
                  <a:gs pos="100000">
                    <a:schemeClr val="accent1"/>
                  </a:gs>
                </a:gsLst>
                <a:lin ang="5400000" scaled="1"/>
              </a:gradFill>
              <a:cs typeface="+mj-cs"/>
            </a:endParaRPr>
          </a:p>
        </p:txBody>
      </p:sp>
      <p:sp>
        <p:nvSpPr>
          <p:cNvPr id="25" name="内容占位符 24"/>
          <p:cNvSpPr>
            <a:spLocks noGrp="1"/>
          </p:cNvSpPr>
          <p:nvPr>
            <p:ph sz="quarter" idx="11"/>
          </p:nvPr>
        </p:nvSpPr>
        <p:spPr/>
        <p:txBody>
          <a:bodyPr/>
          <a:lstStyle/>
          <a:p>
            <a:pPr>
              <a:spcBef>
                <a:spcPts val="0"/>
              </a:spcBef>
            </a:pPr>
            <a:r>
              <a:rPr lang="en-US" altLang="zh-CN" dirty="0"/>
              <a:t>ONE</a:t>
            </a:r>
            <a:endParaRPr lang="zh-CN" altLang="en-US" dirty="0"/>
          </a:p>
        </p:txBody>
      </p:sp>
      <p:sp>
        <p:nvSpPr>
          <p:cNvPr id="4" name="任意多边形 3"/>
          <p:cNvSpPr/>
          <p:nvPr/>
        </p:nvSpPr>
        <p:spPr>
          <a:xfrm>
            <a:off x="6892741" y="4269944"/>
            <a:ext cx="290515" cy="360000"/>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17" name="任意多边形 16"/>
          <p:cNvSpPr/>
          <p:nvPr/>
        </p:nvSpPr>
        <p:spPr>
          <a:xfrm flipH="1">
            <a:off x="7212631" y="2405086"/>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sp>
        <p:nvSpPr>
          <p:cNvPr id="18" name="任意多边形 17"/>
          <p:cNvSpPr/>
          <p:nvPr/>
        </p:nvSpPr>
        <p:spPr>
          <a:xfrm flipH="1">
            <a:off x="4532960" y="4424382"/>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p:nvPr/>
        </p:nvPicPr>
        <p:blipFill rotWithShape="1">
          <a:blip r:embed="rId1"/>
          <a:srcRect l="634" t="17241" r="507" b="45209"/>
          <a:stretch>
            <a:fillRect/>
          </a:stretch>
        </p:blipFill>
        <p:spPr>
          <a:xfrm>
            <a:off x="0" y="1125538"/>
            <a:ext cx="12192000" cy="3105800"/>
          </a:xfrm>
          <a:prstGeom prst="rect">
            <a:avLst/>
          </a:prstGeom>
        </p:spPr>
      </p:pic>
      <p:sp>
        <p:nvSpPr>
          <p:cNvPr id="49" name="任意多边形 48"/>
          <p:cNvSpPr/>
          <p:nvPr/>
        </p:nvSpPr>
        <p:spPr>
          <a:xfrm>
            <a:off x="-25380" y="1099678"/>
            <a:ext cx="12210477" cy="3105800"/>
          </a:xfrm>
          <a:custGeom>
            <a:avLst/>
            <a:gdLst>
              <a:gd name="connsiteX0" fmla="*/ 0 w 12192000"/>
              <a:gd name="connsiteY0" fmla="*/ 0 h 3265119"/>
              <a:gd name="connsiteX1" fmla="*/ 12192000 w 12192000"/>
              <a:gd name="connsiteY1" fmla="*/ 0 h 3265119"/>
              <a:gd name="connsiteX2" fmla="*/ 12192000 w 12192000"/>
              <a:gd name="connsiteY2" fmla="*/ 3265119 h 3265119"/>
              <a:gd name="connsiteX3" fmla="*/ 0 w 12192000"/>
              <a:gd name="connsiteY3" fmla="*/ 3265119 h 3265119"/>
            </a:gdLst>
            <a:ahLst/>
            <a:cxnLst>
              <a:cxn ang="0">
                <a:pos x="connsiteX0" y="connsiteY0"/>
              </a:cxn>
              <a:cxn ang="0">
                <a:pos x="connsiteX1" y="connsiteY1"/>
              </a:cxn>
              <a:cxn ang="0">
                <a:pos x="connsiteX2" y="connsiteY2"/>
              </a:cxn>
              <a:cxn ang="0">
                <a:pos x="connsiteX3" y="connsiteY3"/>
              </a:cxn>
            </a:cxnLst>
            <a:rect l="l" t="t" r="r" b="b"/>
            <a:pathLst>
              <a:path w="12192000" h="3265119">
                <a:moveTo>
                  <a:pt x="0" y="0"/>
                </a:moveTo>
                <a:lnTo>
                  <a:pt x="12192000" y="0"/>
                </a:lnTo>
                <a:lnTo>
                  <a:pt x="12192000" y="3265119"/>
                </a:lnTo>
                <a:lnTo>
                  <a:pt x="0" y="3265119"/>
                </a:lnTo>
                <a:close/>
              </a:path>
            </a:pathLst>
          </a:custGeom>
          <a:solidFill>
            <a:schemeClr val="accent1">
              <a:alpha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120000"/>
              </a:lnSpc>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889411" y="1938523"/>
            <a:ext cx="10439272" cy="589915"/>
          </a:xfrm>
          <a:prstGeom prst="rect">
            <a:avLst/>
          </a:prstGeom>
        </p:spPr>
        <p:txBody>
          <a:bodyPr wrap="square" lIns="0" tIns="0" rIns="0" bIns="0" rtlCol="0">
            <a:spAutoFit/>
          </a:bodyPr>
          <a:lstStyle/>
          <a:p>
            <a:pPr>
              <a:lnSpc>
                <a:spcPct val="120000"/>
              </a:lnSpc>
            </a:pPr>
            <a:r>
              <a:rPr lang="zh-CN" altLang="en-US" sz="1600" dirty="0">
                <a:solidFill>
                  <a:srgbClr val="F9FCFF"/>
                </a:solidFill>
                <a:latin typeface="+mn-ea"/>
              </a:rPr>
              <a:t>Java是一种通用的，基于类的，面向对象的编程语言。它是用于应用程序开发的计算平台。因此，Java是快速，安全和可靠的。它被广泛用于在笔记本电脑，数据中心，游戏机，科学超级计算机，手机等中开发Java应用程序。</a:t>
            </a:r>
            <a:endParaRPr lang="zh-CN" altLang="en-US" sz="1600" dirty="0">
              <a:solidFill>
                <a:srgbClr val="F9FCFF"/>
              </a:solidFill>
              <a:latin typeface="+mn-ea"/>
            </a:endParaRPr>
          </a:p>
        </p:txBody>
      </p:sp>
      <p:sp>
        <p:nvSpPr>
          <p:cNvPr id="5" name="标题 4"/>
          <p:cNvSpPr>
            <a:spLocks noGrp="1"/>
          </p:cNvSpPr>
          <p:nvPr>
            <p:ph type="title"/>
          </p:nvPr>
        </p:nvSpPr>
        <p:spPr>
          <a:xfrm>
            <a:off x="1672210" y="531837"/>
            <a:ext cx="3293080" cy="501650"/>
          </a:xfrm>
          <a:prstGeom prst="rect">
            <a:avLst/>
          </a:prstGeom>
          <a:ln>
            <a:noFill/>
          </a:ln>
        </p:spPr>
        <p:txBody>
          <a:bodyPr/>
          <a:lstStyle/>
          <a:p>
            <a:r>
              <a:rPr lang="zh-CN" altLang="en-US" dirty="0">
                <a:gradFill>
                  <a:gsLst>
                    <a:gs pos="0">
                      <a:schemeClr val="accent3"/>
                    </a:gs>
                    <a:gs pos="100000">
                      <a:schemeClr val="accent1"/>
                    </a:gs>
                  </a:gsLst>
                  <a:lin ang="5400000" scaled="1"/>
                </a:gradFill>
                <a:cs typeface="+mj-cs"/>
              </a:rPr>
              <a:t>绪论</a:t>
            </a:r>
            <a:endParaRPr lang="zh-CN" altLang="en-US" dirty="0">
              <a:gradFill>
                <a:gsLst>
                  <a:gs pos="0">
                    <a:schemeClr val="accent3"/>
                  </a:gs>
                  <a:gs pos="100000">
                    <a:schemeClr val="accent1"/>
                  </a:gs>
                </a:gsLst>
                <a:lin ang="5400000" scaled="1"/>
              </a:gradFill>
              <a:cs typeface="+mj-cs"/>
            </a:endParaRPr>
          </a:p>
        </p:txBody>
      </p:sp>
      <p:sp>
        <p:nvSpPr>
          <p:cNvPr id="24" name="内容占位符 23"/>
          <p:cNvSpPr>
            <a:spLocks noGrp="1"/>
          </p:cNvSpPr>
          <p:nvPr>
            <p:ph sz="quarter" idx="11"/>
          </p:nvPr>
        </p:nvSpPr>
        <p:spPr/>
        <p:txBody>
          <a:bodyPr/>
          <a:lstStyle/>
          <a:p>
            <a:r>
              <a:rPr lang="en-US" altLang="zh-CN" dirty="0"/>
              <a:t>ONE</a:t>
            </a:r>
            <a:endParaRPr lang="zh-CN" altLang="en-US" dirty="0"/>
          </a:p>
        </p:txBody>
      </p:sp>
      <p:grpSp>
        <p:nvGrpSpPr>
          <p:cNvPr id="7" name="组合 6"/>
          <p:cNvGrpSpPr/>
          <p:nvPr/>
        </p:nvGrpSpPr>
        <p:grpSpPr>
          <a:xfrm>
            <a:off x="855874" y="2813323"/>
            <a:ext cx="5184632" cy="2840684"/>
            <a:chOff x="841899" y="3344581"/>
            <a:chExt cx="5184632" cy="2840684"/>
          </a:xfrm>
        </p:grpSpPr>
        <p:sp>
          <p:nvSpPr>
            <p:cNvPr id="52" name="圆角矩形 51"/>
            <p:cNvSpPr/>
            <p:nvPr/>
          </p:nvSpPr>
          <p:spPr>
            <a:xfrm>
              <a:off x="841899" y="3344581"/>
              <a:ext cx="5184632" cy="2840684"/>
            </a:xfrm>
            <a:prstGeom prst="roundRect">
              <a:avLst>
                <a:gd name="adj" fmla="val 3723"/>
              </a:avLst>
            </a:prstGeom>
            <a:solidFill>
              <a:srgbClr val="FFFFFF"/>
            </a:solidFill>
            <a:ln w="57150" cap="rnd">
              <a:noFill/>
              <a:prstDash val="solid"/>
              <a:round/>
            </a:ln>
            <a:effectLst>
              <a:outerShdw blurRad="254000" dist="1270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55" name="文本框 54"/>
            <p:cNvSpPr txBox="1"/>
            <p:nvPr/>
          </p:nvSpPr>
          <p:spPr>
            <a:xfrm>
              <a:off x="1101614" y="4204371"/>
              <a:ext cx="4714875" cy="516255"/>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客户端（Client）是发送请求（request）</a:t>
              </a:r>
              <a:endParaRPr lang="zh-CN" altLang="en-US" sz="1400" b="0" dirty="0">
                <a:latin typeface="+mn-ea"/>
                <a:ea typeface="+mn-ea"/>
              </a:endParaRPr>
            </a:p>
            <a:p>
              <a:pPr>
                <a:lnSpc>
                  <a:spcPct val="120000"/>
                </a:lnSpc>
              </a:pPr>
              <a:r>
                <a:rPr lang="zh-CN" altLang="en-US" sz="1400" b="0" dirty="0">
                  <a:latin typeface="+mn-ea"/>
                  <a:ea typeface="+mn-ea"/>
                </a:rPr>
                <a:t>服务器端（Service）是响应请求（response）</a:t>
              </a:r>
              <a:endParaRPr lang="zh-CN" altLang="en-US" sz="1400" b="0" dirty="0">
                <a:latin typeface="+mn-ea"/>
                <a:ea typeface="+mn-ea"/>
              </a:endParaRPr>
            </a:p>
          </p:txBody>
        </p:sp>
        <p:sp>
          <p:nvSpPr>
            <p:cNvPr id="56" name="文本框 55"/>
            <p:cNvSpPr txBox="1"/>
            <p:nvPr/>
          </p:nvSpPr>
          <p:spPr>
            <a:xfrm>
              <a:off x="1290844" y="3738281"/>
              <a:ext cx="3168650" cy="2768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gradFill>
                    <a:gsLst>
                      <a:gs pos="0">
                        <a:schemeClr val="accent3"/>
                      </a:gs>
                      <a:gs pos="100000">
                        <a:schemeClr val="accent1"/>
                      </a:gs>
                    </a:gsLst>
                    <a:lin ang="5400000" scaled="1"/>
                  </a:gradFill>
                  <a:latin typeface="+mj-ea"/>
                  <a:ea typeface="+mj-ea"/>
                  <a:cs typeface="+mj-cs"/>
                </a:rPr>
                <a:t>服务端与客户端</a:t>
              </a:r>
              <a:endParaRPr lang="zh-CN" altLang="en-US" b="1" dirty="0">
                <a:gradFill>
                  <a:gsLst>
                    <a:gs pos="0">
                      <a:schemeClr val="accent3"/>
                    </a:gs>
                    <a:gs pos="100000">
                      <a:schemeClr val="accent1"/>
                    </a:gs>
                  </a:gsLst>
                  <a:lin ang="5400000" scaled="1"/>
                </a:gradFill>
                <a:latin typeface="+mj-ea"/>
                <a:ea typeface="+mj-ea"/>
                <a:cs typeface="+mj-cs"/>
              </a:endParaRPr>
            </a:p>
          </p:txBody>
        </p:sp>
        <p:sp>
          <p:nvSpPr>
            <p:cNvPr id="61" name="文本框 60"/>
            <p:cNvSpPr txBox="1"/>
            <p:nvPr/>
          </p:nvSpPr>
          <p:spPr>
            <a:xfrm>
              <a:off x="1101614" y="5015901"/>
              <a:ext cx="4715510" cy="1055370"/>
            </a:xfrm>
            <a:prstGeom prst="rect">
              <a:avLst/>
            </a:prstGeom>
          </p:spPr>
          <p:txBody>
            <a:bodyPr wrap="square" lIns="0" tIns="0" rIns="0" bIns="0">
              <a:no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客户端与服务端相互联系，相互配合，完成服务端能提供和客户端想实现的功能。客户端与服务端一般通过网络发送指令完成功能。</a:t>
              </a:r>
              <a:endParaRPr lang="zh-CN" altLang="en-US" sz="1400" b="0" dirty="0">
                <a:latin typeface="+mn-ea"/>
                <a:ea typeface="+mn-ea"/>
              </a:endParaRPr>
            </a:p>
          </p:txBody>
        </p:sp>
      </p:grpSp>
      <p:grpSp>
        <p:nvGrpSpPr>
          <p:cNvPr id="19" name="组合 18"/>
          <p:cNvGrpSpPr/>
          <p:nvPr/>
        </p:nvGrpSpPr>
        <p:grpSpPr>
          <a:xfrm>
            <a:off x="6269243" y="2813323"/>
            <a:ext cx="5184632" cy="2840684"/>
            <a:chOff x="6302546" y="3022001"/>
            <a:chExt cx="5184632" cy="2840684"/>
          </a:xfrm>
        </p:grpSpPr>
        <p:sp>
          <p:nvSpPr>
            <p:cNvPr id="12" name="圆角矩形 11"/>
            <p:cNvSpPr/>
            <p:nvPr/>
          </p:nvSpPr>
          <p:spPr>
            <a:xfrm>
              <a:off x="6302546" y="3022001"/>
              <a:ext cx="5184632" cy="2840684"/>
            </a:xfrm>
            <a:prstGeom prst="roundRect">
              <a:avLst>
                <a:gd name="adj" fmla="val 3723"/>
              </a:avLst>
            </a:prstGeom>
            <a:solidFill>
              <a:srgbClr val="FFFFFF"/>
            </a:solidFill>
            <a:ln w="57150" cap="rnd">
              <a:noFill/>
              <a:prstDash val="solid"/>
              <a:round/>
            </a:ln>
            <a:effectLst>
              <a:outerShdw blurRad="254000" dist="127000" dir="5400000" algn="c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13" name="文本框 12"/>
            <p:cNvSpPr txBox="1"/>
            <p:nvPr/>
          </p:nvSpPr>
          <p:spPr>
            <a:xfrm>
              <a:off x="6733660" y="3881502"/>
              <a:ext cx="4273490" cy="129159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现计算机网络是指将不同地理位置，具有独立功能的多台计算机及网络设备通过通信线路(包括传输介质和网络设备连接起来)，在网络操作系统、网络管理软件及网络通信协议的共同管理和协调下实现资源共享和信息传递的计算机系统。</a:t>
              </a:r>
              <a:endParaRPr lang="zh-CN" altLang="en-US" sz="1400" b="0" dirty="0">
                <a:latin typeface="+mn-ea"/>
                <a:ea typeface="+mn-ea"/>
              </a:endParaRPr>
            </a:p>
          </p:txBody>
        </p:sp>
        <p:sp>
          <p:nvSpPr>
            <p:cNvPr id="14" name="文本框 13"/>
            <p:cNvSpPr txBox="1"/>
            <p:nvPr/>
          </p:nvSpPr>
          <p:spPr>
            <a:xfrm>
              <a:off x="6751491" y="3415701"/>
              <a:ext cx="1778000" cy="2768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gradFill>
                    <a:gsLst>
                      <a:gs pos="0">
                        <a:schemeClr val="accent3"/>
                      </a:gs>
                      <a:gs pos="100000">
                        <a:schemeClr val="accent1"/>
                      </a:gs>
                    </a:gsLst>
                    <a:lin ang="5400000" scaled="1"/>
                  </a:gradFill>
                  <a:latin typeface="+mj-ea"/>
                  <a:ea typeface="+mj-ea"/>
                  <a:cs typeface="+mj-cs"/>
                </a:rPr>
                <a:t>网络</a:t>
              </a:r>
              <a:endParaRPr lang="zh-CN" altLang="en-US" b="1" dirty="0">
                <a:gradFill>
                  <a:gsLst>
                    <a:gs pos="0">
                      <a:schemeClr val="accent3"/>
                    </a:gs>
                    <a:gs pos="100000">
                      <a:schemeClr val="accent1"/>
                    </a:gs>
                  </a:gsLst>
                  <a:lin ang="5400000" scaled="1"/>
                </a:gradFill>
                <a:latin typeface="+mj-ea"/>
                <a:ea typeface="+mj-ea"/>
                <a:cs typeface="+mj-cs"/>
              </a:endParaRPr>
            </a:p>
          </p:txBody>
        </p:sp>
      </p:grpSp>
      <p:sp>
        <p:nvSpPr>
          <p:cNvPr id="10" name="文本框 9"/>
          <p:cNvSpPr txBox="1"/>
          <p:nvPr/>
        </p:nvSpPr>
        <p:spPr>
          <a:xfrm>
            <a:off x="831215" y="5723255"/>
            <a:ext cx="10739755" cy="718820"/>
          </a:xfrm>
          <a:prstGeom prst="rect">
            <a:avLst/>
          </a:prstGeom>
        </p:spPr>
        <p:txBody>
          <a:bodyPr wrap="square" lIns="0" tIns="0" rIns="0" bIns="0">
            <a:spAutoFit/>
          </a:bodyPr>
          <a:p>
            <a:pPr marL="0" algn="l">
              <a:lnSpc>
                <a:spcPct val="130000"/>
              </a:lnSpc>
            </a:pPr>
            <a:r>
              <a:rPr lang="zh-CN" altLang="en-US" b="1" dirty="0">
                <a:gradFill>
                  <a:gsLst>
                    <a:gs pos="0">
                      <a:srgbClr val="168DC9"/>
                    </a:gs>
                    <a:gs pos="100000">
                      <a:srgbClr val="054F74"/>
                    </a:gs>
                  </a:gsLst>
                  <a:lin ang="5400000" scaled="1"/>
                </a:gradFill>
                <a:latin typeface="+mj-ea"/>
                <a:ea typeface="+mj-ea"/>
              </a:rPr>
              <a:t>网络通信协议是根据网络上的节点进行通信的一组规则，每种设备都可以根据通信协议识别其他设备的信息。使用相同协议的加算计可以识别彼此之间传递的信息。</a:t>
            </a:r>
            <a:endParaRPr lang="zh-CN" altLang="en-US" b="1" dirty="0">
              <a:gradFill>
                <a:gsLst>
                  <a:gs pos="0">
                    <a:srgbClr val="168DC9"/>
                  </a:gs>
                  <a:gs pos="100000">
                    <a:srgbClr val="054F74"/>
                  </a:gs>
                </a:gsLst>
                <a:lin ang="5400000" scaled="1"/>
              </a:gradFill>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129637" y="3988106"/>
            <a:ext cx="1467984" cy="1347154"/>
            <a:chOff x="3129637" y="3988106"/>
            <a:chExt cx="1467984" cy="1347154"/>
          </a:xfrm>
        </p:grpSpPr>
        <p:sp>
          <p:nvSpPr>
            <p:cNvPr id="5" name="任意多边形 4"/>
            <p:cNvSpPr/>
            <p:nvPr>
              <p:custDataLst>
                <p:tags r:id="rId1"/>
              </p:custDataLst>
            </p:nvPr>
          </p:nvSpPr>
          <p:spPr>
            <a:xfrm rot="21179301">
              <a:off x="3129637" y="3988106"/>
              <a:ext cx="1467984" cy="1347154"/>
            </a:xfrm>
            <a:custGeom>
              <a:avLst/>
              <a:gdLst>
                <a:gd name="connsiteX0" fmla="*/ 24181 w 1676881"/>
                <a:gd name="connsiteY0" fmla="*/ 602906 h 1538855"/>
                <a:gd name="connsiteX1" fmla="*/ 383203 w 1676881"/>
                <a:gd name="connsiteY1" fmla="*/ 64150 h 1538855"/>
                <a:gd name="connsiteX2" fmla="*/ 520867 w 1676881"/>
                <a:gd name="connsiteY2" fmla="*/ 1113 h 1538855"/>
                <a:gd name="connsiteX3" fmla="*/ 1335112 w 1676881"/>
                <a:gd name="connsiteY3" fmla="*/ 102734 h 1538855"/>
                <a:gd name="connsiteX4" fmla="*/ 1453060 w 1676881"/>
                <a:gd name="connsiteY4" fmla="*/ 197674 h 1538855"/>
                <a:gd name="connsiteX5" fmla="*/ 1668652 w 1676881"/>
                <a:gd name="connsiteY5" fmla="*/ 808144 h 1538855"/>
                <a:gd name="connsiteX6" fmla="*/ 1652701 w 1676881"/>
                <a:gd name="connsiteY6" fmla="*/ 935950 h 1538855"/>
                <a:gd name="connsiteX7" fmla="*/ 1293680 w 1676881"/>
                <a:gd name="connsiteY7" fmla="*/ 1474706 h 1538855"/>
                <a:gd name="connsiteX8" fmla="*/ 1156016 w 1676881"/>
                <a:gd name="connsiteY8" fmla="*/ 1537743 h 1538855"/>
                <a:gd name="connsiteX9" fmla="*/ 341771 w 1676881"/>
                <a:gd name="connsiteY9" fmla="*/ 1436122 h 1538855"/>
                <a:gd name="connsiteX10" fmla="*/ 223823 w 1676881"/>
                <a:gd name="connsiteY10" fmla="*/ 1341183 h 1538855"/>
                <a:gd name="connsiteX11" fmla="*/ 8230 w 1676881"/>
                <a:gd name="connsiteY11" fmla="*/ 730712 h 1538855"/>
                <a:gd name="connsiteX12" fmla="*/ 24181 w 1676881"/>
                <a:gd name="connsiteY12" fmla="*/ 602906 h 153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6881" h="1538855">
                  <a:moveTo>
                    <a:pt x="24181" y="602906"/>
                  </a:moveTo>
                  <a:lnTo>
                    <a:pt x="383203" y="64150"/>
                  </a:lnTo>
                  <a:cubicBezTo>
                    <a:pt x="413456" y="18752"/>
                    <a:pt x="466732" y="-5644"/>
                    <a:pt x="520867" y="1113"/>
                  </a:cubicBezTo>
                  <a:lnTo>
                    <a:pt x="1335112" y="102734"/>
                  </a:lnTo>
                  <a:cubicBezTo>
                    <a:pt x="1389247" y="109491"/>
                    <a:pt x="1434893" y="146232"/>
                    <a:pt x="1453060" y="197674"/>
                  </a:cubicBezTo>
                  <a:lnTo>
                    <a:pt x="1668652" y="808144"/>
                  </a:lnTo>
                  <a:cubicBezTo>
                    <a:pt x="1683757" y="850916"/>
                    <a:pt x="1677855" y="898204"/>
                    <a:pt x="1652701" y="935950"/>
                  </a:cubicBezTo>
                  <a:lnTo>
                    <a:pt x="1293680" y="1474706"/>
                  </a:lnTo>
                  <a:cubicBezTo>
                    <a:pt x="1263428" y="1520104"/>
                    <a:pt x="1210151" y="1544500"/>
                    <a:pt x="1156016" y="1537743"/>
                  </a:cubicBezTo>
                  <a:lnTo>
                    <a:pt x="341771" y="1436122"/>
                  </a:lnTo>
                  <a:cubicBezTo>
                    <a:pt x="287636" y="1429365"/>
                    <a:pt x="241990" y="1392624"/>
                    <a:pt x="223823" y="1341183"/>
                  </a:cubicBezTo>
                  <a:lnTo>
                    <a:pt x="8230" y="730712"/>
                  </a:lnTo>
                  <a:cubicBezTo>
                    <a:pt x="-6875" y="687941"/>
                    <a:pt x="-973" y="640652"/>
                    <a:pt x="24181" y="602906"/>
                  </a:cubicBezTo>
                </a:path>
              </a:pathLst>
            </a:custGeom>
            <a:gradFill>
              <a:gsLst>
                <a:gs pos="0">
                  <a:schemeClr val="accent1">
                    <a:lumMod val="80000"/>
                    <a:lumOff val="20000"/>
                  </a:schemeClr>
                </a:gs>
                <a:gs pos="60000">
                  <a:schemeClr val="accent1"/>
                </a:gs>
              </a:gsLst>
              <a:lin ang="2700000" scaled="0"/>
            </a:gradFill>
            <a:ln w="57150" cap="rnd">
              <a:noFill/>
              <a:prstDash val="solid"/>
              <a:round/>
            </a:ln>
            <a:effectLst>
              <a:outerShdw blurRad="35814" dist="23876"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2977" tIns="21488" rIns="42977" bIns="21488" numCol="1" spcCol="0" rtlCol="0" fromWordArt="0" anchor="ctr" anchorCtr="0" forceAA="0" compatLnSpc="1">
              <a:noAutofit/>
            </a:bodyPr>
            <a:lstStyle/>
            <a:p>
              <a:pPr algn="ctr" defTabSz="913765">
                <a:lnSpc>
                  <a:spcPct val="120000"/>
                </a:lnSpc>
              </a:pPr>
              <a:endParaRPr lang="zh-CN" altLang="en-US" sz="940" b="1" dirty="0">
                <a:solidFill>
                  <a:srgbClr val="FFFFFF"/>
                </a:solidFill>
                <a:latin typeface="+mj-ea"/>
                <a:ea typeface="+mj-ea"/>
              </a:endParaRPr>
            </a:p>
          </p:txBody>
        </p:sp>
        <p:sp>
          <p:nvSpPr>
            <p:cNvPr id="89" name="任意多边形 88"/>
            <p:cNvSpPr/>
            <p:nvPr/>
          </p:nvSpPr>
          <p:spPr>
            <a:xfrm>
              <a:off x="3511063" y="4309117"/>
              <a:ext cx="705133" cy="705133"/>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sp>
        <p:nvSpPr>
          <p:cNvPr id="2" name="文本占位符 1"/>
          <p:cNvSpPr>
            <a:spLocks noGrp="1"/>
          </p:cNvSpPr>
          <p:nvPr>
            <p:ph type="body" sz="quarter" idx="10"/>
          </p:nvPr>
        </p:nvSpPr>
        <p:spPr/>
        <p:txBody>
          <a:bodyPr/>
          <a:lstStyle/>
          <a:p>
            <a:r>
              <a:rPr lang="en-US" altLang="zh-CN" dirty="0"/>
              <a:t>PART 02</a:t>
            </a:r>
            <a:endParaRPr lang="en-US" altLang="zh-CN" dirty="0"/>
          </a:p>
          <a:p>
            <a:endParaRPr lang="zh-CN" altLang="en-US" dirty="0"/>
          </a:p>
        </p:txBody>
      </p:sp>
      <p:sp>
        <p:nvSpPr>
          <p:cNvPr id="3" name="文本占位符 2"/>
          <p:cNvSpPr>
            <a:spLocks noGrp="1"/>
          </p:cNvSpPr>
          <p:nvPr>
            <p:ph type="body" sz="quarter" idx="11"/>
          </p:nvPr>
        </p:nvSpPr>
        <p:spPr>
          <a:xfrm>
            <a:off x="4920395" y="4404158"/>
            <a:ext cx="4195317" cy="2031365"/>
          </a:xfrm>
        </p:spPr>
        <p:txBody>
          <a:bodyPr/>
          <a:lstStyle/>
          <a:p>
            <a:r>
              <a:rPr lang="zh-CN" altLang="en-US" dirty="0"/>
              <a:t>系统分析</a:t>
            </a:r>
            <a:endParaRPr lang="zh-CN" altLang="en-US" dirty="0"/>
          </a:p>
          <a:p>
            <a:endParaRPr lang="zh-CN" altLang="en-US" dirty="0"/>
          </a:p>
        </p:txBody>
      </p:sp>
      <p:sp>
        <p:nvSpPr>
          <p:cNvPr id="4" name="文本占位符 3"/>
          <p:cNvSpPr>
            <a:spLocks noGrp="1"/>
          </p:cNvSpPr>
          <p:nvPr>
            <p:ph type="body" sz="quarter" idx="12"/>
          </p:nvPr>
        </p:nvSpPr>
        <p:spPr>
          <a:xfrm>
            <a:off x="4931767" y="5435349"/>
            <a:ext cx="4195317" cy="307340"/>
          </a:xfrm>
        </p:spPr>
        <p:txBody>
          <a:bodyPr/>
          <a:lstStyle/>
          <a:p>
            <a:r>
              <a:rPr lang="en-US" altLang="zh-CN" dirty="0"/>
              <a:t>System </a:t>
            </a:r>
            <a:r>
              <a:rPr lang="en-US" altLang="zh-CN" dirty="0"/>
              <a:t>analysis</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4599" y="1256943"/>
            <a:ext cx="6795053" cy="4771563"/>
            <a:chOff x="834779" y="1196618"/>
            <a:chExt cx="6795053" cy="4771563"/>
          </a:xfrm>
        </p:grpSpPr>
        <p:sp>
          <p:nvSpPr>
            <p:cNvPr id="128" name="圆角矩形 127"/>
            <p:cNvSpPr/>
            <p:nvPr/>
          </p:nvSpPr>
          <p:spPr>
            <a:xfrm>
              <a:off x="834779" y="1196618"/>
              <a:ext cx="6795053" cy="4771563"/>
            </a:xfrm>
            <a:prstGeom prst="roundRect">
              <a:avLst>
                <a:gd name="adj" fmla="val 3723"/>
              </a:avLst>
            </a:prstGeom>
            <a:gradFill>
              <a:gsLst>
                <a:gs pos="56000">
                  <a:schemeClr val="accent1"/>
                </a:gs>
                <a:gs pos="0">
                  <a:schemeClr val="accent1">
                    <a:lumMod val="60000"/>
                    <a:lumOff val="40000"/>
                  </a:schemeClr>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4" name="文本框 3"/>
            <p:cNvSpPr txBox="1"/>
            <p:nvPr/>
          </p:nvSpPr>
          <p:spPr>
            <a:xfrm>
              <a:off x="1472319" y="1997988"/>
              <a:ext cx="5342255" cy="2319020"/>
            </a:xfrm>
            <a:prstGeom prst="rect">
              <a:avLst/>
            </a:prstGeom>
          </p:spPr>
          <p:txBody>
            <a:bodyPr wrap="square" lIns="0" tIns="0" rIns="0" bIns="0">
              <a:no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dirty="0">
                  <a:solidFill>
                    <a:srgbClr val="F9FCFF"/>
                  </a:solidFill>
                  <a:latin typeface="+mn-ea"/>
                  <a:ea typeface="+mn-ea"/>
                </a:rPr>
                <a:t>1.客户端与服务端窗口实现及按钮监听实现</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2.客户端与服务端通过网络连接</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3.进行操作后双端进行日志打印</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4.双端对本地文件进行操作</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5.双端通过网络信道发送接收byte流</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6.协议实现，规定byte流格式，长度及信息</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7.服务端通过网络传输byte流后分析操作指令</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8.服务端通过指令进行操作并发回反馈</a:t>
              </a:r>
              <a:endParaRPr lang="zh-CN" altLang="en-US" sz="1400" dirty="0">
                <a:solidFill>
                  <a:srgbClr val="F9FCFF"/>
                </a:solidFill>
                <a:latin typeface="+mn-ea"/>
                <a:ea typeface="+mn-ea"/>
              </a:endParaRPr>
            </a:p>
            <a:p>
              <a:pPr>
                <a:lnSpc>
                  <a:spcPct val="120000"/>
                </a:lnSpc>
              </a:pPr>
              <a:r>
                <a:rPr lang="zh-CN" altLang="en-US" sz="1400" dirty="0">
                  <a:solidFill>
                    <a:srgbClr val="F9FCFF"/>
                  </a:solidFill>
                  <a:latin typeface="+mn-ea"/>
                  <a:ea typeface="+mn-ea"/>
                </a:rPr>
                <a:t>9.服务端对本地文件进行基本操作</a:t>
              </a:r>
              <a:endParaRPr lang="zh-CN" altLang="en-US" sz="1400" dirty="0">
                <a:solidFill>
                  <a:srgbClr val="F9FCFF"/>
                </a:solidFill>
                <a:latin typeface="+mn-ea"/>
                <a:ea typeface="+mn-ea"/>
              </a:endParaRPr>
            </a:p>
          </p:txBody>
        </p:sp>
        <p:sp>
          <p:nvSpPr>
            <p:cNvPr id="28" name="文本框 27"/>
            <p:cNvSpPr txBox="1"/>
            <p:nvPr/>
          </p:nvSpPr>
          <p:spPr>
            <a:xfrm>
              <a:off x="1305949" y="1475383"/>
              <a:ext cx="1358265" cy="2768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solidFill>
                    <a:srgbClr val="F9FCFF"/>
                  </a:solidFill>
                  <a:latin typeface="+mj-ea"/>
                  <a:ea typeface="+mj-ea"/>
                </a:rPr>
                <a:t>功能</a:t>
              </a:r>
              <a:r>
                <a:rPr lang="zh-CN" altLang="en-US" b="1" dirty="0">
                  <a:solidFill>
                    <a:srgbClr val="F9FCFF"/>
                  </a:solidFill>
                  <a:latin typeface="+mj-ea"/>
                  <a:ea typeface="+mj-ea"/>
                </a:rPr>
                <a:t>分解</a:t>
              </a:r>
              <a:endParaRPr lang="zh-CN" altLang="en-US" b="1" dirty="0">
                <a:solidFill>
                  <a:srgbClr val="F9FCFF"/>
                </a:solidFill>
                <a:latin typeface="+mj-ea"/>
                <a:ea typeface="+mj-ea"/>
              </a:endParaRPr>
            </a:p>
          </p:txBody>
        </p:sp>
        <p:grpSp>
          <p:nvGrpSpPr>
            <p:cNvPr id="38" name="组合 37"/>
            <p:cNvGrpSpPr/>
            <p:nvPr/>
          </p:nvGrpSpPr>
          <p:grpSpPr>
            <a:xfrm>
              <a:off x="1088661" y="4843360"/>
              <a:ext cx="1582942" cy="758122"/>
              <a:chOff x="638493" y="4703622"/>
              <a:chExt cx="1582942" cy="758122"/>
            </a:xfrm>
          </p:grpSpPr>
          <p:sp>
            <p:nvSpPr>
              <p:cNvPr id="26" name="圆角矩形 25"/>
              <p:cNvSpPr/>
              <p:nvPr/>
            </p:nvSpPr>
            <p:spPr>
              <a:xfrm>
                <a:off x="638493" y="4703622"/>
                <a:ext cx="1582942" cy="758122"/>
              </a:xfrm>
              <a:prstGeom prst="roundRect">
                <a:avLst>
                  <a:gd name="adj" fmla="val 979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nvGrpSpPr>
              <p:cNvPr id="37" name="组合 36"/>
              <p:cNvGrpSpPr/>
              <p:nvPr/>
            </p:nvGrpSpPr>
            <p:grpSpPr>
              <a:xfrm>
                <a:off x="856125" y="4812787"/>
                <a:ext cx="1188318" cy="517362"/>
                <a:chOff x="887300" y="4806873"/>
                <a:chExt cx="1188318" cy="517362"/>
              </a:xfrm>
            </p:grpSpPr>
            <p:sp>
              <p:nvSpPr>
                <p:cNvPr id="20" name="文本框 19"/>
                <p:cNvSpPr txBox="1"/>
                <p:nvPr/>
              </p:nvSpPr>
              <p:spPr>
                <a:xfrm>
                  <a:off x="1485321" y="4829099"/>
                  <a:ext cx="590297"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成本链分析</a:t>
                  </a:r>
                  <a:endParaRPr lang="zh-CN" altLang="en-US" sz="1400" b="0" dirty="0">
                    <a:solidFill>
                      <a:srgbClr val="F9FCFF"/>
                    </a:solidFill>
                    <a:latin typeface="+mn-ea"/>
                    <a:ea typeface="+mn-ea"/>
                  </a:endParaRPr>
                </a:p>
              </p:txBody>
            </p:sp>
            <p:sp>
              <p:nvSpPr>
                <p:cNvPr id="36" name="任意多边形 35"/>
                <p:cNvSpPr/>
                <p:nvPr/>
              </p:nvSpPr>
              <p:spPr>
                <a:xfrm>
                  <a:off x="887300" y="4806873"/>
                  <a:ext cx="464880" cy="496611"/>
                </a:xfrm>
                <a:custGeom>
                  <a:avLst/>
                  <a:gdLst>
                    <a:gd name="connsiteX0" fmla="*/ 80464 w 542555"/>
                    <a:gd name="connsiteY0" fmla="*/ 402778 h 504622"/>
                    <a:gd name="connsiteX1" fmla="*/ 384617 w 542555"/>
                    <a:gd name="connsiteY1" fmla="*/ 402778 h 504622"/>
                    <a:gd name="connsiteX2" fmla="*/ 384617 w 542555"/>
                    <a:gd name="connsiteY2" fmla="*/ 425768 h 504622"/>
                    <a:gd name="connsiteX3" fmla="*/ 80464 w 542555"/>
                    <a:gd name="connsiteY3" fmla="*/ 425768 h 504622"/>
                    <a:gd name="connsiteX4" fmla="*/ 476530 w 542555"/>
                    <a:gd name="connsiteY4" fmla="*/ 395670 h 504622"/>
                    <a:gd name="connsiteX5" fmla="*/ 453565 w 542555"/>
                    <a:gd name="connsiteY5" fmla="*/ 401404 h 504622"/>
                    <a:gd name="connsiteX6" fmla="*/ 453565 w 542555"/>
                    <a:gd name="connsiteY6" fmla="*/ 427208 h 504622"/>
                    <a:gd name="connsiteX7" fmla="*/ 479401 w 542555"/>
                    <a:gd name="connsiteY7" fmla="*/ 422908 h 504622"/>
                    <a:gd name="connsiteX8" fmla="*/ 80464 w 542555"/>
                    <a:gd name="connsiteY8" fmla="*/ 355419 h 504622"/>
                    <a:gd name="connsiteX9" fmla="*/ 384617 w 542555"/>
                    <a:gd name="connsiteY9" fmla="*/ 355419 h 504622"/>
                    <a:gd name="connsiteX10" fmla="*/ 384617 w 542555"/>
                    <a:gd name="connsiteY10" fmla="*/ 379788 h 504622"/>
                    <a:gd name="connsiteX11" fmla="*/ 80464 w 542555"/>
                    <a:gd name="connsiteY11" fmla="*/ 379788 h 504622"/>
                    <a:gd name="connsiteX12" fmla="*/ 80464 w 542555"/>
                    <a:gd name="connsiteY12" fmla="*/ 303923 h 504622"/>
                    <a:gd name="connsiteX13" fmla="*/ 384617 w 542555"/>
                    <a:gd name="connsiteY13" fmla="*/ 303923 h 504622"/>
                    <a:gd name="connsiteX14" fmla="*/ 384617 w 542555"/>
                    <a:gd name="connsiteY14" fmla="*/ 326913 h 504622"/>
                    <a:gd name="connsiteX15" fmla="*/ 80464 w 542555"/>
                    <a:gd name="connsiteY15" fmla="*/ 326913 h 504622"/>
                    <a:gd name="connsiteX16" fmla="*/ 163686 w 542555"/>
                    <a:gd name="connsiteY16" fmla="*/ 235184 h 504622"/>
                    <a:gd name="connsiteX17" fmla="*/ 384616 w 542555"/>
                    <a:gd name="connsiteY17" fmla="*/ 235184 h 504622"/>
                    <a:gd name="connsiteX18" fmla="*/ 384616 w 542555"/>
                    <a:gd name="connsiteY18" fmla="*/ 257944 h 504622"/>
                    <a:gd name="connsiteX19" fmla="*/ 163686 w 542555"/>
                    <a:gd name="connsiteY19" fmla="*/ 257944 h 504622"/>
                    <a:gd name="connsiteX20" fmla="*/ 479401 w 542555"/>
                    <a:gd name="connsiteY20" fmla="*/ 232241 h 504622"/>
                    <a:gd name="connsiteX21" fmla="*/ 496625 w 542555"/>
                    <a:gd name="connsiteY21" fmla="*/ 364131 h 504622"/>
                    <a:gd name="connsiteX22" fmla="*/ 512413 w 542555"/>
                    <a:gd name="connsiteY22" fmla="*/ 359830 h 504622"/>
                    <a:gd name="connsiteX23" fmla="*/ 453565 w 542555"/>
                    <a:gd name="connsiteY23" fmla="*/ 226506 h 504622"/>
                    <a:gd name="connsiteX24" fmla="*/ 453565 w 542555"/>
                    <a:gd name="connsiteY24" fmla="*/ 375599 h 504622"/>
                    <a:gd name="connsiteX25" fmla="*/ 472224 w 542555"/>
                    <a:gd name="connsiteY25" fmla="*/ 371299 h 504622"/>
                    <a:gd name="connsiteX26" fmla="*/ 163686 w 542555"/>
                    <a:gd name="connsiteY26" fmla="*/ 183457 h 504622"/>
                    <a:gd name="connsiteX27" fmla="*/ 384616 w 542555"/>
                    <a:gd name="connsiteY27" fmla="*/ 183457 h 504622"/>
                    <a:gd name="connsiteX28" fmla="*/ 384616 w 542555"/>
                    <a:gd name="connsiteY28" fmla="*/ 207826 h 504622"/>
                    <a:gd name="connsiteX29" fmla="*/ 163686 w 542555"/>
                    <a:gd name="connsiteY29" fmla="*/ 207826 h 504622"/>
                    <a:gd name="connsiteX30" fmla="*/ 71785 w 542555"/>
                    <a:gd name="connsiteY30" fmla="*/ 154720 h 504622"/>
                    <a:gd name="connsiteX31" fmla="*/ 64601 w 542555"/>
                    <a:gd name="connsiteY31" fmla="*/ 171944 h 504622"/>
                    <a:gd name="connsiteX32" fmla="*/ 90464 w 542555"/>
                    <a:gd name="connsiteY32" fmla="*/ 202085 h 504622"/>
                    <a:gd name="connsiteX33" fmla="*/ 99085 w 542555"/>
                    <a:gd name="connsiteY33" fmla="*/ 202085 h 504622"/>
                    <a:gd name="connsiteX34" fmla="*/ 78969 w 542555"/>
                    <a:gd name="connsiteY34" fmla="*/ 207826 h 504622"/>
                    <a:gd name="connsiteX35" fmla="*/ 54543 w 542555"/>
                    <a:gd name="connsiteY35" fmla="*/ 177685 h 504622"/>
                    <a:gd name="connsiteX36" fmla="*/ 71785 w 542555"/>
                    <a:gd name="connsiteY36" fmla="*/ 154720 h 504622"/>
                    <a:gd name="connsiteX37" fmla="*/ 88913 w 542555"/>
                    <a:gd name="connsiteY37" fmla="*/ 149082 h 504622"/>
                    <a:gd name="connsiteX38" fmla="*/ 116214 w 542555"/>
                    <a:gd name="connsiteY38" fmla="*/ 167721 h 504622"/>
                    <a:gd name="connsiteX39" fmla="*/ 98971 w 542555"/>
                    <a:gd name="connsiteY39" fmla="*/ 196398 h 504622"/>
                    <a:gd name="connsiteX40" fmla="*/ 70234 w 542555"/>
                    <a:gd name="connsiteY40" fmla="*/ 179192 h 504622"/>
                    <a:gd name="connsiteX41" fmla="*/ 88913 w 542555"/>
                    <a:gd name="connsiteY41" fmla="*/ 149082 h 504622"/>
                    <a:gd name="connsiteX42" fmla="*/ 24400 w 542555"/>
                    <a:gd name="connsiteY42" fmla="*/ 124722 h 504622"/>
                    <a:gd name="connsiteX43" fmla="*/ 24400 w 542555"/>
                    <a:gd name="connsiteY43" fmla="*/ 465915 h 504622"/>
                    <a:gd name="connsiteX44" fmla="*/ 429164 w 542555"/>
                    <a:gd name="connsiteY44" fmla="*/ 465915 h 504622"/>
                    <a:gd name="connsiteX45" fmla="*/ 429164 w 542555"/>
                    <a:gd name="connsiteY45" fmla="*/ 124722 h 504622"/>
                    <a:gd name="connsiteX46" fmla="*/ 434905 w 542555"/>
                    <a:gd name="connsiteY46" fmla="*/ 86015 h 504622"/>
                    <a:gd name="connsiteX47" fmla="*/ 324385 w 542555"/>
                    <a:gd name="connsiteY47" fmla="*/ 100351 h 504622"/>
                    <a:gd name="connsiteX48" fmla="*/ 436341 w 542555"/>
                    <a:gd name="connsiteY48" fmla="*/ 100351 h 504622"/>
                    <a:gd name="connsiteX49" fmla="*/ 426293 w 542555"/>
                    <a:gd name="connsiteY49" fmla="*/ 30105 h 504622"/>
                    <a:gd name="connsiteX50" fmla="*/ 182287 w 542555"/>
                    <a:gd name="connsiteY50" fmla="*/ 94617 h 504622"/>
                    <a:gd name="connsiteX51" fmla="*/ 434905 w 542555"/>
                    <a:gd name="connsiteY51" fmla="*/ 60211 h 504622"/>
                    <a:gd name="connsiteX52" fmla="*/ 443517 w 542555"/>
                    <a:gd name="connsiteY52" fmla="*/ 0 h 504622"/>
                    <a:gd name="connsiteX53" fmla="*/ 542555 w 542555"/>
                    <a:gd name="connsiteY53" fmla="*/ 378466 h 504622"/>
                    <a:gd name="connsiteX54" fmla="*/ 499495 w 542555"/>
                    <a:gd name="connsiteY54" fmla="*/ 388502 h 504622"/>
                    <a:gd name="connsiteX55" fmla="*/ 508107 w 542555"/>
                    <a:gd name="connsiteY55" fmla="*/ 444411 h 504622"/>
                    <a:gd name="connsiteX56" fmla="*/ 453565 w 542555"/>
                    <a:gd name="connsiteY56" fmla="*/ 451579 h 504622"/>
                    <a:gd name="connsiteX57" fmla="*/ 453565 w 542555"/>
                    <a:gd name="connsiteY57" fmla="*/ 490286 h 504622"/>
                    <a:gd name="connsiteX58" fmla="*/ 163628 w 542555"/>
                    <a:gd name="connsiteY58" fmla="*/ 490286 h 504622"/>
                    <a:gd name="connsiteX59" fmla="*/ 57413 w 542555"/>
                    <a:gd name="connsiteY59" fmla="*/ 504622 h 504622"/>
                    <a:gd name="connsiteX60" fmla="*/ 55978 w 542555"/>
                    <a:gd name="connsiteY60" fmla="*/ 490286 h 504622"/>
                    <a:gd name="connsiteX61" fmla="*/ 0 w 542555"/>
                    <a:gd name="connsiteY61" fmla="*/ 490286 h 504622"/>
                    <a:gd name="connsiteX62" fmla="*/ 0 w 542555"/>
                    <a:gd name="connsiteY62" fmla="*/ 100351 h 504622"/>
                    <a:gd name="connsiteX63" fmla="*/ 61719 w 542555"/>
                    <a:gd name="connsiteY63" fmla="*/ 100351 h 50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42555" h="504622">
                      <a:moveTo>
                        <a:pt x="80464" y="402778"/>
                      </a:moveTo>
                      <a:lnTo>
                        <a:pt x="384617" y="402778"/>
                      </a:lnTo>
                      <a:lnTo>
                        <a:pt x="384617" y="425768"/>
                      </a:lnTo>
                      <a:lnTo>
                        <a:pt x="80464" y="425768"/>
                      </a:lnTo>
                      <a:close/>
                      <a:moveTo>
                        <a:pt x="476530" y="395670"/>
                      </a:moveTo>
                      <a:lnTo>
                        <a:pt x="453565" y="401404"/>
                      </a:lnTo>
                      <a:lnTo>
                        <a:pt x="453565" y="427208"/>
                      </a:lnTo>
                      <a:lnTo>
                        <a:pt x="479401" y="422908"/>
                      </a:lnTo>
                      <a:close/>
                      <a:moveTo>
                        <a:pt x="80464" y="355419"/>
                      </a:moveTo>
                      <a:lnTo>
                        <a:pt x="384617" y="355419"/>
                      </a:lnTo>
                      <a:lnTo>
                        <a:pt x="384617" y="379788"/>
                      </a:lnTo>
                      <a:lnTo>
                        <a:pt x="80464" y="379788"/>
                      </a:lnTo>
                      <a:close/>
                      <a:moveTo>
                        <a:pt x="80464" y="303923"/>
                      </a:moveTo>
                      <a:lnTo>
                        <a:pt x="384617" y="303923"/>
                      </a:lnTo>
                      <a:lnTo>
                        <a:pt x="384617" y="326913"/>
                      </a:lnTo>
                      <a:lnTo>
                        <a:pt x="80464" y="326913"/>
                      </a:lnTo>
                      <a:close/>
                      <a:moveTo>
                        <a:pt x="163686" y="235184"/>
                      </a:moveTo>
                      <a:lnTo>
                        <a:pt x="384616" y="235184"/>
                      </a:lnTo>
                      <a:lnTo>
                        <a:pt x="384616" y="257944"/>
                      </a:lnTo>
                      <a:lnTo>
                        <a:pt x="163686" y="257944"/>
                      </a:lnTo>
                      <a:close/>
                      <a:moveTo>
                        <a:pt x="479401" y="232241"/>
                      </a:moveTo>
                      <a:lnTo>
                        <a:pt x="496625" y="364131"/>
                      </a:lnTo>
                      <a:lnTo>
                        <a:pt x="512413" y="359830"/>
                      </a:lnTo>
                      <a:close/>
                      <a:moveTo>
                        <a:pt x="453565" y="226506"/>
                      </a:moveTo>
                      <a:lnTo>
                        <a:pt x="453565" y="375599"/>
                      </a:lnTo>
                      <a:lnTo>
                        <a:pt x="472224" y="371299"/>
                      </a:lnTo>
                      <a:close/>
                      <a:moveTo>
                        <a:pt x="163686" y="183457"/>
                      </a:moveTo>
                      <a:lnTo>
                        <a:pt x="384616" y="183457"/>
                      </a:lnTo>
                      <a:lnTo>
                        <a:pt x="384616" y="207826"/>
                      </a:lnTo>
                      <a:lnTo>
                        <a:pt x="163686" y="207826"/>
                      </a:lnTo>
                      <a:close/>
                      <a:moveTo>
                        <a:pt x="71785" y="154720"/>
                      </a:moveTo>
                      <a:cubicBezTo>
                        <a:pt x="67475" y="159026"/>
                        <a:pt x="64601" y="164767"/>
                        <a:pt x="64601" y="171944"/>
                      </a:cubicBezTo>
                      <a:cubicBezTo>
                        <a:pt x="63164" y="186297"/>
                        <a:pt x="74659" y="200650"/>
                        <a:pt x="90464" y="202085"/>
                      </a:cubicBezTo>
                      <a:cubicBezTo>
                        <a:pt x="93338" y="202085"/>
                        <a:pt x="96212" y="202085"/>
                        <a:pt x="99085" y="202085"/>
                      </a:cubicBezTo>
                      <a:cubicBezTo>
                        <a:pt x="93338" y="206391"/>
                        <a:pt x="87590" y="207826"/>
                        <a:pt x="78969" y="207826"/>
                      </a:cubicBezTo>
                      <a:cubicBezTo>
                        <a:pt x="64601" y="206391"/>
                        <a:pt x="53106" y="192038"/>
                        <a:pt x="54543" y="177685"/>
                      </a:cubicBezTo>
                      <a:cubicBezTo>
                        <a:pt x="55979" y="167638"/>
                        <a:pt x="63164" y="159026"/>
                        <a:pt x="71785" y="154720"/>
                      </a:cubicBezTo>
                      <a:close/>
                      <a:moveTo>
                        <a:pt x="88913" y="149082"/>
                      </a:moveTo>
                      <a:cubicBezTo>
                        <a:pt x="101845" y="146214"/>
                        <a:pt x="113340" y="154817"/>
                        <a:pt x="116214" y="167721"/>
                      </a:cubicBezTo>
                      <a:cubicBezTo>
                        <a:pt x="119087" y="182059"/>
                        <a:pt x="111903" y="193530"/>
                        <a:pt x="98971" y="196398"/>
                      </a:cubicBezTo>
                      <a:cubicBezTo>
                        <a:pt x="86039" y="200699"/>
                        <a:pt x="73108" y="192096"/>
                        <a:pt x="70234" y="179192"/>
                      </a:cubicBezTo>
                      <a:cubicBezTo>
                        <a:pt x="67360" y="166287"/>
                        <a:pt x="75981" y="153383"/>
                        <a:pt x="88913" y="149082"/>
                      </a:cubicBezTo>
                      <a:close/>
                      <a:moveTo>
                        <a:pt x="24400" y="124722"/>
                      </a:moveTo>
                      <a:lnTo>
                        <a:pt x="24400" y="465915"/>
                      </a:lnTo>
                      <a:lnTo>
                        <a:pt x="429164" y="465915"/>
                      </a:lnTo>
                      <a:lnTo>
                        <a:pt x="429164" y="124722"/>
                      </a:lnTo>
                      <a:close/>
                      <a:moveTo>
                        <a:pt x="434905" y="86015"/>
                      </a:moveTo>
                      <a:lnTo>
                        <a:pt x="324385" y="100351"/>
                      </a:lnTo>
                      <a:lnTo>
                        <a:pt x="436341" y="100351"/>
                      </a:lnTo>
                      <a:close/>
                      <a:moveTo>
                        <a:pt x="426293" y="30105"/>
                      </a:moveTo>
                      <a:lnTo>
                        <a:pt x="182287" y="94617"/>
                      </a:lnTo>
                      <a:lnTo>
                        <a:pt x="434905" y="60211"/>
                      </a:lnTo>
                      <a:close/>
                      <a:moveTo>
                        <a:pt x="443517" y="0"/>
                      </a:moveTo>
                      <a:lnTo>
                        <a:pt x="542555" y="378466"/>
                      </a:lnTo>
                      <a:lnTo>
                        <a:pt x="499495" y="388502"/>
                      </a:lnTo>
                      <a:lnTo>
                        <a:pt x="508107" y="444411"/>
                      </a:lnTo>
                      <a:lnTo>
                        <a:pt x="453565" y="451579"/>
                      </a:lnTo>
                      <a:lnTo>
                        <a:pt x="453565" y="490286"/>
                      </a:lnTo>
                      <a:lnTo>
                        <a:pt x="163628" y="490286"/>
                      </a:lnTo>
                      <a:lnTo>
                        <a:pt x="57413" y="504622"/>
                      </a:lnTo>
                      <a:lnTo>
                        <a:pt x="55978" y="490286"/>
                      </a:lnTo>
                      <a:lnTo>
                        <a:pt x="0" y="490286"/>
                      </a:lnTo>
                      <a:lnTo>
                        <a:pt x="0" y="100351"/>
                      </a:lnTo>
                      <a:lnTo>
                        <a:pt x="61719" y="100351"/>
                      </a:lnTo>
                      <a:close/>
                    </a:path>
                  </a:pathLst>
                </a:custGeom>
                <a:gradFill>
                  <a:gsLst>
                    <a:gs pos="1000">
                      <a:schemeClr val="bg1">
                        <a:alpha val="98000"/>
                      </a:schemeClr>
                    </a:gs>
                    <a:gs pos="100000">
                      <a:schemeClr val="bg1">
                        <a:alpha val="57000"/>
                      </a:scheme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grpSp>
        <p:grpSp>
          <p:nvGrpSpPr>
            <p:cNvPr id="48" name="组合 47"/>
            <p:cNvGrpSpPr/>
            <p:nvPr/>
          </p:nvGrpSpPr>
          <p:grpSpPr>
            <a:xfrm>
              <a:off x="2997299" y="4843360"/>
              <a:ext cx="1582942" cy="758122"/>
              <a:chOff x="2792656" y="4703622"/>
              <a:chExt cx="1582942" cy="758122"/>
            </a:xfrm>
          </p:grpSpPr>
          <p:grpSp>
            <p:nvGrpSpPr>
              <p:cNvPr id="39" name="组合 38"/>
              <p:cNvGrpSpPr/>
              <p:nvPr/>
            </p:nvGrpSpPr>
            <p:grpSpPr>
              <a:xfrm>
                <a:off x="2792656" y="4703622"/>
                <a:ext cx="1582942" cy="758122"/>
                <a:chOff x="658813" y="4703622"/>
                <a:chExt cx="1582942" cy="758122"/>
              </a:xfrm>
            </p:grpSpPr>
            <p:sp>
              <p:nvSpPr>
                <p:cNvPr id="40" name="圆角矩形 39"/>
                <p:cNvSpPr/>
                <p:nvPr/>
              </p:nvSpPr>
              <p:spPr>
                <a:xfrm>
                  <a:off x="658813" y="4703622"/>
                  <a:ext cx="1582942" cy="758122"/>
                </a:xfrm>
                <a:prstGeom prst="roundRect">
                  <a:avLst>
                    <a:gd name="adj" fmla="val 979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42" name="文本框 41"/>
                <p:cNvSpPr txBox="1"/>
                <p:nvPr/>
              </p:nvSpPr>
              <p:spPr>
                <a:xfrm>
                  <a:off x="1573348" y="4812598"/>
                  <a:ext cx="46488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动因分析</a:t>
                  </a:r>
                  <a:endParaRPr lang="zh-CN" altLang="en-US" sz="1400" b="0" dirty="0">
                    <a:solidFill>
                      <a:srgbClr val="F9FCFF"/>
                    </a:solidFill>
                    <a:latin typeface="+mn-ea"/>
                    <a:ea typeface="+mn-ea"/>
                  </a:endParaRPr>
                </a:p>
              </p:txBody>
            </p:sp>
          </p:grpSp>
          <p:sp>
            <p:nvSpPr>
              <p:cNvPr id="47" name="任意多边形 46"/>
              <p:cNvSpPr/>
              <p:nvPr/>
            </p:nvSpPr>
            <p:spPr>
              <a:xfrm>
                <a:off x="3046464" y="4812854"/>
                <a:ext cx="457200" cy="496800"/>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gradFill>
                <a:gsLst>
                  <a:gs pos="1000">
                    <a:schemeClr val="bg1"/>
                  </a:gs>
                  <a:gs pos="99000">
                    <a:schemeClr val="bg1">
                      <a:alpha val="48000"/>
                    </a:scheme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cxnSp>
          <p:nvCxnSpPr>
            <p:cNvPr id="14" name="直接连接符 13"/>
            <p:cNvCxnSpPr/>
            <p:nvPr/>
          </p:nvCxnSpPr>
          <p:spPr>
            <a:xfrm>
              <a:off x="1088476" y="4322224"/>
              <a:ext cx="53320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865931" y="4843360"/>
              <a:ext cx="1582942" cy="758122"/>
              <a:chOff x="4865931" y="4843360"/>
              <a:chExt cx="1582942" cy="758122"/>
            </a:xfrm>
          </p:grpSpPr>
          <p:grpSp>
            <p:nvGrpSpPr>
              <p:cNvPr id="51" name="组合 50"/>
              <p:cNvGrpSpPr/>
              <p:nvPr/>
            </p:nvGrpSpPr>
            <p:grpSpPr>
              <a:xfrm>
                <a:off x="4865931" y="4843360"/>
                <a:ext cx="1582942" cy="758122"/>
                <a:chOff x="639128" y="4703622"/>
                <a:chExt cx="1582942" cy="758122"/>
              </a:xfrm>
            </p:grpSpPr>
            <p:sp>
              <p:nvSpPr>
                <p:cNvPr id="53" name="圆角矩形 52"/>
                <p:cNvSpPr/>
                <p:nvPr/>
              </p:nvSpPr>
              <p:spPr>
                <a:xfrm>
                  <a:off x="639128" y="4703622"/>
                  <a:ext cx="1582942" cy="758122"/>
                </a:xfrm>
                <a:prstGeom prst="roundRect">
                  <a:avLst>
                    <a:gd name="adj" fmla="val 979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55" name="文本框 54"/>
                <p:cNvSpPr txBox="1"/>
                <p:nvPr/>
              </p:nvSpPr>
              <p:spPr>
                <a:xfrm>
                  <a:off x="1579698" y="4831648"/>
                  <a:ext cx="46488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作业分析</a:t>
                  </a:r>
                  <a:endParaRPr lang="zh-CN" altLang="en-US" sz="1400" b="0" dirty="0">
                    <a:solidFill>
                      <a:srgbClr val="F9FCFF"/>
                    </a:solidFill>
                    <a:latin typeface="+mn-ea"/>
                    <a:ea typeface="+mn-ea"/>
                  </a:endParaRPr>
                </a:p>
              </p:txBody>
            </p:sp>
          </p:grpSp>
          <p:sp>
            <p:nvSpPr>
              <p:cNvPr id="13" name="任意多边形 12"/>
              <p:cNvSpPr/>
              <p:nvPr/>
            </p:nvSpPr>
            <p:spPr>
              <a:xfrm>
                <a:off x="5188646" y="4974703"/>
                <a:ext cx="410518" cy="496611"/>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gradFill>
                <a:gsLst>
                  <a:gs pos="0">
                    <a:schemeClr val="bg1"/>
                  </a:gs>
                  <a:gs pos="60000">
                    <a:schemeClr val="bg1">
                      <a:alpha val="38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grpSp>
      <p:sp>
        <p:nvSpPr>
          <p:cNvPr id="6" name="文本占位符 5"/>
          <p:cNvSpPr>
            <a:spLocks noGrp="1"/>
          </p:cNvSpPr>
          <p:nvPr>
            <p:ph type="body" sz="quarter" idx="10"/>
          </p:nvPr>
        </p:nvSpPr>
        <p:spPr>
          <a:xfrm>
            <a:off x="3341370" y="673735"/>
            <a:ext cx="2229485" cy="681355"/>
          </a:xfrm>
        </p:spPr>
        <p:txBody>
          <a:bodyPr wrap="square"/>
          <a:lstStyle/>
          <a:p>
            <a:pPr>
              <a:lnSpc>
                <a:spcPct val="120000"/>
              </a:lnSpc>
              <a:spcBef>
                <a:spcPct val="0"/>
              </a:spcBef>
            </a:pPr>
            <a:r>
              <a:rPr>
                <a:sym typeface="+mn-ea"/>
              </a:rPr>
              <a:t>System analysis</a:t>
            </a:r>
            <a:endParaRPr lang="en-US" altLang="zh-CN" dirty="0"/>
          </a:p>
          <a:p>
            <a:pPr>
              <a:lnSpc>
                <a:spcPct val="120000"/>
              </a:lnSpc>
              <a:spcBef>
                <a:spcPct val="0"/>
              </a:spcBef>
            </a:pPr>
            <a:endParaRPr lang="zh-CN" altLang="en-US" dirty="0"/>
          </a:p>
        </p:txBody>
      </p:sp>
      <p:sp>
        <p:nvSpPr>
          <p:cNvPr id="5" name="标题 4"/>
          <p:cNvSpPr>
            <a:spLocks noGrp="1"/>
          </p:cNvSpPr>
          <p:nvPr>
            <p:ph type="title"/>
          </p:nvPr>
        </p:nvSpPr>
        <p:spPr>
          <a:xfrm>
            <a:off x="1671955" y="537210"/>
            <a:ext cx="1669415" cy="501650"/>
          </a:xfrm>
          <a:prstGeom prst="rect">
            <a:avLst/>
          </a:prstGeom>
          <a:noFill/>
          <a:ln>
            <a:noFill/>
          </a:ln>
        </p:spPr>
        <p:txBody>
          <a:bodyPr wrap="square" lIns="108000" tIns="36000" rIns="108000" bIns="36000"/>
          <a:lstStyle/>
          <a:p>
            <a:r>
              <a:rPr>
                <a:sym typeface="+mn-ea"/>
              </a:rPr>
              <a:t>系统分析</a:t>
            </a:r>
            <a:endParaRPr lang="zh-CN" altLang="en-US" dirty="0">
              <a:gradFill>
                <a:gsLst>
                  <a:gs pos="0">
                    <a:schemeClr val="accent3"/>
                  </a:gs>
                  <a:gs pos="100000">
                    <a:schemeClr val="accent1"/>
                  </a:gs>
                </a:gsLst>
                <a:lin ang="5400000" scaled="1"/>
              </a:gradFill>
              <a:cs typeface="+mj-cs"/>
            </a:endParaRPr>
          </a:p>
        </p:txBody>
      </p:sp>
      <p:sp>
        <p:nvSpPr>
          <p:cNvPr id="24" name="内容占位符 23"/>
          <p:cNvSpPr>
            <a:spLocks noGrp="1"/>
          </p:cNvSpPr>
          <p:nvPr>
            <p:ph sz="quarter" idx="11"/>
          </p:nvPr>
        </p:nvSpPr>
        <p:spPr/>
        <p:txBody>
          <a:bodyPr>
            <a:spAutoFit/>
          </a:bodyPr>
          <a:lstStyle/>
          <a:p>
            <a:r>
              <a:rPr lang="en-US" altLang="zh-CN" dirty="0"/>
              <a:t>TWO</a:t>
            </a:r>
            <a:endParaRPr lang="zh-CN" altLang="en-US" dirty="0"/>
          </a:p>
        </p:txBody>
      </p:sp>
      <p:grpSp>
        <p:nvGrpSpPr>
          <p:cNvPr id="11" name="组合 10"/>
          <p:cNvGrpSpPr/>
          <p:nvPr/>
        </p:nvGrpSpPr>
        <p:grpSpPr>
          <a:xfrm>
            <a:off x="6517005" y="1474470"/>
            <a:ext cx="4947920" cy="4361815"/>
            <a:chOff x="11235" y="2213"/>
            <a:chExt cx="7792" cy="6869"/>
          </a:xfrm>
        </p:grpSpPr>
        <p:sp>
          <p:nvSpPr>
            <p:cNvPr id="31" name="圆角矩形 30"/>
            <p:cNvSpPr/>
            <p:nvPr/>
          </p:nvSpPr>
          <p:spPr>
            <a:xfrm>
              <a:off x="11248" y="2213"/>
              <a:ext cx="7766" cy="1362"/>
            </a:xfrm>
            <a:prstGeom prst="roundRect">
              <a:avLst>
                <a:gd name="adj" fmla="val 3723"/>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r>
                <a:rPr lang="zh-CN" altLang="en-US" sz="2000" dirty="0">
                  <a:solidFill>
                    <a:srgbClr val="F9FCFF"/>
                  </a:solidFill>
                  <a:latin typeface="+mn-ea"/>
                  <a:sym typeface="+mn-ea"/>
                </a:rPr>
                <a:t>1.在客户端远程创建单层目录</a:t>
              </a:r>
              <a:endParaRPr lang="zh-CN" altLang="en-US" sz="2000" b="1" dirty="0">
                <a:solidFill>
                  <a:srgbClr val="FFFFFF"/>
                </a:solidFill>
              </a:endParaRPr>
            </a:p>
          </p:txBody>
        </p:sp>
        <p:sp>
          <p:nvSpPr>
            <p:cNvPr id="130" name="圆角矩形 129"/>
            <p:cNvSpPr/>
            <p:nvPr/>
          </p:nvSpPr>
          <p:spPr>
            <a:xfrm>
              <a:off x="11235" y="3917"/>
              <a:ext cx="7792" cy="1386"/>
            </a:xfrm>
            <a:prstGeom prst="roundRect">
              <a:avLst>
                <a:gd name="adj" fmla="val 3723"/>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r>
                <a:rPr lang="zh-CN" altLang="en-US" sz="2000" dirty="0">
                  <a:solidFill>
                    <a:srgbClr val="F9FCFF"/>
                  </a:solidFill>
                  <a:latin typeface="+mn-ea"/>
                  <a:sym typeface="+mn-ea"/>
                </a:rPr>
                <a:t>2.在客户端远程上传多个或单个文件（夹）</a:t>
              </a:r>
              <a:endParaRPr lang="zh-CN" altLang="en-US" sz="2000" b="0" dirty="0">
                <a:solidFill>
                  <a:srgbClr val="F9FCFF"/>
                </a:solidFill>
                <a:latin typeface="+mn-ea"/>
                <a:ea typeface="+mn-ea"/>
              </a:endParaRPr>
            </a:p>
            <a:p>
              <a:pPr algn="ctr" defTabSz="913765">
                <a:lnSpc>
                  <a:spcPct val="120000"/>
                </a:lnSpc>
              </a:pPr>
              <a:endParaRPr lang="zh-CN" altLang="en-US" sz="2000" b="1" dirty="0">
                <a:solidFill>
                  <a:srgbClr val="FFFFFF"/>
                </a:solidFill>
              </a:endParaRPr>
            </a:p>
          </p:txBody>
        </p:sp>
        <p:sp>
          <p:nvSpPr>
            <p:cNvPr id="58" name="圆角矩形 57"/>
            <p:cNvSpPr/>
            <p:nvPr/>
          </p:nvSpPr>
          <p:spPr>
            <a:xfrm>
              <a:off x="11249" y="5758"/>
              <a:ext cx="7764" cy="1515"/>
            </a:xfrm>
            <a:prstGeom prst="roundRect">
              <a:avLst>
                <a:gd name="adj" fmla="val 3723"/>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rgbClr val="CD9673">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r>
                <a:rPr lang="zh-CN" altLang="en-US" sz="2000" dirty="0">
                  <a:solidFill>
                    <a:srgbClr val="F9FCFF"/>
                  </a:solidFill>
                  <a:latin typeface="+mn-ea"/>
                  <a:sym typeface="+mn-ea"/>
                </a:rPr>
                <a:t>3.支持删除某个文件或文件夹</a:t>
              </a:r>
              <a:endParaRPr lang="zh-CN" altLang="en-US" sz="2000" b="0" dirty="0">
                <a:solidFill>
                  <a:srgbClr val="F9FCFF"/>
                </a:solidFill>
                <a:latin typeface="+mn-ea"/>
                <a:ea typeface="+mn-ea"/>
              </a:endParaRPr>
            </a:p>
            <a:p>
              <a:pPr algn="ctr" defTabSz="913765">
                <a:lnSpc>
                  <a:spcPct val="120000"/>
                </a:lnSpc>
              </a:pPr>
              <a:endParaRPr lang="zh-CN" altLang="en-US" sz="2000" b="1" dirty="0">
                <a:solidFill>
                  <a:srgbClr val="FFFFFF"/>
                </a:solidFill>
              </a:endParaRPr>
            </a:p>
          </p:txBody>
        </p:sp>
        <p:sp>
          <p:nvSpPr>
            <p:cNvPr id="9" name="圆角矩形 8"/>
            <p:cNvSpPr/>
            <p:nvPr>
              <p:custDataLst>
                <p:tags r:id="rId1"/>
              </p:custDataLst>
            </p:nvPr>
          </p:nvSpPr>
          <p:spPr>
            <a:xfrm>
              <a:off x="11235" y="7728"/>
              <a:ext cx="7792" cy="1355"/>
            </a:xfrm>
            <a:prstGeom prst="roundRect">
              <a:avLst>
                <a:gd name="adj" fmla="val 3723"/>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p>
              <a:pPr algn="ctr" defTabSz="913765">
                <a:lnSpc>
                  <a:spcPct val="120000"/>
                </a:lnSpc>
              </a:pPr>
              <a:r>
                <a:rPr lang="zh-CN" altLang="en-US" sz="2000" dirty="0">
                  <a:solidFill>
                    <a:srgbClr val="F9FCFF"/>
                  </a:solidFill>
                  <a:latin typeface="+mn-ea"/>
                  <a:sym typeface="+mn-ea"/>
                </a:rPr>
                <a:t>4.在客户端浏览服务端文件及文件夹</a:t>
              </a:r>
              <a:endParaRPr lang="zh-CN" altLang="en-US" sz="2000" b="0" dirty="0">
                <a:solidFill>
                  <a:srgbClr val="F9FCFF"/>
                </a:solidFill>
                <a:latin typeface="+mn-ea"/>
                <a:ea typeface="+mn-ea"/>
              </a:endParaRPr>
            </a:p>
            <a:p>
              <a:pPr algn="ctr" defTabSz="913765">
                <a:lnSpc>
                  <a:spcPct val="120000"/>
                </a:lnSpc>
              </a:pPr>
              <a:endParaRPr lang="zh-CN" altLang="en-US" sz="2000" b="1" dirty="0">
                <a:solidFill>
                  <a:srgbClr val="FFFFFF"/>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8" name="任意多边形 1097"/>
          <p:cNvSpPr/>
          <p:nvPr/>
        </p:nvSpPr>
        <p:spPr>
          <a:xfrm>
            <a:off x="2867033" y="1574115"/>
            <a:ext cx="7230178" cy="4081737"/>
          </a:xfrm>
          <a:custGeom>
            <a:avLst/>
            <a:gdLst>
              <a:gd name="connsiteX0" fmla="*/ 7530805 w 7530805"/>
              <a:gd name="connsiteY0" fmla="*/ 0 h 3036462"/>
              <a:gd name="connsiteX1" fmla="*/ 7530805 w 7530805"/>
              <a:gd name="connsiteY1" fmla="*/ 2983733 h 3036462"/>
              <a:gd name="connsiteX2" fmla="*/ 7530063 w 7530805"/>
              <a:gd name="connsiteY2" fmla="*/ 2983438 h 3036462"/>
              <a:gd name="connsiteX3" fmla="*/ 3829459 w 7530805"/>
              <a:gd name="connsiteY3" fmla="*/ 2535821 h 3036462"/>
              <a:gd name="connsiteX4" fmla="*/ 35914 w 7530805"/>
              <a:gd name="connsiteY4" fmla="*/ 3020317 h 3036462"/>
              <a:gd name="connsiteX5" fmla="*/ 0 w 7530805"/>
              <a:gd name="connsiteY5" fmla="*/ 3036462 h 3036462"/>
              <a:gd name="connsiteX6" fmla="*/ 0 w 7530805"/>
              <a:gd name="connsiteY6" fmla="*/ 53638 h 3036462"/>
              <a:gd name="connsiteX7" fmla="*/ 86054 w 7530805"/>
              <a:gd name="connsiteY7" fmla="*/ 78497 h 3036462"/>
              <a:gd name="connsiteX8" fmla="*/ 3685321 w 7530805"/>
              <a:gd name="connsiteY8" fmla="*/ 415054 h 3036462"/>
              <a:gd name="connsiteX9" fmla="*/ 7478866 w 7530805"/>
              <a:gd name="connsiteY9" fmla="*/ 19083 h 3036462"/>
              <a:gd name="connsiteX10" fmla="*/ 7530805 w 7530805"/>
              <a:gd name="connsiteY10" fmla="*/ 0 h 3036462"/>
              <a:gd name="connsiteX0-1" fmla="*/ 7530805 w 7530805"/>
              <a:gd name="connsiteY0-2" fmla="*/ 0 h 3036462"/>
              <a:gd name="connsiteX1-3" fmla="*/ 7530805 w 7530805"/>
              <a:gd name="connsiteY1-4" fmla="*/ 2983733 h 3036462"/>
              <a:gd name="connsiteX2-5" fmla="*/ 7530063 w 7530805"/>
              <a:gd name="connsiteY2-6" fmla="*/ 2983438 h 3036462"/>
              <a:gd name="connsiteX3-7" fmla="*/ 3829459 w 7530805"/>
              <a:gd name="connsiteY3-8" fmla="*/ 2535821 h 3036462"/>
              <a:gd name="connsiteX4-9" fmla="*/ 35914 w 7530805"/>
              <a:gd name="connsiteY4-10" fmla="*/ 3020317 h 3036462"/>
              <a:gd name="connsiteX5-11" fmla="*/ 0 w 7530805"/>
              <a:gd name="connsiteY5-12" fmla="*/ 3036462 h 3036462"/>
              <a:gd name="connsiteX6-13" fmla="*/ 0 w 7530805"/>
              <a:gd name="connsiteY6-14" fmla="*/ 53638 h 3036462"/>
              <a:gd name="connsiteX7-15" fmla="*/ 86054 w 7530805"/>
              <a:gd name="connsiteY7-16" fmla="*/ 78497 h 3036462"/>
              <a:gd name="connsiteX8-17" fmla="*/ 3695468 w 7530805"/>
              <a:gd name="connsiteY8-18" fmla="*/ 542967 h 3036462"/>
              <a:gd name="connsiteX9-19" fmla="*/ 7478866 w 7530805"/>
              <a:gd name="connsiteY9-20" fmla="*/ 19083 h 3036462"/>
              <a:gd name="connsiteX10-21" fmla="*/ 7530805 w 7530805"/>
              <a:gd name="connsiteY10-22" fmla="*/ 0 h 3036462"/>
              <a:gd name="connsiteX0-23" fmla="*/ 7530805 w 7530805"/>
              <a:gd name="connsiteY0-24" fmla="*/ 0 h 3036462"/>
              <a:gd name="connsiteX1-25" fmla="*/ 7530805 w 7530805"/>
              <a:gd name="connsiteY1-26" fmla="*/ 2983733 h 3036462"/>
              <a:gd name="connsiteX2-27" fmla="*/ 7530063 w 7530805"/>
              <a:gd name="connsiteY2-28" fmla="*/ 2983438 h 3036462"/>
              <a:gd name="connsiteX3-29" fmla="*/ 3839605 w 7530805"/>
              <a:gd name="connsiteY3-30" fmla="*/ 2424963 h 3036462"/>
              <a:gd name="connsiteX4-31" fmla="*/ 35914 w 7530805"/>
              <a:gd name="connsiteY4-32" fmla="*/ 3020317 h 3036462"/>
              <a:gd name="connsiteX5-33" fmla="*/ 0 w 7530805"/>
              <a:gd name="connsiteY5-34" fmla="*/ 3036462 h 3036462"/>
              <a:gd name="connsiteX6-35" fmla="*/ 0 w 7530805"/>
              <a:gd name="connsiteY6-36" fmla="*/ 53638 h 3036462"/>
              <a:gd name="connsiteX7-37" fmla="*/ 86054 w 7530805"/>
              <a:gd name="connsiteY7-38" fmla="*/ 78497 h 3036462"/>
              <a:gd name="connsiteX8-39" fmla="*/ 3695468 w 7530805"/>
              <a:gd name="connsiteY8-40" fmla="*/ 542967 h 3036462"/>
              <a:gd name="connsiteX9-41" fmla="*/ 7478866 w 7530805"/>
              <a:gd name="connsiteY9-42" fmla="*/ 19083 h 3036462"/>
              <a:gd name="connsiteX10-43" fmla="*/ 7530805 w 7530805"/>
              <a:gd name="connsiteY10-44" fmla="*/ 0 h 30364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7530805" h="3036462">
                <a:moveTo>
                  <a:pt x="7530805" y="0"/>
                </a:moveTo>
                <a:lnTo>
                  <a:pt x="7530805" y="2983733"/>
                </a:lnTo>
                <a:lnTo>
                  <a:pt x="7530063" y="2983438"/>
                </a:lnTo>
                <a:cubicBezTo>
                  <a:pt x="6817390" y="2716817"/>
                  <a:pt x="5437575" y="2424963"/>
                  <a:pt x="3839605" y="2424963"/>
                </a:cubicBezTo>
                <a:cubicBezTo>
                  <a:pt x="2169000" y="2424963"/>
                  <a:pt x="715598" y="2733646"/>
                  <a:pt x="35914" y="3020317"/>
                </a:cubicBezTo>
                <a:lnTo>
                  <a:pt x="0" y="3036462"/>
                </a:lnTo>
                <a:lnTo>
                  <a:pt x="0" y="53638"/>
                </a:lnTo>
                <a:lnTo>
                  <a:pt x="86054" y="78497"/>
                </a:lnTo>
                <a:cubicBezTo>
                  <a:pt x="824180" y="280271"/>
                  <a:pt x="2170133" y="542967"/>
                  <a:pt x="3695468" y="542967"/>
                </a:cubicBezTo>
                <a:cubicBezTo>
                  <a:pt x="5366073" y="542967"/>
                  <a:pt x="6799182" y="253375"/>
                  <a:pt x="7478866" y="19083"/>
                </a:cubicBezTo>
                <a:lnTo>
                  <a:pt x="7530805" y="0"/>
                </a:lnTo>
                <a:close/>
              </a:path>
            </a:pathLst>
          </a:custGeom>
          <a:gradFill>
            <a:gsLst>
              <a:gs pos="41600">
                <a:schemeClr val="accent3">
                  <a:alpha val="19000"/>
                </a:schemeClr>
              </a:gs>
              <a:gs pos="100000">
                <a:schemeClr val="accent3">
                  <a:alpha val="0"/>
                </a:schemeClr>
              </a:gs>
              <a:gs pos="0">
                <a:schemeClr val="accent3">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sp>
        <p:nvSpPr>
          <p:cNvPr id="10" name="内容占位符 9"/>
          <p:cNvSpPr>
            <a:spLocks noGrp="1"/>
          </p:cNvSpPr>
          <p:nvPr>
            <p:ph sz="quarter" idx="11"/>
          </p:nvPr>
        </p:nvSpPr>
        <p:spPr/>
        <p:txBody>
          <a:bodyPr/>
          <a:lstStyle/>
          <a:p>
            <a:r>
              <a:rPr lang="en-US" altLang="zh-CN" dirty="0"/>
              <a:t>TWO</a:t>
            </a:r>
            <a:endParaRPr lang="zh-CN" altLang="en-US" dirty="0"/>
          </a:p>
        </p:txBody>
      </p:sp>
      <p:cxnSp>
        <p:nvCxnSpPr>
          <p:cNvPr id="1099" name="直接箭头连接符 1098"/>
          <p:cNvCxnSpPr/>
          <p:nvPr/>
        </p:nvCxnSpPr>
        <p:spPr>
          <a:xfrm>
            <a:off x="5220054" y="3696420"/>
            <a:ext cx="1448956" cy="0"/>
          </a:xfrm>
          <a:prstGeom prst="straightConnector1">
            <a:avLst/>
          </a:prstGeom>
          <a:ln w="25400">
            <a:gradFill flip="none" rotWithShape="1">
              <a:gsLst>
                <a:gs pos="96000">
                  <a:schemeClr val="accent2"/>
                </a:gs>
                <a:gs pos="27000">
                  <a:schemeClr val="accent2">
                    <a:alpha val="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00" name="直接箭头连接符 1099"/>
          <p:cNvCxnSpPr/>
          <p:nvPr/>
        </p:nvCxnSpPr>
        <p:spPr>
          <a:xfrm>
            <a:off x="5695395" y="4051106"/>
            <a:ext cx="666177" cy="0"/>
          </a:xfrm>
          <a:prstGeom prst="straightConnector1">
            <a:avLst/>
          </a:prstGeom>
          <a:ln w="9525">
            <a:gradFill flip="none" rotWithShape="1">
              <a:gsLst>
                <a:gs pos="30000">
                  <a:schemeClr val="accent2">
                    <a:alpha val="0"/>
                  </a:schemeClr>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02" name="直接箭头连接符 1101"/>
          <p:cNvCxnSpPr/>
          <p:nvPr/>
        </p:nvCxnSpPr>
        <p:spPr>
          <a:xfrm>
            <a:off x="5695395" y="3322805"/>
            <a:ext cx="666177" cy="0"/>
          </a:xfrm>
          <a:prstGeom prst="straightConnector1">
            <a:avLst/>
          </a:prstGeom>
          <a:ln w="9525">
            <a:gradFill flip="none" rotWithShape="1">
              <a:gsLst>
                <a:gs pos="30000">
                  <a:schemeClr val="accent2">
                    <a:alpha val="0"/>
                  </a:schemeClr>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104" name="弧形 1103"/>
          <p:cNvSpPr/>
          <p:nvPr/>
        </p:nvSpPr>
        <p:spPr>
          <a:xfrm rot="10800000">
            <a:off x="3489030" y="669488"/>
            <a:ext cx="8416800" cy="1681200"/>
          </a:xfrm>
          <a:prstGeom prst="arc">
            <a:avLst>
              <a:gd name="adj1" fmla="val 11166313"/>
              <a:gd name="adj2" fmla="val 19664973"/>
            </a:avLst>
          </a:prstGeom>
          <a:ln w="12700">
            <a:gradFill flip="none" rotWithShape="1">
              <a:gsLst>
                <a:gs pos="3401">
                  <a:schemeClr val="accent2">
                    <a:alpha val="0"/>
                  </a:schemeClr>
                </a:gs>
                <a:gs pos="37000">
                  <a:schemeClr val="accent2">
                    <a:alpha val="46000"/>
                  </a:schemeClr>
                </a:gs>
                <a:gs pos="98000">
                  <a:schemeClr val="accent2"/>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dirty="0">
              <a:latin typeface="+mn-ea"/>
            </a:endParaRPr>
          </a:p>
        </p:txBody>
      </p:sp>
      <p:sp>
        <p:nvSpPr>
          <p:cNvPr id="1105" name="弧形 1104"/>
          <p:cNvSpPr/>
          <p:nvPr/>
        </p:nvSpPr>
        <p:spPr>
          <a:xfrm rot="10800000">
            <a:off x="3413652" y="549100"/>
            <a:ext cx="8416800" cy="1681200"/>
          </a:xfrm>
          <a:prstGeom prst="arc">
            <a:avLst>
              <a:gd name="adj1" fmla="val 11566382"/>
              <a:gd name="adj2" fmla="val 17226081"/>
            </a:avLst>
          </a:prstGeom>
          <a:ln w="12700">
            <a:gradFill flip="none" rotWithShape="1">
              <a:gsLst>
                <a:gs pos="3401">
                  <a:schemeClr val="accent2">
                    <a:alpha val="0"/>
                  </a:schemeClr>
                </a:gs>
                <a:gs pos="37000">
                  <a:schemeClr val="accent2">
                    <a:alpha val="46000"/>
                  </a:schemeClr>
                </a:gs>
                <a:gs pos="98000">
                  <a:schemeClr val="accent2"/>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dirty="0">
              <a:latin typeface="+mn-ea"/>
            </a:endParaRPr>
          </a:p>
        </p:txBody>
      </p:sp>
      <p:sp>
        <p:nvSpPr>
          <p:cNvPr id="1106" name="弧形 1105"/>
          <p:cNvSpPr/>
          <p:nvPr/>
        </p:nvSpPr>
        <p:spPr>
          <a:xfrm flipH="1">
            <a:off x="3566498" y="5008118"/>
            <a:ext cx="8416800" cy="1681200"/>
          </a:xfrm>
          <a:prstGeom prst="arc">
            <a:avLst>
              <a:gd name="adj1" fmla="val 11166313"/>
              <a:gd name="adj2" fmla="val 19664973"/>
            </a:avLst>
          </a:prstGeom>
          <a:ln w="12700">
            <a:gradFill flip="none" rotWithShape="1">
              <a:gsLst>
                <a:gs pos="3401">
                  <a:schemeClr val="accent2">
                    <a:alpha val="0"/>
                  </a:schemeClr>
                </a:gs>
                <a:gs pos="37000">
                  <a:schemeClr val="accent2">
                    <a:alpha val="46000"/>
                  </a:schemeClr>
                </a:gs>
                <a:gs pos="98000">
                  <a:schemeClr val="accent2"/>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dirty="0">
              <a:latin typeface="+mn-ea"/>
            </a:endParaRPr>
          </a:p>
        </p:txBody>
      </p:sp>
      <p:sp>
        <p:nvSpPr>
          <p:cNvPr id="1107" name="弧形 1106"/>
          <p:cNvSpPr/>
          <p:nvPr/>
        </p:nvSpPr>
        <p:spPr>
          <a:xfrm flipH="1">
            <a:off x="3844739" y="5139453"/>
            <a:ext cx="8416800" cy="1681200"/>
          </a:xfrm>
          <a:prstGeom prst="arc">
            <a:avLst>
              <a:gd name="adj1" fmla="val 11566382"/>
              <a:gd name="adj2" fmla="val 17226081"/>
            </a:avLst>
          </a:prstGeom>
          <a:ln w="12700">
            <a:gradFill flip="none" rotWithShape="1">
              <a:gsLst>
                <a:gs pos="3401">
                  <a:schemeClr val="accent2">
                    <a:alpha val="0"/>
                  </a:schemeClr>
                </a:gs>
                <a:gs pos="37000">
                  <a:schemeClr val="accent2">
                    <a:alpha val="46000"/>
                  </a:schemeClr>
                </a:gs>
                <a:gs pos="98000">
                  <a:schemeClr val="accent2"/>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dirty="0">
              <a:latin typeface="+mn-ea"/>
            </a:endParaRPr>
          </a:p>
        </p:txBody>
      </p:sp>
      <p:sp>
        <p:nvSpPr>
          <p:cNvPr id="2" name="任意多边形 1"/>
          <p:cNvSpPr/>
          <p:nvPr/>
        </p:nvSpPr>
        <p:spPr>
          <a:xfrm>
            <a:off x="9655011" y="1774779"/>
            <a:ext cx="442176" cy="441838"/>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606722">
                <a:moveTo>
                  <a:pt x="50644" y="480348"/>
                </a:moveTo>
                <a:lnTo>
                  <a:pt x="50644" y="533492"/>
                </a:lnTo>
                <a:cubicBezTo>
                  <a:pt x="50644" y="546023"/>
                  <a:pt x="60791" y="556155"/>
                  <a:pt x="73340" y="556155"/>
                </a:cubicBezTo>
                <a:lnTo>
                  <a:pt x="358780" y="556155"/>
                </a:lnTo>
                <a:cubicBezTo>
                  <a:pt x="358513" y="555444"/>
                  <a:pt x="358335" y="554733"/>
                  <a:pt x="358068" y="554110"/>
                </a:cubicBezTo>
                <a:cubicBezTo>
                  <a:pt x="357979" y="553844"/>
                  <a:pt x="357890" y="553577"/>
                  <a:pt x="357801" y="553311"/>
                </a:cubicBezTo>
                <a:cubicBezTo>
                  <a:pt x="357445" y="552155"/>
                  <a:pt x="357178" y="551089"/>
                  <a:pt x="356822" y="549934"/>
                </a:cubicBezTo>
                <a:cubicBezTo>
                  <a:pt x="356822" y="549667"/>
                  <a:pt x="356733" y="549400"/>
                  <a:pt x="356644" y="549134"/>
                </a:cubicBezTo>
                <a:cubicBezTo>
                  <a:pt x="356466" y="548245"/>
                  <a:pt x="356288" y="547356"/>
                  <a:pt x="356110" y="546556"/>
                </a:cubicBezTo>
                <a:cubicBezTo>
                  <a:pt x="356021" y="546112"/>
                  <a:pt x="355932" y="545668"/>
                  <a:pt x="355843" y="545312"/>
                </a:cubicBezTo>
                <a:cubicBezTo>
                  <a:pt x="355665" y="544512"/>
                  <a:pt x="355576" y="543801"/>
                  <a:pt x="355398" y="543002"/>
                </a:cubicBezTo>
                <a:cubicBezTo>
                  <a:pt x="355309" y="542557"/>
                  <a:pt x="355309" y="542113"/>
                  <a:pt x="355220" y="541669"/>
                </a:cubicBezTo>
                <a:cubicBezTo>
                  <a:pt x="355131" y="540958"/>
                  <a:pt x="355042" y="540158"/>
                  <a:pt x="354953" y="539447"/>
                </a:cubicBezTo>
                <a:cubicBezTo>
                  <a:pt x="354864" y="539002"/>
                  <a:pt x="354864" y="538558"/>
                  <a:pt x="354775" y="538114"/>
                </a:cubicBezTo>
                <a:cubicBezTo>
                  <a:pt x="354686" y="537314"/>
                  <a:pt x="354686" y="536425"/>
                  <a:pt x="354597" y="535625"/>
                </a:cubicBezTo>
                <a:cubicBezTo>
                  <a:pt x="354597" y="535270"/>
                  <a:pt x="354508" y="534914"/>
                  <a:pt x="354508" y="534470"/>
                </a:cubicBezTo>
                <a:cubicBezTo>
                  <a:pt x="354508" y="533315"/>
                  <a:pt x="354419" y="532070"/>
                  <a:pt x="354419" y="530826"/>
                </a:cubicBezTo>
                <a:lnTo>
                  <a:pt x="354419" y="480348"/>
                </a:lnTo>
                <a:close/>
                <a:moveTo>
                  <a:pt x="394413" y="160633"/>
                </a:moveTo>
                <a:cubicBezTo>
                  <a:pt x="400755" y="159367"/>
                  <a:pt x="407586" y="160522"/>
                  <a:pt x="413416" y="164389"/>
                </a:cubicBezTo>
                <a:cubicBezTo>
                  <a:pt x="425076" y="172124"/>
                  <a:pt x="428191" y="187859"/>
                  <a:pt x="420447" y="199416"/>
                </a:cubicBezTo>
                <a:lnTo>
                  <a:pt x="324854" y="342724"/>
                </a:lnTo>
                <a:cubicBezTo>
                  <a:pt x="315954" y="355970"/>
                  <a:pt x="297173" y="357837"/>
                  <a:pt x="285869" y="346547"/>
                </a:cubicBezTo>
                <a:lnTo>
                  <a:pt x="222141" y="282894"/>
                </a:lnTo>
                <a:cubicBezTo>
                  <a:pt x="212261" y="273026"/>
                  <a:pt x="212261" y="257024"/>
                  <a:pt x="222141" y="247156"/>
                </a:cubicBezTo>
                <a:cubicBezTo>
                  <a:pt x="232020" y="237288"/>
                  <a:pt x="248042" y="237288"/>
                  <a:pt x="257921" y="247156"/>
                </a:cubicBezTo>
                <a:lnTo>
                  <a:pt x="299843" y="288939"/>
                </a:lnTo>
                <a:lnTo>
                  <a:pt x="378347" y="171413"/>
                </a:lnTo>
                <a:cubicBezTo>
                  <a:pt x="382219" y="165590"/>
                  <a:pt x="388071" y="161900"/>
                  <a:pt x="394413" y="160633"/>
                </a:cubicBezTo>
                <a:close/>
                <a:moveTo>
                  <a:pt x="531628" y="50568"/>
                </a:moveTo>
                <a:cubicBezTo>
                  <a:pt x="517655" y="50568"/>
                  <a:pt x="506351" y="61854"/>
                  <a:pt x="506351" y="75807"/>
                </a:cubicBezTo>
                <a:lnTo>
                  <a:pt x="506351" y="151703"/>
                </a:lnTo>
                <a:lnTo>
                  <a:pt x="556995" y="151703"/>
                </a:lnTo>
                <a:lnTo>
                  <a:pt x="556995" y="75807"/>
                </a:lnTo>
                <a:cubicBezTo>
                  <a:pt x="556995" y="61854"/>
                  <a:pt x="545691" y="50568"/>
                  <a:pt x="531628" y="50568"/>
                </a:cubicBezTo>
                <a:close/>
                <a:moveTo>
                  <a:pt x="177388" y="50568"/>
                </a:moveTo>
                <a:cubicBezTo>
                  <a:pt x="163236" y="50568"/>
                  <a:pt x="151932" y="61943"/>
                  <a:pt x="151932" y="75985"/>
                </a:cubicBezTo>
                <a:lnTo>
                  <a:pt x="151932" y="429780"/>
                </a:lnTo>
                <a:lnTo>
                  <a:pt x="379786" y="429780"/>
                </a:lnTo>
                <a:cubicBezTo>
                  <a:pt x="393759" y="429780"/>
                  <a:pt x="405063" y="441067"/>
                  <a:pt x="405063" y="455019"/>
                </a:cubicBezTo>
                <a:lnTo>
                  <a:pt x="405063" y="455108"/>
                </a:lnTo>
                <a:lnTo>
                  <a:pt x="405063" y="530826"/>
                </a:lnTo>
                <a:cubicBezTo>
                  <a:pt x="405063" y="544601"/>
                  <a:pt x="416011" y="555710"/>
                  <a:pt x="429628" y="556066"/>
                </a:cubicBezTo>
                <a:cubicBezTo>
                  <a:pt x="430340" y="555977"/>
                  <a:pt x="430608" y="555977"/>
                  <a:pt x="432388" y="555799"/>
                </a:cubicBezTo>
                <a:lnTo>
                  <a:pt x="434257" y="555799"/>
                </a:lnTo>
                <a:cubicBezTo>
                  <a:pt x="446450" y="553933"/>
                  <a:pt x="455707" y="543535"/>
                  <a:pt x="455707" y="530826"/>
                </a:cubicBezTo>
                <a:lnTo>
                  <a:pt x="455707" y="176942"/>
                </a:lnTo>
                <a:lnTo>
                  <a:pt x="455707" y="75807"/>
                </a:lnTo>
                <a:cubicBezTo>
                  <a:pt x="455707" y="74652"/>
                  <a:pt x="455707" y="73407"/>
                  <a:pt x="455796" y="72163"/>
                </a:cubicBezTo>
                <a:cubicBezTo>
                  <a:pt x="455796" y="71808"/>
                  <a:pt x="455885" y="71452"/>
                  <a:pt x="455885" y="71008"/>
                </a:cubicBezTo>
                <a:cubicBezTo>
                  <a:pt x="455885" y="70208"/>
                  <a:pt x="455974" y="69408"/>
                  <a:pt x="456063" y="68608"/>
                </a:cubicBezTo>
                <a:cubicBezTo>
                  <a:pt x="456063" y="68164"/>
                  <a:pt x="456152" y="67720"/>
                  <a:pt x="456241" y="67275"/>
                </a:cubicBezTo>
                <a:cubicBezTo>
                  <a:pt x="456330" y="66476"/>
                  <a:pt x="456419" y="65765"/>
                  <a:pt x="456508" y="65054"/>
                </a:cubicBezTo>
                <a:cubicBezTo>
                  <a:pt x="456597" y="64520"/>
                  <a:pt x="456597" y="64076"/>
                  <a:pt x="456686" y="63632"/>
                </a:cubicBezTo>
                <a:cubicBezTo>
                  <a:pt x="456775" y="62921"/>
                  <a:pt x="456953" y="62121"/>
                  <a:pt x="457131" y="61410"/>
                </a:cubicBezTo>
                <a:cubicBezTo>
                  <a:pt x="457220" y="60966"/>
                  <a:pt x="457220" y="60610"/>
                  <a:pt x="457309" y="60166"/>
                </a:cubicBezTo>
                <a:cubicBezTo>
                  <a:pt x="457487" y="59277"/>
                  <a:pt x="457754" y="58477"/>
                  <a:pt x="457932" y="57588"/>
                </a:cubicBezTo>
                <a:cubicBezTo>
                  <a:pt x="458021" y="57322"/>
                  <a:pt x="458021" y="57055"/>
                  <a:pt x="458110" y="56789"/>
                </a:cubicBezTo>
                <a:cubicBezTo>
                  <a:pt x="458466" y="55633"/>
                  <a:pt x="458733" y="54478"/>
                  <a:pt x="459089" y="53412"/>
                </a:cubicBezTo>
                <a:cubicBezTo>
                  <a:pt x="459178" y="53145"/>
                  <a:pt x="459267" y="52878"/>
                  <a:pt x="459356" y="52612"/>
                </a:cubicBezTo>
                <a:cubicBezTo>
                  <a:pt x="459534" y="51901"/>
                  <a:pt x="459801" y="51190"/>
                  <a:pt x="460068" y="50568"/>
                </a:cubicBezTo>
                <a:close/>
                <a:moveTo>
                  <a:pt x="177388" y="0"/>
                </a:moveTo>
                <a:lnTo>
                  <a:pt x="531628" y="0"/>
                </a:lnTo>
                <a:cubicBezTo>
                  <a:pt x="573639" y="0"/>
                  <a:pt x="607639" y="33949"/>
                  <a:pt x="607639" y="75807"/>
                </a:cubicBezTo>
                <a:lnTo>
                  <a:pt x="607639" y="176942"/>
                </a:lnTo>
                <a:cubicBezTo>
                  <a:pt x="607639" y="190895"/>
                  <a:pt x="596246" y="202270"/>
                  <a:pt x="582272" y="202270"/>
                </a:cubicBezTo>
                <a:lnTo>
                  <a:pt x="506351" y="202270"/>
                </a:lnTo>
                <a:lnTo>
                  <a:pt x="506351" y="530826"/>
                </a:lnTo>
                <a:cubicBezTo>
                  <a:pt x="506351" y="565841"/>
                  <a:pt x="482587" y="595258"/>
                  <a:pt x="450367" y="604056"/>
                </a:cubicBezTo>
                <a:cubicBezTo>
                  <a:pt x="446984" y="605745"/>
                  <a:pt x="442979" y="606722"/>
                  <a:pt x="438262" y="606722"/>
                </a:cubicBezTo>
                <a:lnTo>
                  <a:pt x="430430" y="606722"/>
                </a:lnTo>
                <a:lnTo>
                  <a:pt x="73340" y="606722"/>
                </a:lnTo>
                <a:cubicBezTo>
                  <a:pt x="32843" y="606722"/>
                  <a:pt x="0" y="573929"/>
                  <a:pt x="0" y="533492"/>
                </a:cubicBezTo>
                <a:lnTo>
                  <a:pt x="0" y="455019"/>
                </a:lnTo>
                <a:cubicBezTo>
                  <a:pt x="0" y="441067"/>
                  <a:pt x="11304" y="429780"/>
                  <a:pt x="25367" y="429780"/>
                </a:cubicBezTo>
                <a:lnTo>
                  <a:pt x="101288" y="429780"/>
                </a:lnTo>
                <a:lnTo>
                  <a:pt x="101288" y="75985"/>
                </a:lnTo>
                <a:cubicBezTo>
                  <a:pt x="101288" y="33949"/>
                  <a:pt x="135288" y="0"/>
                  <a:pt x="1773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latin typeface="+mn-ea"/>
            </a:endParaRPr>
          </a:p>
        </p:txBody>
      </p:sp>
      <p:pic>
        <p:nvPicPr>
          <p:cNvPr id="6" name="图片 5"/>
          <p:cNvPicPr>
            <a:picLocks noChangeAspect="1"/>
          </p:cNvPicPr>
          <p:nvPr>
            <p:custDataLst>
              <p:tags r:id="rId1"/>
            </p:custDataLst>
          </p:nvPr>
        </p:nvPicPr>
        <p:blipFill>
          <a:blip r:embed="rId2"/>
          <a:srcRect t="8135" r="137" b="9497"/>
          <a:stretch>
            <a:fillRect/>
          </a:stretch>
        </p:blipFill>
        <p:spPr>
          <a:xfrm>
            <a:off x="1170940" y="2027555"/>
            <a:ext cx="9984105" cy="2992755"/>
          </a:xfrm>
          <a:prstGeom prst="rect">
            <a:avLst/>
          </a:prstGeom>
          <a:noFill/>
          <a:ln>
            <a:noFill/>
          </a:ln>
        </p:spPr>
      </p:pic>
      <p:sp>
        <p:nvSpPr>
          <p:cNvPr id="9" name="文本占位符 8"/>
          <p:cNvSpPr>
            <a:spLocks noGrp="1"/>
          </p:cNvSpPr>
          <p:nvPr>
            <p:ph type="body" sz="quarter" idx="10"/>
            <p:custDataLst>
              <p:tags r:id="rId3"/>
            </p:custDataLst>
          </p:nvPr>
        </p:nvSpPr>
        <p:spPr>
          <a:xfrm>
            <a:off x="3341370" y="673735"/>
            <a:ext cx="2229485" cy="681355"/>
          </a:xfrm>
        </p:spPr>
        <p:txBody>
          <a:bodyPr wrap="square"/>
          <a:p>
            <a:pPr>
              <a:lnSpc>
                <a:spcPct val="120000"/>
              </a:lnSpc>
              <a:spcBef>
                <a:spcPct val="0"/>
              </a:spcBef>
            </a:pPr>
            <a:r>
              <a:rPr>
                <a:sym typeface="+mn-ea"/>
              </a:rPr>
              <a:t>System analysis</a:t>
            </a:r>
            <a:endParaRPr lang="en-US" altLang="zh-CN" dirty="0"/>
          </a:p>
          <a:p>
            <a:pPr>
              <a:lnSpc>
                <a:spcPct val="120000"/>
              </a:lnSpc>
              <a:spcBef>
                <a:spcPct val="0"/>
              </a:spcBef>
            </a:pPr>
            <a:endParaRPr lang="zh-CN" altLang="en-US" dirty="0"/>
          </a:p>
        </p:txBody>
      </p:sp>
      <p:sp>
        <p:nvSpPr>
          <p:cNvPr id="11" name="标题 10"/>
          <p:cNvSpPr>
            <a:spLocks noGrp="1"/>
          </p:cNvSpPr>
          <p:nvPr>
            <p:ph type="title"/>
            <p:custDataLst>
              <p:tags r:id="rId4"/>
            </p:custDataLst>
          </p:nvPr>
        </p:nvSpPr>
        <p:spPr>
          <a:xfrm>
            <a:off x="1671955" y="537210"/>
            <a:ext cx="1669415" cy="501650"/>
          </a:xfrm>
          <a:prstGeom prst="rect">
            <a:avLst/>
          </a:prstGeom>
          <a:noFill/>
          <a:ln>
            <a:noFill/>
          </a:ln>
        </p:spPr>
        <p:txBody>
          <a:bodyPr wrap="square" lIns="108000" tIns="36000" rIns="108000" bIns="36000"/>
          <a:p>
            <a:r>
              <a:rPr>
                <a:sym typeface="+mn-ea"/>
              </a:rPr>
              <a:t>系统分析</a:t>
            </a:r>
            <a:endParaRPr lang="zh-CN" altLang="en-US" dirty="0">
              <a:gradFill>
                <a:gsLst>
                  <a:gs pos="0">
                    <a:schemeClr val="accent3"/>
                  </a:gs>
                  <a:gs pos="100000">
                    <a:schemeClr val="accent1"/>
                  </a:gs>
                </a:gsLst>
                <a:lin ang="5400000" scaled="1"/>
              </a:gradFill>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663546" y="4058612"/>
            <a:ext cx="3262745" cy="2722418"/>
          </a:xfrm>
          <a:prstGeom prst="rect">
            <a:avLst/>
          </a:prstGeom>
        </p:spPr>
        <p:txBody>
          <a:bodyPr wrap="square" lIns="0" tIns="0" rIns="0" bIns="0" rtlCol="0">
            <a:spAutoFit/>
          </a:bodyPr>
          <a:lstStyle/>
          <a:p>
            <a:pPr marL="0" algn="l">
              <a:lnSpc>
                <a:spcPct val="130000"/>
              </a:lnSpc>
            </a:pPr>
            <a:endParaRPr lang="zh-CN" altLang="en-US" b="1" dirty="0">
              <a:gradFill>
                <a:gsLst>
                  <a:gs pos="0">
                    <a:srgbClr val="168DC9"/>
                  </a:gs>
                  <a:gs pos="100000">
                    <a:srgbClr val="054F74"/>
                  </a:gs>
                </a:gsLst>
                <a:lin ang="5400000" scaled="1"/>
              </a:gradFill>
              <a:latin typeface="+mj-ea"/>
              <a:ea typeface="+mj-ea"/>
            </a:endParaRPr>
          </a:p>
        </p:txBody>
      </p:sp>
      <p:sp>
        <p:nvSpPr>
          <p:cNvPr id="49" name="任意多边形 48"/>
          <p:cNvSpPr/>
          <p:nvPr/>
        </p:nvSpPr>
        <p:spPr>
          <a:xfrm>
            <a:off x="6153462" y="4609955"/>
            <a:ext cx="468000" cy="468000"/>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nvGrpSpPr>
          <p:cNvPr id="7" name="组合 6"/>
          <p:cNvGrpSpPr/>
          <p:nvPr/>
        </p:nvGrpSpPr>
        <p:grpSpPr>
          <a:xfrm>
            <a:off x="3129637" y="3988106"/>
            <a:ext cx="1467984" cy="1347154"/>
            <a:chOff x="3129637" y="3988106"/>
            <a:chExt cx="1467984" cy="1347154"/>
          </a:xfrm>
        </p:grpSpPr>
        <p:sp>
          <p:nvSpPr>
            <p:cNvPr id="5" name="任意多边形 4"/>
            <p:cNvSpPr/>
            <p:nvPr>
              <p:custDataLst>
                <p:tags r:id="rId1"/>
              </p:custDataLst>
            </p:nvPr>
          </p:nvSpPr>
          <p:spPr>
            <a:xfrm rot="21179301">
              <a:off x="3129637" y="3988106"/>
              <a:ext cx="1467984" cy="1347154"/>
            </a:xfrm>
            <a:custGeom>
              <a:avLst/>
              <a:gdLst>
                <a:gd name="connsiteX0" fmla="*/ 24181 w 1676881"/>
                <a:gd name="connsiteY0" fmla="*/ 602906 h 1538855"/>
                <a:gd name="connsiteX1" fmla="*/ 383203 w 1676881"/>
                <a:gd name="connsiteY1" fmla="*/ 64150 h 1538855"/>
                <a:gd name="connsiteX2" fmla="*/ 520867 w 1676881"/>
                <a:gd name="connsiteY2" fmla="*/ 1113 h 1538855"/>
                <a:gd name="connsiteX3" fmla="*/ 1335112 w 1676881"/>
                <a:gd name="connsiteY3" fmla="*/ 102734 h 1538855"/>
                <a:gd name="connsiteX4" fmla="*/ 1453060 w 1676881"/>
                <a:gd name="connsiteY4" fmla="*/ 197674 h 1538855"/>
                <a:gd name="connsiteX5" fmla="*/ 1668652 w 1676881"/>
                <a:gd name="connsiteY5" fmla="*/ 808144 h 1538855"/>
                <a:gd name="connsiteX6" fmla="*/ 1652701 w 1676881"/>
                <a:gd name="connsiteY6" fmla="*/ 935950 h 1538855"/>
                <a:gd name="connsiteX7" fmla="*/ 1293680 w 1676881"/>
                <a:gd name="connsiteY7" fmla="*/ 1474706 h 1538855"/>
                <a:gd name="connsiteX8" fmla="*/ 1156016 w 1676881"/>
                <a:gd name="connsiteY8" fmla="*/ 1537743 h 1538855"/>
                <a:gd name="connsiteX9" fmla="*/ 341771 w 1676881"/>
                <a:gd name="connsiteY9" fmla="*/ 1436122 h 1538855"/>
                <a:gd name="connsiteX10" fmla="*/ 223823 w 1676881"/>
                <a:gd name="connsiteY10" fmla="*/ 1341183 h 1538855"/>
                <a:gd name="connsiteX11" fmla="*/ 8230 w 1676881"/>
                <a:gd name="connsiteY11" fmla="*/ 730712 h 1538855"/>
                <a:gd name="connsiteX12" fmla="*/ 24181 w 1676881"/>
                <a:gd name="connsiteY12" fmla="*/ 602906 h 1538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6881" h="1538855">
                  <a:moveTo>
                    <a:pt x="24181" y="602906"/>
                  </a:moveTo>
                  <a:lnTo>
                    <a:pt x="383203" y="64150"/>
                  </a:lnTo>
                  <a:cubicBezTo>
                    <a:pt x="413456" y="18752"/>
                    <a:pt x="466732" y="-5644"/>
                    <a:pt x="520867" y="1113"/>
                  </a:cubicBezTo>
                  <a:lnTo>
                    <a:pt x="1335112" y="102734"/>
                  </a:lnTo>
                  <a:cubicBezTo>
                    <a:pt x="1389247" y="109491"/>
                    <a:pt x="1434893" y="146232"/>
                    <a:pt x="1453060" y="197674"/>
                  </a:cubicBezTo>
                  <a:lnTo>
                    <a:pt x="1668652" y="808144"/>
                  </a:lnTo>
                  <a:cubicBezTo>
                    <a:pt x="1683757" y="850916"/>
                    <a:pt x="1677855" y="898204"/>
                    <a:pt x="1652701" y="935950"/>
                  </a:cubicBezTo>
                  <a:lnTo>
                    <a:pt x="1293680" y="1474706"/>
                  </a:lnTo>
                  <a:cubicBezTo>
                    <a:pt x="1263428" y="1520104"/>
                    <a:pt x="1210151" y="1544500"/>
                    <a:pt x="1156016" y="1537743"/>
                  </a:cubicBezTo>
                  <a:lnTo>
                    <a:pt x="341771" y="1436122"/>
                  </a:lnTo>
                  <a:cubicBezTo>
                    <a:pt x="287636" y="1429365"/>
                    <a:pt x="241990" y="1392624"/>
                    <a:pt x="223823" y="1341183"/>
                  </a:cubicBezTo>
                  <a:lnTo>
                    <a:pt x="8230" y="730712"/>
                  </a:lnTo>
                  <a:cubicBezTo>
                    <a:pt x="-6875" y="687941"/>
                    <a:pt x="-973" y="640652"/>
                    <a:pt x="24181" y="602906"/>
                  </a:cubicBezTo>
                </a:path>
              </a:pathLst>
            </a:custGeom>
            <a:gradFill>
              <a:gsLst>
                <a:gs pos="0">
                  <a:schemeClr val="accent1">
                    <a:lumMod val="80000"/>
                    <a:lumOff val="20000"/>
                  </a:schemeClr>
                </a:gs>
                <a:gs pos="60000">
                  <a:schemeClr val="accent1"/>
                </a:gs>
              </a:gsLst>
              <a:lin ang="2700000" scaled="0"/>
            </a:gradFill>
            <a:ln w="57150" cap="rnd">
              <a:noFill/>
              <a:prstDash val="solid"/>
              <a:round/>
            </a:ln>
            <a:effectLst>
              <a:outerShdw blurRad="35814" dist="23876"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2977" tIns="21488" rIns="42977" bIns="21488" numCol="1" spcCol="0" rtlCol="0" fromWordArt="0" anchor="ctr" anchorCtr="0" forceAA="0" compatLnSpc="1">
              <a:noAutofit/>
            </a:bodyPr>
            <a:lstStyle/>
            <a:p>
              <a:pPr algn="ctr" defTabSz="913765">
                <a:lnSpc>
                  <a:spcPct val="120000"/>
                </a:lnSpc>
              </a:pPr>
              <a:endParaRPr lang="zh-CN" altLang="en-US" sz="940" b="1" dirty="0">
                <a:solidFill>
                  <a:srgbClr val="FFFFFF"/>
                </a:solidFill>
                <a:latin typeface="+mj-ea"/>
                <a:ea typeface="+mj-ea"/>
              </a:endParaRPr>
            </a:p>
          </p:txBody>
        </p:sp>
        <p:sp>
          <p:nvSpPr>
            <p:cNvPr id="89" name="任意多边形 88"/>
            <p:cNvSpPr/>
            <p:nvPr/>
          </p:nvSpPr>
          <p:spPr>
            <a:xfrm>
              <a:off x="3511063" y="4309117"/>
              <a:ext cx="705133" cy="705133"/>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sp>
        <p:nvSpPr>
          <p:cNvPr id="2" name="文本占位符 1"/>
          <p:cNvSpPr>
            <a:spLocks noGrp="1"/>
          </p:cNvSpPr>
          <p:nvPr>
            <p:ph type="body" sz="quarter" idx="10"/>
          </p:nvPr>
        </p:nvSpPr>
        <p:spPr/>
        <p:txBody>
          <a:bodyPr/>
          <a:lstStyle/>
          <a:p>
            <a:r>
              <a:rPr lang="en-US" altLang="zh-CN" dirty="0"/>
              <a:t>PART 03</a:t>
            </a:r>
            <a:endParaRPr lang="en-US" altLang="zh-CN" dirty="0"/>
          </a:p>
          <a:p>
            <a:endParaRPr lang="zh-CN" altLang="en-US" dirty="0"/>
          </a:p>
        </p:txBody>
      </p:sp>
      <p:sp>
        <p:nvSpPr>
          <p:cNvPr id="3" name="文本占位符 2"/>
          <p:cNvSpPr>
            <a:spLocks noGrp="1"/>
          </p:cNvSpPr>
          <p:nvPr>
            <p:ph type="body" sz="quarter" idx="11"/>
          </p:nvPr>
        </p:nvSpPr>
        <p:spPr>
          <a:xfrm>
            <a:off x="4920395" y="4404158"/>
            <a:ext cx="4195317" cy="1015365"/>
          </a:xfrm>
        </p:spPr>
        <p:txBody>
          <a:bodyPr/>
          <a:lstStyle/>
          <a:p>
            <a:r>
              <a:rPr lang="zh-CN" altLang="en-US" dirty="0"/>
              <a:t>设计与</a:t>
            </a:r>
            <a:r>
              <a:rPr lang="zh-CN" altLang="en-US" dirty="0"/>
              <a:t>实现</a:t>
            </a:r>
            <a:endParaRPr lang="zh-CN" altLang="en-US" dirty="0"/>
          </a:p>
        </p:txBody>
      </p:sp>
      <p:sp>
        <p:nvSpPr>
          <p:cNvPr id="4" name="文本占位符 3"/>
          <p:cNvSpPr>
            <a:spLocks noGrp="1"/>
          </p:cNvSpPr>
          <p:nvPr>
            <p:ph type="body" sz="quarter" idx="12"/>
          </p:nvPr>
        </p:nvSpPr>
        <p:spPr>
          <a:xfrm>
            <a:off x="4920395" y="5419821"/>
            <a:ext cx="4195317" cy="307340"/>
          </a:xfrm>
        </p:spPr>
        <p:txBody>
          <a:bodyPr/>
          <a:lstStyle/>
          <a:p>
            <a:r>
              <a:rPr lang="en-US" altLang="zh-CN" dirty="0"/>
              <a:t>Design and implemen</a:t>
            </a:r>
            <a:r>
              <a:rPr lang="en-US" altLang="zh-CN" dirty="0"/>
              <a:t>t</a:t>
            </a:r>
            <a:endParaRPr lang="en-US" altLang="zh-CN"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SHADOWSIZE" val="100"/>
</p:tagLst>
</file>

<file path=ppt/tags/tag15.xml><?xml version="1.0" encoding="utf-8"?>
<p:tagLst xmlns:p="http://schemas.openxmlformats.org/presentationml/2006/main">
  <p:tag name="SHADOWSIZE" val="100"/>
</p:tagLst>
</file>

<file path=ppt/tags/tag16.xml><?xml version="1.0" encoding="utf-8"?>
<p:tagLst xmlns:p="http://schemas.openxmlformats.org/presentationml/2006/main">
  <p:tag name="SHADOWSIZE" val="100"/>
</p:tagLst>
</file>

<file path=ppt/tags/tag17.xml><?xml version="1.0" encoding="utf-8"?>
<p:tagLst xmlns:p="http://schemas.openxmlformats.org/presentationml/2006/main">
  <p:tag name="SHADOWSIZE" val="100"/>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SHADOWSIZE" val="100"/>
</p:tagLst>
</file>

<file path=ppt/tags/tag23.xml><?xml version="1.0" encoding="utf-8"?>
<p:tagLst xmlns:p="http://schemas.openxmlformats.org/presentationml/2006/main">
  <p:tag name="SHADOWSIZE" val="100"/>
</p:tagLst>
</file>

<file path=ppt/tags/tag24.xml><?xml version="1.0" encoding="utf-8"?>
<p:tagLst xmlns:p="http://schemas.openxmlformats.org/presentationml/2006/main">
  <p:tag name="SHADOWSIZE" val="100"/>
</p:tagLst>
</file>

<file path=ppt/tags/tag25.xml><?xml version="1.0" encoding="utf-8"?>
<p:tagLst xmlns:p="http://schemas.openxmlformats.org/presentationml/2006/main">
  <p:tag name="SHADOWSIZE" val="100"/>
</p:tagLst>
</file>

<file path=ppt/tags/tag26.xml><?xml version="1.0" encoding="utf-8"?>
<p:tagLst xmlns:p="http://schemas.openxmlformats.org/presentationml/2006/main">
  <p:tag name="ADJUSTMENTS" val="21.26027"/>
</p:tagLst>
</file>

<file path=ppt/tags/tag27.xml><?xml version="1.0" encoding="utf-8"?>
<p:tagLst xmlns:p="http://schemas.openxmlformats.org/presentationml/2006/main">
  <p:tag name="ADJUSTMENTS" val="16.53576"/>
  <p:tag name="SHADOWSIZE" val="100"/>
</p:tagLst>
</file>

<file path=ppt/tags/tag28.xml><?xml version="1.0" encoding="utf-8"?>
<p:tagLst xmlns:p="http://schemas.openxmlformats.org/presentationml/2006/main">
  <p:tag name="ADJUSTMENTS" val="21.26027"/>
</p:tagLst>
</file>

<file path=ppt/tags/tag29.xml><?xml version="1.0" encoding="utf-8"?>
<p:tagLst xmlns:p="http://schemas.openxmlformats.org/presentationml/2006/main">
  <p:tag name="ADJUSTMENTS" val="16.53576"/>
  <p:tag name="SHADOWSIZE" val="100"/>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ADJUSTMENTS" val="21.26027"/>
</p:tagLst>
</file>

<file path=ppt/tags/tag31.xml><?xml version="1.0" encoding="utf-8"?>
<p:tagLst xmlns:p="http://schemas.openxmlformats.org/presentationml/2006/main">
  <p:tag name="ADJUSTMENTS" val="16.53576"/>
  <p:tag name="SHADOWSIZE" val="100"/>
</p:tagLst>
</file>

<file path=ppt/tags/tag32.xml><?xml version="1.0" encoding="utf-8"?>
<p:tagLst xmlns:p="http://schemas.openxmlformats.org/presentationml/2006/main">
  <p:tag name="SHADOWSIZE" val="100"/>
</p:tagLst>
</file>

<file path=ppt/tags/tag33.xml><?xml version="1.0" encoding="utf-8"?>
<p:tagLst xmlns:p="http://schemas.openxmlformats.org/presentationml/2006/main">
  <p:tag name="KSO_WM_BEAUTIFY_FLAG" val=""/>
</p:tagLst>
</file>

<file path=ppt/tags/tag37.xml><?xml version="1.0" encoding="utf-8"?>
<p:tagLst xmlns:p="http://schemas.openxmlformats.org/presentationml/2006/main">
  <p:tag name="ISLIDE.GUIDESSETTING" val="{&quot;Id&quot;:&quot;GuidesStyle_Normal&quot;,&quot;Name&quot;:&quot;GuidesStyle_Normal&quot;,&quot;Kind&quot;:&quot;System&quot;,&quot;OldGuidesSetting&quot;:{&quot;HeaderHeight&quot;:15.0,&quot;FooterHeight&quot;:9.0,&quot;SideMargin&quot;:5.5,&quot;TopMargin&quot;:0.0,&quot;BottomMargin&quot;:0.0,&quot;IntervalMargin&quot;:1.5}}"/>
  <p:tag name="KSO_WPP_MARK_KEY" val="f2dbc13a-f452-443f-9f57-492b0bfab769"/>
  <p:tag name="COMMONDATA" val="eyJoZGlkIjoiYTM0ZDE2NjQ4Yzg5OTk1OGI0YmFiNTA1ODJlMDcwZWM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蓝色简约风毕业答辩PPT模板">
  <a:themeElements>
    <a:clrScheme name="自定义 3">
      <a:dk1>
        <a:srgbClr val="000000"/>
      </a:dk1>
      <a:lt1>
        <a:srgbClr val="FFFFFF"/>
      </a:lt1>
      <a:dk2>
        <a:srgbClr val="FFFFFF"/>
      </a:dk2>
      <a:lt2>
        <a:srgbClr val="F0F0F0"/>
      </a:lt2>
      <a:accent1>
        <a:srgbClr val="095C86"/>
      </a:accent1>
      <a:accent2>
        <a:srgbClr val="DDAD5A"/>
      </a:accent2>
      <a:accent3>
        <a:srgbClr val="117AAF"/>
      </a:accent3>
      <a:accent4>
        <a:srgbClr val="BBD0FF"/>
      </a:accent4>
      <a:accent5>
        <a:srgbClr val="D8E1FF"/>
      </a:accent5>
      <a:accent6>
        <a:srgbClr val="E7ECFF"/>
      </a:accent6>
      <a:hlink>
        <a:srgbClr val="4F7DE3"/>
      </a:hlink>
      <a:folHlink>
        <a:srgbClr val="BFBFBF"/>
      </a:folHlink>
    </a:clrScheme>
    <a:fontScheme name="OP">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rgbClr val="CD9673">
              <a:alpha val="20000"/>
            </a:srgbClr>
          </a:outerShdw>
        </a:effectLst>
      </a:spPr>
      <a:bodyPr rot="0" spcFirstLastPara="0" vert="horz" wrap="square" lIns="91440" tIns="45720" rIns="91440" bIns="45720" numCol="1" spcCol="0" rtlCol="0" fromWordArt="0" anchor="ctr" anchorCtr="0" forceAA="0" compatLnSpc="1">
        <a:noAutofit/>
      </a:bodyPr>
      <a:lstStyle>
        <a:defPPr algn="ctr" defTabSz="913765">
          <a:defRPr sz="2000" b="1"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a:spAutoFit/>
      </a:bodyPr>
      <a:lstStyle>
        <a:defPPr marL="0" algn="l">
          <a:lnSpc>
            <a:spcPct val="130000"/>
          </a:lnSpc>
          <a:defRPr b="1" dirty="0">
            <a:gradFill>
              <a:gsLst>
                <a:gs pos="0">
                  <a:srgbClr val="168DC9"/>
                </a:gs>
                <a:gs pos="100000">
                  <a:srgbClr val="054F74"/>
                </a:gs>
              </a:gsLst>
              <a:lin ang="5400000" scaled="1"/>
            </a:gradFill>
            <a:latin typeface="+mj-ea"/>
            <a:ea typeface="+mj-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6.xml"/></Relationships>
</file>

<file path=customXml/item1.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T a x C a t c h A l l   x m l n s = " 9 7 9 3 4 b 4 b - e b a 6 - 4 8 6 d - b f c 1 - 4 b 8 e 3 f e 3 9 0 9 2 "   x s i : n i l = " t r u e " / > < _ i p _ U n i f i e d C o m p l i a n c e P o l i c y P r o p e r t i e s   x m l n s = " h t t p : / / s c h e m a s . m i c r o s o f t . c o m / s h a r e p o i n t / v 3 "   x s i : n i l = " t r u e " / > < l c f 7 6 f 1 5 5 c e d 4 d d c b 4 0 9 7 1 3 4 f f 3 c 3 3 2 f   x m l n s = " 0 a 5 c 0 d e a - e 5 d 7 - 4 2 2 8 - 9 2 5 6 - 3 7 9 3 b b 4 2 f a a 5 " > < T e r m s   x m l n s = " h t t p : / / s c h e m a s . m i c r o s o f t . c o m / o f f i c e / i n f o p a t h / 2 0 0 7 / P a r t n e r C o n t r o l s " > < / T e r m s > < / l c f 7 6 f 1 5 5 c e d 4 d d c b 4 0 9 7 1 3 4 f f 3 c 3 3 2 f > < O n e N o t e F l u i d _ F i l e O r d e r   x m l n s = " 0 a 5 c 0 d e a - e 5 d 7 - 4 2 2 8 - 9 2 5 6 - 3 7 9 3 b b 4 2 f a a 5 "   x s i : n i l = " t r u e " / > < / d o c u m e n t M a n a g e m e n t > < / p : p r o p e r t i e s > 
</file>

<file path=customXml/item2.xml>��< ? x m l   v e r s i o n = " 1 . 0 " ? > < c t : c o n t e n t T y p e S c h e m a   c t : _ = " "   m a : _ = " "   m a : c o n t e n t T y p e N a m e = " D o c u m e n t "   m a : c o n t e n t T y p e I D = " 0 x 0 1 0 1 0 0 D 1 4 4 3 A 8 E F 6 2 D E 4 4 4 B 1 F F 0 7 9 1 7 E 2 2 E F 7 2 "   m a : c o n t e n t T y p e V e r s i o n = " 1 7 "   m a : c o n t e n t T y p e D e s c r i p t i o n = " C r e a t e   a   n e w   d o c u m e n t . "   m a : c o n t e n t T y p e S c o p e = " "   m a : v e r s i o n I D = " a e 8 0 9 6 2 6 c 8 a b f 5 6 8 b 6 a 4 1 5 2 2 6 a f 2 1 c e d "   x m l n s : c t = " h t t p : / / s c h e m a s . m i c r o s o f t . c o m / o f f i c e / 2 0 0 6 / m e t a d a t a / c o n t e n t T y p e "   x m l n s : m a = " h t t p : / / s c h e m a s . m i c r o s o f t . c o m / o f f i c e / 2 0 0 6 / m e t a d a t a / p r o p e r t i e s / m e t a A t t r i b u t e s " >  
 < x s d : s c h e m a   t a r g e t N a m e s p a c e = " h t t p : / / s c h e m a s . m i c r o s o f t . c o m / o f f i c e / 2 0 0 6 / m e t a d a t a / p r o p e r t i e s "   m a : r o o t = " t r u e "   m a : f i e l d s I D = " 1 f f e 3 d b 4 c 8 c 9 7 a 2 4 d a 9 8 b 2 b 5 f 9 6 3 e c 2 8 "   n s 1 : _ = " "   n s 2 : _ = " "   n s 3 : _ = " "   x m l n s : x s d = " h t t p : / / w w w . w 3 . o r g / 2 0 0 1 / X M L S c h e m a "   x m l n s : x s = " h t t p : / / w w w . w 3 . o r g / 2 0 0 1 / X M L S c h e m a "   x m l n s : p = " h t t p : / / s c h e m a s . m i c r o s o f t . c o m / o f f i c e / 2 0 0 6 / m e t a d a t a / p r o p e r t i e s "   x m l n s : n s 1 = " h t t p : / / s c h e m a s . m i c r o s o f t . c o m / s h a r e p o i n t / v 3 "   x m l n s : n s 2 = " 0 a 5 c 0 d e a - e 5 d 7 - 4 2 2 8 - 9 2 5 6 - 3 7 9 3 b b 4 2 f a a 5 "   x m l n s : n s 3 = " 9 7 9 3 4 b 4 b - e b a 6 - 4 8 6 d - b f c 1 - 4 b 8 e 3 f e 3 9 0 9 2 " >  
 < x s d : i m p o r t   n a m e s p a c e = " h t t p : / / s c h e m a s . m i c r o s o f t . c o m / s h a r e p o i n t / v 3 " / >  
 < x s d : i m p o r t   n a m e s p a c e = " 0 a 5 c 0 d e a - e 5 d 7 - 4 2 2 8 - 9 2 5 6 - 3 7 9 3 b b 4 2 f a a 5 " / >  
 < x s d : i m p o r t   n a m e s p a c e = " 9 7 9 3 4 b 4 b - e b a 6 - 4 8 6 d - b f c 1 - 4 b 8 e 3 f e 3 9 0 9 2 " / >  
 < x s d : e l e m e n t   n a m e = " p r o p e r t i e s " >  
 < x s d : c o m p l e x T y p e >  
 < x s d : s e q u e n c e >  
 < x s d : e l e m e n t   n a m e = " d o c u m e n t M a n a g e m e n t " >  
 < x s d : c o m p l e x T y p e >  
 < x s d : a l l >  
 < x s d : e l e m e n t   r e f = " n s 2 : O n e N o t e F l u i d _ F i l e O r d e r "   m i n O c c u r s = " 0 " / >  
 < x s d : e l e m e n t   r e f = " n s 2 : M e d i a S e r v i c e M e t a d a t a "   m i n O c c u r s = " 0 " / >  
 < x s d : e l e m e n t   r e f = " n s 2 : M e d i a S e r v i c e F a s t M e t a d a t a "   m i n O c c u r s = " 0 " / >  
 < x s d : e l e m e n t   r e f = " n s 2 : M e d i a S e r v i c e D a t e T a k e n "   m i n O c c u r s = " 0 " / >  
 < x s d : e l e m e n t   r e f = " n s 2 : M e d i a L e n g t h I n S e c o n d s "   m i n O c c u r s = " 0 " / >  
 < x s d : e l e m e n t   r e f = " n s 3 : S h a r e d W i t h U s e r s "   m i n O c c u r s = " 0 " / >  
 < x s d : e l e m e n t   r e f = " n s 3 : S h a r e d W i t h D e t a i l s "   m i n O c c u r s = " 0 " / >  
 < x s d : e l e m e n t   r e f = " n s 2 : M e d i a S e r v i c e A u t o K e y P o i n t s "   m i n O c c u r s = " 0 " / >  
 < x s d : e l e m e n t   r e f = " n s 2 : M e d i a S e r v i c e K e y P o i n t s "   m i n O c c u r s = " 0 " / >  
 < x s d : e l e m e n t   r e f = " n s 2 : l c f 7 6 f 1 5 5 c e d 4 d d c b 4 0 9 7 1 3 4 f f 3 c 3 3 2 f "   m i n O c c u r s = " 0 " / >  
 < x s d : e l e m e n t   r e f = " n s 3 : T a x C a t c h A l l "   m i n O c c u r s = " 0 " / >  
 < x s d : e l e m e n t   r e f = " n s 2 : M e d i a S e r v i c e O C R "   m i n O c c u r s = " 0 " / >  
 < x s d : e l e m e n t   r e f = " n s 2 : M e d i a S e r v i c e G e n e r a t i o n T i m e "   m i n O c c u r s = " 0 " / >  
 < x s d : e l e m e n t   r e f = " n s 2 : M e d i a S e r v i c e E v e n t H a s h C o d e "   m i n O c c u r s = " 0 " / >  
 < x s d : e l e m e n t   r e f = " n s 1 : _ i p _ U n i f i e d C o m p l i a n c e P o l i c y P r o p e r t i e s "   m i n O c c u r s = " 0 " / >  
 < x s d : e l e m e n t   r e f = " n s 1 : _ i p _ U n i f i e d C o m p l i a n c e P o l i c y U I A c t i o n " 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3 "   n i l l a b l e = " t r u e "   m a : d i s p l a y N a m e = " U n i f i e d   C o m p l i a n c e   P o l i c y   P r o p e r t i e s "   m a : h i d d e n = " t r u e "   m a : i n t e r n a l N a m e = " _ i p _ U n i f i e d C o m p l i a n c e P o l i c y P r o p e r t i e s " >  
 < x s d : s i m p l e T y p e >  
 < x s d : r e s t r i c t i o n   b a s e = " d m s : N o t e " / >  
 < / x s d : s i m p l e T y p e >  
 < / x s d : e l e m e n t >  
 < x s d : e l e m e n t   n a m e = " _ i p _ U n i f i e d C o m p l i a n c e P o l i c y U I A c t i o n "   m a : i n d e x = " 2 4 "   n i l l a b l e = " t r u e "   m a : d i s p l a y N a m e = " U n i f i e d   C o m p l i a n c e   P o l i c y   U I   A c t i o n "   m a : h i d d e n = " t r u e "   m a : i n t e r n a l N a m e = " _ i p _ U n i f i e d C o m p l i a n c e P o l i c y U I A c t i o n " >  
 < x s d : s i m p l e T y p e >  
 < x s d : r e s t r i c t i o n   b a s e = " d m s : T e x t " / >  
 < / x s d : s i m p l e T y p e >  
 < / x s d : e l e m e n t >  
 < / x s d : s c h e m a >  
 < x s d : s c h e m a   t a r g e t N a m e s p a c e = " 0 a 5 c 0 d e a - e 5 d 7 - 4 2 2 8 - 9 2 5 6 - 3 7 9 3 b b 4 2 f a 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O n e N o t e F l u i d _ F i l e O r d e r "   m a : i n d e x = " 8 "   n i l l a b l e = " t r u e "   m a : d i s p l a y N a m e = " O n e N o t e F l u i d _ F i l e O r d e r "   m a : i n t e r n a l N a m e = " O n e N o t e F l u i d _ F i l e O r d e r " >  
 < x s d : s i m p l e T y p e >  
 < x s d : r e s t r i c t i o n   b a s e = " d m s : T e x t " >  
 < x s d : m a x L e n g t h   v a l u e = " 2 5 5 " / >  
 < / x s d : r e s t r i c t i o n >  
 < / x s d : s i m p l e T y p e >  
 < / x s d : e l e m e n t >  
 < x s d : e l e m e n t   n a m e = " M e d i a S e r v i c e M e t a d a t a "   m a : i n d e x = " 9 "   n i l l a b l e = " t r u e "   m a : d i s p l a y N a m e = " M e d i a S e r v i c e M e t a d a t a "   m a : h i d d e n = " t r u e "   m a : i n t e r n a l N a m e = " M e d i a S e r v i c e M e t a d a t a "   m a : r e a d O n l y = " t r u e " >  
 < x s d : s i m p l e T y p e >  
 < x s d : r e s t r i c t i o n   b a s e = " d m s : N o t e " / >  
 < / x s d : s i m p l e T y p e >  
 < / x s d : e l e m e n t >  
 < x s d : e l e m e n t   n a m e = " M e d i a S e r v i c e F a s t M e t a d a t a "   m a : i n d e x = " 1 0 "   n i l l a b l e = " t r u e "   m a : d i s p l a y N a m e = " M e d i a S e r v i c e F a s t M e t a d a t a "   m a : h i d d e n = " t r u e "   m a : i n t e r n a l N a m e = " M e d i a S e r v i c e F a s t M e t a d a t a "   m a : r e a d O n l y = " t r u e " >  
 < x s d : s i m p l e T y p e >  
 < x s d : r e s t r i c t i o n   b a s e = " d m s : N o t e " / >  
 < / x s d : s i m p l e T y p e >  
 < / x s d : e l e m e n t >  
 < x s d : e l e m e n t   n a m e = " M e d i a S e r v i c e D a t e T a k e n "   m a : i n d e x = " 1 1 "   n i l l a b l e = " t r u e "   m a : d i s p l a y N a m e = " M e d i a S e r v i c e D a t e T a k e n "   m a : h i d d e n = " t r u e "   m a : i n t e r n a l N a m e = " M e d i a S e r v i c e D a t e T a k e n "   m a : r e a d O n l y = " t r u e " >  
 < x s d : s i m p l e T y p e >  
 < x s d : r e s t r i c t i o n   b a s e = " d m s : T e x t " / >  
 < / x s d : s i m p l e T y p e >  
 < / x s d : e l e m e n t >  
 < x s d : e l e m e n t   n a m e = " M e d i a L e n g t h I n S e c o n d s "   m a : i n d e x = " 1 2 "   n i l l a b l e = " t r u e "   m a : d i s p l a y N a m e = " M e d i a L e n g t h I n S e c o n d s "   m a : h i d d e n = " t r u e "   m a : i n t e r n a l N a m e = " M e d i a L e n g t h I n S e c o n d s "   m a : r e a d O n l y = " t r u e " >  
 < x s d : s i m p l e T y p e >  
 < x s d : r e s t r i c t i o n   b a s e = " d m s : U n k n o w n " / >  
 < / x s d : s i m p l e T y p e >  
 < / x s d : e l e m e n t >  
 < x s d : e l e m e n t   n a m e = " M e d i a S e r v i c e A u t o K e y P o i n t s "   m a : i n d e x = " 1 5 "   n i l l a b l e = " t r u e "   m a : d i s p l a y N a m e = " M e d i a S e r v i c e A u t o K e y P o i n t s "   m a : h i d d e n = " t r u e "   m a : i n t e r n a l N a m e = " M e d i a S e r v i c e A u t o K e y P o i n t s "   m a : r e a d O n l y = " t r u e " >  
 < x s d : s i m p l e T y p e >  
 < x s d : r e s t r i c t i o n   b a s e = " d m s : N o t e " / >  
 < / x s d : s i m p l e T y p e >  
 < / x s d : e l e m e n t >  
 < x s d : e l e m e n t   n a m e = " M e d i a S e r v i c e K e y P o i n t s "   m a : i n d e x = " 1 6 "   n i l l a b l e = " t r u e "   m a : d i s p l a y N a m e = " K e y P o i n t s "   m a : i n t e r n a l N a m e = " M e d i a S e r v i c e K e y P o i n t s "   m a : r e a d O n l y = " t r u e " >  
 < x s d : s i m p l e T y p e >  
 < x s d : r e s t r i c t i o n   b a s e = " d m s : N o t e " >  
 < x s d : m a x L e n g t h   v a l u e = " 2 5 5 " / >  
 < / x s d : r e s t r i c t i o n >  
 < / x s d : s i m p l e T y p e >  
 < / x s d : e l e m e n t >  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O C R "   m a : i n d e x = " 2 0 "   n i l l a b l e = " t r u e "   m a : d i s p l a y N a m e = " E x t r a c t e d   T e x t "   m a : i n t e r n a l N a m e = " M e d i a S e r v i c e O C R "   m a : r e a d O n l y = " t r u e " >  
 < x s d : s i m p l e T y p e >  
 < x s d : r e s t r i c t i o n   b a s e = " d m s : N o t e " >  
 < x s d : m a x L e n g t h   v a l u e = " 2 5 5 " / >  
 < / x s d : r e s t r i c t i o n >  
 < / x s d : s i m p l e T y p e >  
 < / x s d : e l e m e n t >  
 < x s d : e l e m e n t   n a m e = " M e d i a S e r v i c e G e n e r a t i o n T i m e "   m a : i n d e x = " 2 1 "   n i l l a b l e = " t r u e "   m a : d i s p l a y N a m e = " M e d i a S e r v i c e G e n e r a t i o n T i m e "   m a : h i d d e n = " t r u e "   m a : i n t e r n a l N a m e = " M e d i a S e r v i c e G e n e r a t i o n T i m e "   m a : r e a d O n l y = " t r u e " >  
 < x s d : s i m p l e T y p e >  
 < x s d : r e s t r i c t i o n   b a s e = " d m s : T e x t " / >  
 < / x s d : s i m p l e T y p e >  
 < / x s d : e l e m e n t >  
 < x s d : e l e m e n t   n a m e = " M e d i a S e r v i c e E v e n t H a s h C o d e "   m a : i n d e x = " 2 2 "   n i l l a b l e = " t r u e "   m a : d i s p l a y N a m e = " M e d i a S e r v i c e E v e n t H a s h C o d e "   m a : h i d d e n = " t r u e "   m a : i n t e r n a l N a m e = " M e d i a S e r v i c e E v e n t H a s h C o d e "   m a : r e a d O n l y = " t r u e " >  
 < x s d : s i m p l e T y p e >  
 < x s d : r e s t r i c t i o n   b a s e = " d m s : T e x t " / >  
 < / x s d : s i m p l e T y p e >  
 < / x s d : e l e m e n t >  
 < / x s d : s c h e m a >  
 < x s d : s c h e m a   t a r g e t N a m e s p a c e = " 9 7 9 3 4 b 4 b - e b a 6 - 4 8 6 d - b f c 1 - 4 b 8 e 3 f e 3 9 0 9 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3 " 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4 "   n i l l a b l e = " t r u e "   m a : d i s p l a y N a m e = " S h a r e d   W i t h   D e t a i l s "   m a : i n t e r n a l N a m e = " S h a r e d W i t h D e t a i l s "   m a : r e a d O n l y = " t r u e " >  
 < x s d : s i m p l e T y p e >  
 < x s d : r e s t r i c t i o n   b a s e = " d m s : N o t e " >  
 < x s d : m a x L e n g t h   v a l u e = " 2 5 5 " / >  
 < / x s d : r e s t r i c t i o n >  
 < / x s d : s i m p l e T y p e >  
 < / x s d : e l e m e n t >  
 < x s d : e l e m e n t   n a m e = " T a x C a t c h A l l "   m a : i n d e x = " 1 9 "   n i l l a b l e = " t r u e "   m a : d i s p l a y N a m e = " T a x o n o m y   C a t c h   A l l   C o l u m n "   m a : h i d d e n = " t r u e "   m a : l i s t = " { a 8 8 5 a a 0 b - 3 3 4 b - 4 8 3 f - 9 1 2 5 - 6 4 0 9 c 6 3 3 5 a 4 b } "   m a : i n t e r n a l N a m e = " T a x C a t c h A l l "   m a : s h o w F i e l d = " C a t c h A l l D a t a "   m a : w e b = " 9 7 9 3 4 b 4 b - e b a 6 - 4 8 6 d - b f c 1 - 4 b 8 e 3 f e 3 9 0 9 2 " > 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34.xml><?xml version="1.0" encoding="utf-8"?>
<ds:datastoreItem xmlns:ds="http://schemas.openxmlformats.org/officeDocument/2006/customXml" ds:itemID="{65509B0C-281F-4183-A97E-37E7AC33050E}">
  <ds:schemaRefs/>
</ds:datastoreItem>
</file>

<file path=customXml/itemProps35.xml><?xml version="1.0" encoding="utf-8"?>
<ds:datastoreItem xmlns:ds="http://schemas.openxmlformats.org/officeDocument/2006/customXml" ds:itemID="{DA4D2E0A-F69D-4ADC-8A1E-DB35EE62E902}">
  <ds:schemaRefs/>
</ds:datastoreItem>
</file>

<file path=customXml/itemProps36.xml><?xml version="1.0" encoding="utf-8"?>
<ds:datastoreItem xmlns:ds="http://schemas.openxmlformats.org/officeDocument/2006/customXml" ds:itemID="{F772B241-1D0D-4992-9B22-7A0E2334FE87}">
  <ds:schemaRefs/>
</ds:datastoreItem>
</file>

<file path=docProps/app.xml><?xml version="1.0" encoding="utf-8"?>
<Properties xmlns="http://schemas.openxmlformats.org/officeDocument/2006/extended-properties" xmlns:vt="http://schemas.openxmlformats.org/officeDocument/2006/docPropsVTypes">
  <Template>iSlide 官方模板</Template>
  <TotalTime>0</TotalTime>
  <Words>1833</Words>
  <Application>WPS 演示</Application>
  <PresentationFormat>宽屏</PresentationFormat>
  <Paragraphs>248</Paragraphs>
  <Slides>15</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微软雅黑</vt:lpstr>
      <vt:lpstr>Arial</vt:lpstr>
      <vt:lpstr>微软雅黑 Light</vt:lpstr>
      <vt:lpstr>Arial Black</vt:lpstr>
      <vt:lpstr>Arial Unicode MS</vt:lpstr>
      <vt:lpstr>OPPOSans L</vt:lpstr>
      <vt:lpstr>Segoe Print</vt:lpstr>
      <vt:lpstr>蓝色简约风毕业答辩PPT模板</vt:lpstr>
      <vt:lpstr>蓝色简约风 毕业论文答辩模板</vt:lpstr>
      <vt:lpstr>PowerPoint 演示文稿</vt:lpstr>
      <vt:lpstr>PowerPoint 演示文稿</vt:lpstr>
      <vt:lpstr>选题国内研究现状</vt:lpstr>
      <vt:lpstr>选题的目的与意义</vt:lpstr>
      <vt:lpstr>PowerPoint 演示文稿</vt:lpstr>
      <vt:lpstr>作业成本</vt:lpstr>
      <vt:lpstr>系统分析</vt:lpstr>
      <vt:lpstr>PowerPoint 演示文稿</vt:lpstr>
      <vt:lpstr>管理会计研究难点</vt:lpstr>
      <vt:lpstr>PowerPoint 演示文稿</vt:lpstr>
      <vt:lpstr>结论和建议</vt:lpstr>
      <vt:lpstr>PowerPoint 演示文稿</vt:lpstr>
      <vt:lpstr>参考文献</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资源设计规范</dc:title>
  <dc:creator>Lee shize</dc:creator>
  <cp:lastModifiedBy>虚ヾ无</cp:lastModifiedBy>
  <cp:revision>451</cp:revision>
  <dcterms:created xsi:type="dcterms:W3CDTF">2022-09-02T07:40:00Z</dcterms:created>
  <dcterms:modified xsi:type="dcterms:W3CDTF">2023-05-20T10:33:49Z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0x010100D1443A8EF62DE444B1FF07917E22EF72</vt:lpwstr>
  </property>
  <property fmtid="{D5CDD505-2E9C-101B-9397-08002B2CF9AE}" pid="3" name="MediaServiceImageTags">
    <vt:lpwstr/>
  </property>
  <property fmtid="{D5CDD505-2E9C-101B-9397-08002B2CF9AE}" pid="4" name="ICV">
    <vt:lpwstr>27644E0E6F3A4D1D9120CE5F21BDEBF3_13</vt:lpwstr>
  </property>
  <property fmtid="{D5CDD505-2E9C-101B-9397-08002B2CF9AE}" pid="5" name="KSOProductBuildVer">
    <vt:lpwstr>2052-11.1.0.14309</vt:lpwstr>
  </property>
</Properties>
</file>