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600" r:id="rId3"/>
    <p:sldId id="697" r:id="rId5"/>
    <p:sldId id="698" r:id="rId6"/>
    <p:sldId id="699" r:id="rId7"/>
    <p:sldId id="700" r:id="rId8"/>
    <p:sldId id="701" r:id="rId9"/>
    <p:sldId id="702" r:id="rId10"/>
    <p:sldId id="703" r:id="rId11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" panose="020B0604020202030204"/>
      </a:defRPr>
    </a:lvl1pPr>
    <a:lvl2pPr algn="ctr" defTabSz="825500">
      <a:defRPr sz="5000">
        <a:latin typeface="+mn-lt"/>
        <a:ea typeface="+mn-ea"/>
        <a:cs typeface="+mn-cs"/>
        <a:sym typeface="Helvetica" panose="020B0604020202030204"/>
      </a:defRPr>
    </a:lvl2pPr>
    <a:lvl3pPr algn="ctr" defTabSz="825500">
      <a:defRPr sz="5000">
        <a:latin typeface="+mn-lt"/>
        <a:ea typeface="+mn-ea"/>
        <a:cs typeface="+mn-cs"/>
        <a:sym typeface="Helvetica" panose="020B0604020202030204"/>
      </a:defRPr>
    </a:lvl3pPr>
    <a:lvl4pPr algn="ctr" defTabSz="825500">
      <a:defRPr sz="5000">
        <a:latin typeface="+mn-lt"/>
        <a:ea typeface="+mn-ea"/>
        <a:cs typeface="+mn-cs"/>
        <a:sym typeface="Helvetica" panose="020B0604020202030204"/>
      </a:defRPr>
    </a:lvl4pPr>
    <a:lvl5pPr algn="ctr" defTabSz="825500">
      <a:defRPr sz="5000">
        <a:latin typeface="+mn-lt"/>
        <a:ea typeface="+mn-ea"/>
        <a:cs typeface="+mn-cs"/>
        <a:sym typeface="Helvetica" panose="020B0604020202030204"/>
      </a:defRPr>
    </a:lvl5pPr>
    <a:lvl6pPr algn="ctr" defTabSz="825500">
      <a:defRPr sz="5000">
        <a:latin typeface="+mn-lt"/>
        <a:ea typeface="+mn-ea"/>
        <a:cs typeface="+mn-cs"/>
        <a:sym typeface="Helvetica" panose="020B0604020202030204"/>
      </a:defRPr>
    </a:lvl6pPr>
    <a:lvl7pPr algn="ctr" defTabSz="825500">
      <a:defRPr sz="5000">
        <a:latin typeface="+mn-lt"/>
        <a:ea typeface="+mn-ea"/>
        <a:cs typeface="+mn-cs"/>
        <a:sym typeface="Helvetica" panose="020B0604020202030204"/>
      </a:defRPr>
    </a:lvl7pPr>
    <a:lvl8pPr algn="ctr" defTabSz="825500">
      <a:defRPr sz="5000">
        <a:latin typeface="+mn-lt"/>
        <a:ea typeface="+mn-ea"/>
        <a:cs typeface="+mn-cs"/>
        <a:sym typeface="Helvetica" panose="020B0604020202030204"/>
      </a:defRPr>
    </a:lvl8pPr>
    <a:lvl9pPr algn="ctr" defTabSz="825500">
      <a:defRPr sz="5000">
        <a:latin typeface="+mn-lt"/>
        <a:ea typeface="+mn-ea"/>
        <a:cs typeface="+mn-cs"/>
        <a:sym typeface="Helvetica" panose="020B0604020202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4FC"/>
    <a:srgbClr val="1296DB"/>
    <a:srgbClr val="FFFFFF"/>
    <a:srgbClr val="F2F2F2"/>
    <a:srgbClr val="458E98"/>
    <a:srgbClr val="E2AC00"/>
    <a:srgbClr val="EAB200"/>
    <a:srgbClr val="215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1" autoAdjust="0"/>
    <p:restoredTop sz="94299" autoAdjust="0"/>
  </p:normalViewPr>
  <p:slideViewPr>
    <p:cSldViewPr>
      <p:cViewPr varScale="1">
        <p:scale>
          <a:sx n="56" d="100"/>
          <a:sy n="56" d="100"/>
        </p:scale>
        <p:origin x="672" y="54"/>
      </p:cViewPr>
      <p:guideLst>
        <p:guide orient="horz" pos="4320"/>
        <p:guide pos="76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这是内容空白页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这是内容空白页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这是内容空白页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这是内容空白页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这是内容空白页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这是内容空白页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这是内容空白页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这是内容空白页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标题文本</a:t>
            </a:r>
            <a:endParaRPr sz="11200"/>
          </a:p>
        </p:txBody>
      </p:sp>
      <p:sp>
        <p:nvSpPr>
          <p:cNvPr id="18" name="Shape 18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正文级别 1</a:t>
            </a:r>
            <a:endParaRPr sz="5200"/>
          </a:p>
          <a:p>
            <a:pPr lvl="1">
              <a:defRPr sz="1800"/>
            </a:pPr>
            <a:r>
              <a:rPr sz="5200"/>
              <a:t>正文级别 2</a:t>
            </a:r>
            <a:endParaRPr sz="5200"/>
          </a:p>
          <a:p>
            <a:pPr lvl="2">
              <a:defRPr sz="1800"/>
            </a:pPr>
            <a:r>
              <a:rPr sz="5200"/>
              <a:t>正文级别 3</a:t>
            </a:r>
            <a:endParaRPr sz="5200"/>
          </a:p>
          <a:p>
            <a:pPr lvl="3">
              <a:defRPr sz="1800"/>
            </a:pPr>
            <a:r>
              <a:rPr sz="5200"/>
              <a:t>正文级别 4</a:t>
            </a:r>
            <a:endParaRPr sz="5200"/>
          </a:p>
          <a:p>
            <a:pPr lvl="4">
              <a:defRPr sz="1800"/>
            </a:pPr>
            <a:r>
              <a:rPr sz="5200"/>
              <a:t>正文级别 5</a:t>
            </a:r>
            <a:endParaRPr sz="520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标题文本</a:t>
            </a:r>
            <a:endParaRPr sz="11200"/>
          </a:p>
        </p:txBody>
      </p:sp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正文级别 1</a:t>
            </a:r>
            <a:endParaRPr sz="4500"/>
          </a:p>
          <a:p>
            <a:pPr lvl="1">
              <a:defRPr sz="1800"/>
            </a:pPr>
            <a:r>
              <a:rPr sz="4500"/>
              <a:t>正文级别 2</a:t>
            </a:r>
            <a:endParaRPr sz="4500"/>
          </a:p>
          <a:p>
            <a:pPr lvl="2">
              <a:defRPr sz="1800"/>
            </a:pPr>
            <a:r>
              <a:rPr sz="4500"/>
              <a:t>正文级别 3</a:t>
            </a:r>
            <a:endParaRPr sz="4500"/>
          </a:p>
          <a:p>
            <a:pPr lvl="3">
              <a:defRPr sz="1800"/>
            </a:pPr>
            <a:r>
              <a:rPr sz="4500"/>
              <a:t>正文级别 4</a:t>
            </a:r>
            <a:endParaRPr sz="4500"/>
          </a:p>
          <a:p>
            <a:pPr lvl="4">
              <a:defRPr sz="1800"/>
            </a:pPr>
            <a:r>
              <a:rPr sz="4500"/>
              <a:t>正文级别 5</a:t>
            </a:r>
            <a:endParaRPr sz="450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正文级别 1</a:t>
            </a:r>
            <a:endParaRPr sz="5200"/>
          </a:p>
          <a:p>
            <a:pPr lvl="1">
              <a:defRPr sz="1800"/>
            </a:pPr>
            <a:r>
              <a:rPr sz="5200"/>
              <a:t>正文级别 2</a:t>
            </a:r>
            <a:endParaRPr sz="5200"/>
          </a:p>
          <a:p>
            <a:pPr lvl="2">
              <a:defRPr sz="1800"/>
            </a:pPr>
            <a:r>
              <a:rPr sz="5200"/>
              <a:t>正文级别 3</a:t>
            </a:r>
            <a:endParaRPr sz="5200"/>
          </a:p>
          <a:p>
            <a:pPr lvl="3">
              <a:defRPr sz="1800"/>
            </a:pPr>
            <a:r>
              <a:rPr sz="5200"/>
              <a:t>正文级别 4</a:t>
            </a:r>
            <a:endParaRPr sz="5200"/>
          </a:p>
          <a:p>
            <a:pPr lvl="4">
              <a:defRPr sz="1800"/>
            </a:pPr>
            <a:r>
              <a:rPr sz="5200"/>
              <a:t>正文级别 5</a:t>
            </a:r>
            <a:endParaRPr sz="520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</p:spPr>
        <p:txBody>
          <a:bodyPr/>
          <a:lstStyle/>
          <a:p>
            <a:fld id="{81360182-077E-0B40-9657-13486145987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</p:spPr>
        <p:txBody>
          <a:bodyPr/>
          <a:lstStyle/>
          <a:p>
            <a:fld id="{A4F65409-B94D-C748-842B-BC255AFDD90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1"/>
          </a:xfrm>
          <a:prstGeom prst="rect">
            <a:avLst/>
          </a:prstGeom>
        </p:spPr>
        <p:txBody>
          <a:bodyPr lIns="243834" tIns="121917" rIns="243834" bIns="121917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1"/>
          </a:xfrm>
          <a:prstGeom prst="rect">
            <a:avLst/>
          </a:prstGeom>
        </p:spPr>
        <p:txBody>
          <a:bodyPr lIns="243834" tIns="121917" rIns="243834" bIns="121917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1"/>
          </a:xfrm>
          <a:prstGeom prst="rect">
            <a:avLst/>
          </a:prstGeom>
        </p:spPr>
        <p:txBody>
          <a:bodyPr lIns="243834" tIns="121917" rIns="243834" bIns="121917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标题文本</a:t>
            </a:r>
            <a:endParaRPr sz="1120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200"/>
              <a:t>正文级别 1</a:t>
            </a:r>
            <a:endParaRPr sz="5200"/>
          </a:p>
          <a:p>
            <a:pPr lvl="1">
              <a:defRPr sz="1800"/>
            </a:pPr>
            <a:r>
              <a:rPr sz="5200"/>
              <a:t>正文级别 2</a:t>
            </a:r>
            <a:endParaRPr sz="5200"/>
          </a:p>
          <a:p>
            <a:pPr lvl="2">
              <a:defRPr sz="1800"/>
            </a:pPr>
            <a:r>
              <a:rPr sz="5200"/>
              <a:t>正文级别 3</a:t>
            </a:r>
            <a:endParaRPr sz="5200"/>
          </a:p>
          <a:p>
            <a:pPr lvl="3">
              <a:defRPr sz="1800"/>
            </a:pPr>
            <a:r>
              <a:rPr sz="5200"/>
              <a:t>正文级别 4</a:t>
            </a:r>
            <a:endParaRPr sz="5200"/>
          </a:p>
          <a:p>
            <a:pPr lvl="4">
              <a:defRPr sz="1800"/>
            </a:pPr>
            <a:r>
              <a:rPr sz="5200"/>
              <a:t>正文级别 5</a:t>
            </a:r>
            <a:endParaRPr sz="5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1pPr>
      <a:lvl2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2pPr>
      <a:lvl3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3pPr>
      <a:lvl4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4pPr>
      <a:lvl5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5pPr>
      <a:lvl6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6pPr>
      <a:lvl7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7pPr>
      <a:lvl8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8pPr>
      <a:lvl9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Helvetica Light"/>
          <a:ea typeface="Helvetica Light"/>
          <a:cs typeface="Helvetica Light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Helvetica Light"/>
          <a:ea typeface="Helvetica Light"/>
          <a:cs typeface="Helvetica Light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Helvetica Light"/>
          <a:ea typeface="Helvetica Light"/>
          <a:cs typeface="Helvetica Light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Helvetica Light"/>
          <a:ea typeface="Helvetica Light"/>
          <a:cs typeface="Helvetica Light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Helvetica Light"/>
          <a:ea typeface="Helvetica Light"/>
          <a:cs typeface="Helvetica Light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Helvetica Light"/>
          <a:ea typeface="Helvetica Light"/>
          <a:cs typeface="Helvetica Light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Helvetica Light"/>
          <a:ea typeface="Helvetica Light"/>
          <a:cs typeface="Helvetica Light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Helvetica Light"/>
          <a:ea typeface="Helvetica Light"/>
          <a:cs typeface="Helvetica Light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21095" y="5336223"/>
            <a:ext cx="11785600" cy="1871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5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Helvetica" panose="020B0604020202030204"/>
              </a:rPr>
              <a:t>开心矿场交互初稿</a:t>
            </a:r>
            <a:endParaRPr kumimoji="0" lang="zh-CN" altLang="en-US" sz="115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Helvetica" panose="020B0604020202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 设计分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1680" y="2210435"/>
            <a:ext cx="17451070" cy="79984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 新手教育-欢迎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705" y="1873885"/>
            <a:ext cx="21708745" cy="97307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1 主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8225" y="807085"/>
            <a:ext cx="18289270" cy="12585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.2 主界面"/>
          <p:cNvPicPr>
            <a:picLocks noChangeAspect="1"/>
          </p:cNvPicPr>
          <p:nvPr/>
        </p:nvPicPr>
        <p:blipFill>
          <a:blip r:embed="rId1"/>
          <a:srcRect b="27369"/>
          <a:stretch>
            <a:fillRect/>
          </a:stretch>
        </p:blipFill>
        <p:spPr>
          <a:xfrm>
            <a:off x="-40640" y="1141095"/>
            <a:ext cx="18002250" cy="9963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770" y="8131810"/>
            <a:ext cx="8896350" cy="3033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3 主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795" y="713740"/>
            <a:ext cx="19112865" cy="127431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 提币"/>
          <p:cNvPicPr>
            <a:picLocks noChangeAspect="1"/>
          </p:cNvPicPr>
          <p:nvPr/>
        </p:nvPicPr>
        <p:blipFill>
          <a:blip r:embed="rId1"/>
          <a:srcRect t="8066"/>
          <a:stretch>
            <a:fillRect/>
          </a:stretch>
        </p:blipFill>
        <p:spPr>
          <a:xfrm>
            <a:off x="2731770" y="880745"/>
            <a:ext cx="18300700" cy="126180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01138" y="5336223"/>
            <a:ext cx="6025515" cy="1871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5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30204"/>
              </a:rPr>
              <a:t>THANKS</a:t>
            </a:r>
            <a:endParaRPr kumimoji="0" lang="en-US" altLang="zh-CN" sz="115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 panose="020B0604020202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自定义</PresentationFormat>
  <Paragraphs>4</Paragraphs>
  <Slides>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Helvetica</vt:lpstr>
      <vt:lpstr>Helvetica Light</vt:lpstr>
      <vt:lpstr>Helvetica Neue</vt:lpstr>
      <vt:lpstr>微软雅黑</vt:lpstr>
      <vt:lpstr>Arial Unicode MS</vt:lpstr>
      <vt:lpstr>微软雅黑 Light</vt:lpstr>
      <vt:lpstr>Wingdings</vt:lpstr>
      <vt:lpstr>Malgun Gothic Semilight</vt:lpstr>
      <vt:lpstr>Microsoft Sans Serif</vt:lpstr>
      <vt:lpstr>Helvetica</vt:lpstr>
      <vt:lpstr>1_Default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</dc:creator>
  <cp:lastModifiedBy>xunlei</cp:lastModifiedBy>
  <cp:revision>1161</cp:revision>
  <dcterms:created xsi:type="dcterms:W3CDTF">2016-12-12T01:39:00Z</dcterms:created>
  <dcterms:modified xsi:type="dcterms:W3CDTF">2017-12-28T11:20:28Z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  <property fmtid="{D5CDD505-2E9C-101B-9397-08002B2CF9AE}" pid="3" name="KSORubyTemplateID">
    <vt:lpwstr>2</vt:lpwstr>
  </property>
</Properties>
</file>